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171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A58616-36B9-403A-8E21-CF2A2289A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8807E3-E303-4AEE-8423-28B310C82F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46DB4C-126C-4E4B-B8A5-EAC9BC390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92D9FD-FB3D-463F-B969-5F69BD967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81DB81-C500-4644-B921-5A0889CE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022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BCC0A-ADC5-4127-B667-308F6B97D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C07EF5-9F8B-4456-9711-C96C6B45F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19B823-DA43-41F7-A792-563D3E97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49BE0A-1D97-4E47-BBE0-AD659B1D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133A34-9881-4C17-8D2C-90255C25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6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082DD5-E021-41B3-9672-3EF631802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4B4D61-824F-467E-8AFD-9E9DD0F31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8CDF80-89D3-4F18-885F-9795D347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F358BE-C787-4172-B620-9F5595369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B9FEA-186C-4F3F-A50F-9549A2B16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7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17332C-B972-4B74-B7AC-BAFA3086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42A21D-9D6B-47DF-9A07-B0FF601A5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BEECCF-3DC4-419F-B25A-6C4ED683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9A6C9B-ABB5-43C7-A2BE-EB6862EF5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56DE17-4F64-4BE6-A89E-D01B8392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87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EBA71F-5126-45C3-A974-2EFE564AE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D802AA-10F2-4CFA-9C8D-32C97D252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91C16E-0423-4F48-ADC2-73D91A67A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70458-DDA8-4488-A10C-3E33C16FF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5CFCD-EA71-4969-8353-977FBF4E7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241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0DCE72-B994-4944-A1EB-2737DF4B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CBA3D2-18FD-401A-82E3-82A69591F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B005E6-F904-41A6-B417-EA22D1BAB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F8996D-0870-43EB-B00D-1F7CE1C55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C56D2A-B0AA-4809-997F-23F76586F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2D101F-44D1-47FF-995C-E46CB5CC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99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611778-A5FB-4080-90D4-7AC07CF6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51EED2-2A83-4BFE-A8B6-A71BE48BB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F3C16CB-DF91-4F67-8B6F-2F6F944F3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3DA18A9-B48D-4B9B-89E1-564498463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1E0522C-6603-4698-A404-7EA20C0A41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F2FE213-2A20-4B18-B505-1ACDC4257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EFD69DD-AEB3-43C4-B123-B5720D63A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82A1CA-D987-4923-A74A-1C395E8A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00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9252E5-6B58-48D4-81E0-26BBBDC4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FF7D30-D76C-433E-AA47-BF70B2146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92BAF4C-D89B-4AB8-A1C3-A42740C33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7004318-A3F6-4F9A-918B-03725C3E9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644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DBA1CF0-5C0E-4F12-BC9C-D71F7D88F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24EBAD-9AB4-409D-8AD0-57EB40DA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C556C59-4CAA-431F-8070-21C453506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499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8AAFE5-14E0-4B43-B0C7-3E9467249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CAF83B-C338-4D35-9031-0FF78497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808A18-0899-4E68-8A81-5619E34ED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38EE4E-6FB8-477A-BAEC-17909D911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2D85DA-6E89-41D6-91F4-685E2979A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A90E36C-7F39-4916-9592-DA711955F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68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08E94C-7235-4350-838B-7042B9C9E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7CB21F1-6B01-4D2F-969F-C955F992B5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28112E-BB24-48C5-841B-30032C4FA4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61E939-B0DF-4672-8EC4-2A10C203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46FF8A-0834-45AC-A848-5AEDF7B7D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FF0690-DC48-4296-A50A-5C00BC658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908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C2CEC34-F1AC-4F47-9033-703F5E65D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204B6B7-9C63-4646-A42E-A2DC4AE4D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F58B3-8212-47F8-B240-93B017FF5F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CBD2E-B3AA-483A-BC00-A8DFE7DC44D4}" type="datetimeFigureOut">
              <a:rPr kumimoji="1" lang="ja-JP" altLang="en-US" smtClean="0"/>
              <a:t>2021/11/16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26722-E29D-4C65-9B39-8D854FB22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A49F90-680D-49A2-9281-64704334F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FA82C-2D86-4C6E-B5D8-EAB862BD0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4298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hidden="1">
            <a:extLst>
              <a:ext uri="{FF2B5EF4-FFF2-40B4-BE49-F238E27FC236}">
                <a16:creationId xmlns:a16="http://schemas.microsoft.com/office/drawing/2014/main" id="{FC889EAE-21A5-4A02-A15B-68B0D8C1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152400"/>
            <a:ext cx="9753600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A5E52AF-06DA-404F-B6A8-DE6F93AD771E}"/>
              </a:ext>
            </a:extLst>
          </p:cNvPr>
          <p:cNvSpPr/>
          <p:nvPr/>
        </p:nvSpPr>
        <p:spPr>
          <a:xfrm>
            <a:off x="6214719" y="2720341"/>
            <a:ext cx="498746" cy="160981"/>
          </a:xfrm>
          <a:custGeom>
            <a:avLst/>
            <a:gdLst>
              <a:gd name="connsiteX0" fmla="*/ 1931 w 498746"/>
              <a:gd name="connsiteY0" fmla="*/ 634 h 160981"/>
              <a:gd name="connsiteX1" fmla="*/ 200369 w 498746"/>
              <a:gd name="connsiteY1" fmla="*/ 122872 h 160981"/>
              <a:gd name="connsiteX2" fmla="*/ 494056 w 498746"/>
              <a:gd name="connsiteY2" fmla="*/ 160972 h 160981"/>
              <a:gd name="connsiteX3" fmla="*/ 362294 w 498746"/>
              <a:gd name="connsiteY3" fmla="*/ 126047 h 160981"/>
              <a:gd name="connsiteX4" fmla="*/ 114644 w 498746"/>
              <a:gd name="connsiteY4" fmla="*/ 76834 h 160981"/>
              <a:gd name="connsiteX5" fmla="*/ 1931 w 498746"/>
              <a:gd name="connsiteY5" fmla="*/ 634 h 16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46" h="160981">
                <a:moveTo>
                  <a:pt x="1931" y="634"/>
                </a:moveTo>
                <a:cubicBezTo>
                  <a:pt x="16219" y="8307"/>
                  <a:pt x="118348" y="96149"/>
                  <a:pt x="200369" y="122872"/>
                </a:cubicBezTo>
                <a:cubicBezTo>
                  <a:pt x="282390" y="149595"/>
                  <a:pt x="467069" y="160443"/>
                  <a:pt x="494056" y="160972"/>
                </a:cubicBezTo>
                <a:cubicBezTo>
                  <a:pt x="521043" y="161501"/>
                  <a:pt x="425529" y="140070"/>
                  <a:pt x="362294" y="126047"/>
                </a:cubicBezTo>
                <a:cubicBezTo>
                  <a:pt x="299059" y="112024"/>
                  <a:pt x="173911" y="96678"/>
                  <a:pt x="114644" y="76834"/>
                </a:cubicBezTo>
                <a:cubicBezTo>
                  <a:pt x="55377" y="56990"/>
                  <a:pt x="-12357" y="-7039"/>
                  <a:pt x="1931" y="6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ADCBB530-BB65-44DC-9639-A0DEC1298C86}"/>
              </a:ext>
            </a:extLst>
          </p:cNvPr>
          <p:cNvSpPr/>
          <p:nvPr/>
        </p:nvSpPr>
        <p:spPr>
          <a:xfrm>
            <a:off x="6095001" y="2735968"/>
            <a:ext cx="158369" cy="119551"/>
          </a:xfrm>
          <a:custGeom>
            <a:avLst/>
            <a:gdLst>
              <a:gd name="connsiteX0" fmla="*/ 158162 w 158369"/>
              <a:gd name="connsiteY0" fmla="*/ 4057 h 119551"/>
              <a:gd name="connsiteX1" fmla="*/ 4174 w 158369"/>
              <a:gd name="connsiteY1" fmla="*/ 2470 h 119551"/>
              <a:gd name="connsiteX2" fmla="*/ 48624 w 158369"/>
              <a:gd name="connsiteY2" fmla="*/ 35807 h 119551"/>
              <a:gd name="connsiteX3" fmla="*/ 101012 w 158369"/>
              <a:gd name="connsiteY3" fmla="*/ 116770 h 119551"/>
              <a:gd name="connsiteX4" fmla="*/ 108949 w 158369"/>
              <a:gd name="connsiteY4" fmla="*/ 92957 h 119551"/>
              <a:gd name="connsiteX5" fmla="*/ 39099 w 158369"/>
              <a:gd name="connsiteY5" fmla="*/ 16757 h 119551"/>
              <a:gd name="connsiteX6" fmla="*/ 158162 w 158369"/>
              <a:gd name="connsiteY6" fmla="*/ 4057 h 1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69" h="119551">
                <a:moveTo>
                  <a:pt x="158162" y="4057"/>
                </a:moveTo>
                <a:cubicBezTo>
                  <a:pt x="152341" y="1676"/>
                  <a:pt x="22430" y="-2822"/>
                  <a:pt x="4174" y="2470"/>
                </a:cubicBezTo>
                <a:cubicBezTo>
                  <a:pt x="-14082" y="7762"/>
                  <a:pt x="32484" y="16757"/>
                  <a:pt x="48624" y="35807"/>
                </a:cubicBezTo>
                <a:cubicBezTo>
                  <a:pt x="64764" y="54857"/>
                  <a:pt x="90958" y="107245"/>
                  <a:pt x="101012" y="116770"/>
                </a:cubicBezTo>
                <a:cubicBezTo>
                  <a:pt x="111066" y="126295"/>
                  <a:pt x="119268" y="109626"/>
                  <a:pt x="108949" y="92957"/>
                </a:cubicBezTo>
                <a:cubicBezTo>
                  <a:pt x="98630" y="76288"/>
                  <a:pt x="32749" y="28928"/>
                  <a:pt x="39099" y="16757"/>
                </a:cubicBezTo>
                <a:cubicBezTo>
                  <a:pt x="45449" y="4586"/>
                  <a:pt x="163983" y="6438"/>
                  <a:pt x="158162" y="405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B256DC2-5F93-4DC0-9D66-8EC9888755E7}"/>
              </a:ext>
            </a:extLst>
          </p:cNvPr>
          <p:cNvSpPr/>
          <p:nvPr/>
        </p:nvSpPr>
        <p:spPr>
          <a:xfrm>
            <a:off x="6270625" y="2705100"/>
            <a:ext cx="435760" cy="136533"/>
          </a:xfrm>
          <a:custGeom>
            <a:avLst/>
            <a:gdLst>
              <a:gd name="connsiteX0" fmla="*/ 0 w 435760"/>
              <a:gd name="connsiteY0" fmla="*/ 0 h 136533"/>
              <a:gd name="connsiteX1" fmla="*/ 152400 w 435760"/>
              <a:gd name="connsiteY1" fmla="*/ 76200 h 136533"/>
              <a:gd name="connsiteX2" fmla="*/ 434975 w 435760"/>
              <a:gd name="connsiteY2" fmla="*/ 136525 h 136533"/>
              <a:gd name="connsiteX3" fmla="*/ 242888 w 435760"/>
              <a:gd name="connsiteY3" fmla="*/ 80963 h 136533"/>
              <a:gd name="connsiteX4" fmla="*/ 0 w 435760"/>
              <a:gd name="connsiteY4" fmla="*/ 0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60" h="136533">
                <a:moveTo>
                  <a:pt x="0" y="0"/>
                </a:moveTo>
                <a:cubicBezTo>
                  <a:pt x="39952" y="26723"/>
                  <a:pt x="79904" y="53446"/>
                  <a:pt x="152400" y="76200"/>
                </a:cubicBezTo>
                <a:cubicBezTo>
                  <a:pt x="224896" y="98954"/>
                  <a:pt x="419894" y="135731"/>
                  <a:pt x="434975" y="136525"/>
                </a:cubicBezTo>
                <a:cubicBezTo>
                  <a:pt x="450056" y="137319"/>
                  <a:pt x="242888" y="80963"/>
                  <a:pt x="242888" y="809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8AB0B6D-D673-4DDD-8E35-3BA87522C4C7}"/>
              </a:ext>
            </a:extLst>
          </p:cNvPr>
          <p:cNvSpPr/>
          <p:nvPr/>
        </p:nvSpPr>
        <p:spPr>
          <a:xfrm>
            <a:off x="5405104" y="2546043"/>
            <a:ext cx="338947" cy="75873"/>
          </a:xfrm>
          <a:custGeom>
            <a:avLst/>
            <a:gdLst>
              <a:gd name="connsiteX0" fmla="*/ 14621 w 338947"/>
              <a:gd name="connsiteY0" fmla="*/ 307 h 75873"/>
              <a:gd name="connsiteX1" fmla="*/ 314659 w 338947"/>
              <a:gd name="connsiteY1" fmla="*/ 27295 h 75873"/>
              <a:gd name="connsiteX2" fmla="*/ 316246 w 338947"/>
              <a:gd name="connsiteY2" fmla="*/ 24120 h 75873"/>
              <a:gd name="connsiteX3" fmla="*/ 276559 w 338947"/>
              <a:gd name="connsiteY3" fmla="*/ 39995 h 75873"/>
              <a:gd name="connsiteX4" fmla="*/ 224171 w 338947"/>
              <a:gd name="connsiteY4" fmla="*/ 66982 h 75873"/>
              <a:gd name="connsiteX5" fmla="*/ 119396 w 338947"/>
              <a:gd name="connsiteY5" fmla="*/ 74920 h 75873"/>
              <a:gd name="connsiteX6" fmla="*/ 55896 w 338947"/>
              <a:gd name="connsiteY6" fmla="*/ 47932 h 75873"/>
              <a:gd name="connsiteX7" fmla="*/ 14621 w 338947"/>
              <a:gd name="connsiteY7" fmla="*/ 307 h 7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947" h="75873">
                <a:moveTo>
                  <a:pt x="14621" y="307"/>
                </a:moveTo>
                <a:cubicBezTo>
                  <a:pt x="57748" y="-3133"/>
                  <a:pt x="264388" y="23326"/>
                  <a:pt x="314659" y="27295"/>
                </a:cubicBezTo>
                <a:cubicBezTo>
                  <a:pt x="364930" y="31264"/>
                  <a:pt x="322596" y="22003"/>
                  <a:pt x="316246" y="24120"/>
                </a:cubicBezTo>
                <a:cubicBezTo>
                  <a:pt x="309896" y="26237"/>
                  <a:pt x="291905" y="32851"/>
                  <a:pt x="276559" y="39995"/>
                </a:cubicBezTo>
                <a:cubicBezTo>
                  <a:pt x="261213" y="47139"/>
                  <a:pt x="250365" y="61161"/>
                  <a:pt x="224171" y="66982"/>
                </a:cubicBezTo>
                <a:cubicBezTo>
                  <a:pt x="197977" y="72803"/>
                  <a:pt x="147442" y="78095"/>
                  <a:pt x="119396" y="74920"/>
                </a:cubicBezTo>
                <a:cubicBezTo>
                  <a:pt x="91350" y="71745"/>
                  <a:pt x="76269" y="60103"/>
                  <a:pt x="55896" y="47932"/>
                </a:cubicBezTo>
                <a:cubicBezTo>
                  <a:pt x="35523" y="35761"/>
                  <a:pt x="-28506" y="3747"/>
                  <a:pt x="14621" y="30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0A65E46-0E36-478B-9FFA-BDB2AB342F62}"/>
              </a:ext>
            </a:extLst>
          </p:cNvPr>
          <p:cNvSpPr/>
          <p:nvPr/>
        </p:nvSpPr>
        <p:spPr>
          <a:xfrm>
            <a:off x="5772150" y="2435805"/>
            <a:ext cx="90855" cy="234419"/>
          </a:xfrm>
          <a:custGeom>
            <a:avLst/>
            <a:gdLst>
              <a:gd name="connsiteX0" fmla="*/ 0 w 90855"/>
              <a:gd name="connsiteY0" fmla="*/ 1008 h 234419"/>
              <a:gd name="connsiteX1" fmla="*/ 85725 w 90855"/>
              <a:gd name="connsiteY1" fmla="*/ 131183 h 234419"/>
              <a:gd name="connsiteX2" fmla="*/ 57150 w 90855"/>
              <a:gd name="connsiteY2" fmla="*/ 234370 h 234419"/>
              <a:gd name="connsiteX3" fmla="*/ 80963 w 90855"/>
              <a:gd name="connsiteY3" fmla="*/ 118483 h 234419"/>
              <a:gd name="connsiteX4" fmla="*/ 85725 w 90855"/>
              <a:gd name="connsiteY4" fmla="*/ 72445 h 234419"/>
              <a:gd name="connsiteX5" fmla="*/ 0 w 90855"/>
              <a:gd name="connsiteY5" fmla="*/ 1008 h 2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55" h="234419">
                <a:moveTo>
                  <a:pt x="0" y="1008"/>
                </a:moveTo>
                <a:cubicBezTo>
                  <a:pt x="0" y="10798"/>
                  <a:pt x="76200" y="92289"/>
                  <a:pt x="85725" y="131183"/>
                </a:cubicBezTo>
                <a:cubicBezTo>
                  <a:pt x="95250" y="170077"/>
                  <a:pt x="57944" y="236487"/>
                  <a:pt x="57150" y="234370"/>
                </a:cubicBezTo>
                <a:cubicBezTo>
                  <a:pt x="56356" y="232253"/>
                  <a:pt x="76201" y="145470"/>
                  <a:pt x="80963" y="118483"/>
                </a:cubicBezTo>
                <a:cubicBezTo>
                  <a:pt x="85725" y="91496"/>
                  <a:pt x="97631" y="89378"/>
                  <a:pt x="85725" y="72445"/>
                </a:cubicBezTo>
                <a:cubicBezTo>
                  <a:pt x="73819" y="55512"/>
                  <a:pt x="0" y="-8782"/>
                  <a:pt x="0" y="100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D7FAB0B-2437-4072-9ECC-D9F5768ECE2E}"/>
              </a:ext>
            </a:extLst>
          </p:cNvPr>
          <p:cNvSpPr/>
          <p:nvPr/>
        </p:nvSpPr>
        <p:spPr>
          <a:xfrm>
            <a:off x="6269038" y="2635250"/>
            <a:ext cx="298705" cy="119144"/>
          </a:xfrm>
          <a:custGeom>
            <a:avLst/>
            <a:gdLst>
              <a:gd name="connsiteX0" fmla="*/ 0 w 298705"/>
              <a:gd name="connsiteY0" fmla="*/ 0 h 119144"/>
              <a:gd name="connsiteX1" fmla="*/ 130175 w 298705"/>
              <a:gd name="connsiteY1" fmla="*/ 79375 h 119144"/>
              <a:gd name="connsiteX2" fmla="*/ 296862 w 298705"/>
              <a:gd name="connsiteY2" fmla="*/ 119063 h 119144"/>
              <a:gd name="connsiteX3" fmla="*/ 223837 w 298705"/>
              <a:gd name="connsiteY3" fmla="*/ 90488 h 119144"/>
              <a:gd name="connsiteX4" fmla="*/ 0 w 298705"/>
              <a:gd name="connsiteY4" fmla="*/ 0 h 1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" h="119144">
                <a:moveTo>
                  <a:pt x="0" y="0"/>
                </a:moveTo>
                <a:cubicBezTo>
                  <a:pt x="40349" y="29765"/>
                  <a:pt x="80698" y="59531"/>
                  <a:pt x="130175" y="79375"/>
                </a:cubicBezTo>
                <a:cubicBezTo>
                  <a:pt x="179652" y="99219"/>
                  <a:pt x="281252" y="117211"/>
                  <a:pt x="296862" y="119063"/>
                </a:cubicBezTo>
                <a:cubicBezTo>
                  <a:pt x="312472" y="120915"/>
                  <a:pt x="223837" y="90488"/>
                  <a:pt x="223837" y="904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116ED0B-B03D-49A3-9B40-DC61CA6FD6AC}"/>
              </a:ext>
            </a:extLst>
          </p:cNvPr>
          <p:cNvSpPr/>
          <p:nvPr/>
        </p:nvSpPr>
        <p:spPr>
          <a:xfrm>
            <a:off x="6279717" y="2863438"/>
            <a:ext cx="271713" cy="36493"/>
          </a:xfrm>
          <a:custGeom>
            <a:avLst/>
            <a:gdLst>
              <a:gd name="connsiteX0" fmla="*/ 433 w 271713"/>
              <a:gd name="connsiteY0" fmla="*/ 2000 h 36493"/>
              <a:gd name="connsiteX1" fmla="*/ 54408 w 271713"/>
              <a:gd name="connsiteY1" fmla="*/ 3587 h 36493"/>
              <a:gd name="connsiteX2" fmla="*/ 270308 w 271713"/>
              <a:gd name="connsiteY2" fmla="*/ 16287 h 36493"/>
              <a:gd name="connsiteX3" fmla="*/ 144896 w 271713"/>
              <a:gd name="connsiteY3" fmla="*/ 30575 h 36493"/>
              <a:gd name="connsiteX4" fmla="*/ 90921 w 271713"/>
              <a:gd name="connsiteY4" fmla="*/ 35337 h 36493"/>
              <a:gd name="connsiteX5" fmla="*/ 433 w 271713"/>
              <a:gd name="connsiteY5" fmla="*/ 2000 h 3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713" h="36493">
                <a:moveTo>
                  <a:pt x="433" y="2000"/>
                </a:moveTo>
                <a:cubicBezTo>
                  <a:pt x="-5652" y="-3292"/>
                  <a:pt x="54408" y="3587"/>
                  <a:pt x="54408" y="3587"/>
                </a:cubicBezTo>
                <a:cubicBezTo>
                  <a:pt x="99387" y="5968"/>
                  <a:pt x="255227" y="11789"/>
                  <a:pt x="270308" y="16287"/>
                </a:cubicBezTo>
                <a:cubicBezTo>
                  <a:pt x="285389" y="20785"/>
                  <a:pt x="174794" y="27400"/>
                  <a:pt x="144896" y="30575"/>
                </a:cubicBezTo>
                <a:cubicBezTo>
                  <a:pt x="114998" y="33750"/>
                  <a:pt x="117908" y="38777"/>
                  <a:pt x="90921" y="35337"/>
                </a:cubicBezTo>
                <a:cubicBezTo>
                  <a:pt x="63934" y="31897"/>
                  <a:pt x="6518" y="7292"/>
                  <a:pt x="433" y="20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C4D55AA-C7EC-47EA-88A0-2C136B77AC1B}"/>
              </a:ext>
            </a:extLst>
          </p:cNvPr>
          <p:cNvSpPr/>
          <p:nvPr/>
        </p:nvSpPr>
        <p:spPr>
          <a:xfrm>
            <a:off x="6195916" y="2893699"/>
            <a:ext cx="315888" cy="111454"/>
          </a:xfrm>
          <a:custGeom>
            <a:avLst/>
            <a:gdLst>
              <a:gd name="connsiteX0" fmla="*/ 97 w 315888"/>
              <a:gd name="connsiteY0" fmla="*/ 314 h 111454"/>
              <a:gd name="connsiteX1" fmla="*/ 106459 w 315888"/>
              <a:gd name="connsiteY1" fmla="*/ 65401 h 111454"/>
              <a:gd name="connsiteX2" fmla="*/ 314422 w 315888"/>
              <a:gd name="connsiteY2" fmla="*/ 111439 h 111454"/>
              <a:gd name="connsiteX3" fmla="*/ 193772 w 315888"/>
              <a:gd name="connsiteY3" fmla="*/ 70164 h 111454"/>
              <a:gd name="connsiteX4" fmla="*/ 88997 w 315888"/>
              <a:gd name="connsiteY4" fmla="*/ 41589 h 111454"/>
              <a:gd name="connsiteX5" fmla="*/ 97 w 315888"/>
              <a:gd name="connsiteY5" fmla="*/ 314 h 11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888" h="111454">
                <a:moveTo>
                  <a:pt x="97" y="314"/>
                </a:moveTo>
                <a:cubicBezTo>
                  <a:pt x="3007" y="4283"/>
                  <a:pt x="54072" y="46880"/>
                  <a:pt x="106459" y="65401"/>
                </a:cubicBezTo>
                <a:cubicBezTo>
                  <a:pt x="158846" y="83922"/>
                  <a:pt x="299870" y="110645"/>
                  <a:pt x="314422" y="111439"/>
                </a:cubicBezTo>
                <a:cubicBezTo>
                  <a:pt x="328974" y="112233"/>
                  <a:pt x="231343" y="81806"/>
                  <a:pt x="193772" y="70164"/>
                </a:cubicBezTo>
                <a:cubicBezTo>
                  <a:pt x="156201" y="58522"/>
                  <a:pt x="117837" y="52172"/>
                  <a:pt x="88997" y="41589"/>
                </a:cubicBezTo>
                <a:cubicBezTo>
                  <a:pt x="60157" y="31006"/>
                  <a:pt x="-2813" y="-3655"/>
                  <a:pt x="97" y="31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CAE1928-5E92-4625-887A-6B237458A314}"/>
              </a:ext>
            </a:extLst>
          </p:cNvPr>
          <p:cNvSpPr/>
          <p:nvPr/>
        </p:nvSpPr>
        <p:spPr>
          <a:xfrm>
            <a:off x="5578905" y="2670086"/>
            <a:ext cx="247435" cy="428200"/>
          </a:xfrm>
          <a:custGeom>
            <a:avLst/>
            <a:gdLst>
              <a:gd name="connsiteX0" fmla="*/ 247220 w 247435"/>
              <a:gd name="connsiteY0" fmla="*/ 89 h 428200"/>
              <a:gd name="connsiteX1" fmla="*/ 101170 w 247435"/>
              <a:gd name="connsiteY1" fmla="*/ 223927 h 428200"/>
              <a:gd name="connsiteX2" fmla="*/ 1158 w 247435"/>
              <a:gd name="connsiteY2" fmla="*/ 423952 h 428200"/>
              <a:gd name="connsiteX3" fmla="*/ 51958 w 247435"/>
              <a:gd name="connsiteY3" fmla="*/ 347752 h 428200"/>
              <a:gd name="connsiteX4" fmla="*/ 131333 w 247435"/>
              <a:gd name="connsiteY4" fmla="*/ 198527 h 428200"/>
              <a:gd name="connsiteX5" fmla="*/ 247220 w 247435"/>
              <a:gd name="connsiteY5" fmla="*/ 89 h 42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435" h="428200">
                <a:moveTo>
                  <a:pt x="247220" y="89"/>
                </a:moveTo>
                <a:cubicBezTo>
                  <a:pt x="242193" y="4322"/>
                  <a:pt x="142180" y="153283"/>
                  <a:pt x="101170" y="223927"/>
                </a:cubicBezTo>
                <a:cubicBezTo>
                  <a:pt x="60160" y="294571"/>
                  <a:pt x="9360" y="403315"/>
                  <a:pt x="1158" y="423952"/>
                </a:cubicBezTo>
                <a:cubicBezTo>
                  <a:pt x="-7044" y="444589"/>
                  <a:pt x="30262" y="385323"/>
                  <a:pt x="51958" y="347752"/>
                </a:cubicBezTo>
                <a:cubicBezTo>
                  <a:pt x="73654" y="310181"/>
                  <a:pt x="94556" y="254090"/>
                  <a:pt x="131333" y="198527"/>
                </a:cubicBezTo>
                <a:cubicBezTo>
                  <a:pt x="168110" y="142964"/>
                  <a:pt x="252247" y="-4144"/>
                  <a:pt x="247220" y="8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D8F591B-DA87-4343-BD1D-93CDD86EFF25}"/>
              </a:ext>
            </a:extLst>
          </p:cNvPr>
          <p:cNvSpPr/>
          <p:nvPr/>
        </p:nvSpPr>
        <p:spPr>
          <a:xfrm>
            <a:off x="5474994" y="3208336"/>
            <a:ext cx="216579" cy="279443"/>
          </a:xfrm>
          <a:custGeom>
            <a:avLst/>
            <a:gdLst>
              <a:gd name="connsiteX0" fmla="*/ 57444 w 216579"/>
              <a:gd name="connsiteY0" fmla="*/ 2 h 279443"/>
              <a:gd name="connsiteX1" fmla="*/ 3469 w 216579"/>
              <a:gd name="connsiteY1" fmla="*/ 112714 h 279443"/>
              <a:gd name="connsiteX2" fmla="*/ 17756 w 216579"/>
              <a:gd name="connsiteY2" fmla="*/ 136527 h 279443"/>
              <a:gd name="connsiteX3" fmla="*/ 117769 w 216579"/>
              <a:gd name="connsiteY3" fmla="*/ 255589 h 279443"/>
              <a:gd name="connsiteX4" fmla="*/ 216194 w 216579"/>
              <a:gd name="connsiteY4" fmla="*/ 279402 h 279443"/>
              <a:gd name="connsiteX5" fmla="*/ 149519 w 216579"/>
              <a:gd name="connsiteY5" fmla="*/ 254002 h 279443"/>
              <a:gd name="connsiteX6" fmla="*/ 87606 w 216579"/>
              <a:gd name="connsiteY6" fmla="*/ 214314 h 279443"/>
              <a:gd name="connsiteX7" fmla="*/ 22519 w 216579"/>
              <a:gd name="connsiteY7" fmla="*/ 109539 h 279443"/>
              <a:gd name="connsiteX8" fmla="*/ 57444 w 216579"/>
              <a:gd name="connsiteY8" fmla="*/ 2 h 27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579" h="279443">
                <a:moveTo>
                  <a:pt x="57444" y="2"/>
                </a:moveTo>
                <a:cubicBezTo>
                  <a:pt x="54269" y="531"/>
                  <a:pt x="10084" y="89960"/>
                  <a:pt x="3469" y="112714"/>
                </a:cubicBezTo>
                <a:cubicBezTo>
                  <a:pt x="-3146" y="135468"/>
                  <a:pt x="-1294" y="112715"/>
                  <a:pt x="17756" y="136527"/>
                </a:cubicBezTo>
                <a:cubicBezTo>
                  <a:pt x="36806" y="160339"/>
                  <a:pt x="84696" y="231777"/>
                  <a:pt x="117769" y="255589"/>
                </a:cubicBezTo>
                <a:cubicBezTo>
                  <a:pt x="150842" y="279401"/>
                  <a:pt x="210902" y="279666"/>
                  <a:pt x="216194" y="279402"/>
                </a:cubicBezTo>
                <a:cubicBezTo>
                  <a:pt x="221486" y="279138"/>
                  <a:pt x="170950" y="264850"/>
                  <a:pt x="149519" y="254002"/>
                </a:cubicBezTo>
                <a:cubicBezTo>
                  <a:pt x="128088" y="243154"/>
                  <a:pt x="108773" y="238391"/>
                  <a:pt x="87606" y="214314"/>
                </a:cubicBezTo>
                <a:cubicBezTo>
                  <a:pt x="66439" y="190237"/>
                  <a:pt x="27546" y="143406"/>
                  <a:pt x="22519" y="109539"/>
                </a:cubicBezTo>
                <a:cubicBezTo>
                  <a:pt x="17492" y="75672"/>
                  <a:pt x="60619" y="-527"/>
                  <a:pt x="57444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7E616F2-62CC-422C-AF4D-C557ACF84065}"/>
              </a:ext>
            </a:extLst>
          </p:cNvPr>
          <p:cNvSpPr/>
          <p:nvPr/>
        </p:nvSpPr>
        <p:spPr>
          <a:xfrm>
            <a:off x="5678811" y="2813907"/>
            <a:ext cx="186948" cy="242420"/>
          </a:xfrm>
          <a:custGeom>
            <a:avLst/>
            <a:gdLst>
              <a:gd name="connsiteX0" fmla="*/ 182239 w 186948"/>
              <a:gd name="connsiteY0" fmla="*/ 2318 h 242420"/>
              <a:gd name="connsiteX1" fmla="*/ 2852 w 186948"/>
              <a:gd name="connsiteY1" fmla="*/ 237268 h 242420"/>
              <a:gd name="connsiteX2" fmla="*/ 75877 w 186948"/>
              <a:gd name="connsiteY2" fmla="*/ 161068 h 242420"/>
              <a:gd name="connsiteX3" fmla="*/ 128264 w 186948"/>
              <a:gd name="connsiteY3" fmla="*/ 119793 h 242420"/>
              <a:gd name="connsiteX4" fmla="*/ 182239 w 186948"/>
              <a:gd name="connsiteY4" fmla="*/ 2318 h 24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48" h="242420">
                <a:moveTo>
                  <a:pt x="182239" y="2318"/>
                </a:moveTo>
                <a:cubicBezTo>
                  <a:pt x="161337" y="21897"/>
                  <a:pt x="20579" y="210810"/>
                  <a:pt x="2852" y="237268"/>
                </a:cubicBezTo>
                <a:cubicBezTo>
                  <a:pt x="-14875" y="263726"/>
                  <a:pt x="54975" y="180647"/>
                  <a:pt x="75877" y="161068"/>
                </a:cubicBezTo>
                <a:cubicBezTo>
                  <a:pt x="96779" y="141489"/>
                  <a:pt x="107626" y="146781"/>
                  <a:pt x="128264" y="119793"/>
                </a:cubicBezTo>
                <a:cubicBezTo>
                  <a:pt x="148902" y="92805"/>
                  <a:pt x="203141" y="-17261"/>
                  <a:pt x="182239" y="231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4603593-C78A-4445-93F4-CEA9870E87FB}"/>
              </a:ext>
            </a:extLst>
          </p:cNvPr>
          <p:cNvSpPr/>
          <p:nvPr/>
        </p:nvSpPr>
        <p:spPr>
          <a:xfrm>
            <a:off x="5654675" y="3202548"/>
            <a:ext cx="133464" cy="207531"/>
          </a:xfrm>
          <a:custGeom>
            <a:avLst/>
            <a:gdLst>
              <a:gd name="connsiteX0" fmla="*/ 23813 w 133464"/>
              <a:gd name="connsiteY0" fmla="*/ 1027 h 207531"/>
              <a:gd name="connsiteX1" fmla="*/ 0 w 133464"/>
              <a:gd name="connsiteY1" fmla="*/ 83577 h 207531"/>
              <a:gd name="connsiteX2" fmla="*/ 23813 w 133464"/>
              <a:gd name="connsiteY2" fmla="*/ 158190 h 207531"/>
              <a:gd name="connsiteX3" fmla="*/ 133350 w 133464"/>
              <a:gd name="connsiteY3" fmla="*/ 207402 h 207531"/>
              <a:gd name="connsiteX4" fmla="*/ 44450 w 133464"/>
              <a:gd name="connsiteY4" fmla="*/ 143902 h 207531"/>
              <a:gd name="connsiteX5" fmla="*/ 23813 w 133464"/>
              <a:gd name="connsiteY5" fmla="*/ 1027 h 20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464" h="207531">
                <a:moveTo>
                  <a:pt x="23813" y="1027"/>
                </a:moveTo>
                <a:cubicBezTo>
                  <a:pt x="16405" y="-9027"/>
                  <a:pt x="0" y="57383"/>
                  <a:pt x="0" y="83577"/>
                </a:cubicBezTo>
                <a:cubicBezTo>
                  <a:pt x="0" y="109771"/>
                  <a:pt x="1588" y="137553"/>
                  <a:pt x="23813" y="158190"/>
                </a:cubicBezTo>
                <a:cubicBezTo>
                  <a:pt x="46038" y="178827"/>
                  <a:pt x="129911" y="209783"/>
                  <a:pt x="133350" y="207402"/>
                </a:cubicBezTo>
                <a:cubicBezTo>
                  <a:pt x="136790" y="205021"/>
                  <a:pt x="61912" y="172741"/>
                  <a:pt x="44450" y="143902"/>
                </a:cubicBezTo>
                <a:cubicBezTo>
                  <a:pt x="26988" y="115063"/>
                  <a:pt x="31221" y="11081"/>
                  <a:pt x="23813" y="10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72727BC-DCD0-4053-BDA4-846CAF8CA7A0}"/>
              </a:ext>
            </a:extLst>
          </p:cNvPr>
          <p:cNvSpPr/>
          <p:nvPr/>
        </p:nvSpPr>
        <p:spPr>
          <a:xfrm>
            <a:off x="5686045" y="3419036"/>
            <a:ext cx="311046" cy="86314"/>
          </a:xfrm>
          <a:custGeom>
            <a:avLst/>
            <a:gdLst>
              <a:gd name="connsiteX0" fmla="*/ 1968 w 311046"/>
              <a:gd name="connsiteY0" fmla="*/ 25839 h 86314"/>
              <a:gd name="connsiteX1" fmla="*/ 135318 w 311046"/>
              <a:gd name="connsiteY1" fmla="*/ 2027 h 86314"/>
              <a:gd name="connsiteX2" fmla="*/ 306768 w 311046"/>
              <a:gd name="connsiteY2" fmla="*/ 86164 h 86314"/>
              <a:gd name="connsiteX3" fmla="*/ 238505 w 311046"/>
              <a:gd name="connsiteY3" fmla="*/ 22664 h 86314"/>
              <a:gd name="connsiteX4" fmla="*/ 1968 w 311046"/>
              <a:gd name="connsiteY4" fmla="*/ 25839 h 8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046" h="86314">
                <a:moveTo>
                  <a:pt x="1968" y="25839"/>
                </a:moveTo>
                <a:cubicBezTo>
                  <a:pt x="-15230" y="22400"/>
                  <a:pt x="84518" y="-8027"/>
                  <a:pt x="135318" y="2027"/>
                </a:cubicBezTo>
                <a:cubicBezTo>
                  <a:pt x="186118" y="12081"/>
                  <a:pt x="289570" y="82725"/>
                  <a:pt x="306768" y="86164"/>
                </a:cubicBezTo>
                <a:cubicBezTo>
                  <a:pt x="323966" y="89603"/>
                  <a:pt x="286924" y="33247"/>
                  <a:pt x="238505" y="22664"/>
                </a:cubicBezTo>
                <a:cubicBezTo>
                  <a:pt x="190086" y="12081"/>
                  <a:pt x="19166" y="29278"/>
                  <a:pt x="1968" y="2583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5E107DC-E43A-49E4-A06E-8B3872F0C544}"/>
              </a:ext>
            </a:extLst>
          </p:cNvPr>
          <p:cNvSpPr/>
          <p:nvPr/>
        </p:nvSpPr>
        <p:spPr>
          <a:xfrm>
            <a:off x="5988021" y="3166291"/>
            <a:ext cx="64413" cy="328436"/>
          </a:xfrm>
          <a:custGeom>
            <a:avLst/>
            <a:gdLst>
              <a:gd name="connsiteX0" fmla="*/ 36542 w 64413"/>
              <a:gd name="connsiteY0" fmla="*/ 772 h 328436"/>
              <a:gd name="connsiteX1" fmla="*/ 63529 w 64413"/>
              <a:gd name="connsiteY1" fmla="*/ 234134 h 328436"/>
              <a:gd name="connsiteX2" fmla="*/ 52417 w 64413"/>
              <a:gd name="connsiteY2" fmla="*/ 281759 h 328436"/>
              <a:gd name="connsiteX3" fmla="*/ 29 w 64413"/>
              <a:gd name="connsiteY3" fmla="*/ 327797 h 328436"/>
              <a:gd name="connsiteX4" fmla="*/ 60354 w 64413"/>
              <a:gd name="connsiteY4" fmla="*/ 303984 h 328436"/>
              <a:gd name="connsiteX5" fmla="*/ 47654 w 64413"/>
              <a:gd name="connsiteY5" fmla="*/ 240484 h 328436"/>
              <a:gd name="connsiteX6" fmla="*/ 42892 w 64413"/>
              <a:gd name="connsiteY6" fmla="*/ 161109 h 328436"/>
              <a:gd name="connsiteX7" fmla="*/ 36542 w 64413"/>
              <a:gd name="connsiteY7" fmla="*/ 772 h 32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13" h="328436">
                <a:moveTo>
                  <a:pt x="36542" y="772"/>
                </a:moveTo>
                <a:cubicBezTo>
                  <a:pt x="39982" y="12943"/>
                  <a:pt x="60883" y="187303"/>
                  <a:pt x="63529" y="234134"/>
                </a:cubicBezTo>
                <a:cubicBezTo>
                  <a:pt x="66175" y="280965"/>
                  <a:pt x="63000" y="266149"/>
                  <a:pt x="52417" y="281759"/>
                </a:cubicBezTo>
                <a:cubicBezTo>
                  <a:pt x="41834" y="297369"/>
                  <a:pt x="-1294" y="324093"/>
                  <a:pt x="29" y="327797"/>
                </a:cubicBezTo>
                <a:cubicBezTo>
                  <a:pt x="1352" y="331501"/>
                  <a:pt x="52416" y="318536"/>
                  <a:pt x="60354" y="303984"/>
                </a:cubicBezTo>
                <a:cubicBezTo>
                  <a:pt x="68292" y="289432"/>
                  <a:pt x="50564" y="264296"/>
                  <a:pt x="47654" y="240484"/>
                </a:cubicBezTo>
                <a:cubicBezTo>
                  <a:pt x="44744" y="216672"/>
                  <a:pt x="43686" y="198415"/>
                  <a:pt x="42892" y="161109"/>
                </a:cubicBezTo>
                <a:cubicBezTo>
                  <a:pt x="42098" y="123803"/>
                  <a:pt x="33102" y="-11399"/>
                  <a:pt x="36542" y="77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5F78A65-41C0-47C2-B7A4-1F5B660555F2}"/>
              </a:ext>
            </a:extLst>
          </p:cNvPr>
          <p:cNvSpPr/>
          <p:nvPr/>
        </p:nvSpPr>
        <p:spPr>
          <a:xfrm>
            <a:off x="5881837" y="2574567"/>
            <a:ext cx="466310" cy="495151"/>
          </a:xfrm>
          <a:custGeom>
            <a:avLst/>
            <a:gdLst>
              <a:gd name="connsiteX0" fmla="*/ 1438 w 466310"/>
              <a:gd name="connsiteY0" fmla="*/ 46396 h 495151"/>
              <a:gd name="connsiteX1" fmla="*/ 169713 w 466310"/>
              <a:gd name="connsiteY1" fmla="*/ 20996 h 495151"/>
              <a:gd name="connsiteX2" fmla="*/ 212576 w 466310"/>
              <a:gd name="connsiteY2" fmla="*/ 43221 h 495151"/>
              <a:gd name="connsiteX3" fmla="*/ 304651 w 466310"/>
              <a:gd name="connsiteY3" fmla="*/ 358 h 495151"/>
              <a:gd name="connsiteX4" fmla="*/ 230038 w 466310"/>
              <a:gd name="connsiteY4" fmla="*/ 71796 h 495151"/>
              <a:gd name="connsiteX5" fmla="*/ 230038 w 466310"/>
              <a:gd name="connsiteY5" fmla="*/ 217846 h 495151"/>
              <a:gd name="connsiteX6" fmla="*/ 303063 w 466310"/>
              <a:gd name="connsiteY6" fmla="*/ 359133 h 495151"/>
              <a:gd name="connsiteX7" fmla="*/ 391963 w 466310"/>
              <a:gd name="connsiteY7" fmla="*/ 451208 h 495151"/>
              <a:gd name="connsiteX8" fmla="*/ 460226 w 466310"/>
              <a:gd name="connsiteY8" fmla="*/ 490896 h 495151"/>
              <a:gd name="connsiteX9" fmla="*/ 438001 w 466310"/>
              <a:gd name="connsiteY9" fmla="*/ 484546 h 495151"/>
              <a:gd name="connsiteX10" fmla="*/ 239563 w 466310"/>
              <a:gd name="connsiteY10" fmla="*/ 406758 h 495151"/>
              <a:gd name="connsiteX11" fmla="*/ 88751 w 466310"/>
              <a:gd name="connsiteY11" fmla="*/ 224196 h 495151"/>
              <a:gd name="connsiteX12" fmla="*/ 63351 w 466310"/>
              <a:gd name="connsiteY12" fmla="*/ 135296 h 495151"/>
              <a:gd name="connsiteX13" fmla="*/ 88751 w 466310"/>
              <a:gd name="connsiteY13" fmla="*/ 103546 h 495151"/>
              <a:gd name="connsiteX14" fmla="*/ 1438 w 466310"/>
              <a:gd name="connsiteY14" fmla="*/ 46396 h 49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6310" h="495151">
                <a:moveTo>
                  <a:pt x="1438" y="46396"/>
                </a:moveTo>
                <a:cubicBezTo>
                  <a:pt x="14932" y="32638"/>
                  <a:pt x="134523" y="21525"/>
                  <a:pt x="169713" y="20996"/>
                </a:cubicBezTo>
                <a:cubicBezTo>
                  <a:pt x="204903" y="20467"/>
                  <a:pt x="190086" y="46661"/>
                  <a:pt x="212576" y="43221"/>
                </a:cubicBezTo>
                <a:cubicBezTo>
                  <a:pt x="235066" y="39781"/>
                  <a:pt x="301741" y="-4404"/>
                  <a:pt x="304651" y="358"/>
                </a:cubicBezTo>
                <a:cubicBezTo>
                  <a:pt x="307561" y="5120"/>
                  <a:pt x="242473" y="35548"/>
                  <a:pt x="230038" y="71796"/>
                </a:cubicBezTo>
                <a:cubicBezTo>
                  <a:pt x="217603" y="108044"/>
                  <a:pt x="217867" y="169957"/>
                  <a:pt x="230038" y="217846"/>
                </a:cubicBezTo>
                <a:cubicBezTo>
                  <a:pt x="242209" y="265735"/>
                  <a:pt x="276076" y="320239"/>
                  <a:pt x="303063" y="359133"/>
                </a:cubicBezTo>
                <a:cubicBezTo>
                  <a:pt x="330051" y="398027"/>
                  <a:pt x="365769" y="429248"/>
                  <a:pt x="391963" y="451208"/>
                </a:cubicBezTo>
                <a:cubicBezTo>
                  <a:pt x="418157" y="473168"/>
                  <a:pt x="452553" y="485340"/>
                  <a:pt x="460226" y="490896"/>
                </a:cubicBezTo>
                <a:cubicBezTo>
                  <a:pt x="467899" y="496452"/>
                  <a:pt x="474778" y="498569"/>
                  <a:pt x="438001" y="484546"/>
                </a:cubicBezTo>
                <a:cubicBezTo>
                  <a:pt x="401224" y="470523"/>
                  <a:pt x="297771" y="450150"/>
                  <a:pt x="239563" y="406758"/>
                </a:cubicBezTo>
                <a:cubicBezTo>
                  <a:pt x="181355" y="363366"/>
                  <a:pt x="118120" y="269440"/>
                  <a:pt x="88751" y="224196"/>
                </a:cubicBezTo>
                <a:cubicBezTo>
                  <a:pt x="59382" y="178952"/>
                  <a:pt x="63351" y="155404"/>
                  <a:pt x="63351" y="135296"/>
                </a:cubicBezTo>
                <a:cubicBezTo>
                  <a:pt x="63351" y="115188"/>
                  <a:pt x="104097" y="117834"/>
                  <a:pt x="88751" y="103546"/>
                </a:cubicBezTo>
                <a:cubicBezTo>
                  <a:pt x="73405" y="89259"/>
                  <a:pt x="-12056" y="60154"/>
                  <a:pt x="1438" y="46396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D10CB117-E6A4-4F97-9A65-D35473B5AB40}"/>
              </a:ext>
            </a:extLst>
          </p:cNvPr>
          <p:cNvSpPr/>
          <p:nvPr/>
        </p:nvSpPr>
        <p:spPr>
          <a:xfrm>
            <a:off x="5692686" y="3455757"/>
            <a:ext cx="228861" cy="36933"/>
          </a:xfrm>
          <a:custGeom>
            <a:avLst/>
            <a:gdLst>
              <a:gd name="connsiteX0" fmla="*/ 89 w 228861"/>
              <a:gd name="connsiteY0" fmla="*/ 20868 h 36933"/>
              <a:gd name="connsiteX1" fmla="*/ 131852 w 228861"/>
              <a:gd name="connsiteY1" fmla="*/ 231 h 36933"/>
              <a:gd name="connsiteX2" fmla="*/ 228689 w 228861"/>
              <a:gd name="connsiteY2" fmla="*/ 36743 h 36933"/>
              <a:gd name="connsiteX3" fmla="*/ 152489 w 228861"/>
              <a:gd name="connsiteY3" fmla="*/ 14518 h 36933"/>
              <a:gd name="connsiteX4" fmla="*/ 89 w 228861"/>
              <a:gd name="connsiteY4" fmla="*/ 20868 h 3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861" h="36933">
                <a:moveTo>
                  <a:pt x="89" y="20868"/>
                </a:moveTo>
                <a:cubicBezTo>
                  <a:pt x="-3350" y="18487"/>
                  <a:pt x="93752" y="-2415"/>
                  <a:pt x="131852" y="231"/>
                </a:cubicBezTo>
                <a:cubicBezTo>
                  <a:pt x="169952" y="2877"/>
                  <a:pt x="225250" y="34362"/>
                  <a:pt x="228689" y="36743"/>
                </a:cubicBezTo>
                <a:cubicBezTo>
                  <a:pt x="232128" y="39124"/>
                  <a:pt x="183445" y="18487"/>
                  <a:pt x="152489" y="14518"/>
                </a:cubicBezTo>
                <a:cubicBezTo>
                  <a:pt x="121533" y="10549"/>
                  <a:pt x="3528" y="23249"/>
                  <a:pt x="89" y="2086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DA1AF4B-5149-4A3F-8271-3EA003AD34F1}"/>
              </a:ext>
            </a:extLst>
          </p:cNvPr>
          <p:cNvSpPr/>
          <p:nvPr/>
        </p:nvSpPr>
        <p:spPr>
          <a:xfrm>
            <a:off x="5497153" y="3769975"/>
            <a:ext cx="443865" cy="157897"/>
          </a:xfrm>
          <a:custGeom>
            <a:avLst/>
            <a:gdLst>
              <a:gd name="connsiteX0" fmla="*/ 3535 w 443865"/>
              <a:gd name="connsiteY0" fmla="*/ 338 h 157897"/>
              <a:gd name="connsiteX1" fmla="*/ 197210 w 443865"/>
              <a:gd name="connsiteY1" fmla="*/ 95588 h 157897"/>
              <a:gd name="connsiteX2" fmla="*/ 443272 w 443865"/>
              <a:gd name="connsiteY2" fmla="*/ 157500 h 157897"/>
              <a:gd name="connsiteX3" fmla="*/ 260710 w 443865"/>
              <a:gd name="connsiteY3" fmla="*/ 119400 h 157897"/>
              <a:gd name="connsiteX4" fmla="*/ 86085 w 443865"/>
              <a:gd name="connsiteY4" fmla="*/ 65425 h 157897"/>
              <a:gd name="connsiteX5" fmla="*/ 3535 w 443865"/>
              <a:gd name="connsiteY5" fmla="*/ 338 h 15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865" h="157897">
                <a:moveTo>
                  <a:pt x="3535" y="338"/>
                </a:moveTo>
                <a:cubicBezTo>
                  <a:pt x="22056" y="5365"/>
                  <a:pt x="123921" y="69394"/>
                  <a:pt x="197210" y="95588"/>
                </a:cubicBezTo>
                <a:cubicBezTo>
                  <a:pt x="270500" y="121782"/>
                  <a:pt x="432689" y="153531"/>
                  <a:pt x="443272" y="157500"/>
                </a:cubicBezTo>
                <a:cubicBezTo>
                  <a:pt x="453855" y="161469"/>
                  <a:pt x="320241" y="134746"/>
                  <a:pt x="260710" y="119400"/>
                </a:cubicBezTo>
                <a:cubicBezTo>
                  <a:pt x="201179" y="104054"/>
                  <a:pt x="128948" y="83152"/>
                  <a:pt x="86085" y="65425"/>
                </a:cubicBezTo>
                <a:cubicBezTo>
                  <a:pt x="43222" y="47698"/>
                  <a:pt x="-14986" y="-4689"/>
                  <a:pt x="3535" y="33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E28D0FC-948D-4B6C-92C3-2C2B9AA0A156}"/>
              </a:ext>
            </a:extLst>
          </p:cNvPr>
          <p:cNvSpPr/>
          <p:nvPr/>
        </p:nvSpPr>
        <p:spPr>
          <a:xfrm>
            <a:off x="5479265" y="3786655"/>
            <a:ext cx="688545" cy="173231"/>
          </a:xfrm>
          <a:custGeom>
            <a:avLst/>
            <a:gdLst>
              <a:gd name="connsiteX0" fmla="*/ 2373 w 688545"/>
              <a:gd name="connsiteY0" fmla="*/ 1120 h 173231"/>
              <a:gd name="connsiteX1" fmla="*/ 146835 w 688545"/>
              <a:gd name="connsiteY1" fmla="*/ 91608 h 173231"/>
              <a:gd name="connsiteX2" fmla="*/ 238910 w 688545"/>
              <a:gd name="connsiteY2" fmla="*/ 134470 h 173231"/>
              <a:gd name="connsiteX3" fmla="*/ 410360 w 688545"/>
              <a:gd name="connsiteY3" fmla="*/ 164633 h 173231"/>
              <a:gd name="connsiteX4" fmla="*/ 477035 w 688545"/>
              <a:gd name="connsiteY4" fmla="*/ 172570 h 173231"/>
              <a:gd name="connsiteX5" fmla="*/ 688173 w 688545"/>
              <a:gd name="connsiteY5" fmla="*/ 170983 h 173231"/>
              <a:gd name="connsiteX6" fmla="*/ 521485 w 688545"/>
              <a:gd name="connsiteY6" fmla="*/ 156695 h 173231"/>
              <a:gd name="connsiteX7" fmla="*/ 272248 w 688545"/>
              <a:gd name="connsiteY7" fmla="*/ 115420 h 173231"/>
              <a:gd name="connsiteX8" fmla="*/ 72223 w 688545"/>
              <a:gd name="connsiteY8" fmla="*/ 45570 h 173231"/>
              <a:gd name="connsiteX9" fmla="*/ 2373 w 688545"/>
              <a:gd name="connsiteY9" fmla="*/ 1120 h 1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8545" h="173231">
                <a:moveTo>
                  <a:pt x="2373" y="1120"/>
                </a:moveTo>
                <a:cubicBezTo>
                  <a:pt x="14808" y="8793"/>
                  <a:pt x="107412" y="69383"/>
                  <a:pt x="146835" y="91608"/>
                </a:cubicBezTo>
                <a:cubicBezTo>
                  <a:pt x="186258" y="113833"/>
                  <a:pt x="194989" y="122299"/>
                  <a:pt x="238910" y="134470"/>
                </a:cubicBezTo>
                <a:cubicBezTo>
                  <a:pt x="282831" y="146641"/>
                  <a:pt x="370673" y="158283"/>
                  <a:pt x="410360" y="164633"/>
                </a:cubicBezTo>
                <a:cubicBezTo>
                  <a:pt x="450047" y="170983"/>
                  <a:pt x="430733" y="171512"/>
                  <a:pt x="477035" y="172570"/>
                </a:cubicBezTo>
                <a:cubicBezTo>
                  <a:pt x="523337" y="173628"/>
                  <a:pt x="680765" y="173629"/>
                  <a:pt x="688173" y="170983"/>
                </a:cubicBezTo>
                <a:cubicBezTo>
                  <a:pt x="695581" y="168337"/>
                  <a:pt x="590806" y="165955"/>
                  <a:pt x="521485" y="156695"/>
                </a:cubicBezTo>
                <a:cubicBezTo>
                  <a:pt x="452164" y="147435"/>
                  <a:pt x="347125" y="133941"/>
                  <a:pt x="272248" y="115420"/>
                </a:cubicBezTo>
                <a:cubicBezTo>
                  <a:pt x="197371" y="96899"/>
                  <a:pt x="116144" y="64091"/>
                  <a:pt x="72223" y="45570"/>
                </a:cubicBezTo>
                <a:cubicBezTo>
                  <a:pt x="28302" y="27049"/>
                  <a:pt x="-10062" y="-6553"/>
                  <a:pt x="2373" y="112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3B6AB2D-7965-4CDB-B6A5-33502C16126D}"/>
              </a:ext>
            </a:extLst>
          </p:cNvPr>
          <p:cNvSpPr/>
          <p:nvPr/>
        </p:nvSpPr>
        <p:spPr>
          <a:xfrm>
            <a:off x="5595600" y="3878263"/>
            <a:ext cx="240104" cy="117236"/>
          </a:xfrm>
          <a:custGeom>
            <a:avLst/>
            <a:gdLst>
              <a:gd name="connsiteX0" fmla="*/ 338 w 240104"/>
              <a:gd name="connsiteY0" fmla="*/ 0 h 117236"/>
              <a:gd name="connsiteX1" fmla="*/ 79713 w 240104"/>
              <a:gd name="connsiteY1" fmla="*/ 90487 h 117236"/>
              <a:gd name="connsiteX2" fmla="*/ 240050 w 240104"/>
              <a:gd name="connsiteY2" fmla="*/ 115887 h 117236"/>
              <a:gd name="connsiteX3" fmla="*/ 97175 w 240104"/>
              <a:gd name="connsiteY3" fmla="*/ 111125 h 117236"/>
              <a:gd name="connsiteX4" fmla="*/ 52725 w 240104"/>
              <a:gd name="connsiteY4" fmla="*/ 88900 h 117236"/>
              <a:gd name="connsiteX5" fmla="*/ 338 w 240104"/>
              <a:gd name="connsiteY5" fmla="*/ 0 h 11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104" h="117236">
                <a:moveTo>
                  <a:pt x="338" y="0"/>
                </a:moveTo>
                <a:cubicBezTo>
                  <a:pt x="4836" y="265"/>
                  <a:pt x="39761" y="71173"/>
                  <a:pt x="79713" y="90487"/>
                </a:cubicBezTo>
                <a:cubicBezTo>
                  <a:pt x="119665" y="109801"/>
                  <a:pt x="237140" y="112447"/>
                  <a:pt x="240050" y="115887"/>
                </a:cubicBezTo>
                <a:cubicBezTo>
                  <a:pt x="242960" y="119327"/>
                  <a:pt x="128396" y="115623"/>
                  <a:pt x="97175" y="111125"/>
                </a:cubicBezTo>
                <a:cubicBezTo>
                  <a:pt x="65954" y="106627"/>
                  <a:pt x="68071" y="105833"/>
                  <a:pt x="52725" y="88900"/>
                </a:cubicBezTo>
                <a:cubicBezTo>
                  <a:pt x="37379" y="71967"/>
                  <a:pt x="-4160" y="-265"/>
                  <a:pt x="338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DC22D84-8DDB-4BEA-BBFF-FC1789C53A11}"/>
              </a:ext>
            </a:extLst>
          </p:cNvPr>
          <p:cNvSpPr/>
          <p:nvPr/>
        </p:nvSpPr>
        <p:spPr>
          <a:xfrm>
            <a:off x="5425894" y="3816259"/>
            <a:ext cx="558981" cy="214404"/>
          </a:xfrm>
          <a:custGeom>
            <a:avLst/>
            <a:gdLst>
              <a:gd name="connsiteX0" fmla="*/ 181 w 558981"/>
              <a:gd name="connsiteY0" fmla="*/ 91 h 214404"/>
              <a:gd name="connsiteX1" fmla="*/ 85906 w 558981"/>
              <a:gd name="connsiteY1" fmla="*/ 69941 h 214404"/>
              <a:gd name="connsiteX2" fmla="*/ 58919 w 558981"/>
              <a:gd name="connsiteY2" fmla="*/ 166779 h 214404"/>
              <a:gd name="connsiteX3" fmla="*/ 119244 w 558981"/>
              <a:gd name="connsiteY3" fmla="*/ 173129 h 214404"/>
              <a:gd name="connsiteX4" fmla="*/ 470081 w 558981"/>
              <a:gd name="connsiteY4" fmla="*/ 200116 h 214404"/>
              <a:gd name="connsiteX5" fmla="*/ 558981 w 558981"/>
              <a:gd name="connsiteY5" fmla="*/ 214404 h 214404"/>
              <a:gd name="connsiteX6" fmla="*/ 143056 w 558981"/>
              <a:gd name="connsiteY6" fmla="*/ 155666 h 214404"/>
              <a:gd name="connsiteX7" fmla="*/ 93844 w 558981"/>
              <a:gd name="connsiteY7" fmla="*/ 154079 h 214404"/>
              <a:gd name="connsiteX8" fmla="*/ 112894 w 558981"/>
              <a:gd name="connsiteY8" fmla="*/ 84229 h 214404"/>
              <a:gd name="connsiteX9" fmla="*/ 181 w 558981"/>
              <a:gd name="connsiteY9" fmla="*/ 91 h 21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981" h="214404">
                <a:moveTo>
                  <a:pt x="181" y="91"/>
                </a:moveTo>
                <a:cubicBezTo>
                  <a:pt x="-4317" y="-2290"/>
                  <a:pt x="76116" y="42160"/>
                  <a:pt x="85906" y="69941"/>
                </a:cubicBezTo>
                <a:cubicBezTo>
                  <a:pt x="95696" y="97722"/>
                  <a:pt x="53363" y="149581"/>
                  <a:pt x="58919" y="166779"/>
                </a:cubicBezTo>
                <a:cubicBezTo>
                  <a:pt x="64475" y="183977"/>
                  <a:pt x="119244" y="173129"/>
                  <a:pt x="119244" y="173129"/>
                </a:cubicBezTo>
                <a:lnTo>
                  <a:pt x="470081" y="200116"/>
                </a:lnTo>
                <a:cubicBezTo>
                  <a:pt x="543370" y="206995"/>
                  <a:pt x="558981" y="214404"/>
                  <a:pt x="558981" y="214404"/>
                </a:cubicBezTo>
                <a:lnTo>
                  <a:pt x="143056" y="155666"/>
                </a:lnTo>
                <a:cubicBezTo>
                  <a:pt x="65533" y="145612"/>
                  <a:pt x="98871" y="165985"/>
                  <a:pt x="93844" y="154079"/>
                </a:cubicBezTo>
                <a:cubicBezTo>
                  <a:pt x="88817" y="142173"/>
                  <a:pt x="127975" y="107777"/>
                  <a:pt x="112894" y="84229"/>
                </a:cubicBezTo>
                <a:cubicBezTo>
                  <a:pt x="97813" y="60681"/>
                  <a:pt x="4679" y="2472"/>
                  <a:pt x="181" y="9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4DB3067-9376-47AA-AACB-45991A04458B}"/>
              </a:ext>
            </a:extLst>
          </p:cNvPr>
          <p:cNvSpPr/>
          <p:nvPr/>
        </p:nvSpPr>
        <p:spPr>
          <a:xfrm>
            <a:off x="5829138" y="3976429"/>
            <a:ext cx="332166" cy="100381"/>
          </a:xfrm>
          <a:custGeom>
            <a:avLst/>
            <a:gdLst>
              <a:gd name="connsiteX0" fmla="*/ 3337 w 332166"/>
              <a:gd name="connsiteY0" fmla="*/ 27246 h 100381"/>
              <a:gd name="connsiteX1" fmla="*/ 225587 w 332166"/>
              <a:gd name="connsiteY1" fmla="*/ 16134 h 100381"/>
              <a:gd name="connsiteX2" fmla="*/ 292262 w 332166"/>
              <a:gd name="connsiteY2" fmla="*/ 33596 h 100381"/>
              <a:gd name="connsiteX3" fmla="*/ 311312 w 332166"/>
              <a:gd name="connsiteY3" fmla="*/ 100271 h 100381"/>
              <a:gd name="connsiteX4" fmla="*/ 317662 w 332166"/>
              <a:gd name="connsiteY4" fmla="*/ 16134 h 100381"/>
              <a:gd name="connsiteX5" fmla="*/ 106525 w 332166"/>
              <a:gd name="connsiteY5" fmla="*/ 259 h 100381"/>
              <a:gd name="connsiteX6" fmla="*/ 3337 w 332166"/>
              <a:gd name="connsiteY6" fmla="*/ 27246 h 10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166" h="100381">
                <a:moveTo>
                  <a:pt x="3337" y="27246"/>
                </a:moveTo>
                <a:cubicBezTo>
                  <a:pt x="23181" y="29892"/>
                  <a:pt x="177433" y="15076"/>
                  <a:pt x="225587" y="16134"/>
                </a:cubicBezTo>
                <a:cubicBezTo>
                  <a:pt x="273741" y="17192"/>
                  <a:pt x="277975" y="19573"/>
                  <a:pt x="292262" y="33596"/>
                </a:cubicBezTo>
                <a:cubicBezTo>
                  <a:pt x="306549" y="47619"/>
                  <a:pt x="307079" y="103181"/>
                  <a:pt x="311312" y="100271"/>
                </a:cubicBezTo>
                <a:cubicBezTo>
                  <a:pt x="315545" y="97361"/>
                  <a:pt x="351793" y="32803"/>
                  <a:pt x="317662" y="16134"/>
                </a:cubicBezTo>
                <a:cubicBezTo>
                  <a:pt x="283531" y="-535"/>
                  <a:pt x="156531" y="-535"/>
                  <a:pt x="106525" y="259"/>
                </a:cubicBezTo>
                <a:cubicBezTo>
                  <a:pt x="56519" y="1053"/>
                  <a:pt x="-16507" y="24600"/>
                  <a:pt x="3337" y="2724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98EF1654-D514-4FAF-9A4A-E63D230C081D}"/>
              </a:ext>
            </a:extLst>
          </p:cNvPr>
          <p:cNvSpPr/>
          <p:nvPr/>
        </p:nvSpPr>
        <p:spPr>
          <a:xfrm>
            <a:off x="6031552" y="3174215"/>
            <a:ext cx="290159" cy="923342"/>
          </a:xfrm>
          <a:custGeom>
            <a:avLst/>
            <a:gdLst>
              <a:gd name="connsiteX0" fmla="*/ 21586 w 290159"/>
              <a:gd name="connsiteY0" fmla="*/ 40473 h 923342"/>
              <a:gd name="connsiteX1" fmla="*/ 29523 w 290159"/>
              <a:gd name="connsiteY1" fmla="*/ 92860 h 923342"/>
              <a:gd name="connsiteX2" fmla="*/ 240661 w 290159"/>
              <a:gd name="connsiteY2" fmla="*/ 581810 h 923342"/>
              <a:gd name="connsiteX3" fmla="*/ 289873 w 290159"/>
              <a:gd name="connsiteY3" fmla="*/ 732623 h 923342"/>
              <a:gd name="connsiteX4" fmla="*/ 259711 w 290159"/>
              <a:gd name="connsiteY4" fmla="*/ 878673 h 923342"/>
              <a:gd name="connsiteX5" fmla="*/ 234311 w 290159"/>
              <a:gd name="connsiteY5" fmla="*/ 904073 h 923342"/>
              <a:gd name="connsiteX6" fmla="*/ 178748 w 290159"/>
              <a:gd name="connsiteY6" fmla="*/ 842160 h 923342"/>
              <a:gd name="connsiteX7" fmla="*/ 129536 w 290159"/>
              <a:gd name="connsiteY7" fmla="*/ 923123 h 923342"/>
              <a:gd name="connsiteX8" fmla="*/ 183511 w 290159"/>
              <a:gd name="connsiteY8" fmla="*/ 811998 h 923342"/>
              <a:gd name="connsiteX9" fmla="*/ 264473 w 290159"/>
              <a:gd name="connsiteY9" fmla="*/ 870735 h 923342"/>
              <a:gd name="connsiteX10" fmla="*/ 275586 w 290159"/>
              <a:gd name="connsiteY10" fmla="*/ 718335 h 923342"/>
              <a:gd name="connsiteX11" fmla="*/ 216848 w 290159"/>
              <a:gd name="connsiteY11" fmla="*/ 546885 h 923342"/>
              <a:gd name="connsiteX12" fmla="*/ 21586 w 290159"/>
              <a:gd name="connsiteY12" fmla="*/ 40473 h 92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159" h="923342">
                <a:moveTo>
                  <a:pt x="21586" y="40473"/>
                </a:moveTo>
                <a:cubicBezTo>
                  <a:pt x="-9635" y="-35198"/>
                  <a:pt x="-6990" y="2637"/>
                  <a:pt x="29523" y="92860"/>
                </a:cubicBezTo>
                <a:cubicBezTo>
                  <a:pt x="66036" y="183083"/>
                  <a:pt x="197269" y="475183"/>
                  <a:pt x="240661" y="581810"/>
                </a:cubicBezTo>
                <a:cubicBezTo>
                  <a:pt x="284053" y="688437"/>
                  <a:pt x="286698" y="683146"/>
                  <a:pt x="289873" y="732623"/>
                </a:cubicBezTo>
                <a:cubicBezTo>
                  <a:pt x="293048" y="782100"/>
                  <a:pt x="268971" y="850098"/>
                  <a:pt x="259711" y="878673"/>
                </a:cubicBezTo>
                <a:cubicBezTo>
                  <a:pt x="250451" y="907248"/>
                  <a:pt x="247805" y="910158"/>
                  <a:pt x="234311" y="904073"/>
                </a:cubicBezTo>
                <a:cubicBezTo>
                  <a:pt x="220817" y="897988"/>
                  <a:pt x="196211" y="838985"/>
                  <a:pt x="178748" y="842160"/>
                </a:cubicBezTo>
                <a:cubicBezTo>
                  <a:pt x="161286" y="845335"/>
                  <a:pt x="128742" y="928150"/>
                  <a:pt x="129536" y="923123"/>
                </a:cubicBezTo>
                <a:cubicBezTo>
                  <a:pt x="130330" y="918096"/>
                  <a:pt x="161021" y="820729"/>
                  <a:pt x="183511" y="811998"/>
                </a:cubicBezTo>
                <a:cubicBezTo>
                  <a:pt x="206001" y="803267"/>
                  <a:pt x="249127" y="886345"/>
                  <a:pt x="264473" y="870735"/>
                </a:cubicBezTo>
                <a:cubicBezTo>
                  <a:pt x="279819" y="855125"/>
                  <a:pt x="283523" y="772310"/>
                  <a:pt x="275586" y="718335"/>
                </a:cubicBezTo>
                <a:cubicBezTo>
                  <a:pt x="267649" y="664360"/>
                  <a:pt x="259181" y="657481"/>
                  <a:pt x="216848" y="546885"/>
                </a:cubicBezTo>
                <a:cubicBezTo>
                  <a:pt x="174515" y="436289"/>
                  <a:pt x="52807" y="116144"/>
                  <a:pt x="21586" y="4047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FCF39CA-B7F8-4137-9DA3-6C899BB2A384}"/>
              </a:ext>
            </a:extLst>
          </p:cNvPr>
          <p:cNvSpPr/>
          <p:nvPr/>
        </p:nvSpPr>
        <p:spPr>
          <a:xfrm>
            <a:off x="5963978" y="3328973"/>
            <a:ext cx="348169" cy="675093"/>
          </a:xfrm>
          <a:custGeom>
            <a:avLst/>
            <a:gdLst>
              <a:gd name="connsiteX0" fmla="*/ 108210 w 348169"/>
              <a:gd name="connsiteY0" fmla="*/ 15 h 675093"/>
              <a:gd name="connsiteX1" fmla="*/ 103447 w 348169"/>
              <a:gd name="connsiteY1" fmla="*/ 122252 h 675093"/>
              <a:gd name="connsiteX2" fmla="*/ 260 w 348169"/>
              <a:gd name="connsiteY2" fmla="*/ 250840 h 675093"/>
              <a:gd name="connsiteX3" fmla="*/ 74872 w 348169"/>
              <a:gd name="connsiteY3" fmla="*/ 203215 h 675093"/>
              <a:gd name="connsiteX4" fmla="*/ 105035 w 348169"/>
              <a:gd name="connsiteY4" fmla="*/ 322277 h 675093"/>
              <a:gd name="connsiteX5" fmla="*/ 287597 w 348169"/>
              <a:gd name="connsiteY5" fmla="*/ 444515 h 675093"/>
              <a:gd name="connsiteX6" fmla="*/ 344747 w 348169"/>
              <a:gd name="connsiteY6" fmla="*/ 674702 h 675093"/>
              <a:gd name="connsiteX7" fmla="*/ 330460 w 348169"/>
              <a:gd name="connsiteY7" fmla="*/ 493727 h 675093"/>
              <a:gd name="connsiteX8" fmla="*/ 238385 w 348169"/>
              <a:gd name="connsiteY8" fmla="*/ 274652 h 675093"/>
              <a:gd name="connsiteX9" fmla="*/ 127260 w 348169"/>
              <a:gd name="connsiteY9" fmla="*/ 227027 h 675093"/>
              <a:gd name="connsiteX10" fmla="*/ 171710 w 348169"/>
              <a:gd name="connsiteY10" fmla="*/ 114315 h 675093"/>
              <a:gd name="connsiteX11" fmla="*/ 108210 w 348169"/>
              <a:gd name="connsiteY11" fmla="*/ 15 h 67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169" h="675093">
                <a:moveTo>
                  <a:pt x="108210" y="15"/>
                </a:moveTo>
                <a:cubicBezTo>
                  <a:pt x="96833" y="1338"/>
                  <a:pt x="121439" y="80448"/>
                  <a:pt x="103447" y="122252"/>
                </a:cubicBezTo>
                <a:cubicBezTo>
                  <a:pt x="85455" y="164056"/>
                  <a:pt x="5022" y="237346"/>
                  <a:pt x="260" y="250840"/>
                </a:cubicBezTo>
                <a:cubicBezTo>
                  <a:pt x="-4502" y="264334"/>
                  <a:pt x="57410" y="191309"/>
                  <a:pt x="74872" y="203215"/>
                </a:cubicBezTo>
                <a:cubicBezTo>
                  <a:pt x="92334" y="215121"/>
                  <a:pt x="69581" y="282061"/>
                  <a:pt x="105035" y="322277"/>
                </a:cubicBezTo>
                <a:cubicBezTo>
                  <a:pt x="140489" y="362493"/>
                  <a:pt x="247645" y="385778"/>
                  <a:pt x="287597" y="444515"/>
                </a:cubicBezTo>
                <a:cubicBezTo>
                  <a:pt x="327549" y="503252"/>
                  <a:pt x="337603" y="666500"/>
                  <a:pt x="344747" y="674702"/>
                </a:cubicBezTo>
                <a:cubicBezTo>
                  <a:pt x="351891" y="682904"/>
                  <a:pt x="348187" y="560402"/>
                  <a:pt x="330460" y="493727"/>
                </a:cubicBezTo>
                <a:cubicBezTo>
                  <a:pt x="312733" y="427052"/>
                  <a:pt x="272252" y="319102"/>
                  <a:pt x="238385" y="274652"/>
                </a:cubicBezTo>
                <a:cubicBezTo>
                  <a:pt x="204518" y="230202"/>
                  <a:pt x="138372" y="253750"/>
                  <a:pt x="127260" y="227027"/>
                </a:cubicBezTo>
                <a:cubicBezTo>
                  <a:pt x="116148" y="200304"/>
                  <a:pt x="174620" y="147652"/>
                  <a:pt x="171710" y="114315"/>
                </a:cubicBezTo>
                <a:cubicBezTo>
                  <a:pt x="168800" y="80978"/>
                  <a:pt x="119587" y="-1308"/>
                  <a:pt x="108210" y="1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AFEC596-0EC3-42E1-AC41-731B065F0B28}"/>
              </a:ext>
            </a:extLst>
          </p:cNvPr>
          <p:cNvSpPr/>
          <p:nvPr/>
        </p:nvSpPr>
        <p:spPr>
          <a:xfrm>
            <a:off x="5411664" y="3997665"/>
            <a:ext cx="113620" cy="80803"/>
          </a:xfrm>
          <a:custGeom>
            <a:avLst/>
            <a:gdLst>
              <a:gd name="connsiteX0" fmla="*/ 112836 w 113620"/>
              <a:gd name="connsiteY0" fmla="*/ 2835 h 80803"/>
              <a:gd name="connsiteX1" fmla="*/ 1711 w 113620"/>
              <a:gd name="connsiteY1" fmla="*/ 80623 h 80803"/>
              <a:gd name="connsiteX2" fmla="*/ 49336 w 113620"/>
              <a:gd name="connsiteY2" fmla="*/ 23473 h 80803"/>
              <a:gd name="connsiteX3" fmla="*/ 112836 w 113620"/>
              <a:gd name="connsiteY3" fmla="*/ 2835 h 8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20" h="80803">
                <a:moveTo>
                  <a:pt x="112836" y="2835"/>
                </a:moveTo>
                <a:cubicBezTo>
                  <a:pt x="104899" y="12360"/>
                  <a:pt x="12294" y="77183"/>
                  <a:pt x="1711" y="80623"/>
                </a:cubicBezTo>
                <a:cubicBezTo>
                  <a:pt x="-8872" y="84063"/>
                  <a:pt x="32403" y="37231"/>
                  <a:pt x="49336" y="23473"/>
                </a:cubicBezTo>
                <a:cubicBezTo>
                  <a:pt x="66269" y="9715"/>
                  <a:pt x="120773" y="-6690"/>
                  <a:pt x="112836" y="283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B952B2A-61CB-4DBC-A27B-A0D37B2B9389}"/>
              </a:ext>
            </a:extLst>
          </p:cNvPr>
          <p:cNvSpPr/>
          <p:nvPr/>
        </p:nvSpPr>
        <p:spPr>
          <a:xfrm>
            <a:off x="5754448" y="4059230"/>
            <a:ext cx="465784" cy="185352"/>
          </a:xfrm>
          <a:custGeom>
            <a:avLst/>
            <a:gdLst>
              <a:gd name="connsiteX0" fmla="*/ 240 w 465784"/>
              <a:gd name="connsiteY0" fmla="*/ 184158 h 185352"/>
              <a:gd name="connsiteX1" fmla="*/ 306627 w 465784"/>
              <a:gd name="connsiteY1" fmla="*/ 171458 h 185352"/>
              <a:gd name="connsiteX2" fmla="*/ 381240 w 465784"/>
              <a:gd name="connsiteY2" fmla="*/ 122245 h 185352"/>
              <a:gd name="connsiteX3" fmla="*/ 465377 w 465784"/>
              <a:gd name="connsiteY3" fmla="*/ 8 h 185352"/>
              <a:gd name="connsiteX4" fmla="*/ 344727 w 465784"/>
              <a:gd name="connsiteY4" fmla="*/ 128595 h 185352"/>
              <a:gd name="connsiteX5" fmla="*/ 257415 w 465784"/>
              <a:gd name="connsiteY5" fmla="*/ 147645 h 185352"/>
              <a:gd name="connsiteX6" fmla="*/ 240 w 465784"/>
              <a:gd name="connsiteY6" fmla="*/ 184158 h 18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784" h="185352">
                <a:moveTo>
                  <a:pt x="240" y="184158"/>
                </a:moveTo>
                <a:cubicBezTo>
                  <a:pt x="8442" y="188127"/>
                  <a:pt x="243127" y="181777"/>
                  <a:pt x="306627" y="171458"/>
                </a:cubicBezTo>
                <a:cubicBezTo>
                  <a:pt x="370127" y="161139"/>
                  <a:pt x="354782" y="150820"/>
                  <a:pt x="381240" y="122245"/>
                </a:cubicBezTo>
                <a:cubicBezTo>
                  <a:pt x="407698" y="93670"/>
                  <a:pt x="471463" y="-1050"/>
                  <a:pt x="465377" y="8"/>
                </a:cubicBezTo>
                <a:cubicBezTo>
                  <a:pt x="459292" y="1066"/>
                  <a:pt x="379387" y="103989"/>
                  <a:pt x="344727" y="128595"/>
                </a:cubicBezTo>
                <a:cubicBezTo>
                  <a:pt x="310067" y="153201"/>
                  <a:pt x="318534" y="139443"/>
                  <a:pt x="257415" y="147645"/>
                </a:cubicBezTo>
                <a:cubicBezTo>
                  <a:pt x="196296" y="155847"/>
                  <a:pt x="-7962" y="180189"/>
                  <a:pt x="240" y="1841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30F2855-ACE9-43EC-AA65-0B5F08E06C5D}"/>
              </a:ext>
            </a:extLst>
          </p:cNvPr>
          <p:cNvSpPr/>
          <p:nvPr/>
        </p:nvSpPr>
        <p:spPr>
          <a:xfrm>
            <a:off x="6222999" y="4046241"/>
            <a:ext cx="115895" cy="284736"/>
          </a:xfrm>
          <a:custGeom>
            <a:avLst/>
            <a:gdLst>
              <a:gd name="connsiteX0" fmla="*/ 1 w 115895"/>
              <a:gd name="connsiteY0" fmla="*/ 297 h 284736"/>
              <a:gd name="connsiteX1" fmla="*/ 66676 w 115895"/>
              <a:gd name="connsiteY1" fmla="*/ 90784 h 284736"/>
              <a:gd name="connsiteX2" fmla="*/ 115889 w 115895"/>
              <a:gd name="connsiteY2" fmla="*/ 133647 h 284736"/>
              <a:gd name="connsiteX3" fmla="*/ 63501 w 115895"/>
              <a:gd name="connsiteY3" fmla="*/ 282872 h 284736"/>
              <a:gd name="connsiteX4" fmla="*/ 84139 w 115895"/>
              <a:gd name="connsiteY4" fmla="*/ 211434 h 284736"/>
              <a:gd name="connsiteX5" fmla="*/ 68264 w 115895"/>
              <a:gd name="connsiteY5" fmla="*/ 124122 h 284736"/>
              <a:gd name="connsiteX6" fmla="*/ 1 w 115895"/>
              <a:gd name="connsiteY6" fmla="*/ 297 h 28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95" h="284736">
                <a:moveTo>
                  <a:pt x="1" y="297"/>
                </a:moveTo>
                <a:cubicBezTo>
                  <a:pt x="-264" y="-5259"/>
                  <a:pt x="47361" y="68559"/>
                  <a:pt x="66676" y="90784"/>
                </a:cubicBezTo>
                <a:cubicBezTo>
                  <a:pt x="85991" y="113009"/>
                  <a:pt x="116418" y="101632"/>
                  <a:pt x="115889" y="133647"/>
                </a:cubicBezTo>
                <a:cubicBezTo>
                  <a:pt x="115360" y="165662"/>
                  <a:pt x="68793" y="269908"/>
                  <a:pt x="63501" y="282872"/>
                </a:cubicBezTo>
                <a:cubicBezTo>
                  <a:pt x="58209" y="295836"/>
                  <a:pt x="83345" y="237892"/>
                  <a:pt x="84139" y="211434"/>
                </a:cubicBezTo>
                <a:cubicBezTo>
                  <a:pt x="84933" y="184976"/>
                  <a:pt x="82022" y="158782"/>
                  <a:pt x="68264" y="124122"/>
                </a:cubicBezTo>
                <a:cubicBezTo>
                  <a:pt x="54506" y="89462"/>
                  <a:pt x="266" y="5853"/>
                  <a:pt x="1" y="2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1D23280-453E-4A7A-8CA1-5B0FB292FF27}"/>
              </a:ext>
            </a:extLst>
          </p:cNvPr>
          <p:cNvSpPr/>
          <p:nvPr/>
        </p:nvSpPr>
        <p:spPr>
          <a:xfrm>
            <a:off x="6027738" y="2394403"/>
            <a:ext cx="335050" cy="79302"/>
          </a:xfrm>
          <a:custGeom>
            <a:avLst/>
            <a:gdLst>
              <a:gd name="connsiteX0" fmla="*/ 0 w 335050"/>
              <a:gd name="connsiteY0" fmla="*/ 1135 h 79302"/>
              <a:gd name="connsiteX1" fmla="*/ 103187 w 335050"/>
              <a:gd name="connsiteY1" fmla="*/ 7485 h 79302"/>
              <a:gd name="connsiteX2" fmla="*/ 131762 w 335050"/>
              <a:gd name="connsiteY2" fmla="*/ 29710 h 79302"/>
              <a:gd name="connsiteX3" fmla="*/ 163512 w 335050"/>
              <a:gd name="connsiteY3" fmla="*/ 17010 h 79302"/>
              <a:gd name="connsiteX4" fmla="*/ 334962 w 335050"/>
              <a:gd name="connsiteY4" fmla="*/ 78922 h 79302"/>
              <a:gd name="connsiteX5" fmla="*/ 185737 w 335050"/>
              <a:gd name="connsiteY5" fmla="*/ 42410 h 79302"/>
              <a:gd name="connsiteX6" fmla="*/ 101600 w 335050"/>
              <a:gd name="connsiteY6" fmla="*/ 28122 h 79302"/>
              <a:gd name="connsiteX7" fmla="*/ 0 w 335050"/>
              <a:gd name="connsiteY7" fmla="*/ 1135 h 7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050" h="79302">
                <a:moveTo>
                  <a:pt x="0" y="1135"/>
                </a:moveTo>
                <a:cubicBezTo>
                  <a:pt x="264" y="-2304"/>
                  <a:pt x="81227" y="2723"/>
                  <a:pt x="103187" y="7485"/>
                </a:cubicBezTo>
                <a:cubicBezTo>
                  <a:pt x="125147" y="12248"/>
                  <a:pt x="121708" y="28123"/>
                  <a:pt x="131762" y="29710"/>
                </a:cubicBezTo>
                <a:cubicBezTo>
                  <a:pt x="141816" y="31297"/>
                  <a:pt x="129646" y="8808"/>
                  <a:pt x="163512" y="17010"/>
                </a:cubicBezTo>
                <a:cubicBezTo>
                  <a:pt x="197378" y="25212"/>
                  <a:pt x="331258" y="74689"/>
                  <a:pt x="334962" y="78922"/>
                </a:cubicBezTo>
                <a:cubicBezTo>
                  <a:pt x="338666" y="83155"/>
                  <a:pt x="224631" y="50877"/>
                  <a:pt x="185737" y="42410"/>
                </a:cubicBezTo>
                <a:cubicBezTo>
                  <a:pt x="146843" y="33943"/>
                  <a:pt x="129646" y="34737"/>
                  <a:pt x="101600" y="28122"/>
                </a:cubicBezTo>
                <a:cubicBezTo>
                  <a:pt x="73554" y="21507"/>
                  <a:pt x="-264" y="4574"/>
                  <a:pt x="0" y="113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17DABEF-8198-4513-85B0-8F403957738B}"/>
              </a:ext>
            </a:extLst>
          </p:cNvPr>
          <p:cNvSpPr/>
          <p:nvPr/>
        </p:nvSpPr>
        <p:spPr>
          <a:xfrm>
            <a:off x="6423933" y="2439137"/>
            <a:ext cx="353304" cy="194724"/>
          </a:xfrm>
          <a:custGeom>
            <a:avLst/>
            <a:gdLst>
              <a:gd name="connsiteX0" fmla="*/ 680 w 353304"/>
              <a:gd name="connsiteY0" fmla="*/ 851 h 194724"/>
              <a:gd name="connsiteX1" fmla="*/ 175305 w 353304"/>
              <a:gd name="connsiteY1" fmla="*/ 75463 h 194724"/>
              <a:gd name="connsiteX2" fmla="*/ 310242 w 353304"/>
              <a:gd name="connsiteY2" fmla="*/ 113563 h 194724"/>
              <a:gd name="connsiteX3" fmla="*/ 341992 w 353304"/>
              <a:gd name="connsiteY3" fmla="*/ 148488 h 194724"/>
              <a:gd name="connsiteX4" fmla="*/ 351517 w 353304"/>
              <a:gd name="connsiteY4" fmla="*/ 194526 h 194724"/>
              <a:gd name="connsiteX5" fmla="*/ 345167 w 353304"/>
              <a:gd name="connsiteY5" fmla="*/ 129438 h 194724"/>
              <a:gd name="connsiteX6" fmla="*/ 275317 w 353304"/>
              <a:gd name="connsiteY6" fmla="*/ 89751 h 194724"/>
              <a:gd name="connsiteX7" fmla="*/ 340405 w 353304"/>
              <a:gd name="connsiteY7" fmla="*/ 186588 h 194724"/>
              <a:gd name="connsiteX8" fmla="*/ 243567 w 353304"/>
              <a:gd name="connsiteY8" fmla="*/ 129438 h 194724"/>
              <a:gd name="connsiteX9" fmla="*/ 680 w 353304"/>
              <a:gd name="connsiteY9" fmla="*/ 851 h 19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304" h="194724">
                <a:moveTo>
                  <a:pt x="680" y="851"/>
                </a:moveTo>
                <a:cubicBezTo>
                  <a:pt x="-10697" y="-8145"/>
                  <a:pt x="123711" y="56678"/>
                  <a:pt x="175305" y="75463"/>
                </a:cubicBezTo>
                <a:cubicBezTo>
                  <a:pt x="226899" y="94248"/>
                  <a:pt x="282461" y="101392"/>
                  <a:pt x="310242" y="113563"/>
                </a:cubicBezTo>
                <a:cubicBezTo>
                  <a:pt x="338023" y="125734"/>
                  <a:pt x="335113" y="134994"/>
                  <a:pt x="341992" y="148488"/>
                </a:cubicBezTo>
                <a:cubicBezTo>
                  <a:pt x="348871" y="161982"/>
                  <a:pt x="350988" y="197701"/>
                  <a:pt x="351517" y="194526"/>
                </a:cubicBezTo>
                <a:cubicBezTo>
                  <a:pt x="352046" y="191351"/>
                  <a:pt x="357867" y="146901"/>
                  <a:pt x="345167" y="129438"/>
                </a:cubicBezTo>
                <a:cubicBezTo>
                  <a:pt x="332467" y="111976"/>
                  <a:pt x="276111" y="80226"/>
                  <a:pt x="275317" y="89751"/>
                </a:cubicBezTo>
                <a:cubicBezTo>
                  <a:pt x="274523" y="99276"/>
                  <a:pt x="345697" y="179974"/>
                  <a:pt x="340405" y="186588"/>
                </a:cubicBezTo>
                <a:cubicBezTo>
                  <a:pt x="335113" y="193202"/>
                  <a:pt x="299923" y="156690"/>
                  <a:pt x="243567" y="129438"/>
                </a:cubicBezTo>
                <a:cubicBezTo>
                  <a:pt x="187211" y="102186"/>
                  <a:pt x="12057" y="9847"/>
                  <a:pt x="680" y="85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6BBB4B3-30D0-418B-A507-E63BDC466E13}"/>
              </a:ext>
            </a:extLst>
          </p:cNvPr>
          <p:cNvSpPr/>
          <p:nvPr/>
        </p:nvSpPr>
        <p:spPr>
          <a:xfrm>
            <a:off x="6028984" y="2459459"/>
            <a:ext cx="287839" cy="99629"/>
          </a:xfrm>
          <a:custGeom>
            <a:avLst/>
            <a:gdLst>
              <a:gd name="connsiteX0" fmla="*/ 1929 w 287839"/>
              <a:gd name="connsiteY0" fmla="*/ 1166 h 99629"/>
              <a:gd name="connsiteX1" fmla="*/ 144804 w 287839"/>
              <a:gd name="connsiteY1" fmla="*/ 24979 h 99629"/>
              <a:gd name="connsiteX2" fmla="*/ 251166 w 287839"/>
              <a:gd name="connsiteY2" fmla="*/ 85304 h 99629"/>
              <a:gd name="connsiteX3" fmla="*/ 284504 w 287839"/>
              <a:gd name="connsiteY3" fmla="*/ 98004 h 99629"/>
              <a:gd name="connsiteX4" fmla="*/ 255929 w 287839"/>
              <a:gd name="connsiteY4" fmla="*/ 58316 h 99629"/>
              <a:gd name="connsiteX5" fmla="*/ 1929 w 287839"/>
              <a:gd name="connsiteY5" fmla="*/ 1166 h 9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39" h="99629">
                <a:moveTo>
                  <a:pt x="1929" y="1166"/>
                </a:moveTo>
                <a:cubicBezTo>
                  <a:pt x="-16592" y="-4390"/>
                  <a:pt x="103265" y="10956"/>
                  <a:pt x="144804" y="24979"/>
                </a:cubicBezTo>
                <a:cubicBezTo>
                  <a:pt x="186343" y="39002"/>
                  <a:pt x="227883" y="73133"/>
                  <a:pt x="251166" y="85304"/>
                </a:cubicBezTo>
                <a:cubicBezTo>
                  <a:pt x="274449" y="97475"/>
                  <a:pt x="283710" y="102502"/>
                  <a:pt x="284504" y="98004"/>
                </a:cubicBezTo>
                <a:cubicBezTo>
                  <a:pt x="285298" y="93506"/>
                  <a:pt x="301173" y="74191"/>
                  <a:pt x="255929" y="58316"/>
                </a:cubicBezTo>
                <a:cubicBezTo>
                  <a:pt x="210685" y="42441"/>
                  <a:pt x="20450" y="6722"/>
                  <a:pt x="1929" y="116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ABF5361-17A2-4468-87DA-E91883A5D3F3}"/>
              </a:ext>
            </a:extLst>
          </p:cNvPr>
          <p:cNvSpPr/>
          <p:nvPr/>
        </p:nvSpPr>
        <p:spPr>
          <a:xfrm>
            <a:off x="6373259" y="2557460"/>
            <a:ext cx="404163" cy="65596"/>
          </a:xfrm>
          <a:custGeom>
            <a:avLst/>
            <a:gdLst>
              <a:gd name="connsiteX0" fmla="*/ 554 w 404163"/>
              <a:gd name="connsiteY0" fmla="*/ 65090 h 65596"/>
              <a:gd name="connsiteX1" fmla="*/ 181529 w 404163"/>
              <a:gd name="connsiteY1" fmla="*/ 30165 h 65596"/>
              <a:gd name="connsiteX2" fmla="*/ 286304 w 404163"/>
              <a:gd name="connsiteY2" fmla="*/ 28578 h 65596"/>
              <a:gd name="connsiteX3" fmla="*/ 403779 w 404163"/>
              <a:gd name="connsiteY3" fmla="*/ 65090 h 65596"/>
              <a:gd name="connsiteX4" fmla="*/ 245029 w 404163"/>
              <a:gd name="connsiteY4" fmla="*/ 3 h 65596"/>
              <a:gd name="connsiteX5" fmla="*/ 554 w 404163"/>
              <a:gd name="connsiteY5" fmla="*/ 65090 h 6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163" h="65596">
                <a:moveTo>
                  <a:pt x="554" y="65090"/>
                </a:moveTo>
                <a:cubicBezTo>
                  <a:pt x="-10029" y="70117"/>
                  <a:pt x="133904" y="36250"/>
                  <a:pt x="181529" y="30165"/>
                </a:cubicBezTo>
                <a:cubicBezTo>
                  <a:pt x="229154" y="24080"/>
                  <a:pt x="249262" y="22757"/>
                  <a:pt x="286304" y="28578"/>
                </a:cubicBezTo>
                <a:cubicBezTo>
                  <a:pt x="323346" y="34399"/>
                  <a:pt x="410658" y="69852"/>
                  <a:pt x="403779" y="65090"/>
                </a:cubicBezTo>
                <a:cubicBezTo>
                  <a:pt x="396900" y="60328"/>
                  <a:pt x="310646" y="532"/>
                  <a:pt x="245029" y="3"/>
                </a:cubicBezTo>
                <a:cubicBezTo>
                  <a:pt x="179412" y="-526"/>
                  <a:pt x="11137" y="60063"/>
                  <a:pt x="554" y="6509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8A22206-2919-4B98-A569-A63B581E2E10}"/>
              </a:ext>
            </a:extLst>
          </p:cNvPr>
          <p:cNvSpPr/>
          <p:nvPr/>
        </p:nvSpPr>
        <p:spPr>
          <a:xfrm>
            <a:off x="5340032" y="2120186"/>
            <a:ext cx="297314" cy="95170"/>
          </a:xfrm>
          <a:custGeom>
            <a:avLst/>
            <a:gdLst>
              <a:gd name="connsiteX0" fmla="*/ 318 w 297314"/>
              <a:gd name="connsiteY0" fmla="*/ 43577 h 95170"/>
              <a:gd name="connsiteX1" fmla="*/ 92393 w 297314"/>
              <a:gd name="connsiteY1" fmla="*/ 10239 h 95170"/>
              <a:gd name="connsiteX2" fmla="*/ 128906 w 297314"/>
              <a:gd name="connsiteY2" fmla="*/ 2302 h 95170"/>
              <a:gd name="connsiteX3" fmla="*/ 182881 w 297314"/>
              <a:gd name="connsiteY3" fmla="*/ 46752 h 95170"/>
              <a:gd name="connsiteX4" fmla="*/ 297181 w 297314"/>
              <a:gd name="connsiteY4" fmla="*/ 94377 h 95170"/>
              <a:gd name="connsiteX5" fmla="*/ 205106 w 297314"/>
              <a:gd name="connsiteY5" fmla="*/ 75327 h 95170"/>
              <a:gd name="connsiteX6" fmla="*/ 170181 w 297314"/>
              <a:gd name="connsiteY6" fmla="*/ 59452 h 95170"/>
              <a:gd name="connsiteX7" fmla="*/ 132081 w 297314"/>
              <a:gd name="connsiteY7" fmla="*/ 27702 h 95170"/>
              <a:gd name="connsiteX8" fmla="*/ 318 w 297314"/>
              <a:gd name="connsiteY8" fmla="*/ 43577 h 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14" h="95170">
                <a:moveTo>
                  <a:pt x="318" y="43577"/>
                </a:moveTo>
                <a:cubicBezTo>
                  <a:pt x="-6297" y="40666"/>
                  <a:pt x="92393" y="10239"/>
                  <a:pt x="92393" y="10239"/>
                </a:cubicBezTo>
                <a:cubicBezTo>
                  <a:pt x="113824" y="3360"/>
                  <a:pt x="113825" y="-3784"/>
                  <a:pt x="128906" y="2302"/>
                </a:cubicBezTo>
                <a:cubicBezTo>
                  <a:pt x="143987" y="8387"/>
                  <a:pt x="154835" y="31406"/>
                  <a:pt x="182881" y="46752"/>
                </a:cubicBezTo>
                <a:cubicBezTo>
                  <a:pt x="210927" y="62098"/>
                  <a:pt x="293477" y="89615"/>
                  <a:pt x="297181" y="94377"/>
                </a:cubicBezTo>
                <a:cubicBezTo>
                  <a:pt x="300885" y="99139"/>
                  <a:pt x="226273" y="81148"/>
                  <a:pt x="205106" y="75327"/>
                </a:cubicBezTo>
                <a:cubicBezTo>
                  <a:pt x="183939" y="69506"/>
                  <a:pt x="182352" y="67389"/>
                  <a:pt x="170181" y="59452"/>
                </a:cubicBezTo>
                <a:cubicBezTo>
                  <a:pt x="158010" y="51515"/>
                  <a:pt x="155100" y="33523"/>
                  <a:pt x="132081" y="27702"/>
                </a:cubicBezTo>
                <a:cubicBezTo>
                  <a:pt x="109062" y="21881"/>
                  <a:pt x="6933" y="46488"/>
                  <a:pt x="318" y="4357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EECD3A2-3E4A-4E22-AD58-A2CE2E9DEEE3}"/>
              </a:ext>
            </a:extLst>
          </p:cNvPr>
          <p:cNvSpPr/>
          <p:nvPr/>
        </p:nvSpPr>
        <p:spPr>
          <a:xfrm>
            <a:off x="5544135" y="2206602"/>
            <a:ext cx="194760" cy="55640"/>
          </a:xfrm>
          <a:custGeom>
            <a:avLst/>
            <a:gdLst>
              <a:gd name="connsiteX0" fmla="*/ 1003 w 194760"/>
              <a:gd name="connsiteY0" fmla="*/ 23 h 55640"/>
              <a:gd name="connsiteX1" fmla="*/ 101015 w 194760"/>
              <a:gd name="connsiteY1" fmla="*/ 41298 h 55640"/>
              <a:gd name="connsiteX2" fmla="*/ 194678 w 194760"/>
              <a:gd name="connsiteY2" fmla="*/ 44473 h 55640"/>
              <a:gd name="connsiteX3" fmla="*/ 116890 w 194760"/>
              <a:gd name="connsiteY3" fmla="*/ 50823 h 55640"/>
              <a:gd name="connsiteX4" fmla="*/ 83553 w 194760"/>
              <a:gd name="connsiteY4" fmla="*/ 55586 h 55640"/>
              <a:gd name="connsiteX5" fmla="*/ 50215 w 194760"/>
              <a:gd name="connsiteY5" fmla="*/ 47648 h 55640"/>
              <a:gd name="connsiteX6" fmla="*/ 1003 w 194760"/>
              <a:gd name="connsiteY6" fmla="*/ 23 h 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760" h="55640">
                <a:moveTo>
                  <a:pt x="1003" y="23"/>
                </a:moveTo>
                <a:cubicBezTo>
                  <a:pt x="9470" y="-1035"/>
                  <a:pt x="68736" y="33890"/>
                  <a:pt x="101015" y="41298"/>
                </a:cubicBezTo>
                <a:cubicBezTo>
                  <a:pt x="133294" y="48706"/>
                  <a:pt x="192032" y="42886"/>
                  <a:pt x="194678" y="44473"/>
                </a:cubicBezTo>
                <a:cubicBezTo>
                  <a:pt x="197324" y="46061"/>
                  <a:pt x="135411" y="48971"/>
                  <a:pt x="116890" y="50823"/>
                </a:cubicBezTo>
                <a:cubicBezTo>
                  <a:pt x="98369" y="52675"/>
                  <a:pt x="94665" y="56115"/>
                  <a:pt x="83553" y="55586"/>
                </a:cubicBezTo>
                <a:cubicBezTo>
                  <a:pt x="72441" y="55057"/>
                  <a:pt x="60269" y="53733"/>
                  <a:pt x="50215" y="47648"/>
                </a:cubicBezTo>
                <a:cubicBezTo>
                  <a:pt x="40161" y="41563"/>
                  <a:pt x="-7464" y="1081"/>
                  <a:pt x="1003" y="2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33AAA2E-50FC-406B-9F07-5762A9D23DBB}"/>
              </a:ext>
            </a:extLst>
          </p:cNvPr>
          <p:cNvSpPr/>
          <p:nvPr/>
        </p:nvSpPr>
        <p:spPr>
          <a:xfrm>
            <a:off x="5357665" y="2154167"/>
            <a:ext cx="101077" cy="137065"/>
          </a:xfrm>
          <a:custGeom>
            <a:avLst/>
            <a:gdLst>
              <a:gd name="connsiteX0" fmla="*/ 35073 w 101077"/>
              <a:gd name="connsiteY0" fmla="*/ 71 h 137065"/>
              <a:gd name="connsiteX1" fmla="*/ 148 w 101077"/>
              <a:gd name="connsiteY1" fmla="*/ 60396 h 137065"/>
              <a:gd name="connsiteX2" fmla="*/ 50948 w 101077"/>
              <a:gd name="connsiteY2" fmla="*/ 103258 h 137065"/>
              <a:gd name="connsiteX3" fmla="*/ 76348 w 101077"/>
              <a:gd name="connsiteY3" fmla="*/ 111196 h 137065"/>
              <a:gd name="connsiteX4" fmla="*/ 6498 w 101077"/>
              <a:gd name="connsiteY4" fmla="*/ 135008 h 137065"/>
              <a:gd name="connsiteX5" fmla="*/ 100160 w 101077"/>
              <a:gd name="connsiteY5" fmla="*/ 130246 h 137065"/>
              <a:gd name="connsiteX6" fmla="*/ 52535 w 101077"/>
              <a:gd name="connsiteY6" fmla="*/ 85796 h 137065"/>
              <a:gd name="connsiteX7" fmla="*/ 23960 w 101077"/>
              <a:gd name="connsiteY7" fmla="*/ 73096 h 137065"/>
              <a:gd name="connsiteX8" fmla="*/ 35073 w 101077"/>
              <a:gd name="connsiteY8" fmla="*/ 71 h 13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77" h="137065">
                <a:moveTo>
                  <a:pt x="35073" y="71"/>
                </a:moveTo>
                <a:cubicBezTo>
                  <a:pt x="31104" y="-2046"/>
                  <a:pt x="-2498" y="43198"/>
                  <a:pt x="148" y="60396"/>
                </a:cubicBezTo>
                <a:cubicBezTo>
                  <a:pt x="2794" y="77594"/>
                  <a:pt x="38248" y="94791"/>
                  <a:pt x="50948" y="103258"/>
                </a:cubicBezTo>
                <a:cubicBezTo>
                  <a:pt x="63648" y="111725"/>
                  <a:pt x="83756" y="105904"/>
                  <a:pt x="76348" y="111196"/>
                </a:cubicBezTo>
                <a:cubicBezTo>
                  <a:pt x="68940" y="116488"/>
                  <a:pt x="2529" y="131833"/>
                  <a:pt x="6498" y="135008"/>
                </a:cubicBezTo>
                <a:cubicBezTo>
                  <a:pt x="10467" y="138183"/>
                  <a:pt x="92487" y="138448"/>
                  <a:pt x="100160" y="130246"/>
                </a:cubicBezTo>
                <a:cubicBezTo>
                  <a:pt x="107833" y="122044"/>
                  <a:pt x="65235" y="95321"/>
                  <a:pt x="52535" y="85796"/>
                </a:cubicBezTo>
                <a:cubicBezTo>
                  <a:pt x="39835" y="76271"/>
                  <a:pt x="28987" y="83415"/>
                  <a:pt x="23960" y="73096"/>
                </a:cubicBezTo>
                <a:cubicBezTo>
                  <a:pt x="18933" y="62777"/>
                  <a:pt x="39042" y="2188"/>
                  <a:pt x="35073" y="7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35F773B-3E69-4534-A10C-3F1C998397C8}"/>
              </a:ext>
            </a:extLst>
          </p:cNvPr>
          <p:cNvSpPr/>
          <p:nvPr/>
        </p:nvSpPr>
        <p:spPr>
          <a:xfrm>
            <a:off x="5413078" y="2268536"/>
            <a:ext cx="155785" cy="24652"/>
          </a:xfrm>
          <a:custGeom>
            <a:avLst/>
            <a:gdLst>
              <a:gd name="connsiteX0" fmla="*/ 1885 w 155785"/>
              <a:gd name="connsiteY0" fmla="*/ 23814 h 24652"/>
              <a:gd name="connsiteX1" fmla="*/ 154285 w 155785"/>
              <a:gd name="connsiteY1" fmla="*/ 17464 h 24652"/>
              <a:gd name="connsiteX2" fmla="*/ 74910 w 155785"/>
              <a:gd name="connsiteY2" fmla="*/ 2 h 24652"/>
              <a:gd name="connsiteX3" fmla="*/ 1885 w 155785"/>
              <a:gd name="connsiteY3" fmla="*/ 23814 h 2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785" h="24652">
                <a:moveTo>
                  <a:pt x="1885" y="23814"/>
                </a:moveTo>
                <a:cubicBezTo>
                  <a:pt x="15114" y="26724"/>
                  <a:pt x="142114" y="21433"/>
                  <a:pt x="154285" y="17464"/>
                </a:cubicBezTo>
                <a:cubicBezTo>
                  <a:pt x="166456" y="13495"/>
                  <a:pt x="101368" y="266"/>
                  <a:pt x="74910" y="2"/>
                </a:cubicBezTo>
                <a:cubicBezTo>
                  <a:pt x="48452" y="-263"/>
                  <a:pt x="-11344" y="20904"/>
                  <a:pt x="1885" y="2381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B94886A-605C-46F8-A160-03E341D87CF4}"/>
              </a:ext>
            </a:extLst>
          </p:cNvPr>
          <p:cNvSpPr/>
          <p:nvPr/>
        </p:nvSpPr>
        <p:spPr>
          <a:xfrm>
            <a:off x="5546047" y="2274250"/>
            <a:ext cx="139816" cy="32397"/>
          </a:xfrm>
          <a:custGeom>
            <a:avLst/>
            <a:gdLst>
              <a:gd name="connsiteX0" fmla="*/ 678 w 139816"/>
              <a:gd name="connsiteY0" fmla="*/ 32388 h 32397"/>
              <a:gd name="connsiteX1" fmla="*/ 113391 w 139816"/>
              <a:gd name="connsiteY1" fmla="*/ 3813 h 32397"/>
              <a:gd name="connsiteX2" fmla="*/ 137203 w 139816"/>
              <a:gd name="connsiteY2" fmla="*/ 638 h 32397"/>
              <a:gd name="connsiteX3" fmla="*/ 68941 w 139816"/>
              <a:gd name="connsiteY3" fmla="*/ 6988 h 32397"/>
              <a:gd name="connsiteX4" fmla="*/ 678 w 139816"/>
              <a:gd name="connsiteY4" fmla="*/ 32388 h 3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16" h="32397">
                <a:moveTo>
                  <a:pt x="678" y="32388"/>
                </a:moveTo>
                <a:cubicBezTo>
                  <a:pt x="8086" y="31859"/>
                  <a:pt x="90637" y="9105"/>
                  <a:pt x="113391" y="3813"/>
                </a:cubicBezTo>
                <a:cubicBezTo>
                  <a:pt x="136145" y="-1479"/>
                  <a:pt x="144611" y="109"/>
                  <a:pt x="137203" y="638"/>
                </a:cubicBezTo>
                <a:cubicBezTo>
                  <a:pt x="129795" y="1167"/>
                  <a:pt x="89314" y="3549"/>
                  <a:pt x="68941" y="6988"/>
                </a:cubicBezTo>
                <a:cubicBezTo>
                  <a:pt x="48568" y="10427"/>
                  <a:pt x="-6730" y="32917"/>
                  <a:pt x="678" y="3238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8C668E0-3C9C-4075-B2A0-E126A75AB63F}"/>
              </a:ext>
            </a:extLst>
          </p:cNvPr>
          <p:cNvSpPr/>
          <p:nvPr/>
        </p:nvSpPr>
        <p:spPr>
          <a:xfrm>
            <a:off x="5397016" y="1315665"/>
            <a:ext cx="398388" cy="888952"/>
          </a:xfrm>
          <a:custGeom>
            <a:avLst/>
            <a:gdLst>
              <a:gd name="connsiteX0" fmla="*/ 397359 w 398388"/>
              <a:gd name="connsiteY0" fmla="*/ 373 h 888952"/>
              <a:gd name="connsiteX1" fmla="*/ 324334 w 398388"/>
              <a:gd name="connsiteY1" fmla="*/ 82923 h 888952"/>
              <a:gd name="connsiteX2" fmla="*/ 213209 w 398388"/>
              <a:gd name="connsiteY2" fmla="*/ 275010 h 888952"/>
              <a:gd name="connsiteX3" fmla="*/ 125897 w 398388"/>
              <a:gd name="connsiteY3" fmla="*/ 516310 h 888952"/>
              <a:gd name="connsiteX4" fmla="*/ 75097 w 398388"/>
              <a:gd name="connsiteY4" fmla="*/ 671885 h 888952"/>
              <a:gd name="connsiteX5" fmla="*/ 25884 w 398388"/>
              <a:gd name="connsiteY5" fmla="*/ 752848 h 888952"/>
              <a:gd name="connsiteX6" fmla="*/ 3659 w 398388"/>
              <a:gd name="connsiteY6" fmla="*/ 790948 h 888952"/>
              <a:gd name="connsiteX7" fmla="*/ 2072 w 398388"/>
              <a:gd name="connsiteY7" fmla="*/ 887785 h 888952"/>
              <a:gd name="connsiteX8" fmla="*/ 24297 w 398388"/>
              <a:gd name="connsiteY8" fmla="*/ 717923 h 888952"/>
              <a:gd name="connsiteX9" fmla="*/ 114784 w 398388"/>
              <a:gd name="connsiteY9" fmla="*/ 552823 h 888952"/>
              <a:gd name="connsiteX10" fmla="*/ 224322 w 398388"/>
              <a:gd name="connsiteY10" fmla="*/ 228973 h 888952"/>
              <a:gd name="connsiteX11" fmla="*/ 357672 w 398388"/>
              <a:gd name="connsiteY11" fmla="*/ 111498 h 888952"/>
              <a:gd name="connsiteX12" fmla="*/ 397359 w 398388"/>
              <a:gd name="connsiteY12" fmla="*/ 373 h 88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388" h="888952">
                <a:moveTo>
                  <a:pt x="397359" y="373"/>
                </a:moveTo>
                <a:cubicBezTo>
                  <a:pt x="391803" y="-4390"/>
                  <a:pt x="355026" y="37150"/>
                  <a:pt x="324334" y="82923"/>
                </a:cubicBezTo>
                <a:cubicBezTo>
                  <a:pt x="293642" y="128696"/>
                  <a:pt x="246282" y="202779"/>
                  <a:pt x="213209" y="275010"/>
                </a:cubicBezTo>
                <a:cubicBezTo>
                  <a:pt x="180136" y="347241"/>
                  <a:pt x="148916" y="450164"/>
                  <a:pt x="125897" y="516310"/>
                </a:cubicBezTo>
                <a:cubicBezTo>
                  <a:pt x="102878" y="582456"/>
                  <a:pt x="91766" y="632462"/>
                  <a:pt x="75097" y="671885"/>
                </a:cubicBezTo>
                <a:cubicBezTo>
                  <a:pt x="58428" y="711308"/>
                  <a:pt x="37790" y="733004"/>
                  <a:pt x="25884" y="752848"/>
                </a:cubicBezTo>
                <a:cubicBezTo>
                  <a:pt x="13978" y="772692"/>
                  <a:pt x="7628" y="768459"/>
                  <a:pt x="3659" y="790948"/>
                </a:cubicBezTo>
                <a:cubicBezTo>
                  <a:pt x="-310" y="813437"/>
                  <a:pt x="-1368" y="899956"/>
                  <a:pt x="2072" y="887785"/>
                </a:cubicBezTo>
                <a:cubicBezTo>
                  <a:pt x="5512" y="875614"/>
                  <a:pt x="5512" y="773750"/>
                  <a:pt x="24297" y="717923"/>
                </a:cubicBezTo>
                <a:cubicBezTo>
                  <a:pt x="43082" y="662096"/>
                  <a:pt x="81447" y="634315"/>
                  <a:pt x="114784" y="552823"/>
                </a:cubicBezTo>
                <a:cubicBezTo>
                  <a:pt x="148121" y="471331"/>
                  <a:pt x="183841" y="302527"/>
                  <a:pt x="224322" y="228973"/>
                </a:cubicBezTo>
                <a:cubicBezTo>
                  <a:pt x="264803" y="155419"/>
                  <a:pt x="329891" y="146952"/>
                  <a:pt x="357672" y="111498"/>
                </a:cubicBezTo>
                <a:cubicBezTo>
                  <a:pt x="385453" y="76044"/>
                  <a:pt x="402915" y="5136"/>
                  <a:pt x="397359" y="37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6DF0FFF-C4F4-4526-83BF-A7C61E592DAA}"/>
              </a:ext>
            </a:extLst>
          </p:cNvPr>
          <p:cNvSpPr/>
          <p:nvPr/>
        </p:nvSpPr>
        <p:spPr>
          <a:xfrm>
            <a:off x="5187631" y="2257421"/>
            <a:ext cx="193673" cy="892179"/>
          </a:xfrm>
          <a:custGeom>
            <a:avLst/>
            <a:gdLst>
              <a:gd name="connsiteX0" fmla="*/ 190819 w 193673"/>
              <a:gd name="connsiteY0" fmla="*/ 7942 h 892179"/>
              <a:gd name="connsiteX1" fmla="*/ 151132 w 193673"/>
              <a:gd name="connsiteY1" fmla="*/ 180979 h 892179"/>
              <a:gd name="connsiteX2" fmla="*/ 63819 w 193673"/>
              <a:gd name="connsiteY2" fmla="*/ 401642 h 892179"/>
              <a:gd name="connsiteX3" fmla="*/ 16194 w 193673"/>
              <a:gd name="connsiteY3" fmla="*/ 541342 h 892179"/>
              <a:gd name="connsiteX4" fmla="*/ 14607 w 193673"/>
              <a:gd name="connsiteY4" fmla="*/ 654054 h 892179"/>
              <a:gd name="connsiteX5" fmla="*/ 47944 w 193673"/>
              <a:gd name="connsiteY5" fmla="*/ 892179 h 892179"/>
              <a:gd name="connsiteX6" fmla="*/ 319 w 193673"/>
              <a:gd name="connsiteY6" fmla="*/ 652467 h 892179"/>
              <a:gd name="connsiteX7" fmla="*/ 76519 w 193673"/>
              <a:gd name="connsiteY7" fmla="*/ 446092 h 892179"/>
              <a:gd name="connsiteX8" fmla="*/ 190819 w 193673"/>
              <a:gd name="connsiteY8" fmla="*/ 7942 h 89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73" h="892179">
                <a:moveTo>
                  <a:pt x="190819" y="7942"/>
                </a:moveTo>
                <a:cubicBezTo>
                  <a:pt x="203254" y="-36243"/>
                  <a:pt x="172299" y="115362"/>
                  <a:pt x="151132" y="180979"/>
                </a:cubicBezTo>
                <a:cubicBezTo>
                  <a:pt x="129965" y="246596"/>
                  <a:pt x="86309" y="341582"/>
                  <a:pt x="63819" y="401642"/>
                </a:cubicBezTo>
                <a:cubicBezTo>
                  <a:pt x="41329" y="461702"/>
                  <a:pt x="24396" y="499273"/>
                  <a:pt x="16194" y="541342"/>
                </a:cubicBezTo>
                <a:cubicBezTo>
                  <a:pt x="7992" y="583411"/>
                  <a:pt x="9315" y="595581"/>
                  <a:pt x="14607" y="654054"/>
                </a:cubicBezTo>
                <a:cubicBezTo>
                  <a:pt x="19899" y="712527"/>
                  <a:pt x="50325" y="892443"/>
                  <a:pt x="47944" y="892179"/>
                </a:cubicBezTo>
                <a:cubicBezTo>
                  <a:pt x="45563" y="891915"/>
                  <a:pt x="-4443" y="726815"/>
                  <a:pt x="319" y="652467"/>
                </a:cubicBezTo>
                <a:cubicBezTo>
                  <a:pt x="5081" y="578119"/>
                  <a:pt x="43446" y="549015"/>
                  <a:pt x="76519" y="446092"/>
                </a:cubicBezTo>
                <a:cubicBezTo>
                  <a:pt x="109592" y="343169"/>
                  <a:pt x="178384" y="52127"/>
                  <a:pt x="190819" y="79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39ED88C-4142-4ACC-8493-2BEBF2AFA8A5}"/>
              </a:ext>
            </a:extLst>
          </p:cNvPr>
          <p:cNvSpPr/>
          <p:nvPr/>
        </p:nvSpPr>
        <p:spPr>
          <a:xfrm>
            <a:off x="5202696" y="3166537"/>
            <a:ext cx="42882" cy="489499"/>
          </a:xfrm>
          <a:custGeom>
            <a:avLst/>
            <a:gdLst>
              <a:gd name="connsiteX0" fmla="*/ 33937 w 42882"/>
              <a:gd name="connsiteY0" fmla="*/ 4230 h 489499"/>
              <a:gd name="connsiteX1" fmla="*/ 71 w 42882"/>
              <a:gd name="connsiteY1" fmla="*/ 474130 h 489499"/>
              <a:gd name="connsiteX2" fmla="*/ 25471 w 42882"/>
              <a:gd name="connsiteY2" fmla="*/ 364063 h 489499"/>
              <a:gd name="connsiteX3" fmla="*/ 42404 w 42882"/>
              <a:gd name="connsiteY3" fmla="*/ 247646 h 489499"/>
              <a:gd name="connsiteX4" fmla="*/ 33937 w 42882"/>
              <a:gd name="connsiteY4" fmla="*/ 4230 h 48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82" h="489499">
                <a:moveTo>
                  <a:pt x="33937" y="4230"/>
                </a:moveTo>
                <a:cubicBezTo>
                  <a:pt x="26882" y="41977"/>
                  <a:pt x="1482" y="414158"/>
                  <a:pt x="71" y="474130"/>
                </a:cubicBezTo>
                <a:cubicBezTo>
                  <a:pt x="-1340" y="534102"/>
                  <a:pt x="18416" y="401810"/>
                  <a:pt x="25471" y="364063"/>
                </a:cubicBezTo>
                <a:cubicBezTo>
                  <a:pt x="32526" y="326316"/>
                  <a:pt x="40640" y="303032"/>
                  <a:pt x="42404" y="247646"/>
                </a:cubicBezTo>
                <a:cubicBezTo>
                  <a:pt x="44168" y="192260"/>
                  <a:pt x="40992" y="-33517"/>
                  <a:pt x="33937" y="423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A2EA5A0-B79F-4B99-ADB5-90039CA0C022}"/>
              </a:ext>
            </a:extLst>
          </p:cNvPr>
          <p:cNvSpPr/>
          <p:nvPr/>
        </p:nvSpPr>
        <p:spPr>
          <a:xfrm>
            <a:off x="5338165" y="4406325"/>
            <a:ext cx="1138177" cy="409554"/>
          </a:xfrm>
          <a:custGeom>
            <a:avLst/>
            <a:gdLst>
              <a:gd name="connsiteX0" fmla="*/ 1134602 w 1138177"/>
              <a:gd name="connsiteY0" fmla="*/ 233408 h 409554"/>
              <a:gd name="connsiteX1" fmla="*/ 844618 w 1138177"/>
              <a:gd name="connsiteY1" fmla="*/ 335008 h 409554"/>
              <a:gd name="connsiteX2" fmla="*/ 537702 w 1138177"/>
              <a:gd name="connsiteY2" fmla="*/ 406975 h 409554"/>
              <a:gd name="connsiteX3" fmla="*/ 378952 w 1138177"/>
              <a:gd name="connsiteY3" fmla="*/ 385808 h 409554"/>
              <a:gd name="connsiteX4" fmla="*/ 148235 w 1138177"/>
              <a:gd name="connsiteY4" fmla="*/ 311725 h 409554"/>
              <a:gd name="connsiteX5" fmla="*/ 52985 w 1138177"/>
              <a:gd name="connsiteY5" fmla="*/ 218592 h 409554"/>
              <a:gd name="connsiteX6" fmla="*/ 68 w 1138177"/>
              <a:gd name="connsiteY6" fmla="*/ 575 h 409554"/>
              <a:gd name="connsiteX7" fmla="*/ 46635 w 1138177"/>
              <a:gd name="connsiteY7" fmla="*/ 159325 h 409554"/>
              <a:gd name="connsiteX8" fmla="*/ 220202 w 1138177"/>
              <a:gd name="connsiteY8" fmla="*/ 292675 h 409554"/>
              <a:gd name="connsiteX9" fmla="*/ 637185 w 1138177"/>
              <a:gd name="connsiteY9" fmla="*/ 358292 h 409554"/>
              <a:gd name="connsiteX10" fmla="*/ 1134602 w 1138177"/>
              <a:gd name="connsiteY10" fmla="*/ 233408 h 40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8177" h="409554">
                <a:moveTo>
                  <a:pt x="1134602" y="233408"/>
                </a:moveTo>
                <a:cubicBezTo>
                  <a:pt x="1169174" y="229527"/>
                  <a:pt x="944101" y="306080"/>
                  <a:pt x="844618" y="335008"/>
                </a:cubicBezTo>
                <a:cubicBezTo>
                  <a:pt x="745135" y="363936"/>
                  <a:pt x="615313" y="398508"/>
                  <a:pt x="537702" y="406975"/>
                </a:cubicBezTo>
                <a:cubicBezTo>
                  <a:pt x="460091" y="415442"/>
                  <a:pt x="443863" y="401683"/>
                  <a:pt x="378952" y="385808"/>
                </a:cubicBezTo>
                <a:cubicBezTo>
                  <a:pt x="314041" y="369933"/>
                  <a:pt x="202563" y="339594"/>
                  <a:pt x="148235" y="311725"/>
                </a:cubicBezTo>
                <a:cubicBezTo>
                  <a:pt x="93907" y="283856"/>
                  <a:pt x="77679" y="270450"/>
                  <a:pt x="52985" y="218592"/>
                </a:cubicBezTo>
                <a:cubicBezTo>
                  <a:pt x="28291" y="166734"/>
                  <a:pt x="1126" y="10453"/>
                  <a:pt x="68" y="575"/>
                </a:cubicBezTo>
                <a:cubicBezTo>
                  <a:pt x="-990" y="-9303"/>
                  <a:pt x="9946" y="110642"/>
                  <a:pt x="46635" y="159325"/>
                </a:cubicBezTo>
                <a:cubicBezTo>
                  <a:pt x="83324" y="208008"/>
                  <a:pt x="121777" y="259514"/>
                  <a:pt x="220202" y="292675"/>
                </a:cubicBezTo>
                <a:cubicBezTo>
                  <a:pt x="318627" y="325836"/>
                  <a:pt x="484432" y="368170"/>
                  <a:pt x="637185" y="358292"/>
                </a:cubicBezTo>
                <a:cubicBezTo>
                  <a:pt x="789938" y="348414"/>
                  <a:pt x="1100030" y="237289"/>
                  <a:pt x="1134602" y="23340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32A946F0-46F4-4FE6-A415-523F05C73F46}"/>
              </a:ext>
            </a:extLst>
          </p:cNvPr>
          <p:cNvSpPr/>
          <p:nvPr/>
        </p:nvSpPr>
        <p:spPr>
          <a:xfrm>
            <a:off x="7269893" y="3158945"/>
            <a:ext cx="759126" cy="627772"/>
          </a:xfrm>
          <a:custGeom>
            <a:avLst/>
            <a:gdLst>
              <a:gd name="connsiteX0" fmla="*/ 758624 w 759126"/>
              <a:gd name="connsiteY0" fmla="*/ 1238 h 627772"/>
              <a:gd name="connsiteX1" fmla="*/ 601990 w 759126"/>
              <a:gd name="connsiteY1" fmla="*/ 352605 h 627772"/>
              <a:gd name="connsiteX2" fmla="*/ 290840 w 759126"/>
              <a:gd name="connsiteY2" fmla="*/ 608722 h 627772"/>
              <a:gd name="connsiteX3" fmla="*/ 212524 w 759126"/>
              <a:gd name="connsiteY3" fmla="*/ 596022 h 627772"/>
              <a:gd name="connsiteX4" fmla="*/ 115157 w 759126"/>
              <a:gd name="connsiteY4" fmla="*/ 517705 h 627772"/>
              <a:gd name="connsiteX5" fmla="*/ 45307 w 759126"/>
              <a:gd name="connsiteY5" fmla="*/ 498655 h 627772"/>
              <a:gd name="connsiteX6" fmla="*/ 2974 w 759126"/>
              <a:gd name="connsiteY6" fmla="*/ 627772 h 627772"/>
              <a:gd name="connsiteX7" fmla="*/ 127857 w 759126"/>
              <a:gd name="connsiteY7" fmla="*/ 496538 h 627772"/>
              <a:gd name="connsiteX8" fmla="*/ 305657 w 759126"/>
              <a:gd name="connsiteY8" fmla="*/ 530405 h 627772"/>
              <a:gd name="connsiteX9" fmla="*/ 451707 w 759126"/>
              <a:gd name="connsiteY9" fmla="*/ 473255 h 627772"/>
              <a:gd name="connsiteX10" fmla="*/ 646440 w 759126"/>
              <a:gd name="connsiteY10" fmla="*/ 244655 h 627772"/>
              <a:gd name="connsiteX11" fmla="*/ 758624 w 759126"/>
              <a:gd name="connsiteY11" fmla="*/ 1238 h 62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9126" h="627772">
                <a:moveTo>
                  <a:pt x="758624" y="1238"/>
                </a:moveTo>
                <a:cubicBezTo>
                  <a:pt x="751216" y="19230"/>
                  <a:pt x="679954" y="251358"/>
                  <a:pt x="601990" y="352605"/>
                </a:cubicBezTo>
                <a:cubicBezTo>
                  <a:pt x="524026" y="453852"/>
                  <a:pt x="355751" y="568153"/>
                  <a:pt x="290840" y="608722"/>
                </a:cubicBezTo>
                <a:cubicBezTo>
                  <a:pt x="225929" y="649291"/>
                  <a:pt x="241804" y="611191"/>
                  <a:pt x="212524" y="596022"/>
                </a:cubicBezTo>
                <a:cubicBezTo>
                  <a:pt x="183244" y="580853"/>
                  <a:pt x="143026" y="533933"/>
                  <a:pt x="115157" y="517705"/>
                </a:cubicBezTo>
                <a:cubicBezTo>
                  <a:pt x="87288" y="501477"/>
                  <a:pt x="64004" y="480311"/>
                  <a:pt x="45307" y="498655"/>
                </a:cubicBezTo>
                <a:cubicBezTo>
                  <a:pt x="26610" y="516999"/>
                  <a:pt x="-10784" y="628125"/>
                  <a:pt x="2974" y="627772"/>
                </a:cubicBezTo>
                <a:cubicBezTo>
                  <a:pt x="16732" y="627419"/>
                  <a:pt x="77410" y="512766"/>
                  <a:pt x="127857" y="496538"/>
                </a:cubicBezTo>
                <a:cubicBezTo>
                  <a:pt x="178304" y="480310"/>
                  <a:pt x="251682" y="534285"/>
                  <a:pt x="305657" y="530405"/>
                </a:cubicBezTo>
                <a:cubicBezTo>
                  <a:pt x="359632" y="526525"/>
                  <a:pt x="394910" y="520880"/>
                  <a:pt x="451707" y="473255"/>
                </a:cubicBezTo>
                <a:cubicBezTo>
                  <a:pt x="508504" y="425630"/>
                  <a:pt x="603048" y="323325"/>
                  <a:pt x="646440" y="244655"/>
                </a:cubicBezTo>
                <a:cubicBezTo>
                  <a:pt x="689832" y="165986"/>
                  <a:pt x="766032" y="-16754"/>
                  <a:pt x="758624" y="123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8B6A416-163C-4103-9256-62553FFE0C32}"/>
              </a:ext>
            </a:extLst>
          </p:cNvPr>
          <p:cNvSpPr/>
          <p:nvPr/>
        </p:nvSpPr>
        <p:spPr>
          <a:xfrm>
            <a:off x="7769838" y="2838450"/>
            <a:ext cx="289919" cy="422073"/>
          </a:xfrm>
          <a:custGeom>
            <a:avLst/>
            <a:gdLst>
              <a:gd name="connsiteX0" fmla="*/ 445 w 289919"/>
              <a:gd name="connsiteY0" fmla="*/ 0 h 422073"/>
              <a:gd name="connsiteX1" fmla="*/ 205762 w 289919"/>
              <a:gd name="connsiteY1" fmla="*/ 162983 h 422073"/>
              <a:gd name="connsiteX2" fmla="*/ 207879 w 289919"/>
              <a:gd name="connsiteY2" fmla="*/ 421217 h 422073"/>
              <a:gd name="connsiteX3" fmla="*/ 265029 w 289919"/>
              <a:gd name="connsiteY3" fmla="*/ 243417 h 422073"/>
              <a:gd name="connsiteX4" fmla="*/ 269262 w 289919"/>
              <a:gd name="connsiteY4" fmla="*/ 160867 h 422073"/>
              <a:gd name="connsiteX5" fmla="*/ 445 w 289919"/>
              <a:gd name="connsiteY5" fmla="*/ 0 h 42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19" h="422073">
                <a:moveTo>
                  <a:pt x="445" y="0"/>
                </a:moveTo>
                <a:cubicBezTo>
                  <a:pt x="-10138" y="353"/>
                  <a:pt x="171190" y="92780"/>
                  <a:pt x="205762" y="162983"/>
                </a:cubicBezTo>
                <a:cubicBezTo>
                  <a:pt x="240334" y="233186"/>
                  <a:pt x="198001" y="407811"/>
                  <a:pt x="207879" y="421217"/>
                </a:cubicBezTo>
                <a:cubicBezTo>
                  <a:pt x="217757" y="434623"/>
                  <a:pt x="254799" y="286809"/>
                  <a:pt x="265029" y="243417"/>
                </a:cubicBezTo>
                <a:cubicBezTo>
                  <a:pt x="275260" y="200025"/>
                  <a:pt x="313007" y="200731"/>
                  <a:pt x="269262" y="160867"/>
                </a:cubicBezTo>
                <a:cubicBezTo>
                  <a:pt x="225518" y="121003"/>
                  <a:pt x="11028" y="-353"/>
                  <a:pt x="445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B71DB1E8-38B6-4156-817F-9929B42B1C80}"/>
              </a:ext>
            </a:extLst>
          </p:cNvPr>
          <p:cNvSpPr/>
          <p:nvPr/>
        </p:nvSpPr>
        <p:spPr>
          <a:xfrm>
            <a:off x="7591930" y="2918781"/>
            <a:ext cx="256162" cy="529341"/>
          </a:xfrm>
          <a:custGeom>
            <a:avLst/>
            <a:gdLst>
              <a:gd name="connsiteX0" fmla="*/ 227037 w 256162"/>
              <a:gd name="connsiteY0" fmla="*/ 102 h 529341"/>
              <a:gd name="connsiteX1" fmla="*/ 104270 w 256162"/>
              <a:gd name="connsiteY1" fmla="*/ 199069 h 529341"/>
              <a:gd name="connsiteX2" fmla="*/ 184703 w 256162"/>
              <a:gd name="connsiteY2" fmla="*/ 317602 h 529341"/>
              <a:gd name="connsiteX3" fmla="*/ 184703 w 256162"/>
              <a:gd name="connsiteY3" fmla="*/ 345119 h 529341"/>
              <a:gd name="connsiteX4" fmla="*/ 553 w 256162"/>
              <a:gd name="connsiteY4" fmla="*/ 529269 h 529341"/>
              <a:gd name="connsiteX5" fmla="*/ 252437 w 256162"/>
              <a:gd name="connsiteY5" fmla="*/ 321836 h 529341"/>
              <a:gd name="connsiteX6" fmla="*/ 157187 w 256162"/>
              <a:gd name="connsiteY6" fmla="*/ 226586 h 529341"/>
              <a:gd name="connsiteX7" fmla="*/ 227037 w 256162"/>
              <a:gd name="connsiteY7" fmla="*/ 102 h 52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162" h="529341">
                <a:moveTo>
                  <a:pt x="227037" y="102"/>
                </a:moveTo>
                <a:cubicBezTo>
                  <a:pt x="218217" y="-4484"/>
                  <a:pt x="111326" y="146152"/>
                  <a:pt x="104270" y="199069"/>
                </a:cubicBezTo>
                <a:cubicBezTo>
                  <a:pt x="97214" y="251986"/>
                  <a:pt x="171298" y="293260"/>
                  <a:pt x="184703" y="317602"/>
                </a:cubicBezTo>
                <a:cubicBezTo>
                  <a:pt x="198108" y="341944"/>
                  <a:pt x="215395" y="309841"/>
                  <a:pt x="184703" y="345119"/>
                </a:cubicBezTo>
                <a:cubicBezTo>
                  <a:pt x="154011" y="380397"/>
                  <a:pt x="-10736" y="533149"/>
                  <a:pt x="553" y="529269"/>
                </a:cubicBezTo>
                <a:cubicBezTo>
                  <a:pt x="11842" y="525389"/>
                  <a:pt x="226331" y="372283"/>
                  <a:pt x="252437" y="321836"/>
                </a:cubicBezTo>
                <a:cubicBezTo>
                  <a:pt x="278543" y="271389"/>
                  <a:pt x="158951" y="279150"/>
                  <a:pt x="157187" y="226586"/>
                </a:cubicBezTo>
                <a:cubicBezTo>
                  <a:pt x="155423" y="174022"/>
                  <a:pt x="235857" y="4688"/>
                  <a:pt x="227037" y="1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BD6944C-7579-4B24-A6B8-382E1A95F66A}"/>
              </a:ext>
            </a:extLst>
          </p:cNvPr>
          <p:cNvSpPr/>
          <p:nvPr/>
        </p:nvSpPr>
        <p:spPr>
          <a:xfrm>
            <a:off x="7187164" y="2541886"/>
            <a:ext cx="224004" cy="749893"/>
          </a:xfrm>
          <a:custGeom>
            <a:avLst/>
            <a:gdLst>
              <a:gd name="connsiteX0" fmla="*/ 1036 w 224004"/>
              <a:gd name="connsiteY0" fmla="*/ 231 h 749893"/>
              <a:gd name="connsiteX1" fmla="*/ 202119 w 224004"/>
              <a:gd name="connsiteY1" fmla="*/ 188614 h 749893"/>
              <a:gd name="connsiteX2" fmla="*/ 151319 w 224004"/>
              <a:gd name="connsiteY2" fmla="*/ 461664 h 749893"/>
              <a:gd name="connsiteX3" fmla="*/ 121686 w 224004"/>
              <a:gd name="connsiteY3" fmla="*/ 609831 h 749893"/>
              <a:gd name="connsiteX4" fmla="*/ 153436 w 224004"/>
              <a:gd name="connsiteY4" fmla="*/ 749531 h 749893"/>
              <a:gd name="connsiteX5" fmla="*/ 151319 w 224004"/>
              <a:gd name="connsiteY5" fmla="*/ 643697 h 749893"/>
              <a:gd name="connsiteX6" fmla="*/ 219053 w 224004"/>
              <a:gd name="connsiteY6" fmla="*/ 448964 h 749893"/>
              <a:gd name="connsiteX7" fmla="*/ 208469 w 224004"/>
              <a:gd name="connsiteY7" fmla="*/ 294447 h 749893"/>
              <a:gd name="connsiteX8" fmla="*/ 125919 w 224004"/>
              <a:gd name="connsiteY8" fmla="*/ 152631 h 749893"/>
              <a:gd name="connsiteX9" fmla="*/ 1036 w 224004"/>
              <a:gd name="connsiteY9" fmla="*/ 231 h 74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004" h="749893">
                <a:moveTo>
                  <a:pt x="1036" y="231"/>
                </a:moveTo>
                <a:cubicBezTo>
                  <a:pt x="13736" y="6228"/>
                  <a:pt x="177072" y="111709"/>
                  <a:pt x="202119" y="188614"/>
                </a:cubicBezTo>
                <a:cubicBezTo>
                  <a:pt x="227166" y="265520"/>
                  <a:pt x="164724" y="391461"/>
                  <a:pt x="151319" y="461664"/>
                </a:cubicBezTo>
                <a:cubicBezTo>
                  <a:pt x="137914" y="531867"/>
                  <a:pt x="121333" y="561853"/>
                  <a:pt x="121686" y="609831"/>
                </a:cubicBezTo>
                <a:cubicBezTo>
                  <a:pt x="122039" y="657809"/>
                  <a:pt x="148497" y="743887"/>
                  <a:pt x="153436" y="749531"/>
                </a:cubicBezTo>
                <a:cubicBezTo>
                  <a:pt x="158375" y="755175"/>
                  <a:pt x="140383" y="693792"/>
                  <a:pt x="151319" y="643697"/>
                </a:cubicBezTo>
                <a:cubicBezTo>
                  <a:pt x="162255" y="593602"/>
                  <a:pt x="209528" y="507172"/>
                  <a:pt x="219053" y="448964"/>
                </a:cubicBezTo>
                <a:cubicBezTo>
                  <a:pt x="228578" y="390756"/>
                  <a:pt x="223991" y="343836"/>
                  <a:pt x="208469" y="294447"/>
                </a:cubicBezTo>
                <a:cubicBezTo>
                  <a:pt x="192947" y="245058"/>
                  <a:pt x="155905" y="198845"/>
                  <a:pt x="125919" y="152631"/>
                </a:cubicBezTo>
                <a:cubicBezTo>
                  <a:pt x="95933" y="106417"/>
                  <a:pt x="-11664" y="-5766"/>
                  <a:pt x="1036" y="23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43323F3-FB5F-48AD-957C-0334D2AE3C4C}"/>
              </a:ext>
            </a:extLst>
          </p:cNvPr>
          <p:cNvSpPr/>
          <p:nvPr/>
        </p:nvSpPr>
        <p:spPr>
          <a:xfrm>
            <a:off x="7393659" y="2983484"/>
            <a:ext cx="194994" cy="376370"/>
          </a:xfrm>
          <a:custGeom>
            <a:avLst/>
            <a:gdLst>
              <a:gd name="connsiteX0" fmla="*/ 194591 w 194994"/>
              <a:gd name="connsiteY0" fmla="*/ 1016 h 376370"/>
              <a:gd name="connsiteX1" fmla="*/ 54891 w 194994"/>
              <a:gd name="connsiteY1" fmla="*/ 153416 h 376370"/>
              <a:gd name="connsiteX2" fmla="*/ 69708 w 194994"/>
              <a:gd name="connsiteY2" fmla="*/ 371433 h 376370"/>
              <a:gd name="connsiteX3" fmla="*/ 54891 w 194994"/>
              <a:gd name="connsiteY3" fmla="*/ 299466 h 376370"/>
              <a:gd name="connsiteX4" fmla="*/ 4091 w 194994"/>
              <a:gd name="connsiteY4" fmla="*/ 227499 h 376370"/>
              <a:gd name="connsiteX5" fmla="*/ 194591 w 194994"/>
              <a:gd name="connsiteY5" fmla="*/ 1016 h 37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994" h="376370">
                <a:moveTo>
                  <a:pt x="194591" y="1016"/>
                </a:moveTo>
                <a:cubicBezTo>
                  <a:pt x="203058" y="-11331"/>
                  <a:pt x="75705" y="91680"/>
                  <a:pt x="54891" y="153416"/>
                </a:cubicBezTo>
                <a:cubicBezTo>
                  <a:pt x="34077" y="215152"/>
                  <a:pt x="69708" y="347091"/>
                  <a:pt x="69708" y="371433"/>
                </a:cubicBezTo>
                <a:cubicBezTo>
                  <a:pt x="69708" y="395775"/>
                  <a:pt x="65827" y="323455"/>
                  <a:pt x="54891" y="299466"/>
                </a:cubicBezTo>
                <a:cubicBezTo>
                  <a:pt x="43955" y="275477"/>
                  <a:pt x="-16017" y="275124"/>
                  <a:pt x="4091" y="227499"/>
                </a:cubicBezTo>
                <a:cubicBezTo>
                  <a:pt x="24199" y="179874"/>
                  <a:pt x="186124" y="13363"/>
                  <a:pt x="194591" y="101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FB31E8E-9072-441E-B6AF-6355E8F2951B}"/>
              </a:ext>
            </a:extLst>
          </p:cNvPr>
          <p:cNvSpPr/>
          <p:nvPr/>
        </p:nvSpPr>
        <p:spPr>
          <a:xfrm>
            <a:off x="7416044" y="2861106"/>
            <a:ext cx="1057944" cy="259045"/>
          </a:xfrm>
          <a:custGeom>
            <a:avLst/>
            <a:gdLst>
              <a:gd name="connsiteX0" fmla="*/ 4989 w 1057944"/>
              <a:gd name="connsiteY0" fmla="*/ 627 h 259045"/>
              <a:gd name="connsiteX1" fmla="*/ 112939 w 1057944"/>
              <a:gd name="connsiteY1" fmla="*/ 159377 h 259045"/>
              <a:gd name="connsiteX2" fmla="*/ 301323 w 1057944"/>
              <a:gd name="connsiteY2" fmla="*/ 258861 h 259045"/>
              <a:gd name="connsiteX3" fmla="*/ 1035806 w 1057944"/>
              <a:gd name="connsiteY3" fmla="*/ 184777 h 259045"/>
              <a:gd name="connsiteX4" fmla="*/ 813556 w 1057944"/>
              <a:gd name="connsiteY4" fmla="*/ 208061 h 259045"/>
              <a:gd name="connsiteX5" fmla="*/ 271689 w 1057944"/>
              <a:gd name="connsiteY5" fmla="*/ 222877 h 259045"/>
              <a:gd name="connsiteX6" fmla="*/ 4989 w 1057944"/>
              <a:gd name="connsiteY6" fmla="*/ 627 h 25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7944" h="259045">
                <a:moveTo>
                  <a:pt x="4989" y="627"/>
                </a:moveTo>
                <a:cubicBezTo>
                  <a:pt x="-21469" y="-9956"/>
                  <a:pt x="63550" y="116338"/>
                  <a:pt x="112939" y="159377"/>
                </a:cubicBezTo>
                <a:cubicBezTo>
                  <a:pt x="162328" y="202416"/>
                  <a:pt x="147512" y="254628"/>
                  <a:pt x="301323" y="258861"/>
                </a:cubicBezTo>
                <a:cubicBezTo>
                  <a:pt x="455134" y="263094"/>
                  <a:pt x="950434" y="193244"/>
                  <a:pt x="1035806" y="184777"/>
                </a:cubicBezTo>
                <a:cubicBezTo>
                  <a:pt x="1121178" y="176310"/>
                  <a:pt x="940909" y="201711"/>
                  <a:pt x="813556" y="208061"/>
                </a:cubicBezTo>
                <a:cubicBezTo>
                  <a:pt x="686203" y="214411"/>
                  <a:pt x="403628" y="254627"/>
                  <a:pt x="271689" y="222877"/>
                </a:cubicBezTo>
                <a:cubicBezTo>
                  <a:pt x="139750" y="191127"/>
                  <a:pt x="31447" y="11210"/>
                  <a:pt x="4989" y="6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1C2CB70-9DC8-42FA-9B19-9C8849746C59}"/>
              </a:ext>
            </a:extLst>
          </p:cNvPr>
          <p:cNvSpPr/>
          <p:nvPr/>
        </p:nvSpPr>
        <p:spPr>
          <a:xfrm>
            <a:off x="5801544" y="1311244"/>
            <a:ext cx="653410" cy="247387"/>
          </a:xfrm>
          <a:custGeom>
            <a:avLst/>
            <a:gdLst>
              <a:gd name="connsiteX0" fmla="*/ 769 w 653410"/>
              <a:gd name="connsiteY0" fmla="*/ 1619 h 247387"/>
              <a:gd name="connsiteX1" fmla="*/ 235719 w 653410"/>
              <a:gd name="connsiteY1" fmla="*/ 117506 h 247387"/>
              <a:gd name="connsiteX2" fmla="*/ 484956 w 653410"/>
              <a:gd name="connsiteY2" fmla="*/ 236569 h 247387"/>
              <a:gd name="connsiteX3" fmla="*/ 653231 w 653410"/>
              <a:gd name="connsiteY3" fmla="*/ 182594 h 247387"/>
              <a:gd name="connsiteX4" fmla="*/ 513531 w 653410"/>
              <a:gd name="connsiteY4" fmla="*/ 238156 h 247387"/>
              <a:gd name="connsiteX5" fmla="*/ 334144 w 653410"/>
              <a:gd name="connsiteY5" fmla="*/ 223869 h 247387"/>
              <a:gd name="connsiteX6" fmla="*/ 769 w 653410"/>
              <a:gd name="connsiteY6" fmla="*/ 1619 h 24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410" h="247387">
                <a:moveTo>
                  <a:pt x="769" y="1619"/>
                </a:moveTo>
                <a:cubicBezTo>
                  <a:pt x="-15635" y="-16108"/>
                  <a:pt x="235719" y="117506"/>
                  <a:pt x="235719" y="117506"/>
                </a:cubicBezTo>
                <a:cubicBezTo>
                  <a:pt x="316417" y="156664"/>
                  <a:pt x="415371" y="225721"/>
                  <a:pt x="484956" y="236569"/>
                </a:cubicBezTo>
                <a:cubicBezTo>
                  <a:pt x="554541" y="247417"/>
                  <a:pt x="648469" y="182330"/>
                  <a:pt x="653231" y="182594"/>
                </a:cubicBezTo>
                <a:cubicBezTo>
                  <a:pt x="657993" y="182858"/>
                  <a:pt x="566712" y="231277"/>
                  <a:pt x="513531" y="238156"/>
                </a:cubicBezTo>
                <a:cubicBezTo>
                  <a:pt x="460350" y="245035"/>
                  <a:pt x="418546" y="260646"/>
                  <a:pt x="334144" y="223869"/>
                </a:cubicBezTo>
                <a:cubicBezTo>
                  <a:pt x="249742" y="187092"/>
                  <a:pt x="17173" y="19346"/>
                  <a:pt x="769" y="161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F4E77D5-24EC-4C67-A93B-44CFA8A7069E}"/>
              </a:ext>
            </a:extLst>
          </p:cNvPr>
          <p:cNvSpPr/>
          <p:nvPr/>
        </p:nvSpPr>
        <p:spPr>
          <a:xfrm>
            <a:off x="6156198" y="1414287"/>
            <a:ext cx="497895" cy="74565"/>
          </a:xfrm>
          <a:custGeom>
            <a:avLst/>
            <a:gdLst>
              <a:gd name="connsiteX0" fmla="*/ 1715 w 497895"/>
              <a:gd name="connsiteY0" fmla="*/ 52563 h 74565"/>
              <a:gd name="connsiteX1" fmla="*/ 274765 w 497895"/>
              <a:gd name="connsiteY1" fmla="*/ 176 h 74565"/>
              <a:gd name="connsiteX2" fmla="*/ 489077 w 497895"/>
              <a:gd name="connsiteY2" fmla="*/ 73201 h 74565"/>
              <a:gd name="connsiteX3" fmla="*/ 412877 w 497895"/>
              <a:gd name="connsiteY3" fmla="*/ 47801 h 74565"/>
              <a:gd name="connsiteX4" fmla="*/ 1715 w 497895"/>
              <a:gd name="connsiteY4" fmla="*/ 52563 h 7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95" h="74565">
                <a:moveTo>
                  <a:pt x="1715" y="52563"/>
                </a:moveTo>
                <a:cubicBezTo>
                  <a:pt x="-21304" y="44626"/>
                  <a:pt x="193538" y="-3264"/>
                  <a:pt x="274765" y="176"/>
                </a:cubicBezTo>
                <a:cubicBezTo>
                  <a:pt x="355992" y="3616"/>
                  <a:pt x="466058" y="65264"/>
                  <a:pt x="489077" y="73201"/>
                </a:cubicBezTo>
                <a:cubicBezTo>
                  <a:pt x="512096" y="81138"/>
                  <a:pt x="491194" y="52034"/>
                  <a:pt x="412877" y="47801"/>
                </a:cubicBezTo>
                <a:cubicBezTo>
                  <a:pt x="334560" y="43568"/>
                  <a:pt x="24734" y="60500"/>
                  <a:pt x="1715" y="5256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DB8FC74-6DC8-4BDC-B89E-3792212E456C}"/>
              </a:ext>
            </a:extLst>
          </p:cNvPr>
          <p:cNvSpPr/>
          <p:nvPr/>
        </p:nvSpPr>
        <p:spPr>
          <a:xfrm>
            <a:off x="6558293" y="1340535"/>
            <a:ext cx="629776" cy="275523"/>
          </a:xfrm>
          <a:custGeom>
            <a:avLst/>
            <a:gdLst>
              <a:gd name="connsiteX0" fmla="*/ 147307 w 629776"/>
              <a:gd name="connsiteY0" fmla="*/ 148540 h 275523"/>
              <a:gd name="connsiteX1" fmla="*/ 1257 w 629776"/>
              <a:gd name="connsiteY1" fmla="*/ 56465 h 275523"/>
              <a:gd name="connsiteX2" fmla="*/ 72695 w 629776"/>
              <a:gd name="connsiteY2" fmla="*/ 45353 h 275523"/>
              <a:gd name="connsiteX3" fmla="*/ 375907 w 629776"/>
              <a:gd name="connsiteY3" fmla="*/ 12015 h 275523"/>
              <a:gd name="connsiteX4" fmla="*/ 626732 w 629776"/>
              <a:gd name="connsiteY4" fmla="*/ 273953 h 275523"/>
              <a:gd name="connsiteX5" fmla="*/ 498145 w 629776"/>
              <a:gd name="connsiteY5" fmla="*/ 116790 h 275523"/>
              <a:gd name="connsiteX6" fmla="*/ 250495 w 629776"/>
              <a:gd name="connsiteY6" fmla="*/ 24715 h 275523"/>
              <a:gd name="connsiteX7" fmla="*/ 104445 w 629776"/>
              <a:gd name="connsiteY7" fmla="*/ 83453 h 275523"/>
              <a:gd name="connsiteX8" fmla="*/ 147307 w 629776"/>
              <a:gd name="connsiteY8" fmla="*/ 148540 h 27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6" h="275523">
                <a:moveTo>
                  <a:pt x="147307" y="148540"/>
                </a:moveTo>
                <a:cubicBezTo>
                  <a:pt x="130109" y="144042"/>
                  <a:pt x="13692" y="73663"/>
                  <a:pt x="1257" y="56465"/>
                </a:cubicBezTo>
                <a:cubicBezTo>
                  <a:pt x="-11178" y="39267"/>
                  <a:pt x="72695" y="45353"/>
                  <a:pt x="72695" y="45353"/>
                </a:cubicBezTo>
                <a:cubicBezTo>
                  <a:pt x="135136" y="37945"/>
                  <a:pt x="283568" y="-26085"/>
                  <a:pt x="375907" y="12015"/>
                </a:cubicBezTo>
                <a:cubicBezTo>
                  <a:pt x="468246" y="50115"/>
                  <a:pt x="606359" y="256491"/>
                  <a:pt x="626732" y="273953"/>
                </a:cubicBezTo>
                <a:cubicBezTo>
                  <a:pt x="647105" y="291416"/>
                  <a:pt x="560851" y="158330"/>
                  <a:pt x="498145" y="116790"/>
                </a:cubicBezTo>
                <a:cubicBezTo>
                  <a:pt x="435439" y="75250"/>
                  <a:pt x="316112" y="30271"/>
                  <a:pt x="250495" y="24715"/>
                </a:cubicBezTo>
                <a:cubicBezTo>
                  <a:pt x="184878" y="19159"/>
                  <a:pt x="126935" y="64138"/>
                  <a:pt x="104445" y="83453"/>
                </a:cubicBezTo>
                <a:cubicBezTo>
                  <a:pt x="81955" y="102768"/>
                  <a:pt x="164505" y="153038"/>
                  <a:pt x="147307" y="1485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C78E166-DB85-4FAA-BA80-78F5883464C2}"/>
              </a:ext>
            </a:extLst>
          </p:cNvPr>
          <p:cNvSpPr/>
          <p:nvPr/>
        </p:nvSpPr>
        <p:spPr>
          <a:xfrm>
            <a:off x="6959599" y="1658114"/>
            <a:ext cx="244043" cy="878335"/>
          </a:xfrm>
          <a:custGeom>
            <a:avLst/>
            <a:gdLst>
              <a:gd name="connsiteX0" fmla="*/ 243418 w 244043"/>
              <a:gd name="connsiteY0" fmla="*/ 1353 h 878335"/>
              <a:gd name="connsiteX1" fmla="*/ 78318 w 244043"/>
              <a:gd name="connsiteY1" fmla="*/ 213019 h 878335"/>
              <a:gd name="connsiteX2" fmla="*/ 1 w 244043"/>
              <a:gd name="connsiteY2" fmla="*/ 342136 h 878335"/>
              <a:gd name="connsiteX3" fmla="*/ 76201 w 244043"/>
              <a:gd name="connsiteY3" fmla="*/ 860719 h 878335"/>
              <a:gd name="connsiteX4" fmla="*/ 57151 w 244043"/>
              <a:gd name="connsiteY4" fmla="*/ 716786 h 878335"/>
              <a:gd name="connsiteX5" fmla="*/ 12701 w 244043"/>
              <a:gd name="connsiteY5" fmla="*/ 323086 h 878335"/>
              <a:gd name="connsiteX6" fmla="*/ 243418 w 244043"/>
              <a:gd name="connsiteY6" fmla="*/ 1353 h 87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043" h="878335">
                <a:moveTo>
                  <a:pt x="243418" y="1353"/>
                </a:moveTo>
                <a:cubicBezTo>
                  <a:pt x="254354" y="-16992"/>
                  <a:pt x="118887" y="156222"/>
                  <a:pt x="78318" y="213019"/>
                </a:cubicBezTo>
                <a:cubicBezTo>
                  <a:pt x="37749" y="269816"/>
                  <a:pt x="354" y="234186"/>
                  <a:pt x="1" y="342136"/>
                </a:cubicBezTo>
                <a:cubicBezTo>
                  <a:pt x="-352" y="450086"/>
                  <a:pt x="66676" y="798277"/>
                  <a:pt x="76201" y="860719"/>
                </a:cubicBezTo>
                <a:cubicBezTo>
                  <a:pt x="85726" y="923161"/>
                  <a:pt x="67734" y="806392"/>
                  <a:pt x="57151" y="716786"/>
                </a:cubicBezTo>
                <a:cubicBezTo>
                  <a:pt x="46568" y="627181"/>
                  <a:pt x="-20813" y="439150"/>
                  <a:pt x="12701" y="323086"/>
                </a:cubicBezTo>
                <a:cubicBezTo>
                  <a:pt x="46215" y="207022"/>
                  <a:pt x="232482" y="19698"/>
                  <a:pt x="243418" y="135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D329286-285E-47A2-A46D-C690D5CD5F02}"/>
              </a:ext>
            </a:extLst>
          </p:cNvPr>
          <p:cNvSpPr/>
          <p:nvPr/>
        </p:nvSpPr>
        <p:spPr>
          <a:xfrm>
            <a:off x="7107371" y="1745738"/>
            <a:ext cx="241782" cy="776012"/>
          </a:xfrm>
          <a:custGeom>
            <a:avLst/>
            <a:gdLst>
              <a:gd name="connsiteX0" fmla="*/ 152796 w 241782"/>
              <a:gd name="connsiteY0" fmla="*/ 512 h 776012"/>
              <a:gd name="connsiteX1" fmla="*/ 51196 w 241782"/>
              <a:gd name="connsiteY1" fmla="*/ 330712 h 776012"/>
              <a:gd name="connsiteX2" fmla="*/ 78712 w 241782"/>
              <a:gd name="connsiteY2" fmla="*/ 461945 h 776012"/>
              <a:gd name="connsiteX3" fmla="*/ 231112 w 241782"/>
              <a:gd name="connsiteY3" fmla="*/ 762512 h 776012"/>
              <a:gd name="connsiteX4" fmla="*/ 203596 w 241782"/>
              <a:gd name="connsiteY4" fmla="*/ 692662 h 776012"/>
              <a:gd name="connsiteX5" fmla="*/ 396 w 241782"/>
              <a:gd name="connsiteY5" fmla="*/ 413262 h 776012"/>
              <a:gd name="connsiteX6" fmla="*/ 152796 w 241782"/>
              <a:gd name="connsiteY6" fmla="*/ 512 h 77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782" h="776012">
                <a:moveTo>
                  <a:pt x="152796" y="512"/>
                </a:moveTo>
                <a:cubicBezTo>
                  <a:pt x="161263" y="-13246"/>
                  <a:pt x="63543" y="253807"/>
                  <a:pt x="51196" y="330712"/>
                </a:cubicBezTo>
                <a:cubicBezTo>
                  <a:pt x="38849" y="407617"/>
                  <a:pt x="48726" y="389978"/>
                  <a:pt x="78712" y="461945"/>
                </a:cubicBezTo>
                <a:cubicBezTo>
                  <a:pt x="108698" y="533912"/>
                  <a:pt x="210298" y="724059"/>
                  <a:pt x="231112" y="762512"/>
                </a:cubicBezTo>
                <a:cubicBezTo>
                  <a:pt x="251926" y="800965"/>
                  <a:pt x="242049" y="750870"/>
                  <a:pt x="203596" y="692662"/>
                </a:cubicBezTo>
                <a:cubicBezTo>
                  <a:pt x="165143" y="634454"/>
                  <a:pt x="9568" y="526856"/>
                  <a:pt x="396" y="413262"/>
                </a:cubicBezTo>
                <a:cubicBezTo>
                  <a:pt x="-8776" y="299668"/>
                  <a:pt x="144329" y="14270"/>
                  <a:pt x="152796" y="51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9EC8D3D-728F-4B50-BCED-3BD596CE6A40}"/>
              </a:ext>
            </a:extLst>
          </p:cNvPr>
          <p:cNvSpPr/>
          <p:nvPr/>
        </p:nvSpPr>
        <p:spPr>
          <a:xfrm>
            <a:off x="5350876" y="1260475"/>
            <a:ext cx="300815" cy="785123"/>
          </a:xfrm>
          <a:custGeom>
            <a:avLst/>
            <a:gdLst>
              <a:gd name="connsiteX0" fmla="*/ 192674 w 300815"/>
              <a:gd name="connsiteY0" fmla="*/ 0 h 785123"/>
              <a:gd name="connsiteX1" fmla="*/ 256174 w 300815"/>
              <a:gd name="connsiteY1" fmla="*/ 146050 h 785123"/>
              <a:gd name="connsiteX2" fmla="*/ 118062 w 300815"/>
              <a:gd name="connsiteY2" fmla="*/ 350838 h 785123"/>
              <a:gd name="connsiteX3" fmla="*/ 587 w 300815"/>
              <a:gd name="connsiteY3" fmla="*/ 549275 h 785123"/>
              <a:gd name="connsiteX4" fmla="*/ 72024 w 300815"/>
              <a:gd name="connsiteY4" fmla="*/ 776288 h 785123"/>
              <a:gd name="connsiteX5" fmla="*/ 56149 w 300815"/>
              <a:gd name="connsiteY5" fmla="*/ 730250 h 785123"/>
              <a:gd name="connsiteX6" fmla="*/ 21224 w 300815"/>
              <a:gd name="connsiteY6" fmla="*/ 649288 h 785123"/>
              <a:gd name="connsiteX7" fmla="*/ 102187 w 300815"/>
              <a:gd name="connsiteY7" fmla="*/ 477838 h 785123"/>
              <a:gd name="connsiteX8" fmla="*/ 299037 w 300815"/>
              <a:gd name="connsiteY8" fmla="*/ 144463 h 785123"/>
              <a:gd name="connsiteX9" fmla="*/ 192674 w 300815"/>
              <a:gd name="connsiteY9" fmla="*/ 0 h 78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815" h="785123">
                <a:moveTo>
                  <a:pt x="192674" y="0"/>
                </a:moveTo>
                <a:cubicBezTo>
                  <a:pt x="185530" y="264"/>
                  <a:pt x="268609" y="87577"/>
                  <a:pt x="256174" y="146050"/>
                </a:cubicBezTo>
                <a:cubicBezTo>
                  <a:pt x="243739" y="204523"/>
                  <a:pt x="160660" y="283634"/>
                  <a:pt x="118062" y="350838"/>
                </a:cubicBezTo>
                <a:cubicBezTo>
                  <a:pt x="75464" y="418042"/>
                  <a:pt x="8260" y="478367"/>
                  <a:pt x="587" y="549275"/>
                </a:cubicBezTo>
                <a:cubicBezTo>
                  <a:pt x="-7086" y="620183"/>
                  <a:pt x="62764" y="746126"/>
                  <a:pt x="72024" y="776288"/>
                </a:cubicBezTo>
                <a:cubicBezTo>
                  <a:pt x="81284" y="806450"/>
                  <a:pt x="64616" y="751417"/>
                  <a:pt x="56149" y="730250"/>
                </a:cubicBezTo>
                <a:cubicBezTo>
                  <a:pt x="47682" y="709083"/>
                  <a:pt x="13551" y="691357"/>
                  <a:pt x="21224" y="649288"/>
                </a:cubicBezTo>
                <a:cubicBezTo>
                  <a:pt x="28897" y="607219"/>
                  <a:pt x="55885" y="561975"/>
                  <a:pt x="102187" y="477838"/>
                </a:cubicBezTo>
                <a:cubicBezTo>
                  <a:pt x="148489" y="393701"/>
                  <a:pt x="281575" y="220663"/>
                  <a:pt x="299037" y="144463"/>
                </a:cubicBezTo>
                <a:cubicBezTo>
                  <a:pt x="316500" y="68263"/>
                  <a:pt x="199818" y="-264"/>
                  <a:pt x="192674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7B8FD94-0327-4ACE-B127-E51419CBD0EA}"/>
              </a:ext>
            </a:extLst>
          </p:cNvPr>
          <p:cNvSpPr/>
          <p:nvPr/>
        </p:nvSpPr>
        <p:spPr>
          <a:xfrm>
            <a:off x="5242233" y="558252"/>
            <a:ext cx="558501" cy="897255"/>
          </a:xfrm>
          <a:custGeom>
            <a:avLst/>
            <a:gdLst>
              <a:gd name="connsiteX0" fmla="*/ 558492 w 558501"/>
              <a:gd name="connsiteY0" fmla="*/ 548 h 897255"/>
              <a:gd name="connsiteX1" fmla="*/ 29855 w 558501"/>
              <a:gd name="connsiteY1" fmla="*/ 381548 h 897255"/>
              <a:gd name="connsiteX2" fmla="*/ 64780 w 558501"/>
              <a:gd name="connsiteY2" fmla="*/ 880023 h 897255"/>
              <a:gd name="connsiteX3" fmla="*/ 52080 w 558501"/>
              <a:gd name="connsiteY3" fmla="*/ 753023 h 897255"/>
              <a:gd name="connsiteX4" fmla="*/ 44142 w 558501"/>
              <a:gd name="connsiteY4" fmla="*/ 464098 h 897255"/>
              <a:gd name="connsiteX5" fmla="*/ 558492 w 558501"/>
              <a:gd name="connsiteY5" fmla="*/ 548 h 89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501" h="897255">
                <a:moveTo>
                  <a:pt x="558492" y="548"/>
                </a:moveTo>
                <a:cubicBezTo>
                  <a:pt x="556111" y="-13210"/>
                  <a:pt x="112140" y="234969"/>
                  <a:pt x="29855" y="381548"/>
                </a:cubicBezTo>
                <a:cubicBezTo>
                  <a:pt x="-52430" y="528127"/>
                  <a:pt x="61076" y="818111"/>
                  <a:pt x="64780" y="880023"/>
                </a:cubicBezTo>
                <a:cubicBezTo>
                  <a:pt x="68484" y="941935"/>
                  <a:pt x="55520" y="822344"/>
                  <a:pt x="52080" y="753023"/>
                </a:cubicBezTo>
                <a:cubicBezTo>
                  <a:pt x="48640" y="683702"/>
                  <a:pt x="-38408" y="590569"/>
                  <a:pt x="44142" y="464098"/>
                </a:cubicBezTo>
                <a:cubicBezTo>
                  <a:pt x="126692" y="337627"/>
                  <a:pt x="560873" y="14306"/>
                  <a:pt x="558492" y="5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582B991-1ADF-4192-89E9-3B5AB41157A9}"/>
              </a:ext>
            </a:extLst>
          </p:cNvPr>
          <p:cNvSpPr/>
          <p:nvPr/>
        </p:nvSpPr>
        <p:spPr>
          <a:xfrm>
            <a:off x="5960225" y="390413"/>
            <a:ext cx="443764" cy="1010679"/>
          </a:xfrm>
          <a:custGeom>
            <a:avLst/>
            <a:gdLst>
              <a:gd name="connsiteX0" fmla="*/ 405650 w 443764"/>
              <a:gd name="connsiteY0" fmla="*/ 1009762 h 1010679"/>
              <a:gd name="connsiteX1" fmla="*/ 145300 w 443764"/>
              <a:gd name="connsiteY1" fmla="*/ 701787 h 1010679"/>
              <a:gd name="connsiteX2" fmla="*/ 11950 w 443764"/>
              <a:gd name="connsiteY2" fmla="*/ 552562 h 1010679"/>
              <a:gd name="connsiteX3" fmla="*/ 443750 w 443764"/>
              <a:gd name="connsiteY3" fmla="*/ 3287 h 1010679"/>
              <a:gd name="connsiteX4" fmla="*/ 27825 w 443764"/>
              <a:gd name="connsiteY4" fmla="*/ 333487 h 1010679"/>
              <a:gd name="connsiteX5" fmla="*/ 72275 w 443764"/>
              <a:gd name="connsiteY5" fmla="*/ 536687 h 1010679"/>
              <a:gd name="connsiteX6" fmla="*/ 285000 w 443764"/>
              <a:gd name="connsiteY6" fmla="*/ 787512 h 1010679"/>
              <a:gd name="connsiteX7" fmla="*/ 405650 w 443764"/>
              <a:gd name="connsiteY7" fmla="*/ 1009762 h 101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764" h="1010679">
                <a:moveTo>
                  <a:pt x="405650" y="1009762"/>
                </a:moveTo>
                <a:cubicBezTo>
                  <a:pt x="382367" y="995475"/>
                  <a:pt x="210917" y="777987"/>
                  <a:pt x="145300" y="701787"/>
                </a:cubicBezTo>
                <a:cubicBezTo>
                  <a:pt x="79683" y="625587"/>
                  <a:pt x="-37792" y="668979"/>
                  <a:pt x="11950" y="552562"/>
                </a:cubicBezTo>
                <a:cubicBezTo>
                  <a:pt x="61692" y="436145"/>
                  <a:pt x="441104" y="39799"/>
                  <a:pt x="443750" y="3287"/>
                </a:cubicBezTo>
                <a:cubicBezTo>
                  <a:pt x="446396" y="-33225"/>
                  <a:pt x="89737" y="244587"/>
                  <a:pt x="27825" y="333487"/>
                </a:cubicBezTo>
                <a:cubicBezTo>
                  <a:pt x="-34087" y="422387"/>
                  <a:pt x="29413" y="461016"/>
                  <a:pt x="72275" y="536687"/>
                </a:cubicBezTo>
                <a:cubicBezTo>
                  <a:pt x="115137" y="612358"/>
                  <a:pt x="227850" y="707079"/>
                  <a:pt x="285000" y="787512"/>
                </a:cubicBezTo>
                <a:cubicBezTo>
                  <a:pt x="342150" y="867945"/>
                  <a:pt x="428933" y="1024049"/>
                  <a:pt x="405650" y="100976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7BAB3DD-FC3F-4DDB-9697-F02BB01B4432}"/>
              </a:ext>
            </a:extLst>
          </p:cNvPr>
          <p:cNvSpPr/>
          <p:nvPr/>
        </p:nvSpPr>
        <p:spPr>
          <a:xfrm>
            <a:off x="5638780" y="569425"/>
            <a:ext cx="388125" cy="746731"/>
          </a:xfrm>
          <a:custGeom>
            <a:avLst/>
            <a:gdLst>
              <a:gd name="connsiteX0" fmla="*/ 387370 w 388125"/>
              <a:gd name="connsiteY0" fmla="*/ 81450 h 746731"/>
              <a:gd name="connsiteX1" fmla="*/ 269895 w 388125"/>
              <a:gd name="connsiteY1" fmla="*/ 94150 h 746731"/>
              <a:gd name="connsiteX2" fmla="*/ 95270 w 388125"/>
              <a:gd name="connsiteY2" fmla="*/ 370375 h 746731"/>
              <a:gd name="connsiteX3" fmla="*/ 139720 w 388125"/>
              <a:gd name="connsiteY3" fmla="*/ 732325 h 746731"/>
              <a:gd name="connsiteX4" fmla="*/ 114320 w 388125"/>
              <a:gd name="connsiteY4" fmla="*/ 649775 h 746731"/>
              <a:gd name="connsiteX5" fmla="*/ 20 w 388125"/>
              <a:gd name="connsiteY5" fmla="*/ 418000 h 746731"/>
              <a:gd name="connsiteX6" fmla="*/ 123845 w 388125"/>
              <a:gd name="connsiteY6" fmla="*/ 154475 h 746731"/>
              <a:gd name="connsiteX7" fmla="*/ 311170 w 388125"/>
              <a:gd name="connsiteY7" fmla="*/ 2075 h 746731"/>
              <a:gd name="connsiteX8" fmla="*/ 387370 w 388125"/>
              <a:gd name="connsiteY8" fmla="*/ 81450 h 74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125" h="746731">
                <a:moveTo>
                  <a:pt x="387370" y="81450"/>
                </a:moveTo>
                <a:cubicBezTo>
                  <a:pt x="380491" y="96796"/>
                  <a:pt x="318578" y="45996"/>
                  <a:pt x="269895" y="94150"/>
                </a:cubicBezTo>
                <a:cubicBezTo>
                  <a:pt x="221212" y="142304"/>
                  <a:pt x="116966" y="264013"/>
                  <a:pt x="95270" y="370375"/>
                </a:cubicBezTo>
                <a:cubicBezTo>
                  <a:pt x="73574" y="476738"/>
                  <a:pt x="136545" y="685758"/>
                  <a:pt x="139720" y="732325"/>
                </a:cubicBezTo>
                <a:cubicBezTo>
                  <a:pt x="142895" y="778892"/>
                  <a:pt x="137603" y="702163"/>
                  <a:pt x="114320" y="649775"/>
                </a:cubicBezTo>
                <a:cubicBezTo>
                  <a:pt x="91037" y="597388"/>
                  <a:pt x="-1567" y="500550"/>
                  <a:pt x="20" y="418000"/>
                </a:cubicBezTo>
                <a:cubicBezTo>
                  <a:pt x="1607" y="335450"/>
                  <a:pt x="71987" y="223796"/>
                  <a:pt x="123845" y="154475"/>
                </a:cubicBezTo>
                <a:cubicBezTo>
                  <a:pt x="175703" y="85154"/>
                  <a:pt x="269366" y="17950"/>
                  <a:pt x="311170" y="2075"/>
                </a:cubicBezTo>
                <a:cubicBezTo>
                  <a:pt x="352974" y="-13800"/>
                  <a:pt x="394249" y="66104"/>
                  <a:pt x="387370" y="8145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35752250-DF9F-4198-99F7-C033721E6D0C}"/>
              </a:ext>
            </a:extLst>
          </p:cNvPr>
          <p:cNvSpPr/>
          <p:nvPr/>
        </p:nvSpPr>
        <p:spPr>
          <a:xfrm>
            <a:off x="5387738" y="746253"/>
            <a:ext cx="334340" cy="803160"/>
          </a:xfrm>
          <a:custGeom>
            <a:avLst/>
            <a:gdLst>
              <a:gd name="connsiteX0" fmla="*/ 149462 w 334340"/>
              <a:gd name="connsiteY0" fmla="*/ 803147 h 803160"/>
              <a:gd name="connsiteX1" fmla="*/ 70087 w 334340"/>
              <a:gd name="connsiteY1" fmla="*/ 577722 h 803160"/>
              <a:gd name="connsiteX2" fmla="*/ 12937 w 334340"/>
              <a:gd name="connsiteY2" fmla="*/ 485647 h 803160"/>
              <a:gd name="connsiteX3" fmla="*/ 330437 w 334340"/>
              <a:gd name="connsiteY3" fmla="*/ 12572 h 803160"/>
              <a:gd name="connsiteX4" fmla="*/ 181212 w 334340"/>
              <a:gd name="connsiteY4" fmla="*/ 149097 h 803160"/>
              <a:gd name="connsiteX5" fmla="*/ 51037 w 334340"/>
              <a:gd name="connsiteY5" fmla="*/ 285622 h 803160"/>
              <a:gd name="connsiteX6" fmla="*/ 79612 w 334340"/>
              <a:gd name="connsiteY6" fmla="*/ 587247 h 803160"/>
              <a:gd name="connsiteX7" fmla="*/ 149462 w 334340"/>
              <a:gd name="connsiteY7" fmla="*/ 803147 h 80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340" h="803160">
                <a:moveTo>
                  <a:pt x="149462" y="803147"/>
                </a:moveTo>
                <a:cubicBezTo>
                  <a:pt x="147875" y="801560"/>
                  <a:pt x="92841" y="630639"/>
                  <a:pt x="70087" y="577722"/>
                </a:cubicBezTo>
                <a:cubicBezTo>
                  <a:pt x="47333" y="524805"/>
                  <a:pt x="-30455" y="579839"/>
                  <a:pt x="12937" y="485647"/>
                </a:cubicBezTo>
                <a:cubicBezTo>
                  <a:pt x="56329" y="391455"/>
                  <a:pt x="302391" y="68663"/>
                  <a:pt x="330437" y="12572"/>
                </a:cubicBezTo>
                <a:cubicBezTo>
                  <a:pt x="358483" y="-43519"/>
                  <a:pt x="227779" y="103589"/>
                  <a:pt x="181212" y="149097"/>
                </a:cubicBezTo>
                <a:cubicBezTo>
                  <a:pt x="134645" y="194605"/>
                  <a:pt x="67970" y="212597"/>
                  <a:pt x="51037" y="285622"/>
                </a:cubicBezTo>
                <a:cubicBezTo>
                  <a:pt x="34104" y="358647"/>
                  <a:pt x="64795" y="505755"/>
                  <a:pt x="79612" y="587247"/>
                </a:cubicBezTo>
                <a:cubicBezTo>
                  <a:pt x="94429" y="668739"/>
                  <a:pt x="151049" y="804734"/>
                  <a:pt x="149462" y="80314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0047ED0-F56C-4FB5-BB04-8299F0D16325}"/>
              </a:ext>
            </a:extLst>
          </p:cNvPr>
          <p:cNvSpPr/>
          <p:nvPr/>
        </p:nvSpPr>
        <p:spPr>
          <a:xfrm>
            <a:off x="5367680" y="1083396"/>
            <a:ext cx="72327" cy="667412"/>
          </a:xfrm>
          <a:custGeom>
            <a:avLst/>
            <a:gdLst>
              <a:gd name="connsiteX0" fmla="*/ 72153 w 72327"/>
              <a:gd name="connsiteY0" fmla="*/ 2454 h 667412"/>
              <a:gd name="connsiteX1" fmla="*/ 31937 w 72327"/>
              <a:gd name="connsiteY1" fmla="*/ 222587 h 667412"/>
              <a:gd name="connsiteX2" fmla="*/ 72153 w 72327"/>
              <a:gd name="connsiteY2" fmla="*/ 415204 h 667412"/>
              <a:gd name="connsiteX3" fmla="*/ 44637 w 72327"/>
              <a:gd name="connsiteY3" fmla="*/ 542204 h 667412"/>
              <a:gd name="connsiteX4" fmla="*/ 187 w 72327"/>
              <a:gd name="connsiteY4" fmla="*/ 667087 h 667412"/>
              <a:gd name="connsiteX5" fmla="*/ 27703 w 72327"/>
              <a:gd name="connsiteY5" fmla="*/ 569721 h 667412"/>
              <a:gd name="connsiteX6" fmla="*/ 2303 w 72327"/>
              <a:gd name="connsiteY6" fmla="*/ 322071 h 667412"/>
              <a:gd name="connsiteX7" fmla="*/ 44637 w 72327"/>
              <a:gd name="connsiteY7" fmla="*/ 116754 h 667412"/>
              <a:gd name="connsiteX8" fmla="*/ 72153 w 72327"/>
              <a:gd name="connsiteY8" fmla="*/ 2454 h 6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27" h="667412">
                <a:moveTo>
                  <a:pt x="72153" y="2454"/>
                </a:moveTo>
                <a:cubicBezTo>
                  <a:pt x="70036" y="20093"/>
                  <a:pt x="31937" y="153795"/>
                  <a:pt x="31937" y="222587"/>
                </a:cubicBezTo>
                <a:cubicBezTo>
                  <a:pt x="31937" y="291379"/>
                  <a:pt x="70036" y="361935"/>
                  <a:pt x="72153" y="415204"/>
                </a:cubicBezTo>
                <a:cubicBezTo>
                  <a:pt x="74270" y="468473"/>
                  <a:pt x="56631" y="500224"/>
                  <a:pt x="44637" y="542204"/>
                </a:cubicBezTo>
                <a:cubicBezTo>
                  <a:pt x="32643" y="584184"/>
                  <a:pt x="3009" y="662501"/>
                  <a:pt x="187" y="667087"/>
                </a:cubicBezTo>
                <a:cubicBezTo>
                  <a:pt x="-2635" y="671673"/>
                  <a:pt x="27350" y="627224"/>
                  <a:pt x="27703" y="569721"/>
                </a:cubicBezTo>
                <a:cubicBezTo>
                  <a:pt x="28056" y="512218"/>
                  <a:pt x="-519" y="397565"/>
                  <a:pt x="2303" y="322071"/>
                </a:cubicBezTo>
                <a:cubicBezTo>
                  <a:pt x="5125" y="246577"/>
                  <a:pt x="34054" y="167201"/>
                  <a:pt x="44637" y="116754"/>
                </a:cubicBezTo>
                <a:cubicBezTo>
                  <a:pt x="55220" y="66307"/>
                  <a:pt x="74270" y="-15185"/>
                  <a:pt x="72153" y="245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53BBCFF-360C-4725-85F8-15AF31ED18EA}"/>
              </a:ext>
            </a:extLst>
          </p:cNvPr>
          <p:cNvSpPr/>
          <p:nvPr/>
        </p:nvSpPr>
        <p:spPr>
          <a:xfrm>
            <a:off x="6156335" y="414642"/>
            <a:ext cx="1553828" cy="1088949"/>
          </a:xfrm>
          <a:custGeom>
            <a:avLst/>
            <a:gdLst>
              <a:gd name="connsiteX0" fmla="*/ 485765 w 1553828"/>
              <a:gd name="connsiteY0" fmla="*/ 1079725 h 1088949"/>
              <a:gd name="connsiteX1" fmla="*/ 189432 w 1553828"/>
              <a:gd name="connsiteY1" fmla="*/ 783391 h 1088949"/>
              <a:gd name="connsiteX2" fmla="*/ 11632 w 1553828"/>
              <a:gd name="connsiteY2" fmla="*/ 393925 h 1088949"/>
              <a:gd name="connsiteX3" fmla="*/ 519632 w 1553828"/>
              <a:gd name="connsiteY3" fmla="*/ 59491 h 1088949"/>
              <a:gd name="connsiteX4" fmla="*/ 1006465 w 1553828"/>
              <a:gd name="connsiteY4" fmla="*/ 4458 h 1088949"/>
              <a:gd name="connsiteX5" fmla="*/ 1544098 w 1553828"/>
              <a:gd name="connsiteY5" fmla="*/ 114525 h 1088949"/>
              <a:gd name="connsiteX6" fmla="*/ 519632 w 1553828"/>
              <a:gd name="connsiteY6" fmla="*/ 93358 h 1088949"/>
              <a:gd name="connsiteX7" fmla="*/ 121698 w 1553828"/>
              <a:gd name="connsiteY7" fmla="*/ 427791 h 1088949"/>
              <a:gd name="connsiteX8" fmla="*/ 485765 w 1553828"/>
              <a:gd name="connsiteY8" fmla="*/ 1079725 h 108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828" h="1088949">
                <a:moveTo>
                  <a:pt x="485765" y="1079725"/>
                </a:moveTo>
                <a:cubicBezTo>
                  <a:pt x="497054" y="1138992"/>
                  <a:pt x="268454" y="897691"/>
                  <a:pt x="189432" y="783391"/>
                </a:cubicBezTo>
                <a:cubicBezTo>
                  <a:pt x="110410" y="669091"/>
                  <a:pt x="-43401" y="514575"/>
                  <a:pt x="11632" y="393925"/>
                </a:cubicBezTo>
                <a:cubicBezTo>
                  <a:pt x="66665" y="273275"/>
                  <a:pt x="353826" y="124402"/>
                  <a:pt x="519632" y="59491"/>
                </a:cubicBezTo>
                <a:cubicBezTo>
                  <a:pt x="685438" y="-5420"/>
                  <a:pt x="835721" y="-4714"/>
                  <a:pt x="1006465" y="4458"/>
                </a:cubicBezTo>
                <a:cubicBezTo>
                  <a:pt x="1177209" y="13630"/>
                  <a:pt x="1625237" y="99708"/>
                  <a:pt x="1544098" y="114525"/>
                </a:cubicBezTo>
                <a:cubicBezTo>
                  <a:pt x="1462959" y="129342"/>
                  <a:pt x="756699" y="41147"/>
                  <a:pt x="519632" y="93358"/>
                </a:cubicBezTo>
                <a:cubicBezTo>
                  <a:pt x="282565" y="145569"/>
                  <a:pt x="125226" y="266924"/>
                  <a:pt x="121698" y="427791"/>
                </a:cubicBezTo>
                <a:cubicBezTo>
                  <a:pt x="118170" y="588658"/>
                  <a:pt x="474476" y="1020458"/>
                  <a:pt x="485765" y="107972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: 図形 2047">
            <a:extLst>
              <a:ext uri="{FF2B5EF4-FFF2-40B4-BE49-F238E27FC236}">
                <a16:creationId xmlns:a16="http://schemas.microsoft.com/office/drawing/2014/main" id="{9F0ECE0F-B170-4F15-8BFF-FA71D2266C67}"/>
              </a:ext>
            </a:extLst>
          </p:cNvPr>
          <p:cNvSpPr/>
          <p:nvPr/>
        </p:nvSpPr>
        <p:spPr>
          <a:xfrm>
            <a:off x="6390459" y="829722"/>
            <a:ext cx="1854673" cy="1650423"/>
          </a:xfrm>
          <a:custGeom>
            <a:avLst/>
            <a:gdLst>
              <a:gd name="connsiteX0" fmla="*/ 459074 w 1854673"/>
              <a:gd name="connsiteY0" fmla="*/ 630778 h 1650423"/>
              <a:gd name="connsiteX1" fmla="*/ 222008 w 1854673"/>
              <a:gd name="connsiteY1" fmla="*/ 389478 h 1650423"/>
              <a:gd name="connsiteX2" fmla="*/ 6108 w 1854673"/>
              <a:gd name="connsiteY2" fmla="*/ 46578 h 1650423"/>
              <a:gd name="connsiteX3" fmla="*/ 471774 w 1854673"/>
              <a:gd name="connsiteY3" fmla="*/ 105845 h 1650423"/>
              <a:gd name="connsiteX4" fmla="*/ 751174 w 1854673"/>
              <a:gd name="connsiteY4" fmla="*/ 639245 h 1650423"/>
              <a:gd name="connsiteX5" fmla="*/ 780808 w 1854673"/>
              <a:gd name="connsiteY5" fmla="*/ 939811 h 1650423"/>
              <a:gd name="connsiteX6" fmla="*/ 1847608 w 1854673"/>
              <a:gd name="connsiteY6" fmla="*/ 1625611 h 1650423"/>
              <a:gd name="connsiteX7" fmla="*/ 1199908 w 1854673"/>
              <a:gd name="connsiteY7" fmla="*/ 1363145 h 1650423"/>
              <a:gd name="connsiteX8" fmla="*/ 332074 w 1854673"/>
              <a:gd name="connsiteY8" fmla="*/ 93145 h 1650423"/>
              <a:gd name="connsiteX9" fmla="*/ 145808 w 1854673"/>
              <a:gd name="connsiteY9" fmla="*/ 152411 h 1650423"/>
              <a:gd name="connsiteX10" fmla="*/ 459074 w 1854673"/>
              <a:gd name="connsiteY10" fmla="*/ 630778 h 165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4673" h="1650423">
                <a:moveTo>
                  <a:pt x="459074" y="630778"/>
                </a:moveTo>
                <a:cubicBezTo>
                  <a:pt x="471774" y="670289"/>
                  <a:pt x="297502" y="486845"/>
                  <a:pt x="222008" y="389478"/>
                </a:cubicBezTo>
                <a:cubicBezTo>
                  <a:pt x="146514" y="292111"/>
                  <a:pt x="-35520" y="93850"/>
                  <a:pt x="6108" y="46578"/>
                </a:cubicBezTo>
                <a:cubicBezTo>
                  <a:pt x="47736" y="-694"/>
                  <a:pt x="347596" y="7067"/>
                  <a:pt x="471774" y="105845"/>
                </a:cubicBezTo>
                <a:cubicBezTo>
                  <a:pt x="595952" y="204623"/>
                  <a:pt x="699668" y="500251"/>
                  <a:pt x="751174" y="639245"/>
                </a:cubicBezTo>
                <a:cubicBezTo>
                  <a:pt x="802680" y="778239"/>
                  <a:pt x="598069" y="775417"/>
                  <a:pt x="780808" y="939811"/>
                </a:cubicBezTo>
                <a:cubicBezTo>
                  <a:pt x="963547" y="1104205"/>
                  <a:pt x="1777758" y="1555055"/>
                  <a:pt x="1847608" y="1625611"/>
                </a:cubicBezTo>
                <a:cubicBezTo>
                  <a:pt x="1917458" y="1696167"/>
                  <a:pt x="1452497" y="1618556"/>
                  <a:pt x="1199908" y="1363145"/>
                </a:cubicBezTo>
                <a:cubicBezTo>
                  <a:pt x="947319" y="1107734"/>
                  <a:pt x="507757" y="294934"/>
                  <a:pt x="332074" y="93145"/>
                </a:cubicBezTo>
                <a:cubicBezTo>
                  <a:pt x="156391" y="-108644"/>
                  <a:pt x="126052" y="67745"/>
                  <a:pt x="145808" y="152411"/>
                </a:cubicBezTo>
                <a:cubicBezTo>
                  <a:pt x="165564" y="237077"/>
                  <a:pt x="446374" y="591267"/>
                  <a:pt x="459074" y="63077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: 図形 2048">
            <a:extLst>
              <a:ext uri="{FF2B5EF4-FFF2-40B4-BE49-F238E27FC236}">
                <a16:creationId xmlns:a16="http://schemas.microsoft.com/office/drawing/2014/main" id="{7E3A684A-7C4A-4484-B9D5-5E857D43CB5D}"/>
              </a:ext>
            </a:extLst>
          </p:cNvPr>
          <p:cNvSpPr/>
          <p:nvPr/>
        </p:nvSpPr>
        <p:spPr>
          <a:xfrm>
            <a:off x="6411206" y="649391"/>
            <a:ext cx="2055090" cy="912072"/>
          </a:xfrm>
          <a:custGeom>
            <a:avLst/>
            <a:gdLst>
              <a:gd name="connsiteX0" fmla="*/ 78494 w 2055090"/>
              <a:gd name="connsiteY0" fmla="*/ 74509 h 912072"/>
              <a:gd name="connsiteX1" fmla="*/ 243594 w 2055090"/>
              <a:gd name="connsiteY1" fmla="*/ 49109 h 912072"/>
              <a:gd name="connsiteX2" fmla="*/ 887061 w 2055090"/>
              <a:gd name="connsiteY2" fmla="*/ 2542 h 912072"/>
              <a:gd name="connsiteX3" fmla="*/ 1229961 w 2055090"/>
              <a:gd name="connsiteY3" fmla="*/ 133776 h 912072"/>
              <a:gd name="connsiteX4" fmla="*/ 1644827 w 2055090"/>
              <a:gd name="connsiteY4" fmla="*/ 146476 h 912072"/>
              <a:gd name="connsiteX5" fmla="*/ 2046994 w 2055090"/>
              <a:gd name="connsiteY5" fmla="*/ 895776 h 912072"/>
              <a:gd name="connsiteX6" fmla="*/ 1877661 w 2055090"/>
              <a:gd name="connsiteY6" fmla="*/ 629076 h 912072"/>
              <a:gd name="connsiteX7" fmla="*/ 1445861 w 2055090"/>
              <a:gd name="connsiteY7" fmla="*/ 239609 h 912072"/>
              <a:gd name="connsiteX8" fmla="*/ 78494 w 2055090"/>
              <a:gd name="connsiteY8" fmla="*/ 74509 h 91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090" h="912072">
                <a:moveTo>
                  <a:pt x="78494" y="74509"/>
                </a:moveTo>
                <a:cubicBezTo>
                  <a:pt x="-121884" y="42759"/>
                  <a:pt x="108833" y="61103"/>
                  <a:pt x="243594" y="49109"/>
                </a:cubicBezTo>
                <a:cubicBezTo>
                  <a:pt x="378355" y="37114"/>
                  <a:pt x="722667" y="-11569"/>
                  <a:pt x="887061" y="2542"/>
                </a:cubicBezTo>
                <a:cubicBezTo>
                  <a:pt x="1051455" y="16653"/>
                  <a:pt x="1103667" y="109787"/>
                  <a:pt x="1229961" y="133776"/>
                </a:cubicBezTo>
                <a:cubicBezTo>
                  <a:pt x="1356255" y="157765"/>
                  <a:pt x="1508655" y="19476"/>
                  <a:pt x="1644827" y="146476"/>
                </a:cubicBezTo>
                <a:cubicBezTo>
                  <a:pt x="1780999" y="273476"/>
                  <a:pt x="2008188" y="815343"/>
                  <a:pt x="2046994" y="895776"/>
                </a:cubicBezTo>
                <a:cubicBezTo>
                  <a:pt x="2085800" y="976209"/>
                  <a:pt x="1977850" y="738437"/>
                  <a:pt x="1877661" y="629076"/>
                </a:cubicBezTo>
                <a:cubicBezTo>
                  <a:pt x="1777472" y="519715"/>
                  <a:pt x="1744311" y="334859"/>
                  <a:pt x="1445861" y="239609"/>
                </a:cubicBezTo>
                <a:cubicBezTo>
                  <a:pt x="1147411" y="144359"/>
                  <a:pt x="278872" y="106259"/>
                  <a:pt x="78494" y="7450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: 図形 2050">
            <a:extLst>
              <a:ext uri="{FF2B5EF4-FFF2-40B4-BE49-F238E27FC236}">
                <a16:creationId xmlns:a16="http://schemas.microsoft.com/office/drawing/2014/main" id="{C883A357-BCD7-489A-96A4-0E124F1AD14D}"/>
              </a:ext>
            </a:extLst>
          </p:cNvPr>
          <p:cNvSpPr/>
          <p:nvPr/>
        </p:nvSpPr>
        <p:spPr>
          <a:xfrm>
            <a:off x="6861116" y="838481"/>
            <a:ext cx="1726277" cy="1050233"/>
          </a:xfrm>
          <a:custGeom>
            <a:avLst/>
            <a:gdLst>
              <a:gd name="connsiteX0" fmla="*/ 128117 w 1726277"/>
              <a:gd name="connsiteY0" fmla="*/ 29352 h 1050233"/>
              <a:gd name="connsiteX1" fmla="*/ 187384 w 1726277"/>
              <a:gd name="connsiteY1" fmla="*/ 58986 h 1050233"/>
              <a:gd name="connsiteX2" fmla="*/ 1072151 w 1726277"/>
              <a:gd name="connsiteY2" fmla="*/ 274886 h 1050233"/>
              <a:gd name="connsiteX3" fmla="*/ 1470084 w 1726277"/>
              <a:gd name="connsiteY3" fmla="*/ 672819 h 1050233"/>
              <a:gd name="connsiteX4" fmla="*/ 1724084 w 1726277"/>
              <a:gd name="connsiteY4" fmla="*/ 905652 h 1050233"/>
              <a:gd name="connsiteX5" fmla="*/ 1588617 w 1726277"/>
              <a:gd name="connsiteY5" fmla="*/ 1049586 h 1050233"/>
              <a:gd name="connsiteX6" fmla="*/ 1508184 w 1726277"/>
              <a:gd name="connsiteY6" fmla="*/ 850619 h 1050233"/>
              <a:gd name="connsiteX7" fmla="*/ 1072151 w 1726277"/>
              <a:gd name="connsiteY7" fmla="*/ 418819 h 1050233"/>
              <a:gd name="connsiteX8" fmla="*/ 60384 w 1726277"/>
              <a:gd name="connsiteY8" fmla="*/ 29352 h 1050233"/>
              <a:gd name="connsiteX9" fmla="*/ 128117 w 1726277"/>
              <a:gd name="connsiteY9" fmla="*/ 29352 h 105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6277" h="1050233">
                <a:moveTo>
                  <a:pt x="128117" y="29352"/>
                </a:moveTo>
                <a:cubicBezTo>
                  <a:pt x="149284" y="34291"/>
                  <a:pt x="30045" y="18064"/>
                  <a:pt x="187384" y="58986"/>
                </a:cubicBezTo>
                <a:cubicBezTo>
                  <a:pt x="344723" y="99908"/>
                  <a:pt x="858368" y="172581"/>
                  <a:pt x="1072151" y="274886"/>
                </a:cubicBezTo>
                <a:cubicBezTo>
                  <a:pt x="1285934" y="377192"/>
                  <a:pt x="1361429" y="567691"/>
                  <a:pt x="1470084" y="672819"/>
                </a:cubicBezTo>
                <a:cubicBezTo>
                  <a:pt x="1578739" y="777947"/>
                  <a:pt x="1704329" y="842858"/>
                  <a:pt x="1724084" y="905652"/>
                </a:cubicBezTo>
                <a:cubicBezTo>
                  <a:pt x="1743840" y="968447"/>
                  <a:pt x="1624600" y="1058758"/>
                  <a:pt x="1588617" y="1049586"/>
                </a:cubicBezTo>
                <a:cubicBezTo>
                  <a:pt x="1552634" y="1040414"/>
                  <a:pt x="1594262" y="955747"/>
                  <a:pt x="1508184" y="850619"/>
                </a:cubicBezTo>
                <a:cubicBezTo>
                  <a:pt x="1422106" y="745491"/>
                  <a:pt x="1313451" y="555697"/>
                  <a:pt x="1072151" y="418819"/>
                </a:cubicBezTo>
                <a:cubicBezTo>
                  <a:pt x="830851" y="281941"/>
                  <a:pt x="220545" y="92852"/>
                  <a:pt x="60384" y="29352"/>
                </a:cubicBezTo>
                <a:cubicBezTo>
                  <a:pt x="-99777" y="-34148"/>
                  <a:pt x="106950" y="24413"/>
                  <a:pt x="128117" y="2935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: 図形 2052">
            <a:extLst>
              <a:ext uri="{FF2B5EF4-FFF2-40B4-BE49-F238E27FC236}">
                <a16:creationId xmlns:a16="http://schemas.microsoft.com/office/drawing/2014/main" id="{D2323779-126F-4906-8180-25C956FE6721}"/>
              </a:ext>
            </a:extLst>
          </p:cNvPr>
          <p:cNvSpPr/>
          <p:nvPr/>
        </p:nvSpPr>
        <p:spPr>
          <a:xfrm>
            <a:off x="7147413" y="1028517"/>
            <a:ext cx="1328508" cy="803559"/>
          </a:xfrm>
          <a:custGeom>
            <a:avLst/>
            <a:gdLst>
              <a:gd name="connsiteX0" fmla="*/ 28087 w 1328508"/>
              <a:gd name="connsiteY0" fmla="*/ 42516 h 803559"/>
              <a:gd name="connsiteX1" fmla="*/ 57720 w 1328508"/>
              <a:gd name="connsiteY1" fmla="*/ 89083 h 803559"/>
              <a:gd name="connsiteX2" fmla="*/ 290554 w 1328508"/>
              <a:gd name="connsiteY2" fmla="*/ 533583 h 803559"/>
              <a:gd name="connsiteX3" fmla="*/ 514920 w 1328508"/>
              <a:gd name="connsiteY3" fmla="*/ 724083 h 803559"/>
              <a:gd name="connsiteX4" fmla="*/ 768920 w 1328508"/>
              <a:gd name="connsiteY4" fmla="*/ 770650 h 803559"/>
              <a:gd name="connsiteX5" fmla="*/ 1323487 w 1328508"/>
              <a:gd name="connsiteY5" fmla="*/ 694450 h 803559"/>
              <a:gd name="connsiteX6" fmla="*/ 1010220 w 1328508"/>
              <a:gd name="connsiteY6" fmla="*/ 766416 h 803559"/>
              <a:gd name="connsiteX7" fmla="*/ 464120 w 1328508"/>
              <a:gd name="connsiteY7" fmla="*/ 791816 h 803559"/>
              <a:gd name="connsiteX8" fmla="*/ 409087 w 1328508"/>
              <a:gd name="connsiteY8" fmla="*/ 575916 h 803559"/>
              <a:gd name="connsiteX9" fmla="*/ 28087 w 1328508"/>
              <a:gd name="connsiteY9" fmla="*/ 42516 h 80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8508" h="803559">
                <a:moveTo>
                  <a:pt x="28087" y="42516"/>
                </a:moveTo>
                <a:cubicBezTo>
                  <a:pt x="-30474" y="-38623"/>
                  <a:pt x="13976" y="7239"/>
                  <a:pt x="57720" y="89083"/>
                </a:cubicBezTo>
                <a:cubicBezTo>
                  <a:pt x="101464" y="170927"/>
                  <a:pt x="214354" y="427750"/>
                  <a:pt x="290554" y="533583"/>
                </a:cubicBezTo>
                <a:cubicBezTo>
                  <a:pt x="366754" y="639416"/>
                  <a:pt x="435192" y="684572"/>
                  <a:pt x="514920" y="724083"/>
                </a:cubicBezTo>
                <a:cubicBezTo>
                  <a:pt x="594648" y="763594"/>
                  <a:pt x="634159" y="775589"/>
                  <a:pt x="768920" y="770650"/>
                </a:cubicBezTo>
                <a:cubicBezTo>
                  <a:pt x="903681" y="765711"/>
                  <a:pt x="1283270" y="695156"/>
                  <a:pt x="1323487" y="694450"/>
                </a:cubicBezTo>
                <a:cubicBezTo>
                  <a:pt x="1363704" y="693744"/>
                  <a:pt x="1153448" y="750188"/>
                  <a:pt x="1010220" y="766416"/>
                </a:cubicBezTo>
                <a:cubicBezTo>
                  <a:pt x="866992" y="782644"/>
                  <a:pt x="564309" y="823566"/>
                  <a:pt x="464120" y="791816"/>
                </a:cubicBezTo>
                <a:cubicBezTo>
                  <a:pt x="363931" y="760066"/>
                  <a:pt x="479642" y="697271"/>
                  <a:pt x="409087" y="575916"/>
                </a:cubicBezTo>
                <a:cubicBezTo>
                  <a:pt x="338532" y="454561"/>
                  <a:pt x="86648" y="123655"/>
                  <a:pt x="28087" y="4251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: 図形 2054">
            <a:extLst>
              <a:ext uri="{FF2B5EF4-FFF2-40B4-BE49-F238E27FC236}">
                <a16:creationId xmlns:a16="http://schemas.microsoft.com/office/drawing/2014/main" id="{A47009FD-C316-4F5E-9CA5-E5DF3C135D6D}"/>
              </a:ext>
            </a:extLst>
          </p:cNvPr>
          <p:cNvSpPr/>
          <p:nvPr/>
        </p:nvSpPr>
        <p:spPr>
          <a:xfrm>
            <a:off x="7243592" y="1516597"/>
            <a:ext cx="1421884" cy="652050"/>
          </a:xfrm>
          <a:custGeom>
            <a:avLst/>
            <a:gdLst>
              <a:gd name="connsiteX0" fmla="*/ 25041 w 1421884"/>
              <a:gd name="connsiteY0" fmla="*/ 3170 h 652050"/>
              <a:gd name="connsiteX1" fmla="*/ 71608 w 1421884"/>
              <a:gd name="connsiteY1" fmla="*/ 62436 h 652050"/>
              <a:gd name="connsiteX2" fmla="*/ 668508 w 1421884"/>
              <a:gd name="connsiteY2" fmla="*/ 481536 h 652050"/>
              <a:gd name="connsiteX3" fmla="*/ 1413575 w 1421884"/>
              <a:gd name="connsiteY3" fmla="*/ 642403 h 652050"/>
              <a:gd name="connsiteX4" fmla="*/ 1028341 w 1421884"/>
              <a:gd name="connsiteY4" fmla="*/ 612770 h 652050"/>
              <a:gd name="connsiteX5" fmla="*/ 414508 w 1421884"/>
              <a:gd name="connsiteY5" fmla="*/ 439203 h 652050"/>
              <a:gd name="connsiteX6" fmla="*/ 33508 w 1421884"/>
              <a:gd name="connsiteY6" fmla="*/ 53970 h 652050"/>
              <a:gd name="connsiteX7" fmla="*/ 25041 w 1421884"/>
              <a:gd name="connsiteY7" fmla="*/ 3170 h 65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1884" h="652050">
                <a:moveTo>
                  <a:pt x="25041" y="3170"/>
                </a:moveTo>
                <a:cubicBezTo>
                  <a:pt x="31391" y="4581"/>
                  <a:pt x="-35636" y="-17292"/>
                  <a:pt x="71608" y="62436"/>
                </a:cubicBezTo>
                <a:cubicBezTo>
                  <a:pt x="178852" y="142164"/>
                  <a:pt x="444847" y="384875"/>
                  <a:pt x="668508" y="481536"/>
                </a:cubicBezTo>
                <a:cubicBezTo>
                  <a:pt x="892169" y="578197"/>
                  <a:pt x="1353603" y="620531"/>
                  <a:pt x="1413575" y="642403"/>
                </a:cubicBezTo>
                <a:cubicBezTo>
                  <a:pt x="1473547" y="664275"/>
                  <a:pt x="1194852" y="646637"/>
                  <a:pt x="1028341" y="612770"/>
                </a:cubicBezTo>
                <a:cubicBezTo>
                  <a:pt x="861830" y="578903"/>
                  <a:pt x="580313" y="532336"/>
                  <a:pt x="414508" y="439203"/>
                </a:cubicBezTo>
                <a:cubicBezTo>
                  <a:pt x="248703" y="346070"/>
                  <a:pt x="99830" y="124526"/>
                  <a:pt x="33508" y="53970"/>
                </a:cubicBezTo>
                <a:cubicBezTo>
                  <a:pt x="-32814" y="-16586"/>
                  <a:pt x="18691" y="1759"/>
                  <a:pt x="25041" y="317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: 図形 2055">
            <a:extLst>
              <a:ext uri="{FF2B5EF4-FFF2-40B4-BE49-F238E27FC236}">
                <a16:creationId xmlns:a16="http://schemas.microsoft.com/office/drawing/2014/main" id="{1AB0271E-7D13-4F14-A3CA-AD5C423FA2FC}"/>
              </a:ext>
            </a:extLst>
          </p:cNvPr>
          <p:cNvSpPr/>
          <p:nvPr/>
        </p:nvSpPr>
        <p:spPr>
          <a:xfrm>
            <a:off x="7274481" y="1955681"/>
            <a:ext cx="1275434" cy="816674"/>
          </a:xfrm>
          <a:custGeom>
            <a:avLst/>
            <a:gdLst>
              <a:gd name="connsiteX0" fmla="*/ 6852 w 1275434"/>
              <a:gd name="connsiteY0" fmla="*/ 119 h 816674"/>
              <a:gd name="connsiteX1" fmla="*/ 226986 w 1275434"/>
              <a:gd name="connsiteY1" fmla="*/ 482719 h 816674"/>
              <a:gd name="connsiteX2" fmla="*/ 569886 w 1275434"/>
              <a:gd name="connsiteY2" fmla="*/ 698619 h 816674"/>
              <a:gd name="connsiteX3" fmla="*/ 1005919 w 1275434"/>
              <a:gd name="connsiteY3" fmla="*/ 745186 h 816674"/>
              <a:gd name="connsiteX4" fmla="*/ 1268386 w 1275434"/>
              <a:gd name="connsiteY4" fmla="*/ 533519 h 816674"/>
              <a:gd name="connsiteX5" fmla="*/ 1149852 w 1275434"/>
              <a:gd name="connsiteY5" fmla="*/ 681686 h 816674"/>
              <a:gd name="connsiteX6" fmla="*/ 633386 w 1275434"/>
              <a:gd name="connsiteY6" fmla="*/ 812919 h 816674"/>
              <a:gd name="connsiteX7" fmla="*/ 108452 w 1275434"/>
              <a:gd name="connsiteY7" fmla="*/ 529286 h 816674"/>
              <a:gd name="connsiteX8" fmla="*/ 6852 w 1275434"/>
              <a:gd name="connsiteY8" fmla="*/ 119 h 8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434" h="816674">
                <a:moveTo>
                  <a:pt x="6852" y="119"/>
                </a:moveTo>
                <a:cubicBezTo>
                  <a:pt x="26608" y="-7642"/>
                  <a:pt x="133147" y="366302"/>
                  <a:pt x="226986" y="482719"/>
                </a:cubicBezTo>
                <a:cubicBezTo>
                  <a:pt x="320825" y="599136"/>
                  <a:pt x="440064" y="654875"/>
                  <a:pt x="569886" y="698619"/>
                </a:cubicBezTo>
                <a:cubicBezTo>
                  <a:pt x="699708" y="742363"/>
                  <a:pt x="889502" y="772703"/>
                  <a:pt x="1005919" y="745186"/>
                </a:cubicBezTo>
                <a:cubicBezTo>
                  <a:pt x="1122336" y="717669"/>
                  <a:pt x="1244397" y="544102"/>
                  <a:pt x="1268386" y="533519"/>
                </a:cubicBezTo>
                <a:cubicBezTo>
                  <a:pt x="1292375" y="522936"/>
                  <a:pt x="1255685" y="635119"/>
                  <a:pt x="1149852" y="681686"/>
                </a:cubicBezTo>
                <a:cubicBezTo>
                  <a:pt x="1044019" y="728253"/>
                  <a:pt x="806953" y="838319"/>
                  <a:pt x="633386" y="812919"/>
                </a:cubicBezTo>
                <a:cubicBezTo>
                  <a:pt x="459819" y="787519"/>
                  <a:pt x="210052" y="661931"/>
                  <a:pt x="108452" y="529286"/>
                </a:cubicBezTo>
                <a:cubicBezTo>
                  <a:pt x="6852" y="396642"/>
                  <a:pt x="-12904" y="7880"/>
                  <a:pt x="6852" y="11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: 図形 2056">
            <a:extLst>
              <a:ext uri="{FF2B5EF4-FFF2-40B4-BE49-F238E27FC236}">
                <a16:creationId xmlns:a16="http://schemas.microsoft.com/office/drawing/2014/main" id="{469C05EA-F154-44CD-A65F-A51834582200}"/>
              </a:ext>
            </a:extLst>
          </p:cNvPr>
          <p:cNvSpPr/>
          <p:nvPr/>
        </p:nvSpPr>
        <p:spPr>
          <a:xfrm>
            <a:off x="8041999" y="2696271"/>
            <a:ext cx="579553" cy="193673"/>
          </a:xfrm>
          <a:custGeom>
            <a:avLst/>
            <a:gdLst>
              <a:gd name="connsiteX0" fmla="*/ 1334 w 579553"/>
              <a:gd name="connsiteY0" fmla="*/ 190862 h 193673"/>
              <a:gd name="connsiteX1" fmla="*/ 399268 w 579553"/>
              <a:gd name="connsiteY1" fmla="*/ 161229 h 193673"/>
              <a:gd name="connsiteX2" fmla="*/ 577068 w 579553"/>
              <a:gd name="connsiteY2" fmla="*/ 362 h 193673"/>
              <a:gd name="connsiteX3" fmla="*/ 280734 w 579553"/>
              <a:gd name="connsiteY3" fmla="*/ 118896 h 193673"/>
              <a:gd name="connsiteX4" fmla="*/ 1334 w 579553"/>
              <a:gd name="connsiteY4" fmla="*/ 190862 h 19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553" h="193673">
                <a:moveTo>
                  <a:pt x="1334" y="190862"/>
                </a:moveTo>
                <a:cubicBezTo>
                  <a:pt x="21090" y="197917"/>
                  <a:pt x="303312" y="192979"/>
                  <a:pt x="399268" y="161229"/>
                </a:cubicBezTo>
                <a:cubicBezTo>
                  <a:pt x="495224" y="129479"/>
                  <a:pt x="596824" y="7417"/>
                  <a:pt x="577068" y="362"/>
                </a:cubicBezTo>
                <a:cubicBezTo>
                  <a:pt x="557312" y="-6693"/>
                  <a:pt x="375278" y="91379"/>
                  <a:pt x="280734" y="118896"/>
                </a:cubicBezTo>
                <a:cubicBezTo>
                  <a:pt x="186190" y="146413"/>
                  <a:pt x="-18422" y="183807"/>
                  <a:pt x="1334" y="19086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: 図形 2057">
            <a:extLst>
              <a:ext uri="{FF2B5EF4-FFF2-40B4-BE49-F238E27FC236}">
                <a16:creationId xmlns:a16="http://schemas.microsoft.com/office/drawing/2014/main" id="{DC2E9644-3423-435B-B95C-660518C5079D}"/>
              </a:ext>
            </a:extLst>
          </p:cNvPr>
          <p:cNvSpPr/>
          <p:nvPr/>
        </p:nvSpPr>
        <p:spPr>
          <a:xfrm>
            <a:off x="8019210" y="2933700"/>
            <a:ext cx="547969" cy="290114"/>
          </a:xfrm>
          <a:custGeom>
            <a:avLst/>
            <a:gdLst>
              <a:gd name="connsiteX0" fmla="*/ 2957 w 547969"/>
              <a:gd name="connsiteY0" fmla="*/ 222250 h 290114"/>
              <a:gd name="connsiteX1" fmla="*/ 204040 w 547969"/>
              <a:gd name="connsiteY1" fmla="*/ 281517 h 290114"/>
              <a:gd name="connsiteX2" fmla="*/ 544823 w 547969"/>
              <a:gd name="connsiteY2" fmla="*/ 0 h 290114"/>
              <a:gd name="connsiteX3" fmla="*/ 352207 w 547969"/>
              <a:gd name="connsiteY3" fmla="*/ 279400 h 290114"/>
              <a:gd name="connsiteX4" fmla="*/ 2957 w 547969"/>
              <a:gd name="connsiteY4" fmla="*/ 222250 h 29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969" h="290114">
                <a:moveTo>
                  <a:pt x="2957" y="222250"/>
                </a:moveTo>
                <a:cubicBezTo>
                  <a:pt x="-21737" y="222603"/>
                  <a:pt x="113729" y="318559"/>
                  <a:pt x="204040" y="281517"/>
                </a:cubicBezTo>
                <a:cubicBezTo>
                  <a:pt x="294351" y="244475"/>
                  <a:pt x="520129" y="353"/>
                  <a:pt x="544823" y="0"/>
                </a:cubicBezTo>
                <a:cubicBezTo>
                  <a:pt x="569517" y="-353"/>
                  <a:pt x="443576" y="236361"/>
                  <a:pt x="352207" y="279400"/>
                </a:cubicBezTo>
                <a:cubicBezTo>
                  <a:pt x="260838" y="322439"/>
                  <a:pt x="27651" y="221897"/>
                  <a:pt x="2957" y="22225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: 図形 2058">
            <a:extLst>
              <a:ext uri="{FF2B5EF4-FFF2-40B4-BE49-F238E27FC236}">
                <a16:creationId xmlns:a16="http://schemas.microsoft.com/office/drawing/2014/main" id="{38D6AC67-6FDC-4EEF-9CB4-DD558E67CC3E}"/>
              </a:ext>
            </a:extLst>
          </p:cNvPr>
          <p:cNvSpPr/>
          <p:nvPr/>
        </p:nvSpPr>
        <p:spPr>
          <a:xfrm>
            <a:off x="7653287" y="3227913"/>
            <a:ext cx="506495" cy="584375"/>
          </a:xfrm>
          <a:custGeom>
            <a:avLst/>
            <a:gdLst>
              <a:gd name="connsiteX0" fmla="*/ 356180 w 506495"/>
              <a:gd name="connsiteY0" fmla="*/ 4 h 584375"/>
              <a:gd name="connsiteX1" fmla="*/ 406980 w 506495"/>
              <a:gd name="connsiteY1" fmla="*/ 239187 h 584375"/>
              <a:gd name="connsiteX2" fmla="*/ 421796 w 506495"/>
              <a:gd name="connsiteY2" fmla="*/ 385237 h 584375"/>
              <a:gd name="connsiteX3" fmla="*/ 506463 w 506495"/>
              <a:gd name="connsiteY3" fmla="*/ 472020 h 584375"/>
              <a:gd name="connsiteX4" fmla="*/ 411213 w 506495"/>
              <a:gd name="connsiteY4" fmla="*/ 565154 h 584375"/>
              <a:gd name="connsiteX5" fmla="*/ 258813 w 506495"/>
              <a:gd name="connsiteY5" fmla="*/ 567270 h 584375"/>
              <a:gd name="connsiteX6" fmla="*/ 2696 w 506495"/>
              <a:gd name="connsiteY6" fmla="*/ 582087 h 584375"/>
              <a:gd name="connsiteX7" fmla="*/ 434496 w 506495"/>
              <a:gd name="connsiteY7" fmla="*/ 512237 h 584375"/>
              <a:gd name="connsiteX8" fmla="*/ 326546 w 506495"/>
              <a:gd name="connsiteY8" fmla="*/ 389470 h 584375"/>
              <a:gd name="connsiteX9" fmla="*/ 305380 w 506495"/>
              <a:gd name="connsiteY9" fmla="*/ 245537 h 584375"/>
              <a:gd name="connsiteX10" fmla="*/ 356180 w 506495"/>
              <a:gd name="connsiteY10" fmla="*/ 4 h 58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6495" h="584375">
                <a:moveTo>
                  <a:pt x="356180" y="4"/>
                </a:moveTo>
                <a:cubicBezTo>
                  <a:pt x="373113" y="-1054"/>
                  <a:pt x="396044" y="174982"/>
                  <a:pt x="406980" y="239187"/>
                </a:cubicBezTo>
                <a:cubicBezTo>
                  <a:pt x="417916" y="303393"/>
                  <a:pt x="405216" y="346432"/>
                  <a:pt x="421796" y="385237"/>
                </a:cubicBezTo>
                <a:cubicBezTo>
                  <a:pt x="438376" y="424042"/>
                  <a:pt x="508227" y="442034"/>
                  <a:pt x="506463" y="472020"/>
                </a:cubicBezTo>
                <a:cubicBezTo>
                  <a:pt x="504699" y="502006"/>
                  <a:pt x="452488" y="549279"/>
                  <a:pt x="411213" y="565154"/>
                </a:cubicBezTo>
                <a:cubicBezTo>
                  <a:pt x="369938" y="581029"/>
                  <a:pt x="326899" y="564448"/>
                  <a:pt x="258813" y="567270"/>
                </a:cubicBezTo>
                <a:cubicBezTo>
                  <a:pt x="190727" y="570092"/>
                  <a:pt x="-26584" y="591259"/>
                  <a:pt x="2696" y="582087"/>
                </a:cubicBezTo>
                <a:cubicBezTo>
                  <a:pt x="31976" y="572915"/>
                  <a:pt x="380521" y="544340"/>
                  <a:pt x="434496" y="512237"/>
                </a:cubicBezTo>
                <a:cubicBezTo>
                  <a:pt x="488471" y="480134"/>
                  <a:pt x="348065" y="433920"/>
                  <a:pt x="326546" y="389470"/>
                </a:cubicBezTo>
                <a:cubicBezTo>
                  <a:pt x="305027" y="345020"/>
                  <a:pt x="296208" y="310448"/>
                  <a:pt x="305380" y="245537"/>
                </a:cubicBezTo>
                <a:cubicBezTo>
                  <a:pt x="314552" y="180626"/>
                  <a:pt x="339247" y="1062"/>
                  <a:pt x="356180" y="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: 図形 2059">
            <a:extLst>
              <a:ext uri="{FF2B5EF4-FFF2-40B4-BE49-F238E27FC236}">
                <a16:creationId xmlns:a16="http://schemas.microsoft.com/office/drawing/2014/main" id="{AABCA1E7-B0E3-43A7-B26E-5635D043F520}"/>
              </a:ext>
            </a:extLst>
          </p:cNvPr>
          <p:cNvSpPr/>
          <p:nvPr/>
        </p:nvSpPr>
        <p:spPr>
          <a:xfrm>
            <a:off x="7480029" y="3674114"/>
            <a:ext cx="338056" cy="440024"/>
          </a:xfrm>
          <a:custGeom>
            <a:avLst/>
            <a:gdLst>
              <a:gd name="connsiteX0" fmla="*/ 336821 w 338056"/>
              <a:gd name="connsiteY0" fmla="*/ 419 h 440024"/>
              <a:gd name="connsiteX1" fmla="*/ 120921 w 338056"/>
              <a:gd name="connsiteY1" fmla="*/ 218436 h 440024"/>
              <a:gd name="connsiteX2" fmla="*/ 216171 w 338056"/>
              <a:gd name="connsiteY2" fmla="*/ 434336 h 440024"/>
              <a:gd name="connsiteX3" fmla="*/ 169604 w 338056"/>
              <a:gd name="connsiteY3" fmla="*/ 368719 h 440024"/>
              <a:gd name="connsiteX4" fmla="*/ 4504 w 338056"/>
              <a:gd name="connsiteY4" fmla="*/ 275586 h 440024"/>
              <a:gd name="connsiteX5" fmla="*/ 336821 w 338056"/>
              <a:gd name="connsiteY5" fmla="*/ 419 h 44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056" h="440024">
                <a:moveTo>
                  <a:pt x="336821" y="419"/>
                </a:moveTo>
                <a:cubicBezTo>
                  <a:pt x="356224" y="-9106"/>
                  <a:pt x="141029" y="146117"/>
                  <a:pt x="120921" y="218436"/>
                </a:cubicBezTo>
                <a:cubicBezTo>
                  <a:pt x="100813" y="290755"/>
                  <a:pt x="208057" y="409289"/>
                  <a:pt x="216171" y="434336"/>
                </a:cubicBezTo>
                <a:cubicBezTo>
                  <a:pt x="224285" y="459383"/>
                  <a:pt x="204882" y="395177"/>
                  <a:pt x="169604" y="368719"/>
                </a:cubicBezTo>
                <a:cubicBezTo>
                  <a:pt x="134326" y="342261"/>
                  <a:pt x="-29010" y="341908"/>
                  <a:pt x="4504" y="275586"/>
                </a:cubicBezTo>
                <a:cubicBezTo>
                  <a:pt x="38018" y="209264"/>
                  <a:pt x="317418" y="9944"/>
                  <a:pt x="336821" y="41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: 図形 2060">
            <a:extLst>
              <a:ext uri="{FF2B5EF4-FFF2-40B4-BE49-F238E27FC236}">
                <a16:creationId xmlns:a16="http://schemas.microsoft.com/office/drawing/2014/main" id="{02936FA9-B43A-460E-AC06-06644622BF1A}"/>
              </a:ext>
            </a:extLst>
          </p:cNvPr>
          <p:cNvSpPr/>
          <p:nvPr/>
        </p:nvSpPr>
        <p:spPr>
          <a:xfrm>
            <a:off x="5811966" y="2016116"/>
            <a:ext cx="100295" cy="412505"/>
          </a:xfrm>
          <a:custGeom>
            <a:avLst/>
            <a:gdLst>
              <a:gd name="connsiteX0" fmla="*/ 99884 w 100295"/>
              <a:gd name="connsiteY0" fmla="*/ 9 h 412505"/>
              <a:gd name="connsiteX1" fmla="*/ 36384 w 100295"/>
              <a:gd name="connsiteY1" fmla="*/ 198447 h 412505"/>
              <a:gd name="connsiteX2" fmla="*/ 30034 w 100295"/>
              <a:gd name="connsiteY2" fmla="*/ 407997 h 412505"/>
              <a:gd name="connsiteX3" fmla="*/ 26859 w 100295"/>
              <a:gd name="connsiteY3" fmla="*/ 330209 h 412505"/>
              <a:gd name="connsiteX4" fmla="*/ 1459 w 100295"/>
              <a:gd name="connsiteY4" fmla="*/ 190509 h 412505"/>
              <a:gd name="connsiteX5" fmla="*/ 99884 w 100295"/>
              <a:gd name="connsiteY5" fmla="*/ 9 h 41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95" h="412505">
                <a:moveTo>
                  <a:pt x="99884" y="9"/>
                </a:moveTo>
                <a:cubicBezTo>
                  <a:pt x="105705" y="1332"/>
                  <a:pt x="48026" y="130449"/>
                  <a:pt x="36384" y="198447"/>
                </a:cubicBezTo>
                <a:cubicBezTo>
                  <a:pt x="24742" y="266445"/>
                  <a:pt x="31621" y="386037"/>
                  <a:pt x="30034" y="407997"/>
                </a:cubicBezTo>
                <a:cubicBezTo>
                  <a:pt x="28447" y="429957"/>
                  <a:pt x="31621" y="366457"/>
                  <a:pt x="26859" y="330209"/>
                </a:cubicBezTo>
                <a:cubicBezTo>
                  <a:pt x="22097" y="293961"/>
                  <a:pt x="-6743" y="240251"/>
                  <a:pt x="1459" y="190509"/>
                </a:cubicBezTo>
                <a:cubicBezTo>
                  <a:pt x="9661" y="140767"/>
                  <a:pt x="94063" y="-1314"/>
                  <a:pt x="99884" y="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: 図形 2061">
            <a:extLst>
              <a:ext uri="{FF2B5EF4-FFF2-40B4-BE49-F238E27FC236}">
                <a16:creationId xmlns:a16="http://schemas.microsoft.com/office/drawing/2014/main" id="{3B9A9C18-5B1B-4F17-8542-877328F10703}"/>
              </a:ext>
            </a:extLst>
          </p:cNvPr>
          <p:cNvSpPr/>
          <p:nvPr/>
        </p:nvSpPr>
        <p:spPr>
          <a:xfrm>
            <a:off x="5929572" y="2031997"/>
            <a:ext cx="117582" cy="404793"/>
          </a:xfrm>
          <a:custGeom>
            <a:avLst/>
            <a:gdLst>
              <a:gd name="connsiteX0" fmla="*/ 117216 w 117582"/>
              <a:gd name="connsiteY0" fmla="*/ 3 h 404793"/>
              <a:gd name="connsiteX1" fmla="*/ 39428 w 117582"/>
              <a:gd name="connsiteY1" fmla="*/ 204791 h 404793"/>
              <a:gd name="connsiteX2" fmla="*/ 42603 w 117582"/>
              <a:gd name="connsiteY2" fmla="*/ 400053 h 404793"/>
              <a:gd name="connsiteX3" fmla="*/ 36253 w 117582"/>
              <a:gd name="connsiteY3" fmla="*/ 333378 h 404793"/>
              <a:gd name="connsiteX4" fmla="*/ 2916 w 117582"/>
              <a:gd name="connsiteY4" fmla="*/ 209553 h 404793"/>
              <a:gd name="connsiteX5" fmla="*/ 117216 w 117582"/>
              <a:gd name="connsiteY5" fmla="*/ 3 h 40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82" h="404793">
                <a:moveTo>
                  <a:pt x="117216" y="3"/>
                </a:moveTo>
                <a:cubicBezTo>
                  <a:pt x="123301" y="-791"/>
                  <a:pt x="51863" y="138116"/>
                  <a:pt x="39428" y="204791"/>
                </a:cubicBezTo>
                <a:cubicBezTo>
                  <a:pt x="26993" y="271466"/>
                  <a:pt x="43132" y="378622"/>
                  <a:pt x="42603" y="400053"/>
                </a:cubicBezTo>
                <a:cubicBezTo>
                  <a:pt x="42074" y="421484"/>
                  <a:pt x="42867" y="365128"/>
                  <a:pt x="36253" y="333378"/>
                </a:cubicBezTo>
                <a:cubicBezTo>
                  <a:pt x="29638" y="301628"/>
                  <a:pt x="-11107" y="263528"/>
                  <a:pt x="2916" y="209553"/>
                </a:cubicBezTo>
                <a:cubicBezTo>
                  <a:pt x="16939" y="155578"/>
                  <a:pt x="111131" y="797"/>
                  <a:pt x="117216" y="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: 図形 2062">
            <a:extLst>
              <a:ext uri="{FF2B5EF4-FFF2-40B4-BE49-F238E27FC236}">
                <a16:creationId xmlns:a16="http://schemas.microsoft.com/office/drawing/2014/main" id="{F5619F4D-FA2C-4EF9-AFB2-08E5277BAADD}"/>
              </a:ext>
            </a:extLst>
          </p:cNvPr>
          <p:cNvSpPr/>
          <p:nvPr/>
        </p:nvSpPr>
        <p:spPr>
          <a:xfrm>
            <a:off x="5733932" y="1692628"/>
            <a:ext cx="662437" cy="141354"/>
          </a:xfrm>
          <a:custGeom>
            <a:avLst/>
            <a:gdLst>
              <a:gd name="connsiteX0" fmla="*/ 118 w 662437"/>
              <a:gd name="connsiteY0" fmla="*/ 12347 h 141354"/>
              <a:gd name="connsiteX1" fmla="*/ 189031 w 662437"/>
              <a:gd name="connsiteY1" fmla="*/ 20285 h 141354"/>
              <a:gd name="connsiteX2" fmla="*/ 243006 w 662437"/>
              <a:gd name="connsiteY2" fmla="*/ 53622 h 141354"/>
              <a:gd name="connsiteX3" fmla="*/ 393818 w 662437"/>
              <a:gd name="connsiteY3" fmla="*/ 96485 h 141354"/>
              <a:gd name="connsiteX4" fmla="*/ 589081 w 662437"/>
              <a:gd name="connsiteY4" fmla="*/ 126647 h 141354"/>
              <a:gd name="connsiteX5" fmla="*/ 654168 w 662437"/>
              <a:gd name="connsiteY5" fmla="*/ 139347 h 141354"/>
              <a:gd name="connsiteX6" fmla="*/ 419218 w 662437"/>
              <a:gd name="connsiteY6" fmla="*/ 85372 h 141354"/>
              <a:gd name="connsiteX7" fmla="*/ 276343 w 662437"/>
              <a:gd name="connsiteY7" fmla="*/ 36160 h 141354"/>
              <a:gd name="connsiteX8" fmla="*/ 162043 w 662437"/>
              <a:gd name="connsiteY8" fmla="*/ 1235 h 141354"/>
              <a:gd name="connsiteX9" fmla="*/ 118 w 662437"/>
              <a:gd name="connsiteY9" fmla="*/ 12347 h 14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437" h="141354">
                <a:moveTo>
                  <a:pt x="118" y="12347"/>
                </a:moveTo>
                <a:cubicBezTo>
                  <a:pt x="4616" y="15522"/>
                  <a:pt x="148550" y="13406"/>
                  <a:pt x="189031" y="20285"/>
                </a:cubicBezTo>
                <a:cubicBezTo>
                  <a:pt x="229512" y="27164"/>
                  <a:pt x="208875" y="40922"/>
                  <a:pt x="243006" y="53622"/>
                </a:cubicBezTo>
                <a:cubicBezTo>
                  <a:pt x="277137" y="66322"/>
                  <a:pt x="336139" y="84314"/>
                  <a:pt x="393818" y="96485"/>
                </a:cubicBezTo>
                <a:cubicBezTo>
                  <a:pt x="451497" y="108656"/>
                  <a:pt x="545689" y="119503"/>
                  <a:pt x="589081" y="126647"/>
                </a:cubicBezTo>
                <a:cubicBezTo>
                  <a:pt x="632473" y="133791"/>
                  <a:pt x="682479" y="146226"/>
                  <a:pt x="654168" y="139347"/>
                </a:cubicBezTo>
                <a:cubicBezTo>
                  <a:pt x="625857" y="132468"/>
                  <a:pt x="482189" y="102570"/>
                  <a:pt x="419218" y="85372"/>
                </a:cubicBezTo>
                <a:cubicBezTo>
                  <a:pt x="356247" y="68174"/>
                  <a:pt x="276343" y="36160"/>
                  <a:pt x="276343" y="36160"/>
                </a:cubicBezTo>
                <a:cubicBezTo>
                  <a:pt x="233481" y="22137"/>
                  <a:pt x="204112" y="6527"/>
                  <a:pt x="162043" y="1235"/>
                </a:cubicBezTo>
                <a:cubicBezTo>
                  <a:pt x="119974" y="-4057"/>
                  <a:pt x="-4380" y="9172"/>
                  <a:pt x="118" y="1234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: 図形 2063">
            <a:extLst>
              <a:ext uri="{FF2B5EF4-FFF2-40B4-BE49-F238E27FC236}">
                <a16:creationId xmlns:a16="http://schemas.microsoft.com/office/drawing/2014/main" id="{EA4306B8-97EA-4051-A0BD-CA6EF4901534}"/>
              </a:ext>
            </a:extLst>
          </p:cNvPr>
          <p:cNvSpPr/>
          <p:nvPr/>
        </p:nvSpPr>
        <p:spPr>
          <a:xfrm>
            <a:off x="5827325" y="1831939"/>
            <a:ext cx="391212" cy="153160"/>
          </a:xfrm>
          <a:custGeom>
            <a:avLst/>
            <a:gdLst>
              <a:gd name="connsiteX0" fmla="*/ 388 w 391212"/>
              <a:gd name="connsiteY0" fmla="*/ 36 h 153160"/>
              <a:gd name="connsiteX1" fmla="*/ 141675 w 391212"/>
              <a:gd name="connsiteY1" fmla="*/ 34961 h 153160"/>
              <a:gd name="connsiteX2" fmla="*/ 246450 w 391212"/>
              <a:gd name="connsiteY2" fmla="*/ 84174 h 153160"/>
              <a:gd name="connsiteX3" fmla="*/ 355988 w 391212"/>
              <a:gd name="connsiteY3" fmla="*/ 142911 h 153160"/>
              <a:gd name="connsiteX4" fmla="*/ 375038 w 391212"/>
              <a:gd name="connsiteY4" fmla="*/ 147674 h 153160"/>
              <a:gd name="connsiteX5" fmla="*/ 390913 w 391212"/>
              <a:gd name="connsiteY5" fmla="*/ 85761 h 153160"/>
              <a:gd name="connsiteX6" fmla="*/ 360750 w 391212"/>
              <a:gd name="connsiteY6" fmla="*/ 100049 h 153160"/>
              <a:gd name="connsiteX7" fmla="*/ 187713 w 391212"/>
              <a:gd name="connsiteY7" fmla="*/ 41311 h 153160"/>
              <a:gd name="connsiteX8" fmla="*/ 388 w 391212"/>
              <a:gd name="connsiteY8" fmla="*/ 36 h 15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212" h="153160">
                <a:moveTo>
                  <a:pt x="388" y="36"/>
                </a:moveTo>
                <a:cubicBezTo>
                  <a:pt x="-7285" y="-1022"/>
                  <a:pt x="100665" y="20938"/>
                  <a:pt x="141675" y="34961"/>
                </a:cubicBezTo>
                <a:cubicBezTo>
                  <a:pt x="182685" y="48984"/>
                  <a:pt x="210731" y="66182"/>
                  <a:pt x="246450" y="84174"/>
                </a:cubicBezTo>
                <a:cubicBezTo>
                  <a:pt x="282169" y="102166"/>
                  <a:pt x="334557" y="132328"/>
                  <a:pt x="355988" y="142911"/>
                </a:cubicBezTo>
                <a:cubicBezTo>
                  <a:pt x="377419" y="153494"/>
                  <a:pt x="369217" y="157199"/>
                  <a:pt x="375038" y="147674"/>
                </a:cubicBezTo>
                <a:cubicBezTo>
                  <a:pt x="380859" y="138149"/>
                  <a:pt x="393294" y="93698"/>
                  <a:pt x="390913" y="85761"/>
                </a:cubicBezTo>
                <a:cubicBezTo>
                  <a:pt x="388532" y="77824"/>
                  <a:pt x="394617" y="107457"/>
                  <a:pt x="360750" y="100049"/>
                </a:cubicBezTo>
                <a:cubicBezTo>
                  <a:pt x="326883" y="92641"/>
                  <a:pt x="248832" y="58244"/>
                  <a:pt x="187713" y="41311"/>
                </a:cubicBezTo>
                <a:cubicBezTo>
                  <a:pt x="126594" y="24378"/>
                  <a:pt x="8061" y="1094"/>
                  <a:pt x="388" y="3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: 図形 2064">
            <a:extLst>
              <a:ext uri="{FF2B5EF4-FFF2-40B4-BE49-F238E27FC236}">
                <a16:creationId xmlns:a16="http://schemas.microsoft.com/office/drawing/2014/main" id="{E125E954-4BDC-4061-A641-D9C6B179E9DC}"/>
              </a:ext>
            </a:extLst>
          </p:cNvPr>
          <p:cNvSpPr/>
          <p:nvPr/>
        </p:nvSpPr>
        <p:spPr>
          <a:xfrm>
            <a:off x="5718136" y="1850055"/>
            <a:ext cx="97520" cy="338479"/>
          </a:xfrm>
          <a:custGeom>
            <a:avLst/>
            <a:gdLst>
              <a:gd name="connsiteX0" fmla="*/ 54014 w 97520"/>
              <a:gd name="connsiteY0" fmla="*/ 970 h 338479"/>
              <a:gd name="connsiteX1" fmla="*/ 68302 w 97520"/>
              <a:gd name="connsiteY1" fmla="*/ 178770 h 338479"/>
              <a:gd name="connsiteX2" fmla="*/ 39 w 97520"/>
              <a:gd name="connsiteY2" fmla="*/ 337520 h 338479"/>
              <a:gd name="connsiteX3" fmla="*/ 58777 w 97520"/>
              <a:gd name="connsiteY3" fmla="*/ 242270 h 338479"/>
              <a:gd name="connsiteX4" fmla="*/ 81002 w 97520"/>
              <a:gd name="connsiteY4" fmla="*/ 181945 h 338479"/>
              <a:gd name="connsiteX5" fmla="*/ 96877 w 97520"/>
              <a:gd name="connsiteY5" fmla="*/ 110508 h 338479"/>
              <a:gd name="connsiteX6" fmla="*/ 54014 w 97520"/>
              <a:gd name="connsiteY6" fmla="*/ 970 h 33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20" h="338479">
                <a:moveTo>
                  <a:pt x="54014" y="970"/>
                </a:moveTo>
                <a:cubicBezTo>
                  <a:pt x="49252" y="12347"/>
                  <a:pt x="77298" y="122678"/>
                  <a:pt x="68302" y="178770"/>
                </a:cubicBezTo>
                <a:cubicBezTo>
                  <a:pt x="59306" y="234862"/>
                  <a:pt x="1626" y="326937"/>
                  <a:pt x="39" y="337520"/>
                </a:cubicBezTo>
                <a:cubicBezTo>
                  <a:pt x="-1549" y="348103"/>
                  <a:pt x="45283" y="268199"/>
                  <a:pt x="58777" y="242270"/>
                </a:cubicBezTo>
                <a:cubicBezTo>
                  <a:pt x="72271" y="216341"/>
                  <a:pt x="74652" y="203905"/>
                  <a:pt x="81002" y="181945"/>
                </a:cubicBezTo>
                <a:cubicBezTo>
                  <a:pt x="87352" y="159985"/>
                  <a:pt x="100581" y="139612"/>
                  <a:pt x="96877" y="110508"/>
                </a:cubicBezTo>
                <a:cubicBezTo>
                  <a:pt x="93173" y="81404"/>
                  <a:pt x="58776" y="-10407"/>
                  <a:pt x="54014" y="97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: 図形 2065">
            <a:extLst>
              <a:ext uri="{FF2B5EF4-FFF2-40B4-BE49-F238E27FC236}">
                <a16:creationId xmlns:a16="http://schemas.microsoft.com/office/drawing/2014/main" id="{4A1D5A45-327D-48BD-B0D5-263B89184B0A}"/>
              </a:ext>
            </a:extLst>
          </p:cNvPr>
          <p:cNvSpPr/>
          <p:nvPr/>
        </p:nvSpPr>
        <p:spPr>
          <a:xfrm>
            <a:off x="6007020" y="2757372"/>
            <a:ext cx="764973" cy="1311842"/>
          </a:xfrm>
          <a:custGeom>
            <a:avLst/>
            <a:gdLst>
              <a:gd name="connsiteX0" fmla="*/ 127080 w 764973"/>
              <a:gd name="connsiteY0" fmla="*/ 17578 h 1311842"/>
              <a:gd name="connsiteX1" fmla="*/ 187405 w 764973"/>
              <a:gd name="connsiteY1" fmla="*/ 68378 h 1311842"/>
              <a:gd name="connsiteX2" fmla="*/ 600155 w 764973"/>
              <a:gd name="connsiteY2" fmla="*/ 290628 h 1311842"/>
              <a:gd name="connsiteX3" fmla="*/ 755730 w 764973"/>
              <a:gd name="connsiteY3" fmla="*/ 900228 h 1311842"/>
              <a:gd name="connsiteX4" fmla="*/ 355680 w 764973"/>
              <a:gd name="connsiteY4" fmla="*/ 690678 h 1311842"/>
              <a:gd name="connsiteX5" fmla="*/ 469980 w 764973"/>
              <a:gd name="connsiteY5" fmla="*/ 1071678 h 1311842"/>
              <a:gd name="connsiteX6" fmla="*/ 485855 w 764973"/>
              <a:gd name="connsiteY6" fmla="*/ 1255828 h 1311842"/>
              <a:gd name="connsiteX7" fmla="*/ 295355 w 764973"/>
              <a:gd name="connsiteY7" fmla="*/ 1293928 h 1311842"/>
              <a:gd name="connsiteX8" fmla="*/ 285830 w 764973"/>
              <a:gd name="connsiteY8" fmla="*/ 995478 h 1311842"/>
              <a:gd name="connsiteX9" fmla="*/ 80 w 764973"/>
              <a:gd name="connsiteY9" fmla="*/ 309678 h 1311842"/>
              <a:gd name="connsiteX10" fmla="*/ 257255 w 764973"/>
              <a:gd name="connsiteY10" fmla="*/ 427153 h 1311842"/>
              <a:gd name="connsiteX11" fmla="*/ 323930 w 764973"/>
              <a:gd name="connsiteY11" fmla="*/ 344603 h 1311842"/>
              <a:gd name="connsiteX12" fmla="*/ 489030 w 764973"/>
              <a:gd name="connsiteY12" fmla="*/ 338253 h 1311842"/>
              <a:gd name="connsiteX13" fmla="*/ 127080 w 764973"/>
              <a:gd name="connsiteY13" fmla="*/ 17578 h 131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4973" h="1311842">
                <a:moveTo>
                  <a:pt x="127080" y="17578"/>
                </a:moveTo>
                <a:cubicBezTo>
                  <a:pt x="76809" y="-27401"/>
                  <a:pt x="108559" y="22870"/>
                  <a:pt x="187405" y="68378"/>
                </a:cubicBezTo>
                <a:cubicBezTo>
                  <a:pt x="266251" y="113886"/>
                  <a:pt x="505434" y="151986"/>
                  <a:pt x="600155" y="290628"/>
                </a:cubicBezTo>
                <a:cubicBezTo>
                  <a:pt x="694876" y="429270"/>
                  <a:pt x="796476" y="833553"/>
                  <a:pt x="755730" y="900228"/>
                </a:cubicBezTo>
                <a:cubicBezTo>
                  <a:pt x="714984" y="966903"/>
                  <a:pt x="403305" y="662103"/>
                  <a:pt x="355680" y="690678"/>
                </a:cubicBezTo>
                <a:cubicBezTo>
                  <a:pt x="308055" y="719253"/>
                  <a:pt x="448284" y="977486"/>
                  <a:pt x="469980" y="1071678"/>
                </a:cubicBezTo>
                <a:cubicBezTo>
                  <a:pt x="491676" y="1165870"/>
                  <a:pt x="514959" y="1218786"/>
                  <a:pt x="485855" y="1255828"/>
                </a:cubicBezTo>
                <a:cubicBezTo>
                  <a:pt x="456751" y="1292870"/>
                  <a:pt x="328692" y="1337320"/>
                  <a:pt x="295355" y="1293928"/>
                </a:cubicBezTo>
                <a:cubicBezTo>
                  <a:pt x="262018" y="1250536"/>
                  <a:pt x="335042" y="1159520"/>
                  <a:pt x="285830" y="995478"/>
                </a:cubicBezTo>
                <a:cubicBezTo>
                  <a:pt x="236618" y="831436"/>
                  <a:pt x="4842" y="404399"/>
                  <a:pt x="80" y="309678"/>
                </a:cubicBezTo>
                <a:cubicBezTo>
                  <a:pt x="-4682" y="214957"/>
                  <a:pt x="203280" y="421332"/>
                  <a:pt x="257255" y="427153"/>
                </a:cubicBezTo>
                <a:cubicBezTo>
                  <a:pt x="311230" y="432974"/>
                  <a:pt x="285301" y="359420"/>
                  <a:pt x="323930" y="344603"/>
                </a:cubicBezTo>
                <a:cubicBezTo>
                  <a:pt x="362559" y="329786"/>
                  <a:pt x="520251" y="387466"/>
                  <a:pt x="489030" y="338253"/>
                </a:cubicBezTo>
                <a:cubicBezTo>
                  <a:pt x="457809" y="289041"/>
                  <a:pt x="177351" y="62557"/>
                  <a:pt x="127080" y="17578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: 図形 2067">
            <a:extLst>
              <a:ext uri="{FF2B5EF4-FFF2-40B4-BE49-F238E27FC236}">
                <a16:creationId xmlns:a16="http://schemas.microsoft.com/office/drawing/2014/main" id="{17C8AA6A-355A-4811-B99A-2A247A3C4C69}"/>
              </a:ext>
            </a:extLst>
          </p:cNvPr>
          <p:cNvSpPr/>
          <p:nvPr/>
        </p:nvSpPr>
        <p:spPr>
          <a:xfrm>
            <a:off x="6052697" y="4468996"/>
            <a:ext cx="318144" cy="269016"/>
          </a:xfrm>
          <a:custGeom>
            <a:avLst/>
            <a:gdLst>
              <a:gd name="connsiteX0" fmla="*/ 5203 w 318144"/>
              <a:gd name="connsiteY0" fmla="*/ 2992 h 269016"/>
              <a:gd name="connsiteX1" fmla="*/ 51241 w 318144"/>
              <a:gd name="connsiteY1" fmla="*/ 37917 h 269016"/>
              <a:gd name="connsiteX2" fmla="*/ 306828 w 318144"/>
              <a:gd name="connsiteY2" fmla="*/ 244292 h 269016"/>
              <a:gd name="connsiteX3" fmla="*/ 275078 w 318144"/>
              <a:gd name="connsiteY3" fmla="*/ 261754 h 269016"/>
              <a:gd name="connsiteX4" fmla="*/ 292541 w 318144"/>
              <a:gd name="connsiteY4" fmla="*/ 212542 h 269016"/>
              <a:gd name="connsiteX5" fmla="*/ 198878 w 318144"/>
              <a:gd name="connsiteY5" fmla="*/ 131579 h 269016"/>
              <a:gd name="connsiteX6" fmla="*/ 5203 w 318144"/>
              <a:gd name="connsiteY6" fmla="*/ 2992 h 26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44" h="269016">
                <a:moveTo>
                  <a:pt x="5203" y="2992"/>
                </a:moveTo>
                <a:cubicBezTo>
                  <a:pt x="-19403" y="-12618"/>
                  <a:pt x="51241" y="37917"/>
                  <a:pt x="51241" y="37917"/>
                </a:cubicBezTo>
                <a:cubicBezTo>
                  <a:pt x="101512" y="78134"/>
                  <a:pt x="269522" y="206986"/>
                  <a:pt x="306828" y="244292"/>
                </a:cubicBezTo>
                <a:cubicBezTo>
                  <a:pt x="344134" y="281598"/>
                  <a:pt x="277459" y="267046"/>
                  <a:pt x="275078" y="261754"/>
                </a:cubicBezTo>
                <a:cubicBezTo>
                  <a:pt x="272697" y="256462"/>
                  <a:pt x="305241" y="234238"/>
                  <a:pt x="292541" y="212542"/>
                </a:cubicBezTo>
                <a:cubicBezTo>
                  <a:pt x="279841" y="190846"/>
                  <a:pt x="244651" y="164652"/>
                  <a:pt x="198878" y="131579"/>
                </a:cubicBezTo>
                <a:cubicBezTo>
                  <a:pt x="153105" y="98506"/>
                  <a:pt x="29809" y="18602"/>
                  <a:pt x="5203" y="299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: 図形 2068">
            <a:extLst>
              <a:ext uri="{FF2B5EF4-FFF2-40B4-BE49-F238E27FC236}">
                <a16:creationId xmlns:a16="http://schemas.microsoft.com/office/drawing/2014/main" id="{90B56EB2-C5F6-4B25-82EB-0D8E4A7C9C85}"/>
              </a:ext>
            </a:extLst>
          </p:cNvPr>
          <p:cNvSpPr/>
          <p:nvPr/>
        </p:nvSpPr>
        <p:spPr>
          <a:xfrm>
            <a:off x="5320556" y="4397280"/>
            <a:ext cx="245506" cy="167076"/>
          </a:xfrm>
          <a:custGeom>
            <a:avLst/>
            <a:gdLst>
              <a:gd name="connsiteX0" fmla="*/ 245219 w 245506"/>
              <a:gd name="connsiteY0" fmla="*/ 95 h 167076"/>
              <a:gd name="connsiteX1" fmla="*/ 19794 w 245506"/>
              <a:gd name="connsiteY1" fmla="*/ 119158 h 167076"/>
              <a:gd name="connsiteX2" fmla="*/ 16619 w 245506"/>
              <a:gd name="connsiteY2" fmla="*/ 166783 h 167076"/>
              <a:gd name="connsiteX3" fmla="*/ 65832 w 245506"/>
              <a:gd name="connsiteY3" fmla="*/ 100108 h 167076"/>
              <a:gd name="connsiteX4" fmla="*/ 245219 w 245506"/>
              <a:gd name="connsiteY4" fmla="*/ 95 h 16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506" h="167076">
                <a:moveTo>
                  <a:pt x="245219" y="95"/>
                </a:moveTo>
                <a:cubicBezTo>
                  <a:pt x="237546" y="3270"/>
                  <a:pt x="57894" y="91377"/>
                  <a:pt x="19794" y="119158"/>
                </a:cubicBezTo>
                <a:cubicBezTo>
                  <a:pt x="-18306" y="146939"/>
                  <a:pt x="8946" y="169958"/>
                  <a:pt x="16619" y="166783"/>
                </a:cubicBezTo>
                <a:cubicBezTo>
                  <a:pt x="24292" y="163608"/>
                  <a:pt x="26938" y="126831"/>
                  <a:pt x="65832" y="100108"/>
                </a:cubicBezTo>
                <a:cubicBezTo>
                  <a:pt x="104726" y="73385"/>
                  <a:pt x="252892" y="-3080"/>
                  <a:pt x="245219" y="9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: 図形 2069">
            <a:extLst>
              <a:ext uri="{FF2B5EF4-FFF2-40B4-BE49-F238E27FC236}">
                <a16:creationId xmlns:a16="http://schemas.microsoft.com/office/drawing/2014/main" id="{337EC309-F9F1-4E83-871B-6FA48C47C58F}"/>
              </a:ext>
            </a:extLst>
          </p:cNvPr>
          <p:cNvSpPr/>
          <p:nvPr/>
        </p:nvSpPr>
        <p:spPr>
          <a:xfrm>
            <a:off x="5403200" y="4406180"/>
            <a:ext cx="242678" cy="250422"/>
          </a:xfrm>
          <a:custGeom>
            <a:avLst/>
            <a:gdLst>
              <a:gd name="connsiteX0" fmla="*/ 230838 w 242678"/>
              <a:gd name="connsiteY0" fmla="*/ 5483 h 250422"/>
              <a:gd name="connsiteX1" fmla="*/ 197500 w 242678"/>
              <a:gd name="connsiteY1" fmla="*/ 43583 h 250422"/>
              <a:gd name="connsiteX2" fmla="*/ 22875 w 242678"/>
              <a:gd name="connsiteY2" fmla="*/ 191220 h 250422"/>
              <a:gd name="connsiteX3" fmla="*/ 2238 w 242678"/>
              <a:gd name="connsiteY3" fmla="*/ 249958 h 250422"/>
              <a:gd name="connsiteX4" fmla="*/ 24463 w 242678"/>
              <a:gd name="connsiteY4" fmla="*/ 164233 h 250422"/>
              <a:gd name="connsiteX5" fmla="*/ 27638 w 242678"/>
              <a:gd name="connsiteY5" fmla="*/ 143595 h 250422"/>
              <a:gd name="connsiteX6" fmla="*/ 230838 w 242678"/>
              <a:gd name="connsiteY6" fmla="*/ 5483 h 2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678" h="250422">
                <a:moveTo>
                  <a:pt x="230838" y="5483"/>
                </a:moveTo>
                <a:cubicBezTo>
                  <a:pt x="259148" y="-11186"/>
                  <a:pt x="232160" y="12627"/>
                  <a:pt x="197500" y="43583"/>
                </a:cubicBezTo>
                <a:cubicBezTo>
                  <a:pt x="162840" y="74539"/>
                  <a:pt x="55419" y="156824"/>
                  <a:pt x="22875" y="191220"/>
                </a:cubicBezTo>
                <a:cubicBezTo>
                  <a:pt x="-9669" y="225616"/>
                  <a:pt x="1973" y="254456"/>
                  <a:pt x="2238" y="249958"/>
                </a:cubicBezTo>
                <a:cubicBezTo>
                  <a:pt x="2503" y="245460"/>
                  <a:pt x="20230" y="181960"/>
                  <a:pt x="24463" y="164233"/>
                </a:cubicBezTo>
                <a:cubicBezTo>
                  <a:pt x="28696" y="146506"/>
                  <a:pt x="-11256" y="168731"/>
                  <a:pt x="27638" y="143595"/>
                </a:cubicBezTo>
                <a:cubicBezTo>
                  <a:pt x="66532" y="118459"/>
                  <a:pt x="202528" y="22152"/>
                  <a:pt x="230838" y="548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: 図形 2070">
            <a:extLst>
              <a:ext uri="{FF2B5EF4-FFF2-40B4-BE49-F238E27FC236}">
                <a16:creationId xmlns:a16="http://schemas.microsoft.com/office/drawing/2014/main" id="{A14A8CE2-6A2A-4F17-9D52-02C20F67ECC5}"/>
              </a:ext>
            </a:extLst>
          </p:cNvPr>
          <p:cNvSpPr/>
          <p:nvPr/>
        </p:nvSpPr>
        <p:spPr>
          <a:xfrm>
            <a:off x="5474837" y="4466639"/>
            <a:ext cx="392669" cy="284035"/>
          </a:xfrm>
          <a:custGeom>
            <a:avLst/>
            <a:gdLst>
              <a:gd name="connsiteX0" fmla="*/ 216351 w 392669"/>
              <a:gd name="connsiteY0" fmla="*/ 586 h 284035"/>
              <a:gd name="connsiteX1" fmla="*/ 451 w 392669"/>
              <a:gd name="connsiteY1" fmla="*/ 226011 h 284035"/>
              <a:gd name="connsiteX2" fmla="*/ 159201 w 392669"/>
              <a:gd name="connsiteY2" fmla="*/ 106949 h 284035"/>
              <a:gd name="connsiteX3" fmla="*/ 146501 w 392669"/>
              <a:gd name="connsiteY3" fmla="*/ 283161 h 284035"/>
              <a:gd name="connsiteX4" fmla="*/ 246513 w 392669"/>
              <a:gd name="connsiteY4" fmla="*/ 178386 h 284035"/>
              <a:gd name="connsiteX5" fmla="*/ 263976 w 392669"/>
              <a:gd name="connsiteY5" fmla="*/ 264111 h 284035"/>
              <a:gd name="connsiteX6" fmla="*/ 392563 w 392669"/>
              <a:gd name="connsiteY6" fmla="*/ 111711 h 284035"/>
              <a:gd name="connsiteX7" fmla="*/ 284613 w 392669"/>
              <a:gd name="connsiteY7" fmla="*/ 200611 h 284035"/>
              <a:gd name="connsiteX8" fmla="*/ 210001 w 392669"/>
              <a:gd name="connsiteY8" fmla="*/ 181561 h 284035"/>
              <a:gd name="connsiteX9" fmla="*/ 208413 w 392669"/>
              <a:gd name="connsiteY9" fmla="*/ 116474 h 284035"/>
              <a:gd name="connsiteX10" fmla="*/ 133801 w 392669"/>
              <a:gd name="connsiteY10" fmla="*/ 130761 h 284035"/>
              <a:gd name="connsiteX11" fmla="*/ 89351 w 392669"/>
              <a:gd name="connsiteY11" fmla="*/ 159336 h 284035"/>
              <a:gd name="connsiteX12" fmla="*/ 216351 w 392669"/>
              <a:gd name="connsiteY12" fmla="*/ 586 h 28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669" h="284035">
                <a:moveTo>
                  <a:pt x="216351" y="586"/>
                </a:moveTo>
                <a:cubicBezTo>
                  <a:pt x="201535" y="11698"/>
                  <a:pt x="9976" y="208284"/>
                  <a:pt x="451" y="226011"/>
                </a:cubicBezTo>
                <a:cubicBezTo>
                  <a:pt x="-9074" y="243738"/>
                  <a:pt x="134859" y="97424"/>
                  <a:pt x="159201" y="106949"/>
                </a:cubicBezTo>
                <a:cubicBezTo>
                  <a:pt x="183543" y="116474"/>
                  <a:pt x="131949" y="271255"/>
                  <a:pt x="146501" y="283161"/>
                </a:cubicBezTo>
                <a:cubicBezTo>
                  <a:pt x="161053" y="295067"/>
                  <a:pt x="226934" y="181561"/>
                  <a:pt x="246513" y="178386"/>
                </a:cubicBezTo>
                <a:cubicBezTo>
                  <a:pt x="266092" y="175211"/>
                  <a:pt x="239634" y="275223"/>
                  <a:pt x="263976" y="264111"/>
                </a:cubicBezTo>
                <a:cubicBezTo>
                  <a:pt x="288318" y="252999"/>
                  <a:pt x="389124" y="122294"/>
                  <a:pt x="392563" y="111711"/>
                </a:cubicBezTo>
                <a:cubicBezTo>
                  <a:pt x="396002" y="101128"/>
                  <a:pt x="315040" y="188969"/>
                  <a:pt x="284613" y="200611"/>
                </a:cubicBezTo>
                <a:cubicBezTo>
                  <a:pt x="254186" y="212253"/>
                  <a:pt x="222701" y="195584"/>
                  <a:pt x="210001" y="181561"/>
                </a:cubicBezTo>
                <a:cubicBezTo>
                  <a:pt x="197301" y="167538"/>
                  <a:pt x="221113" y="124941"/>
                  <a:pt x="208413" y="116474"/>
                </a:cubicBezTo>
                <a:cubicBezTo>
                  <a:pt x="195713" y="108007"/>
                  <a:pt x="153645" y="123617"/>
                  <a:pt x="133801" y="130761"/>
                </a:cubicBezTo>
                <a:cubicBezTo>
                  <a:pt x="113957" y="137905"/>
                  <a:pt x="79032" y="178915"/>
                  <a:pt x="89351" y="159336"/>
                </a:cubicBezTo>
                <a:cubicBezTo>
                  <a:pt x="99670" y="139757"/>
                  <a:pt x="231167" y="-10526"/>
                  <a:pt x="216351" y="58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: 図形 2071">
            <a:extLst>
              <a:ext uri="{FF2B5EF4-FFF2-40B4-BE49-F238E27FC236}">
                <a16:creationId xmlns:a16="http://schemas.microsoft.com/office/drawing/2014/main" id="{7FD6BC3E-5220-4CDA-87B4-11B5BC3C897C}"/>
              </a:ext>
            </a:extLst>
          </p:cNvPr>
          <p:cNvSpPr/>
          <p:nvPr/>
        </p:nvSpPr>
        <p:spPr>
          <a:xfrm>
            <a:off x="5720526" y="4465615"/>
            <a:ext cx="594614" cy="300364"/>
          </a:xfrm>
          <a:custGeom>
            <a:avLst/>
            <a:gdLst>
              <a:gd name="connsiteX0" fmla="*/ 250062 w 594614"/>
              <a:gd name="connsiteY0" fmla="*/ 9548 h 300364"/>
              <a:gd name="connsiteX1" fmla="*/ 299274 w 594614"/>
              <a:gd name="connsiteY1" fmla="*/ 31773 h 300364"/>
              <a:gd name="connsiteX2" fmla="*/ 516762 w 594614"/>
              <a:gd name="connsiteY2" fmla="*/ 225448 h 300364"/>
              <a:gd name="connsiteX3" fmla="*/ 594549 w 594614"/>
              <a:gd name="connsiteY3" fmla="*/ 277835 h 300364"/>
              <a:gd name="connsiteX4" fmla="*/ 527874 w 594614"/>
              <a:gd name="connsiteY4" fmla="*/ 238148 h 300364"/>
              <a:gd name="connsiteX5" fmla="*/ 410399 w 594614"/>
              <a:gd name="connsiteY5" fmla="*/ 165123 h 300364"/>
              <a:gd name="connsiteX6" fmla="*/ 461199 w 594614"/>
              <a:gd name="connsiteY6" fmla="*/ 228623 h 300364"/>
              <a:gd name="connsiteX7" fmla="*/ 361187 w 594614"/>
              <a:gd name="connsiteY7" fmla="*/ 188935 h 300364"/>
              <a:gd name="connsiteX8" fmla="*/ 418337 w 594614"/>
              <a:gd name="connsiteY8" fmla="*/ 298473 h 300364"/>
              <a:gd name="connsiteX9" fmla="*/ 299274 w 594614"/>
              <a:gd name="connsiteY9" fmla="*/ 195285 h 300364"/>
              <a:gd name="connsiteX10" fmla="*/ 237362 w 594614"/>
              <a:gd name="connsiteY10" fmla="*/ 287360 h 300364"/>
              <a:gd name="connsiteX11" fmla="*/ 154812 w 594614"/>
              <a:gd name="connsiteY11" fmla="*/ 292123 h 300364"/>
              <a:gd name="connsiteX12" fmla="*/ 175449 w 594614"/>
              <a:gd name="connsiteY12" fmla="*/ 242910 h 300364"/>
              <a:gd name="connsiteX13" fmla="*/ 824 w 594614"/>
              <a:gd name="connsiteY13" fmla="*/ 298473 h 300364"/>
              <a:gd name="connsiteX14" fmla="*/ 257999 w 594614"/>
              <a:gd name="connsiteY14" fmla="*/ 158773 h 300364"/>
              <a:gd name="connsiteX15" fmla="*/ 257999 w 594614"/>
              <a:gd name="connsiteY15" fmla="*/ 195285 h 300364"/>
              <a:gd name="connsiteX16" fmla="*/ 389762 w 594614"/>
              <a:gd name="connsiteY16" fmla="*/ 206398 h 300364"/>
              <a:gd name="connsiteX17" fmla="*/ 559624 w 594614"/>
              <a:gd name="connsiteY17" fmla="*/ 236560 h 300364"/>
              <a:gd name="connsiteX18" fmla="*/ 370712 w 594614"/>
              <a:gd name="connsiteY18" fmla="*/ 128610 h 300364"/>
              <a:gd name="connsiteX19" fmla="*/ 250062 w 594614"/>
              <a:gd name="connsiteY19" fmla="*/ 9548 h 30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4614" h="300364">
                <a:moveTo>
                  <a:pt x="250062" y="9548"/>
                </a:moveTo>
                <a:cubicBezTo>
                  <a:pt x="238156" y="-6592"/>
                  <a:pt x="254824" y="-4210"/>
                  <a:pt x="299274" y="31773"/>
                </a:cubicBezTo>
                <a:cubicBezTo>
                  <a:pt x="343724" y="67756"/>
                  <a:pt x="467550" y="184438"/>
                  <a:pt x="516762" y="225448"/>
                </a:cubicBezTo>
                <a:cubicBezTo>
                  <a:pt x="565975" y="266458"/>
                  <a:pt x="592697" y="275718"/>
                  <a:pt x="594549" y="277835"/>
                </a:cubicBezTo>
                <a:cubicBezTo>
                  <a:pt x="596401" y="279952"/>
                  <a:pt x="558566" y="256933"/>
                  <a:pt x="527874" y="238148"/>
                </a:cubicBezTo>
                <a:cubicBezTo>
                  <a:pt x="497182" y="219363"/>
                  <a:pt x="421511" y="166710"/>
                  <a:pt x="410399" y="165123"/>
                </a:cubicBezTo>
                <a:cubicBezTo>
                  <a:pt x="399287" y="163536"/>
                  <a:pt x="469401" y="224654"/>
                  <a:pt x="461199" y="228623"/>
                </a:cubicBezTo>
                <a:cubicBezTo>
                  <a:pt x="452997" y="232592"/>
                  <a:pt x="368331" y="177293"/>
                  <a:pt x="361187" y="188935"/>
                </a:cubicBezTo>
                <a:cubicBezTo>
                  <a:pt x="354043" y="200577"/>
                  <a:pt x="428656" y="297415"/>
                  <a:pt x="418337" y="298473"/>
                </a:cubicBezTo>
                <a:cubicBezTo>
                  <a:pt x="408018" y="299531"/>
                  <a:pt x="329436" y="197137"/>
                  <a:pt x="299274" y="195285"/>
                </a:cubicBezTo>
                <a:cubicBezTo>
                  <a:pt x="269112" y="193433"/>
                  <a:pt x="261439" y="271220"/>
                  <a:pt x="237362" y="287360"/>
                </a:cubicBezTo>
                <a:cubicBezTo>
                  <a:pt x="213285" y="303500"/>
                  <a:pt x="165131" y="299531"/>
                  <a:pt x="154812" y="292123"/>
                </a:cubicBezTo>
                <a:cubicBezTo>
                  <a:pt x="144493" y="284715"/>
                  <a:pt x="201114" y="241852"/>
                  <a:pt x="175449" y="242910"/>
                </a:cubicBezTo>
                <a:cubicBezTo>
                  <a:pt x="149784" y="243968"/>
                  <a:pt x="-12934" y="312496"/>
                  <a:pt x="824" y="298473"/>
                </a:cubicBezTo>
                <a:cubicBezTo>
                  <a:pt x="14582" y="284450"/>
                  <a:pt x="215137" y="175971"/>
                  <a:pt x="257999" y="158773"/>
                </a:cubicBezTo>
                <a:cubicBezTo>
                  <a:pt x="300861" y="141575"/>
                  <a:pt x="236039" y="187348"/>
                  <a:pt x="257999" y="195285"/>
                </a:cubicBezTo>
                <a:cubicBezTo>
                  <a:pt x="279959" y="203222"/>
                  <a:pt x="339491" y="199519"/>
                  <a:pt x="389762" y="206398"/>
                </a:cubicBezTo>
                <a:cubicBezTo>
                  <a:pt x="440033" y="213277"/>
                  <a:pt x="562799" y="249525"/>
                  <a:pt x="559624" y="236560"/>
                </a:cubicBezTo>
                <a:cubicBezTo>
                  <a:pt x="556449" y="223595"/>
                  <a:pt x="420718" y="165387"/>
                  <a:pt x="370712" y="128610"/>
                </a:cubicBezTo>
                <a:cubicBezTo>
                  <a:pt x="320706" y="91833"/>
                  <a:pt x="261968" y="25688"/>
                  <a:pt x="250062" y="95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: 図形 2072">
            <a:extLst>
              <a:ext uri="{FF2B5EF4-FFF2-40B4-BE49-F238E27FC236}">
                <a16:creationId xmlns:a16="http://schemas.microsoft.com/office/drawing/2014/main" id="{923E95B7-DB64-41EE-B1A9-3C1D26B435C4}"/>
              </a:ext>
            </a:extLst>
          </p:cNvPr>
          <p:cNvSpPr/>
          <p:nvPr/>
        </p:nvSpPr>
        <p:spPr>
          <a:xfrm>
            <a:off x="5491573" y="4225373"/>
            <a:ext cx="446700" cy="163697"/>
          </a:xfrm>
          <a:custGeom>
            <a:avLst/>
            <a:gdLst>
              <a:gd name="connsiteX0" fmla="*/ 434565 w 446700"/>
              <a:gd name="connsiteY0" fmla="*/ 2140 h 163697"/>
              <a:gd name="connsiteX1" fmla="*/ 244065 w 446700"/>
              <a:gd name="connsiteY1" fmla="*/ 160890 h 163697"/>
              <a:gd name="connsiteX2" fmla="*/ 259940 w 446700"/>
              <a:gd name="connsiteY2" fmla="*/ 103740 h 163697"/>
              <a:gd name="connsiteX3" fmla="*/ 234540 w 446700"/>
              <a:gd name="connsiteY3" fmla="*/ 105327 h 163697"/>
              <a:gd name="connsiteX4" fmla="*/ 109127 w 446700"/>
              <a:gd name="connsiteY4" fmla="*/ 130727 h 163697"/>
              <a:gd name="connsiteX5" fmla="*/ 7527 w 446700"/>
              <a:gd name="connsiteY5" fmla="*/ 156127 h 163697"/>
              <a:gd name="connsiteX6" fmla="*/ 321852 w 446700"/>
              <a:gd name="connsiteY6" fmla="*/ 52940 h 163697"/>
              <a:gd name="connsiteX7" fmla="*/ 312327 w 446700"/>
              <a:gd name="connsiteY7" fmla="*/ 121202 h 163697"/>
              <a:gd name="connsiteX8" fmla="*/ 380590 w 446700"/>
              <a:gd name="connsiteY8" fmla="*/ 114852 h 163697"/>
              <a:gd name="connsiteX9" fmla="*/ 423452 w 446700"/>
              <a:gd name="connsiteY9" fmla="*/ 70402 h 163697"/>
              <a:gd name="connsiteX10" fmla="*/ 434565 w 446700"/>
              <a:gd name="connsiteY10" fmla="*/ 2140 h 16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700" h="163697">
                <a:moveTo>
                  <a:pt x="434565" y="2140"/>
                </a:moveTo>
                <a:cubicBezTo>
                  <a:pt x="404667" y="17221"/>
                  <a:pt x="273169" y="143957"/>
                  <a:pt x="244065" y="160890"/>
                </a:cubicBezTo>
                <a:cubicBezTo>
                  <a:pt x="214961" y="177823"/>
                  <a:pt x="261527" y="113001"/>
                  <a:pt x="259940" y="103740"/>
                </a:cubicBezTo>
                <a:cubicBezTo>
                  <a:pt x="258352" y="94480"/>
                  <a:pt x="259675" y="100829"/>
                  <a:pt x="234540" y="105327"/>
                </a:cubicBezTo>
                <a:cubicBezTo>
                  <a:pt x="209404" y="109825"/>
                  <a:pt x="146962" y="122260"/>
                  <a:pt x="109127" y="130727"/>
                </a:cubicBezTo>
                <a:cubicBezTo>
                  <a:pt x="71292" y="139194"/>
                  <a:pt x="-27927" y="169091"/>
                  <a:pt x="7527" y="156127"/>
                </a:cubicBezTo>
                <a:cubicBezTo>
                  <a:pt x="42981" y="143163"/>
                  <a:pt x="271052" y="58761"/>
                  <a:pt x="321852" y="52940"/>
                </a:cubicBezTo>
                <a:cubicBezTo>
                  <a:pt x="372652" y="47119"/>
                  <a:pt x="302537" y="110883"/>
                  <a:pt x="312327" y="121202"/>
                </a:cubicBezTo>
                <a:cubicBezTo>
                  <a:pt x="322117" y="131521"/>
                  <a:pt x="362069" y="123319"/>
                  <a:pt x="380590" y="114852"/>
                </a:cubicBezTo>
                <a:cubicBezTo>
                  <a:pt x="399111" y="106385"/>
                  <a:pt x="416308" y="84689"/>
                  <a:pt x="423452" y="70402"/>
                </a:cubicBezTo>
                <a:cubicBezTo>
                  <a:pt x="430596" y="56115"/>
                  <a:pt x="464463" y="-12941"/>
                  <a:pt x="434565" y="21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: 図形 2073">
            <a:extLst>
              <a:ext uri="{FF2B5EF4-FFF2-40B4-BE49-F238E27FC236}">
                <a16:creationId xmlns:a16="http://schemas.microsoft.com/office/drawing/2014/main" id="{DD6B9C21-AF99-4A2B-B02C-6EE78509C5CB}"/>
              </a:ext>
            </a:extLst>
          </p:cNvPr>
          <p:cNvSpPr/>
          <p:nvPr/>
        </p:nvSpPr>
        <p:spPr>
          <a:xfrm>
            <a:off x="6211205" y="3731454"/>
            <a:ext cx="487507" cy="696225"/>
          </a:xfrm>
          <a:custGeom>
            <a:avLst/>
            <a:gdLst>
              <a:gd name="connsiteX0" fmla="*/ 257858 w 487507"/>
              <a:gd name="connsiteY0" fmla="*/ 11871 h 696225"/>
              <a:gd name="connsiteX1" fmla="*/ 268970 w 487507"/>
              <a:gd name="connsiteY1" fmla="*/ 69021 h 696225"/>
              <a:gd name="connsiteX2" fmla="*/ 389620 w 487507"/>
              <a:gd name="connsiteY2" fmla="*/ 294446 h 696225"/>
              <a:gd name="connsiteX3" fmla="*/ 486458 w 487507"/>
              <a:gd name="connsiteY3" fmla="*/ 521459 h 696225"/>
              <a:gd name="connsiteX4" fmla="*/ 434070 w 487507"/>
              <a:gd name="connsiteY4" fmla="*/ 445259 h 696225"/>
              <a:gd name="connsiteX5" fmla="*/ 327708 w 487507"/>
              <a:gd name="connsiteY5" fmla="*/ 357946 h 696225"/>
              <a:gd name="connsiteX6" fmla="*/ 378508 w 487507"/>
              <a:gd name="connsiteY6" fmla="*/ 503996 h 696225"/>
              <a:gd name="connsiteX7" fmla="*/ 324533 w 487507"/>
              <a:gd name="connsiteY7" fmla="*/ 503996 h 696225"/>
              <a:gd name="connsiteX8" fmla="*/ 364220 w 487507"/>
              <a:gd name="connsiteY8" fmla="*/ 600834 h 696225"/>
              <a:gd name="connsiteX9" fmla="*/ 222933 w 487507"/>
              <a:gd name="connsiteY9" fmla="*/ 480184 h 696225"/>
              <a:gd name="connsiteX10" fmla="*/ 251508 w 487507"/>
              <a:gd name="connsiteY10" fmla="*/ 672271 h 696225"/>
              <a:gd name="connsiteX11" fmla="*/ 305483 w 487507"/>
              <a:gd name="connsiteY11" fmla="*/ 694496 h 696225"/>
              <a:gd name="connsiteX12" fmla="*/ 256270 w 487507"/>
              <a:gd name="connsiteY12" fmla="*/ 683384 h 696225"/>
              <a:gd name="connsiteX13" fmla="*/ 94345 w 487507"/>
              <a:gd name="connsiteY13" fmla="*/ 669096 h 696225"/>
              <a:gd name="connsiteX14" fmla="*/ 146733 w 487507"/>
              <a:gd name="connsiteY14" fmla="*/ 650046 h 696225"/>
              <a:gd name="connsiteX15" fmla="*/ 2270 w 487507"/>
              <a:gd name="connsiteY15" fmla="*/ 597659 h 696225"/>
              <a:gd name="connsiteX16" fmla="*/ 281670 w 487507"/>
              <a:gd name="connsiteY16" fmla="*/ 419859 h 696225"/>
              <a:gd name="connsiteX17" fmla="*/ 337233 w 487507"/>
              <a:gd name="connsiteY17" fmla="*/ 372234 h 696225"/>
              <a:gd name="connsiteX18" fmla="*/ 376920 w 487507"/>
              <a:gd name="connsiteY18" fmla="*/ 396046 h 696225"/>
              <a:gd name="connsiteX19" fmla="*/ 340408 w 487507"/>
              <a:gd name="connsiteY19" fmla="*/ 270634 h 696225"/>
              <a:gd name="connsiteX20" fmla="*/ 257858 w 487507"/>
              <a:gd name="connsiteY20" fmla="*/ 11871 h 69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7507" h="696225">
                <a:moveTo>
                  <a:pt x="257858" y="11871"/>
                </a:moveTo>
                <a:cubicBezTo>
                  <a:pt x="245952" y="-21731"/>
                  <a:pt x="247010" y="21925"/>
                  <a:pt x="268970" y="69021"/>
                </a:cubicBezTo>
                <a:cubicBezTo>
                  <a:pt x="290930" y="116117"/>
                  <a:pt x="353372" y="219040"/>
                  <a:pt x="389620" y="294446"/>
                </a:cubicBezTo>
                <a:cubicBezTo>
                  <a:pt x="425868" y="369852"/>
                  <a:pt x="479050" y="496323"/>
                  <a:pt x="486458" y="521459"/>
                </a:cubicBezTo>
                <a:cubicBezTo>
                  <a:pt x="493866" y="546595"/>
                  <a:pt x="460528" y="472511"/>
                  <a:pt x="434070" y="445259"/>
                </a:cubicBezTo>
                <a:cubicBezTo>
                  <a:pt x="407612" y="418007"/>
                  <a:pt x="336968" y="348157"/>
                  <a:pt x="327708" y="357946"/>
                </a:cubicBezTo>
                <a:cubicBezTo>
                  <a:pt x="318448" y="367735"/>
                  <a:pt x="379037" y="479654"/>
                  <a:pt x="378508" y="503996"/>
                </a:cubicBezTo>
                <a:cubicBezTo>
                  <a:pt x="377979" y="528338"/>
                  <a:pt x="326914" y="487856"/>
                  <a:pt x="324533" y="503996"/>
                </a:cubicBezTo>
                <a:cubicBezTo>
                  <a:pt x="322152" y="520136"/>
                  <a:pt x="381153" y="604803"/>
                  <a:pt x="364220" y="600834"/>
                </a:cubicBezTo>
                <a:cubicBezTo>
                  <a:pt x="347287" y="596865"/>
                  <a:pt x="241718" y="468278"/>
                  <a:pt x="222933" y="480184"/>
                </a:cubicBezTo>
                <a:cubicBezTo>
                  <a:pt x="204148" y="492090"/>
                  <a:pt x="237750" y="636552"/>
                  <a:pt x="251508" y="672271"/>
                </a:cubicBezTo>
                <a:cubicBezTo>
                  <a:pt x="265266" y="707990"/>
                  <a:pt x="304689" y="692644"/>
                  <a:pt x="305483" y="694496"/>
                </a:cubicBezTo>
                <a:cubicBezTo>
                  <a:pt x="306277" y="696348"/>
                  <a:pt x="291460" y="687617"/>
                  <a:pt x="256270" y="683384"/>
                </a:cubicBezTo>
                <a:cubicBezTo>
                  <a:pt x="221080" y="679151"/>
                  <a:pt x="112601" y="674652"/>
                  <a:pt x="94345" y="669096"/>
                </a:cubicBezTo>
                <a:cubicBezTo>
                  <a:pt x="76089" y="663540"/>
                  <a:pt x="162079" y="661952"/>
                  <a:pt x="146733" y="650046"/>
                </a:cubicBezTo>
                <a:cubicBezTo>
                  <a:pt x="131387" y="638140"/>
                  <a:pt x="-20220" y="636024"/>
                  <a:pt x="2270" y="597659"/>
                </a:cubicBezTo>
                <a:cubicBezTo>
                  <a:pt x="24759" y="559295"/>
                  <a:pt x="225843" y="457430"/>
                  <a:pt x="281670" y="419859"/>
                </a:cubicBezTo>
                <a:cubicBezTo>
                  <a:pt x="337497" y="382288"/>
                  <a:pt x="321358" y="376203"/>
                  <a:pt x="337233" y="372234"/>
                </a:cubicBezTo>
                <a:cubicBezTo>
                  <a:pt x="353108" y="368265"/>
                  <a:pt x="376391" y="412979"/>
                  <a:pt x="376920" y="396046"/>
                </a:cubicBezTo>
                <a:cubicBezTo>
                  <a:pt x="377449" y="379113"/>
                  <a:pt x="359723" y="329636"/>
                  <a:pt x="340408" y="270634"/>
                </a:cubicBezTo>
                <a:cubicBezTo>
                  <a:pt x="321094" y="211632"/>
                  <a:pt x="269764" y="45473"/>
                  <a:pt x="257858" y="1187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: 図形 2074">
            <a:extLst>
              <a:ext uri="{FF2B5EF4-FFF2-40B4-BE49-F238E27FC236}">
                <a16:creationId xmlns:a16="http://schemas.microsoft.com/office/drawing/2014/main" id="{88362AF3-7FB8-488F-812A-902971093CF0}"/>
              </a:ext>
            </a:extLst>
          </p:cNvPr>
          <p:cNvSpPr/>
          <p:nvPr/>
        </p:nvSpPr>
        <p:spPr>
          <a:xfrm>
            <a:off x="5417490" y="3495367"/>
            <a:ext cx="389944" cy="430366"/>
          </a:xfrm>
          <a:custGeom>
            <a:avLst/>
            <a:gdLst>
              <a:gd name="connsiteX0" fmla="*/ 216548 w 389944"/>
              <a:gd name="connsiteY0" fmla="*/ 308 h 430366"/>
              <a:gd name="connsiteX1" fmla="*/ 18110 w 389944"/>
              <a:gd name="connsiteY1" fmla="*/ 81271 h 430366"/>
              <a:gd name="connsiteX2" fmla="*/ 10173 w 389944"/>
              <a:gd name="connsiteY2" fmla="*/ 240021 h 430366"/>
              <a:gd name="connsiteX3" fmla="*/ 27635 w 389944"/>
              <a:gd name="connsiteY3" fmla="*/ 135246 h 430366"/>
              <a:gd name="connsiteX4" fmla="*/ 56210 w 389944"/>
              <a:gd name="connsiteY4" fmla="*/ 249546 h 430366"/>
              <a:gd name="connsiteX5" fmla="*/ 72085 w 389944"/>
              <a:gd name="connsiteY5" fmla="*/ 211446 h 430366"/>
              <a:gd name="connsiteX6" fmla="*/ 53035 w 389944"/>
              <a:gd name="connsiteY6" fmla="*/ 295583 h 430366"/>
              <a:gd name="connsiteX7" fmla="*/ 156223 w 389944"/>
              <a:gd name="connsiteY7" fmla="*/ 171758 h 430366"/>
              <a:gd name="connsiteX8" fmla="*/ 224485 w 389944"/>
              <a:gd name="connsiteY8" fmla="*/ 270183 h 430366"/>
              <a:gd name="connsiteX9" fmla="*/ 276873 w 389944"/>
              <a:gd name="connsiteY9" fmla="*/ 254308 h 430366"/>
              <a:gd name="connsiteX10" fmla="*/ 268935 w 389944"/>
              <a:gd name="connsiteY10" fmla="*/ 298758 h 430366"/>
              <a:gd name="connsiteX11" fmla="*/ 389585 w 389944"/>
              <a:gd name="connsiteY11" fmla="*/ 51108 h 430366"/>
              <a:gd name="connsiteX12" fmla="*/ 303860 w 389944"/>
              <a:gd name="connsiteY12" fmla="*/ 240021 h 430366"/>
              <a:gd name="connsiteX13" fmla="*/ 238773 w 389944"/>
              <a:gd name="connsiteY13" fmla="*/ 428933 h 430366"/>
              <a:gd name="connsiteX14" fmla="*/ 249885 w 389944"/>
              <a:gd name="connsiteY14" fmla="*/ 324158 h 430366"/>
              <a:gd name="connsiteX15" fmla="*/ 260998 w 389944"/>
              <a:gd name="connsiteY15" fmla="*/ 273358 h 430366"/>
              <a:gd name="connsiteX16" fmla="*/ 151460 w 389944"/>
              <a:gd name="connsiteY16" fmla="*/ 170171 h 430366"/>
              <a:gd name="connsiteX17" fmla="*/ 92723 w 389944"/>
              <a:gd name="connsiteY17" fmla="*/ 233671 h 430366"/>
              <a:gd name="connsiteX18" fmla="*/ 26048 w 389944"/>
              <a:gd name="connsiteY18" fmla="*/ 125721 h 430366"/>
              <a:gd name="connsiteX19" fmla="*/ 33985 w 389944"/>
              <a:gd name="connsiteY19" fmla="*/ 108258 h 430366"/>
              <a:gd name="connsiteX20" fmla="*/ 216548 w 389944"/>
              <a:gd name="connsiteY20" fmla="*/ 308 h 43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9944" h="430366">
                <a:moveTo>
                  <a:pt x="216548" y="308"/>
                </a:moveTo>
                <a:cubicBezTo>
                  <a:pt x="213902" y="-4190"/>
                  <a:pt x="52506" y="41319"/>
                  <a:pt x="18110" y="81271"/>
                </a:cubicBezTo>
                <a:cubicBezTo>
                  <a:pt x="-16286" y="121223"/>
                  <a:pt x="8586" y="231025"/>
                  <a:pt x="10173" y="240021"/>
                </a:cubicBezTo>
                <a:cubicBezTo>
                  <a:pt x="11760" y="249017"/>
                  <a:pt x="19962" y="133659"/>
                  <a:pt x="27635" y="135246"/>
                </a:cubicBezTo>
                <a:cubicBezTo>
                  <a:pt x="35308" y="136833"/>
                  <a:pt x="48802" y="236846"/>
                  <a:pt x="56210" y="249546"/>
                </a:cubicBezTo>
                <a:cubicBezTo>
                  <a:pt x="63618" y="262246"/>
                  <a:pt x="72614" y="203773"/>
                  <a:pt x="72085" y="211446"/>
                </a:cubicBezTo>
                <a:cubicBezTo>
                  <a:pt x="71556" y="219119"/>
                  <a:pt x="39012" y="302198"/>
                  <a:pt x="53035" y="295583"/>
                </a:cubicBezTo>
                <a:cubicBezTo>
                  <a:pt x="67058" y="288968"/>
                  <a:pt x="127648" y="175991"/>
                  <a:pt x="156223" y="171758"/>
                </a:cubicBezTo>
                <a:cubicBezTo>
                  <a:pt x="184798" y="167525"/>
                  <a:pt x="204377" y="256425"/>
                  <a:pt x="224485" y="270183"/>
                </a:cubicBezTo>
                <a:cubicBezTo>
                  <a:pt x="244593" y="283941"/>
                  <a:pt x="269465" y="249546"/>
                  <a:pt x="276873" y="254308"/>
                </a:cubicBezTo>
                <a:cubicBezTo>
                  <a:pt x="284281" y="259071"/>
                  <a:pt x="250150" y="332625"/>
                  <a:pt x="268935" y="298758"/>
                </a:cubicBezTo>
                <a:cubicBezTo>
                  <a:pt x="287720" y="264891"/>
                  <a:pt x="383764" y="60897"/>
                  <a:pt x="389585" y="51108"/>
                </a:cubicBezTo>
                <a:cubicBezTo>
                  <a:pt x="395406" y="41319"/>
                  <a:pt x="328995" y="177050"/>
                  <a:pt x="303860" y="240021"/>
                </a:cubicBezTo>
                <a:cubicBezTo>
                  <a:pt x="278725" y="302992"/>
                  <a:pt x="247769" y="414910"/>
                  <a:pt x="238773" y="428933"/>
                </a:cubicBezTo>
                <a:cubicBezTo>
                  <a:pt x="229777" y="442956"/>
                  <a:pt x="246181" y="350087"/>
                  <a:pt x="249885" y="324158"/>
                </a:cubicBezTo>
                <a:cubicBezTo>
                  <a:pt x="253589" y="298229"/>
                  <a:pt x="277402" y="299022"/>
                  <a:pt x="260998" y="273358"/>
                </a:cubicBezTo>
                <a:cubicBezTo>
                  <a:pt x="244594" y="247694"/>
                  <a:pt x="179506" y="176785"/>
                  <a:pt x="151460" y="170171"/>
                </a:cubicBezTo>
                <a:cubicBezTo>
                  <a:pt x="123414" y="163557"/>
                  <a:pt x="113625" y="241079"/>
                  <a:pt x="92723" y="233671"/>
                </a:cubicBezTo>
                <a:cubicBezTo>
                  <a:pt x="71821" y="226263"/>
                  <a:pt x="35838" y="146623"/>
                  <a:pt x="26048" y="125721"/>
                </a:cubicBezTo>
                <a:cubicBezTo>
                  <a:pt x="16258" y="104819"/>
                  <a:pt x="383" y="128102"/>
                  <a:pt x="33985" y="108258"/>
                </a:cubicBezTo>
                <a:cubicBezTo>
                  <a:pt x="67587" y="88414"/>
                  <a:pt x="219194" y="4806"/>
                  <a:pt x="216548" y="30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: 図形 2075">
            <a:extLst>
              <a:ext uri="{FF2B5EF4-FFF2-40B4-BE49-F238E27FC236}">
                <a16:creationId xmlns:a16="http://schemas.microsoft.com/office/drawing/2014/main" id="{E2CB4BF9-DCCE-491D-9EE9-32F325F66DCB}"/>
              </a:ext>
            </a:extLst>
          </p:cNvPr>
          <p:cNvSpPr/>
          <p:nvPr/>
        </p:nvSpPr>
        <p:spPr>
          <a:xfrm>
            <a:off x="5771999" y="3626897"/>
            <a:ext cx="471744" cy="378387"/>
          </a:xfrm>
          <a:custGeom>
            <a:avLst/>
            <a:gdLst>
              <a:gd name="connsiteX0" fmla="*/ 55714 w 471744"/>
              <a:gd name="connsiteY0" fmla="*/ 541 h 378387"/>
              <a:gd name="connsiteX1" fmla="*/ 151 w 471744"/>
              <a:gd name="connsiteY1" fmla="*/ 173578 h 378387"/>
              <a:gd name="connsiteX2" fmla="*/ 76351 w 471744"/>
              <a:gd name="connsiteY2" fmla="*/ 92616 h 378387"/>
              <a:gd name="connsiteX3" fmla="*/ 82701 w 471744"/>
              <a:gd name="connsiteY3" fmla="*/ 237078 h 378387"/>
              <a:gd name="connsiteX4" fmla="*/ 144614 w 471744"/>
              <a:gd name="connsiteY4" fmla="*/ 173578 h 378387"/>
              <a:gd name="connsiteX5" fmla="*/ 201764 w 471744"/>
              <a:gd name="connsiteY5" fmla="*/ 252953 h 378387"/>
              <a:gd name="connsiteX6" fmla="*/ 301776 w 471744"/>
              <a:gd name="connsiteY6" fmla="*/ 256128 h 378387"/>
              <a:gd name="connsiteX7" fmla="*/ 360514 w 471744"/>
              <a:gd name="connsiteY7" fmla="*/ 283116 h 378387"/>
              <a:gd name="connsiteX8" fmla="*/ 408139 w 471744"/>
              <a:gd name="connsiteY8" fmla="*/ 276766 h 378387"/>
              <a:gd name="connsiteX9" fmla="*/ 444651 w 471744"/>
              <a:gd name="connsiteY9" fmla="*/ 378366 h 378387"/>
              <a:gd name="connsiteX10" fmla="*/ 468464 w 471744"/>
              <a:gd name="connsiteY10" fmla="*/ 267241 h 378387"/>
              <a:gd name="connsiteX11" fmla="*/ 468464 w 471744"/>
              <a:gd name="connsiteY11" fmla="*/ 270416 h 378387"/>
              <a:gd name="connsiteX12" fmla="*/ 439889 w 471744"/>
              <a:gd name="connsiteY12" fmla="*/ 286291 h 378387"/>
              <a:gd name="connsiteX13" fmla="*/ 430364 w 471744"/>
              <a:gd name="connsiteY13" fmla="*/ 259303 h 378387"/>
              <a:gd name="connsiteX14" fmla="*/ 422426 w 471744"/>
              <a:gd name="connsiteY14" fmla="*/ 224378 h 378387"/>
              <a:gd name="connsiteX15" fmla="*/ 390676 w 471744"/>
              <a:gd name="connsiteY15" fmla="*/ 227553 h 378387"/>
              <a:gd name="connsiteX16" fmla="*/ 370039 w 471744"/>
              <a:gd name="connsiteY16" fmla="*/ 205328 h 378387"/>
              <a:gd name="connsiteX17" fmla="*/ 339876 w 471744"/>
              <a:gd name="connsiteY17" fmla="*/ 240253 h 378387"/>
              <a:gd name="connsiteX18" fmla="*/ 289076 w 471744"/>
              <a:gd name="connsiteY18" fmla="*/ 189453 h 378387"/>
              <a:gd name="connsiteX19" fmla="*/ 204939 w 471744"/>
              <a:gd name="connsiteY19" fmla="*/ 225966 h 378387"/>
              <a:gd name="connsiteX20" fmla="*/ 170014 w 471744"/>
              <a:gd name="connsiteY20" fmla="*/ 146591 h 378387"/>
              <a:gd name="connsiteX21" fmla="*/ 85876 w 471744"/>
              <a:gd name="connsiteY21" fmla="*/ 176753 h 378387"/>
              <a:gd name="connsiteX22" fmla="*/ 66826 w 471744"/>
              <a:gd name="connsiteY22" fmla="*/ 89441 h 378387"/>
              <a:gd name="connsiteX23" fmla="*/ 16026 w 471744"/>
              <a:gd name="connsiteY23" fmla="*/ 118016 h 378387"/>
              <a:gd name="connsiteX24" fmla="*/ 55714 w 471744"/>
              <a:gd name="connsiteY24" fmla="*/ 541 h 37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1744" h="378387">
                <a:moveTo>
                  <a:pt x="55714" y="541"/>
                </a:moveTo>
                <a:cubicBezTo>
                  <a:pt x="53068" y="9801"/>
                  <a:pt x="-3289" y="158232"/>
                  <a:pt x="151" y="173578"/>
                </a:cubicBezTo>
                <a:cubicBezTo>
                  <a:pt x="3590" y="188924"/>
                  <a:pt x="62593" y="82033"/>
                  <a:pt x="76351" y="92616"/>
                </a:cubicBezTo>
                <a:cubicBezTo>
                  <a:pt x="90109" y="103199"/>
                  <a:pt x="71324" y="223584"/>
                  <a:pt x="82701" y="237078"/>
                </a:cubicBezTo>
                <a:cubicBezTo>
                  <a:pt x="94078" y="250572"/>
                  <a:pt x="124770" y="170932"/>
                  <a:pt x="144614" y="173578"/>
                </a:cubicBezTo>
                <a:cubicBezTo>
                  <a:pt x="164458" y="176224"/>
                  <a:pt x="175570" y="239195"/>
                  <a:pt x="201764" y="252953"/>
                </a:cubicBezTo>
                <a:cubicBezTo>
                  <a:pt x="227958" y="266711"/>
                  <a:pt x="275318" y="251101"/>
                  <a:pt x="301776" y="256128"/>
                </a:cubicBezTo>
                <a:cubicBezTo>
                  <a:pt x="328234" y="261155"/>
                  <a:pt x="342787" y="279676"/>
                  <a:pt x="360514" y="283116"/>
                </a:cubicBezTo>
                <a:cubicBezTo>
                  <a:pt x="378241" y="286556"/>
                  <a:pt x="394116" y="260891"/>
                  <a:pt x="408139" y="276766"/>
                </a:cubicBezTo>
                <a:cubicBezTo>
                  <a:pt x="422162" y="292641"/>
                  <a:pt x="434597" y="379953"/>
                  <a:pt x="444651" y="378366"/>
                </a:cubicBezTo>
                <a:cubicBezTo>
                  <a:pt x="454705" y="376779"/>
                  <a:pt x="464495" y="285233"/>
                  <a:pt x="468464" y="267241"/>
                </a:cubicBezTo>
                <a:cubicBezTo>
                  <a:pt x="472433" y="249249"/>
                  <a:pt x="473226" y="267241"/>
                  <a:pt x="468464" y="270416"/>
                </a:cubicBezTo>
                <a:cubicBezTo>
                  <a:pt x="463702" y="273591"/>
                  <a:pt x="446239" y="288143"/>
                  <a:pt x="439889" y="286291"/>
                </a:cubicBezTo>
                <a:cubicBezTo>
                  <a:pt x="433539" y="284439"/>
                  <a:pt x="433274" y="269622"/>
                  <a:pt x="430364" y="259303"/>
                </a:cubicBezTo>
                <a:cubicBezTo>
                  <a:pt x="427454" y="248984"/>
                  <a:pt x="429041" y="229670"/>
                  <a:pt x="422426" y="224378"/>
                </a:cubicBezTo>
                <a:cubicBezTo>
                  <a:pt x="415811" y="219086"/>
                  <a:pt x="399407" y="230728"/>
                  <a:pt x="390676" y="227553"/>
                </a:cubicBezTo>
                <a:cubicBezTo>
                  <a:pt x="381945" y="224378"/>
                  <a:pt x="378506" y="203211"/>
                  <a:pt x="370039" y="205328"/>
                </a:cubicBezTo>
                <a:cubicBezTo>
                  <a:pt x="361572" y="207445"/>
                  <a:pt x="353370" y="242899"/>
                  <a:pt x="339876" y="240253"/>
                </a:cubicBezTo>
                <a:cubicBezTo>
                  <a:pt x="326382" y="237607"/>
                  <a:pt x="311566" y="191834"/>
                  <a:pt x="289076" y="189453"/>
                </a:cubicBezTo>
                <a:cubicBezTo>
                  <a:pt x="266587" y="187072"/>
                  <a:pt x="224783" y="233110"/>
                  <a:pt x="204939" y="225966"/>
                </a:cubicBezTo>
                <a:cubicBezTo>
                  <a:pt x="185095" y="218822"/>
                  <a:pt x="189858" y="154793"/>
                  <a:pt x="170014" y="146591"/>
                </a:cubicBezTo>
                <a:cubicBezTo>
                  <a:pt x="150170" y="138389"/>
                  <a:pt x="103074" y="186278"/>
                  <a:pt x="85876" y="176753"/>
                </a:cubicBezTo>
                <a:cubicBezTo>
                  <a:pt x="68678" y="167228"/>
                  <a:pt x="78468" y="99231"/>
                  <a:pt x="66826" y="89441"/>
                </a:cubicBezTo>
                <a:cubicBezTo>
                  <a:pt x="55184" y="79652"/>
                  <a:pt x="17613" y="132303"/>
                  <a:pt x="16026" y="118016"/>
                </a:cubicBezTo>
                <a:cubicBezTo>
                  <a:pt x="14439" y="103729"/>
                  <a:pt x="58360" y="-8719"/>
                  <a:pt x="55714" y="54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: 図形 2076">
            <a:extLst>
              <a:ext uri="{FF2B5EF4-FFF2-40B4-BE49-F238E27FC236}">
                <a16:creationId xmlns:a16="http://schemas.microsoft.com/office/drawing/2014/main" id="{E86D4A04-58EF-4787-82A1-70061C804E08}"/>
              </a:ext>
            </a:extLst>
          </p:cNvPr>
          <p:cNvSpPr/>
          <p:nvPr/>
        </p:nvSpPr>
        <p:spPr>
          <a:xfrm>
            <a:off x="5902197" y="2503212"/>
            <a:ext cx="572727" cy="187500"/>
          </a:xfrm>
          <a:custGeom>
            <a:avLst/>
            <a:gdLst>
              <a:gd name="connsiteX0" fmla="*/ 4891 w 572727"/>
              <a:gd name="connsiteY0" fmla="*/ 73301 h 187500"/>
              <a:gd name="connsiteX1" fmla="*/ 58866 w 572727"/>
              <a:gd name="connsiteY1" fmla="*/ 66951 h 187500"/>
              <a:gd name="connsiteX2" fmla="*/ 285878 w 572727"/>
              <a:gd name="connsiteY2" fmla="*/ 3451 h 187500"/>
              <a:gd name="connsiteX3" fmla="*/ 570041 w 572727"/>
              <a:gd name="connsiteY3" fmla="*/ 186013 h 187500"/>
              <a:gd name="connsiteX4" fmla="*/ 412878 w 572727"/>
              <a:gd name="connsiteY4" fmla="*/ 87588 h 187500"/>
              <a:gd name="connsiteX5" fmla="*/ 152528 w 572727"/>
              <a:gd name="connsiteY5" fmla="*/ 46313 h 187500"/>
              <a:gd name="connsiteX6" fmla="*/ 4891 w 572727"/>
              <a:gd name="connsiteY6" fmla="*/ 73301 h 1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727" h="187500">
                <a:moveTo>
                  <a:pt x="4891" y="73301"/>
                </a:moveTo>
                <a:cubicBezTo>
                  <a:pt x="-10719" y="76741"/>
                  <a:pt x="12035" y="78593"/>
                  <a:pt x="58866" y="66951"/>
                </a:cubicBezTo>
                <a:cubicBezTo>
                  <a:pt x="105697" y="55309"/>
                  <a:pt x="200682" y="-16393"/>
                  <a:pt x="285878" y="3451"/>
                </a:cubicBezTo>
                <a:cubicBezTo>
                  <a:pt x="371074" y="23295"/>
                  <a:pt x="548874" y="171990"/>
                  <a:pt x="570041" y="186013"/>
                </a:cubicBezTo>
                <a:cubicBezTo>
                  <a:pt x="591208" y="200036"/>
                  <a:pt x="482464" y="110871"/>
                  <a:pt x="412878" y="87588"/>
                </a:cubicBezTo>
                <a:cubicBezTo>
                  <a:pt x="343293" y="64305"/>
                  <a:pt x="219732" y="47107"/>
                  <a:pt x="152528" y="46313"/>
                </a:cubicBezTo>
                <a:cubicBezTo>
                  <a:pt x="85324" y="45519"/>
                  <a:pt x="20501" y="69861"/>
                  <a:pt x="4891" y="73301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: 図形 2077">
            <a:extLst>
              <a:ext uri="{FF2B5EF4-FFF2-40B4-BE49-F238E27FC236}">
                <a16:creationId xmlns:a16="http://schemas.microsoft.com/office/drawing/2014/main" id="{4D3B462F-234B-420A-BDB1-DBE58842DEAE}"/>
              </a:ext>
            </a:extLst>
          </p:cNvPr>
          <p:cNvSpPr/>
          <p:nvPr/>
        </p:nvSpPr>
        <p:spPr>
          <a:xfrm>
            <a:off x="5424454" y="2408902"/>
            <a:ext cx="349716" cy="120798"/>
          </a:xfrm>
          <a:custGeom>
            <a:avLst/>
            <a:gdLst>
              <a:gd name="connsiteX0" fmla="*/ 34 w 349716"/>
              <a:gd name="connsiteY0" fmla="*/ 15211 h 120798"/>
              <a:gd name="connsiteX1" fmla="*/ 176246 w 349716"/>
              <a:gd name="connsiteY1" fmla="*/ 7273 h 120798"/>
              <a:gd name="connsiteX2" fmla="*/ 346109 w 349716"/>
              <a:gd name="connsiteY2" fmla="*/ 118398 h 120798"/>
              <a:gd name="connsiteX3" fmla="*/ 9559 w 349716"/>
              <a:gd name="connsiteY3" fmla="*/ 85061 h 120798"/>
              <a:gd name="connsiteX4" fmla="*/ 308009 w 349716"/>
              <a:gd name="connsiteY4" fmla="*/ 102523 h 120798"/>
              <a:gd name="connsiteX5" fmla="*/ 190534 w 349716"/>
              <a:gd name="connsiteY5" fmla="*/ 51723 h 120798"/>
              <a:gd name="connsiteX6" fmla="*/ 34 w 349716"/>
              <a:gd name="connsiteY6" fmla="*/ 15211 h 12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716" h="120798">
                <a:moveTo>
                  <a:pt x="34" y="15211"/>
                </a:moveTo>
                <a:cubicBezTo>
                  <a:pt x="-2347" y="7803"/>
                  <a:pt x="118567" y="-9925"/>
                  <a:pt x="176246" y="7273"/>
                </a:cubicBezTo>
                <a:cubicBezTo>
                  <a:pt x="233925" y="24471"/>
                  <a:pt x="373890" y="105433"/>
                  <a:pt x="346109" y="118398"/>
                </a:cubicBezTo>
                <a:cubicBezTo>
                  <a:pt x="318328" y="131363"/>
                  <a:pt x="15909" y="87707"/>
                  <a:pt x="9559" y="85061"/>
                </a:cubicBezTo>
                <a:cubicBezTo>
                  <a:pt x="3209" y="82415"/>
                  <a:pt x="277847" y="108079"/>
                  <a:pt x="308009" y="102523"/>
                </a:cubicBezTo>
                <a:cubicBezTo>
                  <a:pt x="338171" y="96967"/>
                  <a:pt x="238424" y="66540"/>
                  <a:pt x="190534" y="51723"/>
                </a:cubicBezTo>
                <a:cubicBezTo>
                  <a:pt x="142644" y="36906"/>
                  <a:pt x="2415" y="22619"/>
                  <a:pt x="34" y="15211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: 図形 2078">
            <a:extLst>
              <a:ext uri="{FF2B5EF4-FFF2-40B4-BE49-F238E27FC236}">
                <a16:creationId xmlns:a16="http://schemas.microsoft.com/office/drawing/2014/main" id="{A6CB25CC-7BB4-4AD9-A70C-EE94EA5029B6}"/>
              </a:ext>
            </a:extLst>
          </p:cNvPr>
          <p:cNvSpPr/>
          <p:nvPr/>
        </p:nvSpPr>
        <p:spPr>
          <a:xfrm>
            <a:off x="5621338" y="2323776"/>
            <a:ext cx="241614" cy="432033"/>
          </a:xfrm>
          <a:custGeom>
            <a:avLst/>
            <a:gdLst>
              <a:gd name="connsiteX0" fmla="*/ 92075 w 241614"/>
              <a:gd name="connsiteY0" fmla="*/ 324 h 432033"/>
              <a:gd name="connsiteX1" fmla="*/ 219075 w 241614"/>
              <a:gd name="connsiteY1" fmla="*/ 149549 h 432033"/>
              <a:gd name="connsiteX2" fmla="*/ 184150 w 241614"/>
              <a:gd name="connsiteY2" fmla="*/ 360687 h 432033"/>
              <a:gd name="connsiteX3" fmla="*/ 127000 w 241614"/>
              <a:gd name="connsiteY3" fmla="*/ 428949 h 432033"/>
              <a:gd name="connsiteX4" fmla="*/ 241300 w 241614"/>
              <a:gd name="connsiteY4" fmla="*/ 276549 h 432033"/>
              <a:gd name="connsiteX5" fmla="*/ 155575 w 241614"/>
              <a:gd name="connsiteY5" fmla="*/ 178124 h 432033"/>
              <a:gd name="connsiteX6" fmla="*/ 0 w 241614"/>
              <a:gd name="connsiteY6" fmla="*/ 27312 h 432033"/>
              <a:gd name="connsiteX7" fmla="*/ 155575 w 241614"/>
              <a:gd name="connsiteY7" fmla="*/ 106687 h 432033"/>
              <a:gd name="connsiteX8" fmla="*/ 92075 w 241614"/>
              <a:gd name="connsiteY8" fmla="*/ 324 h 43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614" h="432033">
                <a:moveTo>
                  <a:pt x="92075" y="324"/>
                </a:moveTo>
                <a:cubicBezTo>
                  <a:pt x="102658" y="7468"/>
                  <a:pt x="203729" y="89489"/>
                  <a:pt x="219075" y="149549"/>
                </a:cubicBezTo>
                <a:cubicBezTo>
                  <a:pt x="234421" y="209609"/>
                  <a:pt x="199496" y="314120"/>
                  <a:pt x="184150" y="360687"/>
                </a:cubicBezTo>
                <a:cubicBezTo>
                  <a:pt x="168804" y="407254"/>
                  <a:pt x="117475" y="442972"/>
                  <a:pt x="127000" y="428949"/>
                </a:cubicBezTo>
                <a:cubicBezTo>
                  <a:pt x="136525" y="414926"/>
                  <a:pt x="236538" y="318353"/>
                  <a:pt x="241300" y="276549"/>
                </a:cubicBezTo>
                <a:cubicBezTo>
                  <a:pt x="246062" y="234745"/>
                  <a:pt x="195792" y="219663"/>
                  <a:pt x="155575" y="178124"/>
                </a:cubicBezTo>
                <a:cubicBezTo>
                  <a:pt x="115358" y="136585"/>
                  <a:pt x="0" y="39218"/>
                  <a:pt x="0" y="27312"/>
                </a:cubicBezTo>
                <a:cubicBezTo>
                  <a:pt x="0" y="15406"/>
                  <a:pt x="137054" y="106952"/>
                  <a:pt x="155575" y="106687"/>
                </a:cubicBezTo>
                <a:cubicBezTo>
                  <a:pt x="174096" y="106422"/>
                  <a:pt x="81492" y="-6820"/>
                  <a:pt x="92075" y="324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: 図形 2079">
            <a:extLst>
              <a:ext uri="{FF2B5EF4-FFF2-40B4-BE49-F238E27FC236}">
                <a16:creationId xmlns:a16="http://schemas.microsoft.com/office/drawing/2014/main" id="{D5E0E24F-CD43-4CA9-9E9B-8C646345F214}"/>
              </a:ext>
            </a:extLst>
          </p:cNvPr>
          <p:cNvSpPr/>
          <p:nvPr/>
        </p:nvSpPr>
        <p:spPr>
          <a:xfrm>
            <a:off x="5309005" y="2569493"/>
            <a:ext cx="533370" cy="227758"/>
          </a:xfrm>
          <a:custGeom>
            <a:avLst/>
            <a:gdLst>
              <a:gd name="connsiteX0" fmla="*/ 532995 w 533370"/>
              <a:gd name="connsiteY0" fmla="*/ 670 h 227758"/>
              <a:gd name="connsiteX1" fmla="*/ 425045 w 533370"/>
              <a:gd name="connsiteY1" fmla="*/ 205457 h 227758"/>
              <a:gd name="connsiteX2" fmla="*/ 382183 w 533370"/>
              <a:gd name="connsiteY2" fmla="*/ 213395 h 227758"/>
              <a:gd name="connsiteX3" fmla="*/ 267883 w 533370"/>
              <a:gd name="connsiteY3" fmla="*/ 126082 h 227758"/>
              <a:gd name="connsiteX4" fmla="*/ 1183 w 533370"/>
              <a:gd name="connsiteY4" fmla="*/ 83220 h 227758"/>
              <a:gd name="connsiteX5" fmla="*/ 383770 w 533370"/>
              <a:gd name="connsiteY5" fmla="*/ 137195 h 227758"/>
              <a:gd name="connsiteX6" fmla="*/ 532995 w 533370"/>
              <a:gd name="connsiteY6" fmla="*/ 670 h 22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370" h="227758">
                <a:moveTo>
                  <a:pt x="532995" y="670"/>
                </a:moveTo>
                <a:cubicBezTo>
                  <a:pt x="539874" y="12047"/>
                  <a:pt x="450180" y="170003"/>
                  <a:pt x="425045" y="205457"/>
                </a:cubicBezTo>
                <a:cubicBezTo>
                  <a:pt x="399910" y="240911"/>
                  <a:pt x="408377" y="226624"/>
                  <a:pt x="382183" y="213395"/>
                </a:cubicBezTo>
                <a:cubicBezTo>
                  <a:pt x="355989" y="200166"/>
                  <a:pt x="331383" y="147778"/>
                  <a:pt x="267883" y="126082"/>
                </a:cubicBezTo>
                <a:cubicBezTo>
                  <a:pt x="204383" y="104386"/>
                  <a:pt x="-18131" y="81368"/>
                  <a:pt x="1183" y="83220"/>
                </a:cubicBezTo>
                <a:cubicBezTo>
                  <a:pt x="20497" y="85072"/>
                  <a:pt x="296722" y="148043"/>
                  <a:pt x="383770" y="137195"/>
                </a:cubicBezTo>
                <a:cubicBezTo>
                  <a:pt x="470818" y="126347"/>
                  <a:pt x="526116" y="-10707"/>
                  <a:pt x="532995" y="670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2551A57A-78CB-40B6-8FD7-9B8DF91531BB}"/>
              </a:ext>
            </a:extLst>
          </p:cNvPr>
          <p:cNvSpPr/>
          <p:nvPr/>
        </p:nvSpPr>
        <p:spPr>
          <a:xfrm>
            <a:off x="5471877" y="2565090"/>
            <a:ext cx="486061" cy="879587"/>
          </a:xfrm>
          <a:custGeom>
            <a:avLst/>
            <a:gdLst>
              <a:gd name="connsiteX0" fmla="*/ 476486 w 486061"/>
              <a:gd name="connsiteY0" fmla="*/ 120960 h 879587"/>
              <a:gd name="connsiteX1" fmla="*/ 220898 w 486061"/>
              <a:gd name="connsiteY1" fmla="*/ 489260 h 879587"/>
              <a:gd name="connsiteX2" fmla="*/ 233598 w 486061"/>
              <a:gd name="connsiteY2" fmla="*/ 724210 h 879587"/>
              <a:gd name="connsiteX3" fmla="*/ 430448 w 486061"/>
              <a:gd name="connsiteY3" fmla="*/ 863910 h 879587"/>
              <a:gd name="connsiteX4" fmla="*/ 462198 w 486061"/>
              <a:gd name="connsiteY4" fmla="*/ 876610 h 879587"/>
              <a:gd name="connsiteX5" fmla="*/ 227248 w 486061"/>
              <a:gd name="connsiteY5" fmla="*/ 867085 h 879587"/>
              <a:gd name="connsiteX6" fmla="*/ 43098 w 486061"/>
              <a:gd name="connsiteY6" fmla="*/ 828985 h 879587"/>
              <a:gd name="connsiteX7" fmla="*/ 16111 w 486061"/>
              <a:gd name="connsiteY7" fmla="*/ 700398 h 879587"/>
              <a:gd name="connsiteX8" fmla="*/ 249473 w 486061"/>
              <a:gd name="connsiteY8" fmla="*/ 252723 h 879587"/>
              <a:gd name="connsiteX9" fmla="*/ 414573 w 486061"/>
              <a:gd name="connsiteY9" fmla="*/ 5073 h 879587"/>
              <a:gd name="connsiteX10" fmla="*/ 476486 w 486061"/>
              <a:gd name="connsiteY10" fmla="*/ 120960 h 87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061" h="879587">
                <a:moveTo>
                  <a:pt x="476486" y="120960"/>
                </a:moveTo>
                <a:cubicBezTo>
                  <a:pt x="444207" y="201658"/>
                  <a:pt x="261379" y="388718"/>
                  <a:pt x="220898" y="489260"/>
                </a:cubicBezTo>
                <a:cubicBezTo>
                  <a:pt x="180417" y="589802"/>
                  <a:pt x="198673" y="661768"/>
                  <a:pt x="233598" y="724210"/>
                </a:cubicBezTo>
                <a:cubicBezTo>
                  <a:pt x="268523" y="786652"/>
                  <a:pt x="392348" y="838510"/>
                  <a:pt x="430448" y="863910"/>
                </a:cubicBezTo>
                <a:cubicBezTo>
                  <a:pt x="468548" y="889310"/>
                  <a:pt x="496065" y="876081"/>
                  <a:pt x="462198" y="876610"/>
                </a:cubicBezTo>
                <a:cubicBezTo>
                  <a:pt x="428331" y="877139"/>
                  <a:pt x="297098" y="875022"/>
                  <a:pt x="227248" y="867085"/>
                </a:cubicBezTo>
                <a:cubicBezTo>
                  <a:pt x="157398" y="859148"/>
                  <a:pt x="78287" y="856766"/>
                  <a:pt x="43098" y="828985"/>
                </a:cubicBezTo>
                <a:cubicBezTo>
                  <a:pt x="7909" y="801204"/>
                  <a:pt x="-18285" y="796442"/>
                  <a:pt x="16111" y="700398"/>
                </a:cubicBezTo>
                <a:cubicBezTo>
                  <a:pt x="50507" y="604354"/>
                  <a:pt x="183063" y="368610"/>
                  <a:pt x="249473" y="252723"/>
                </a:cubicBezTo>
                <a:cubicBezTo>
                  <a:pt x="315883" y="136836"/>
                  <a:pt x="377002" y="28092"/>
                  <a:pt x="414573" y="5073"/>
                </a:cubicBezTo>
                <a:cubicBezTo>
                  <a:pt x="452144" y="-17946"/>
                  <a:pt x="508765" y="40262"/>
                  <a:pt x="476486" y="120960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: 図形 2081">
            <a:extLst>
              <a:ext uri="{FF2B5EF4-FFF2-40B4-BE49-F238E27FC236}">
                <a16:creationId xmlns:a16="http://schemas.microsoft.com/office/drawing/2014/main" id="{8331832F-F67B-4D31-82DA-2E15B38020AE}"/>
              </a:ext>
            </a:extLst>
          </p:cNvPr>
          <p:cNvSpPr/>
          <p:nvPr/>
        </p:nvSpPr>
        <p:spPr>
          <a:xfrm>
            <a:off x="5263392" y="2767009"/>
            <a:ext cx="417862" cy="306424"/>
          </a:xfrm>
          <a:custGeom>
            <a:avLst/>
            <a:gdLst>
              <a:gd name="connsiteX0" fmla="*/ 26158 w 417862"/>
              <a:gd name="connsiteY0" fmla="*/ 1591 h 306424"/>
              <a:gd name="connsiteX1" fmla="*/ 99183 w 417862"/>
              <a:gd name="connsiteY1" fmla="*/ 11116 h 306424"/>
              <a:gd name="connsiteX2" fmla="*/ 405571 w 417862"/>
              <a:gd name="connsiteY2" fmla="*/ 36516 h 306424"/>
              <a:gd name="connsiteX3" fmla="*/ 353183 w 417862"/>
              <a:gd name="connsiteY3" fmla="*/ 134941 h 306424"/>
              <a:gd name="connsiteX4" fmla="*/ 313496 w 417862"/>
              <a:gd name="connsiteY4" fmla="*/ 265116 h 306424"/>
              <a:gd name="connsiteX5" fmla="*/ 305558 w 417862"/>
              <a:gd name="connsiteY5" fmla="*/ 306391 h 306424"/>
              <a:gd name="connsiteX6" fmla="*/ 316671 w 417862"/>
              <a:gd name="connsiteY6" fmla="*/ 260354 h 306424"/>
              <a:gd name="connsiteX7" fmla="*/ 321433 w 417862"/>
              <a:gd name="connsiteY7" fmla="*/ 206379 h 306424"/>
              <a:gd name="connsiteX8" fmla="*/ 758 w 417862"/>
              <a:gd name="connsiteY8" fmla="*/ 95254 h 306424"/>
              <a:gd name="connsiteX9" fmla="*/ 226183 w 417862"/>
              <a:gd name="connsiteY9" fmla="*/ 125416 h 306424"/>
              <a:gd name="connsiteX10" fmla="*/ 16633 w 417862"/>
              <a:gd name="connsiteY10" fmla="*/ 60329 h 306424"/>
              <a:gd name="connsiteX11" fmla="*/ 157921 w 417862"/>
              <a:gd name="connsiteY11" fmla="*/ 50804 h 306424"/>
              <a:gd name="connsiteX12" fmla="*/ 26158 w 417862"/>
              <a:gd name="connsiteY12" fmla="*/ 1591 h 3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862" h="306424">
                <a:moveTo>
                  <a:pt x="26158" y="1591"/>
                </a:moveTo>
                <a:cubicBezTo>
                  <a:pt x="16368" y="-5024"/>
                  <a:pt x="99183" y="11116"/>
                  <a:pt x="99183" y="11116"/>
                </a:cubicBezTo>
                <a:cubicBezTo>
                  <a:pt x="162418" y="16937"/>
                  <a:pt x="363238" y="15878"/>
                  <a:pt x="405571" y="36516"/>
                </a:cubicBezTo>
                <a:cubicBezTo>
                  <a:pt x="447904" y="57154"/>
                  <a:pt x="368529" y="96841"/>
                  <a:pt x="353183" y="134941"/>
                </a:cubicBezTo>
                <a:cubicBezTo>
                  <a:pt x="337837" y="173041"/>
                  <a:pt x="321434" y="236541"/>
                  <a:pt x="313496" y="265116"/>
                </a:cubicBezTo>
                <a:cubicBezTo>
                  <a:pt x="305558" y="293691"/>
                  <a:pt x="305029" y="307185"/>
                  <a:pt x="305558" y="306391"/>
                </a:cubicBezTo>
                <a:cubicBezTo>
                  <a:pt x="306087" y="305597"/>
                  <a:pt x="314025" y="277023"/>
                  <a:pt x="316671" y="260354"/>
                </a:cubicBezTo>
                <a:cubicBezTo>
                  <a:pt x="319317" y="243685"/>
                  <a:pt x="374085" y="233896"/>
                  <a:pt x="321433" y="206379"/>
                </a:cubicBezTo>
                <a:cubicBezTo>
                  <a:pt x="268781" y="178862"/>
                  <a:pt x="16633" y="108748"/>
                  <a:pt x="758" y="95254"/>
                </a:cubicBezTo>
                <a:cubicBezTo>
                  <a:pt x="-15117" y="81760"/>
                  <a:pt x="223537" y="131237"/>
                  <a:pt x="226183" y="125416"/>
                </a:cubicBezTo>
                <a:cubicBezTo>
                  <a:pt x="228829" y="119595"/>
                  <a:pt x="28010" y="72764"/>
                  <a:pt x="16633" y="60329"/>
                </a:cubicBezTo>
                <a:cubicBezTo>
                  <a:pt x="5256" y="47894"/>
                  <a:pt x="156598" y="57948"/>
                  <a:pt x="157921" y="50804"/>
                </a:cubicBezTo>
                <a:cubicBezTo>
                  <a:pt x="159244" y="43660"/>
                  <a:pt x="35948" y="8206"/>
                  <a:pt x="26158" y="1591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: 図形 2082">
            <a:extLst>
              <a:ext uri="{FF2B5EF4-FFF2-40B4-BE49-F238E27FC236}">
                <a16:creationId xmlns:a16="http://schemas.microsoft.com/office/drawing/2014/main" id="{2EA7D7A2-B268-40F6-B4E8-5A140B3284FF}"/>
              </a:ext>
            </a:extLst>
          </p:cNvPr>
          <p:cNvSpPr/>
          <p:nvPr/>
        </p:nvSpPr>
        <p:spPr>
          <a:xfrm>
            <a:off x="5342858" y="3330571"/>
            <a:ext cx="357668" cy="424695"/>
          </a:xfrm>
          <a:custGeom>
            <a:avLst/>
            <a:gdLst>
              <a:gd name="connsiteX0" fmla="*/ 146717 w 357668"/>
              <a:gd name="connsiteY0" fmla="*/ 4 h 424695"/>
              <a:gd name="connsiteX1" fmla="*/ 345155 w 357668"/>
              <a:gd name="connsiteY1" fmla="*/ 160342 h 424695"/>
              <a:gd name="connsiteX2" fmla="*/ 313405 w 357668"/>
              <a:gd name="connsiteY2" fmla="*/ 150817 h 424695"/>
              <a:gd name="connsiteX3" fmla="*/ 119730 w 357668"/>
              <a:gd name="connsiteY3" fmla="*/ 225429 h 424695"/>
              <a:gd name="connsiteX4" fmla="*/ 99092 w 357668"/>
              <a:gd name="connsiteY4" fmla="*/ 420692 h 424695"/>
              <a:gd name="connsiteX5" fmla="*/ 92742 w 357668"/>
              <a:gd name="connsiteY5" fmla="*/ 341317 h 424695"/>
              <a:gd name="connsiteX6" fmla="*/ 667 w 357668"/>
              <a:gd name="connsiteY6" fmla="*/ 155579 h 424695"/>
              <a:gd name="connsiteX7" fmla="*/ 146717 w 357668"/>
              <a:gd name="connsiteY7" fmla="*/ 4 h 42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668" h="424695">
                <a:moveTo>
                  <a:pt x="146717" y="4"/>
                </a:moveTo>
                <a:cubicBezTo>
                  <a:pt x="204132" y="798"/>
                  <a:pt x="317374" y="135207"/>
                  <a:pt x="345155" y="160342"/>
                </a:cubicBezTo>
                <a:cubicBezTo>
                  <a:pt x="372936" y="185477"/>
                  <a:pt x="350976" y="139969"/>
                  <a:pt x="313405" y="150817"/>
                </a:cubicBezTo>
                <a:cubicBezTo>
                  <a:pt x="275834" y="161665"/>
                  <a:pt x="155449" y="180450"/>
                  <a:pt x="119730" y="225429"/>
                </a:cubicBezTo>
                <a:cubicBezTo>
                  <a:pt x="84011" y="270408"/>
                  <a:pt x="103590" y="401377"/>
                  <a:pt x="99092" y="420692"/>
                </a:cubicBezTo>
                <a:cubicBezTo>
                  <a:pt x="94594" y="440007"/>
                  <a:pt x="109146" y="385503"/>
                  <a:pt x="92742" y="341317"/>
                </a:cubicBezTo>
                <a:cubicBezTo>
                  <a:pt x="76338" y="297132"/>
                  <a:pt x="-8329" y="207702"/>
                  <a:pt x="667" y="155579"/>
                </a:cubicBezTo>
                <a:cubicBezTo>
                  <a:pt x="9663" y="103456"/>
                  <a:pt x="89302" y="-790"/>
                  <a:pt x="146717" y="4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: 図形 2083">
            <a:extLst>
              <a:ext uri="{FF2B5EF4-FFF2-40B4-BE49-F238E27FC236}">
                <a16:creationId xmlns:a16="http://schemas.microsoft.com/office/drawing/2014/main" id="{4FF65CE1-CA72-472B-97C5-FF584ED6BCDD}"/>
              </a:ext>
            </a:extLst>
          </p:cNvPr>
          <p:cNvSpPr/>
          <p:nvPr/>
        </p:nvSpPr>
        <p:spPr>
          <a:xfrm>
            <a:off x="5945167" y="4542928"/>
            <a:ext cx="144552" cy="327869"/>
          </a:xfrm>
          <a:custGeom>
            <a:avLst/>
            <a:gdLst>
              <a:gd name="connsiteX0" fmla="*/ 21 w 144552"/>
              <a:gd name="connsiteY0" fmla="*/ 497 h 327869"/>
              <a:gd name="connsiteX1" fmla="*/ 123846 w 144552"/>
              <a:gd name="connsiteY1" fmla="*/ 170360 h 327869"/>
              <a:gd name="connsiteX2" fmla="*/ 31771 w 144552"/>
              <a:gd name="connsiteY2" fmla="*/ 327522 h 327869"/>
              <a:gd name="connsiteX3" fmla="*/ 127021 w 144552"/>
              <a:gd name="connsiteY3" fmla="*/ 210047 h 327869"/>
              <a:gd name="connsiteX4" fmla="*/ 134958 w 144552"/>
              <a:gd name="connsiteY4" fmla="*/ 121147 h 327869"/>
              <a:gd name="connsiteX5" fmla="*/ 21 w 144552"/>
              <a:gd name="connsiteY5" fmla="*/ 497 h 32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552" h="327869">
                <a:moveTo>
                  <a:pt x="21" y="497"/>
                </a:moveTo>
                <a:cubicBezTo>
                  <a:pt x="-1831" y="8699"/>
                  <a:pt x="118554" y="115856"/>
                  <a:pt x="123846" y="170360"/>
                </a:cubicBezTo>
                <a:cubicBezTo>
                  <a:pt x="129138" y="224864"/>
                  <a:pt x="31242" y="320908"/>
                  <a:pt x="31771" y="327522"/>
                </a:cubicBezTo>
                <a:cubicBezTo>
                  <a:pt x="32300" y="334136"/>
                  <a:pt x="109823" y="244443"/>
                  <a:pt x="127021" y="210047"/>
                </a:cubicBezTo>
                <a:cubicBezTo>
                  <a:pt x="144219" y="175651"/>
                  <a:pt x="152156" y="154484"/>
                  <a:pt x="134958" y="121147"/>
                </a:cubicBezTo>
                <a:cubicBezTo>
                  <a:pt x="117760" y="87810"/>
                  <a:pt x="1873" y="-7705"/>
                  <a:pt x="21" y="4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: 図形 2084">
            <a:extLst>
              <a:ext uri="{FF2B5EF4-FFF2-40B4-BE49-F238E27FC236}">
                <a16:creationId xmlns:a16="http://schemas.microsoft.com/office/drawing/2014/main" id="{BF670657-5EA0-4D81-BD46-AAB019AFC477}"/>
              </a:ext>
            </a:extLst>
          </p:cNvPr>
          <p:cNvSpPr/>
          <p:nvPr/>
        </p:nvSpPr>
        <p:spPr>
          <a:xfrm>
            <a:off x="6411534" y="4466835"/>
            <a:ext cx="432199" cy="156883"/>
          </a:xfrm>
          <a:custGeom>
            <a:avLst/>
            <a:gdLst>
              <a:gd name="connsiteX0" fmla="*/ 6729 w 432199"/>
              <a:gd name="connsiteY0" fmla="*/ 155965 h 156883"/>
              <a:gd name="connsiteX1" fmla="*/ 113091 w 432199"/>
              <a:gd name="connsiteY1" fmla="*/ 113103 h 156883"/>
              <a:gd name="connsiteX2" fmla="*/ 427416 w 432199"/>
              <a:gd name="connsiteY2" fmla="*/ 390 h 156883"/>
              <a:gd name="connsiteX3" fmla="*/ 281366 w 432199"/>
              <a:gd name="connsiteY3" fmla="*/ 78178 h 156883"/>
              <a:gd name="connsiteX4" fmla="*/ 6729 w 432199"/>
              <a:gd name="connsiteY4" fmla="*/ 155965 h 15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199" h="156883">
                <a:moveTo>
                  <a:pt x="6729" y="155965"/>
                </a:moveTo>
                <a:cubicBezTo>
                  <a:pt x="-21317" y="161786"/>
                  <a:pt x="42977" y="139032"/>
                  <a:pt x="113091" y="113103"/>
                </a:cubicBezTo>
                <a:cubicBezTo>
                  <a:pt x="183205" y="87174"/>
                  <a:pt x="399370" y="6211"/>
                  <a:pt x="427416" y="390"/>
                </a:cubicBezTo>
                <a:cubicBezTo>
                  <a:pt x="455462" y="-5431"/>
                  <a:pt x="354126" y="55424"/>
                  <a:pt x="281366" y="78178"/>
                </a:cubicBezTo>
                <a:cubicBezTo>
                  <a:pt x="208606" y="100932"/>
                  <a:pt x="34775" y="150144"/>
                  <a:pt x="6729" y="15596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: 図形 2085">
            <a:extLst>
              <a:ext uri="{FF2B5EF4-FFF2-40B4-BE49-F238E27FC236}">
                <a16:creationId xmlns:a16="http://schemas.microsoft.com/office/drawing/2014/main" id="{1B22BDB8-5830-48BB-B653-B8D20885C822}"/>
              </a:ext>
            </a:extLst>
          </p:cNvPr>
          <p:cNvSpPr/>
          <p:nvPr/>
        </p:nvSpPr>
        <p:spPr>
          <a:xfrm>
            <a:off x="6181424" y="4420718"/>
            <a:ext cx="265006" cy="332086"/>
          </a:xfrm>
          <a:custGeom>
            <a:avLst/>
            <a:gdLst>
              <a:gd name="connsiteX0" fmla="*/ 1889 w 265006"/>
              <a:gd name="connsiteY0" fmla="*/ 470 h 332086"/>
              <a:gd name="connsiteX1" fmla="*/ 255889 w 265006"/>
              <a:gd name="connsiteY1" fmla="*/ 148107 h 332086"/>
              <a:gd name="connsiteX2" fmla="*/ 211439 w 265006"/>
              <a:gd name="connsiteY2" fmla="*/ 329082 h 332086"/>
              <a:gd name="connsiteX3" fmla="*/ 238426 w 265006"/>
              <a:gd name="connsiteY3" fmla="*/ 256057 h 332086"/>
              <a:gd name="connsiteX4" fmla="*/ 243189 w 265006"/>
              <a:gd name="connsiteY4" fmla="*/ 189382 h 332086"/>
              <a:gd name="connsiteX5" fmla="*/ 144764 w 265006"/>
              <a:gd name="connsiteY5" fmla="*/ 103657 h 332086"/>
              <a:gd name="connsiteX6" fmla="*/ 1889 w 265006"/>
              <a:gd name="connsiteY6" fmla="*/ 470 h 33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006" h="332086">
                <a:moveTo>
                  <a:pt x="1889" y="470"/>
                </a:moveTo>
                <a:cubicBezTo>
                  <a:pt x="20410" y="7878"/>
                  <a:pt x="220964" y="93338"/>
                  <a:pt x="255889" y="148107"/>
                </a:cubicBezTo>
                <a:cubicBezTo>
                  <a:pt x="290814" y="202876"/>
                  <a:pt x="214350" y="311090"/>
                  <a:pt x="211439" y="329082"/>
                </a:cubicBezTo>
                <a:cubicBezTo>
                  <a:pt x="208528" y="347074"/>
                  <a:pt x="233134" y="279340"/>
                  <a:pt x="238426" y="256057"/>
                </a:cubicBezTo>
                <a:cubicBezTo>
                  <a:pt x="243718" y="232774"/>
                  <a:pt x="258799" y="214782"/>
                  <a:pt x="243189" y="189382"/>
                </a:cubicBezTo>
                <a:cubicBezTo>
                  <a:pt x="227579" y="163982"/>
                  <a:pt x="183393" y="132232"/>
                  <a:pt x="144764" y="103657"/>
                </a:cubicBezTo>
                <a:cubicBezTo>
                  <a:pt x="106135" y="75082"/>
                  <a:pt x="-16632" y="-6938"/>
                  <a:pt x="1889" y="47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: 図形 2086">
            <a:extLst>
              <a:ext uri="{FF2B5EF4-FFF2-40B4-BE49-F238E27FC236}">
                <a16:creationId xmlns:a16="http://schemas.microsoft.com/office/drawing/2014/main" id="{58013C2A-1894-4AB2-B9C7-19E0F00A6D4A}"/>
              </a:ext>
            </a:extLst>
          </p:cNvPr>
          <p:cNvSpPr/>
          <p:nvPr/>
        </p:nvSpPr>
        <p:spPr>
          <a:xfrm>
            <a:off x="6178324" y="4468810"/>
            <a:ext cx="188323" cy="258052"/>
          </a:xfrm>
          <a:custGeom>
            <a:avLst/>
            <a:gdLst>
              <a:gd name="connsiteX0" fmla="*/ 226 w 188323"/>
              <a:gd name="connsiteY0" fmla="*/ 3 h 258052"/>
              <a:gd name="connsiteX1" fmla="*/ 138339 w 188323"/>
              <a:gd name="connsiteY1" fmla="*/ 95253 h 258052"/>
              <a:gd name="connsiteX2" fmla="*/ 154214 w 188323"/>
              <a:gd name="connsiteY2" fmla="*/ 257178 h 258052"/>
              <a:gd name="connsiteX3" fmla="*/ 181201 w 188323"/>
              <a:gd name="connsiteY3" fmla="*/ 157165 h 258052"/>
              <a:gd name="connsiteX4" fmla="*/ 174851 w 188323"/>
              <a:gd name="connsiteY4" fmla="*/ 98428 h 258052"/>
              <a:gd name="connsiteX5" fmla="*/ 226 w 188323"/>
              <a:gd name="connsiteY5" fmla="*/ 3 h 25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23" h="258052">
                <a:moveTo>
                  <a:pt x="226" y="3"/>
                </a:moveTo>
                <a:cubicBezTo>
                  <a:pt x="-5859" y="-526"/>
                  <a:pt x="112674" y="52391"/>
                  <a:pt x="138339" y="95253"/>
                </a:cubicBezTo>
                <a:cubicBezTo>
                  <a:pt x="164004" y="138115"/>
                  <a:pt x="147070" y="246859"/>
                  <a:pt x="154214" y="257178"/>
                </a:cubicBezTo>
                <a:cubicBezTo>
                  <a:pt x="161358" y="267497"/>
                  <a:pt x="177762" y="183623"/>
                  <a:pt x="181201" y="157165"/>
                </a:cubicBezTo>
                <a:cubicBezTo>
                  <a:pt x="184640" y="130707"/>
                  <a:pt x="198399" y="120388"/>
                  <a:pt x="174851" y="98428"/>
                </a:cubicBezTo>
                <a:cubicBezTo>
                  <a:pt x="151303" y="76468"/>
                  <a:pt x="6311" y="532"/>
                  <a:pt x="226" y="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: 図形 2087">
            <a:extLst>
              <a:ext uri="{FF2B5EF4-FFF2-40B4-BE49-F238E27FC236}">
                <a16:creationId xmlns:a16="http://schemas.microsoft.com/office/drawing/2014/main" id="{05AD23A4-B578-426E-8AE7-F1B481FAE0B6}"/>
              </a:ext>
            </a:extLst>
          </p:cNvPr>
          <p:cNvSpPr/>
          <p:nvPr/>
        </p:nvSpPr>
        <p:spPr>
          <a:xfrm>
            <a:off x="6056935" y="4124596"/>
            <a:ext cx="174802" cy="211798"/>
          </a:xfrm>
          <a:custGeom>
            <a:avLst/>
            <a:gdLst>
              <a:gd name="connsiteX0" fmla="*/ 159715 w 174802"/>
              <a:gd name="connsiteY0" fmla="*/ 787 h 211798"/>
              <a:gd name="connsiteX1" fmla="*/ 96215 w 174802"/>
              <a:gd name="connsiteY1" fmla="*/ 148954 h 211798"/>
              <a:gd name="connsiteX2" fmla="*/ 965 w 174802"/>
              <a:gd name="connsiteY2" fmla="*/ 210337 h 211798"/>
              <a:gd name="connsiteX3" fmla="*/ 159715 w 174802"/>
              <a:gd name="connsiteY3" fmla="*/ 93921 h 211798"/>
              <a:gd name="connsiteX4" fmla="*/ 159715 w 174802"/>
              <a:gd name="connsiteY4" fmla="*/ 787 h 21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02" h="211798">
                <a:moveTo>
                  <a:pt x="159715" y="787"/>
                </a:moveTo>
                <a:cubicBezTo>
                  <a:pt x="149132" y="9959"/>
                  <a:pt x="122673" y="114029"/>
                  <a:pt x="96215" y="148954"/>
                </a:cubicBezTo>
                <a:cubicBezTo>
                  <a:pt x="69757" y="183879"/>
                  <a:pt x="-9618" y="219509"/>
                  <a:pt x="965" y="210337"/>
                </a:cubicBezTo>
                <a:cubicBezTo>
                  <a:pt x="11548" y="201165"/>
                  <a:pt x="131846" y="122849"/>
                  <a:pt x="159715" y="93921"/>
                </a:cubicBezTo>
                <a:cubicBezTo>
                  <a:pt x="187584" y="64993"/>
                  <a:pt x="170298" y="-8385"/>
                  <a:pt x="159715" y="78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: 図形 2088">
            <a:extLst>
              <a:ext uri="{FF2B5EF4-FFF2-40B4-BE49-F238E27FC236}">
                <a16:creationId xmlns:a16="http://schemas.microsoft.com/office/drawing/2014/main" id="{EC32FBDE-15B1-4E59-8867-A0C92723AEF9}"/>
              </a:ext>
            </a:extLst>
          </p:cNvPr>
          <p:cNvSpPr/>
          <p:nvPr/>
        </p:nvSpPr>
        <p:spPr>
          <a:xfrm>
            <a:off x="5319821" y="4322083"/>
            <a:ext cx="1265910" cy="457401"/>
          </a:xfrm>
          <a:custGeom>
            <a:avLst/>
            <a:gdLst>
              <a:gd name="connsiteX0" fmla="*/ 43812 w 1265910"/>
              <a:gd name="connsiteY0" fmla="*/ 61534 h 457401"/>
              <a:gd name="connsiteX1" fmla="*/ 361312 w 1265910"/>
              <a:gd name="connsiteY1" fmla="*/ 27667 h 457401"/>
              <a:gd name="connsiteX2" fmla="*/ 488312 w 1265910"/>
              <a:gd name="connsiteY2" fmla="*/ 201234 h 457401"/>
              <a:gd name="connsiteX3" fmla="*/ 494662 w 1265910"/>
              <a:gd name="connsiteY3" fmla="*/ 309184 h 457401"/>
              <a:gd name="connsiteX4" fmla="*/ 767712 w 1265910"/>
              <a:gd name="connsiteY4" fmla="*/ 232984 h 457401"/>
              <a:gd name="connsiteX5" fmla="*/ 848146 w 1265910"/>
              <a:gd name="connsiteY5" fmla="*/ 103867 h 457401"/>
              <a:gd name="connsiteX6" fmla="*/ 1017479 w 1265910"/>
              <a:gd name="connsiteY6" fmla="*/ 254150 h 457401"/>
              <a:gd name="connsiteX7" fmla="*/ 1260896 w 1265910"/>
              <a:gd name="connsiteY7" fmla="*/ 150 h 457401"/>
              <a:gd name="connsiteX8" fmla="*/ 1129662 w 1265910"/>
              <a:gd name="connsiteY8" fmla="*/ 296484 h 457401"/>
              <a:gd name="connsiteX9" fmla="*/ 549696 w 1265910"/>
              <a:gd name="connsiteY9" fmla="*/ 457350 h 457401"/>
              <a:gd name="connsiteX10" fmla="*/ 58629 w 1265910"/>
              <a:gd name="connsiteY10" fmla="*/ 281667 h 457401"/>
              <a:gd name="connsiteX11" fmla="*/ 43812 w 1265910"/>
              <a:gd name="connsiteY11" fmla="*/ 61534 h 45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5910" h="457401">
                <a:moveTo>
                  <a:pt x="43812" y="61534"/>
                </a:moveTo>
                <a:cubicBezTo>
                  <a:pt x="94259" y="19201"/>
                  <a:pt x="287229" y="4384"/>
                  <a:pt x="361312" y="27667"/>
                </a:cubicBezTo>
                <a:cubicBezTo>
                  <a:pt x="435395" y="50950"/>
                  <a:pt x="466087" y="154315"/>
                  <a:pt x="488312" y="201234"/>
                </a:cubicBezTo>
                <a:cubicBezTo>
                  <a:pt x="510537" y="248153"/>
                  <a:pt x="448095" y="303892"/>
                  <a:pt x="494662" y="309184"/>
                </a:cubicBezTo>
                <a:cubicBezTo>
                  <a:pt x="541229" y="314476"/>
                  <a:pt x="708798" y="267204"/>
                  <a:pt x="767712" y="232984"/>
                </a:cubicBezTo>
                <a:cubicBezTo>
                  <a:pt x="826626" y="198765"/>
                  <a:pt x="806518" y="100339"/>
                  <a:pt x="848146" y="103867"/>
                </a:cubicBezTo>
                <a:cubicBezTo>
                  <a:pt x="889774" y="107395"/>
                  <a:pt x="948687" y="271436"/>
                  <a:pt x="1017479" y="254150"/>
                </a:cubicBezTo>
                <a:cubicBezTo>
                  <a:pt x="1086271" y="236864"/>
                  <a:pt x="1242199" y="-6906"/>
                  <a:pt x="1260896" y="150"/>
                </a:cubicBezTo>
                <a:cubicBezTo>
                  <a:pt x="1279593" y="7206"/>
                  <a:pt x="1248195" y="220284"/>
                  <a:pt x="1129662" y="296484"/>
                </a:cubicBezTo>
                <a:cubicBezTo>
                  <a:pt x="1011129" y="372684"/>
                  <a:pt x="728201" y="459819"/>
                  <a:pt x="549696" y="457350"/>
                </a:cubicBezTo>
                <a:cubicBezTo>
                  <a:pt x="371191" y="454881"/>
                  <a:pt x="144707" y="342345"/>
                  <a:pt x="58629" y="281667"/>
                </a:cubicBezTo>
                <a:cubicBezTo>
                  <a:pt x="-27449" y="220989"/>
                  <a:pt x="-6635" y="103867"/>
                  <a:pt x="43812" y="61534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: 図形 2089">
            <a:extLst>
              <a:ext uri="{FF2B5EF4-FFF2-40B4-BE49-F238E27FC236}">
                <a16:creationId xmlns:a16="http://schemas.microsoft.com/office/drawing/2014/main" id="{95BE79BB-E4E9-4FB6-9A49-C4B7981A667A}"/>
              </a:ext>
            </a:extLst>
          </p:cNvPr>
          <p:cNvSpPr/>
          <p:nvPr/>
        </p:nvSpPr>
        <p:spPr>
          <a:xfrm>
            <a:off x="5265737" y="4744990"/>
            <a:ext cx="873686" cy="535875"/>
          </a:xfrm>
          <a:custGeom>
            <a:avLst/>
            <a:gdLst>
              <a:gd name="connsiteX0" fmla="*/ 1 w 873686"/>
              <a:gd name="connsiteY0" fmla="*/ 48 h 535875"/>
              <a:gd name="connsiteX1" fmla="*/ 636588 w 873686"/>
              <a:gd name="connsiteY1" fmla="*/ 239760 h 535875"/>
              <a:gd name="connsiteX2" fmla="*/ 766763 w 873686"/>
              <a:gd name="connsiteY2" fmla="*/ 385810 h 535875"/>
              <a:gd name="connsiteX3" fmla="*/ 869951 w 873686"/>
              <a:gd name="connsiteY3" fmla="*/ 533448 h 535875"/>
              <a:gd name="connsiteX4" fmla="*/ 630238 w 873686"/>
              <a:gd name="connsiteY4" fmla="*/ 260398 h 535875"/>
              <a:gd name="connsiteX5" fmla="*/ 1 w 873686"/>
              <a:gd name="connsiteY5" fmla="*/ 48 h 53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686" h="535875">
                <a:moveTo>
                  <a:pt x="1" y="48"/>
                </a:moveTo>
                <a:cubicBezTo>
                  <a:pt x="1059" y="-3391"/>
                  <a:pt x="508794" y="175466"/>
                  <a:pt x="636588" y="239760"/>
                </a:cubicBezTo>
                <a:cubicBezTo>
                  <a:pt x="764382" y="304054"/>
                  <a:pt x="727869" y="336862"/>
                  <a:pt x="766763" y="385810"/>
                </a:cubicBezTo>
                <a:cubicBezTo>
                  <a:pt x="805657" y="434758"/>
                  <a:pt x="892705" y="554350"/>
                  <a:pt x="869951" y="533448"/>
                </a:cubicBezTo>
                <a:cubicBezTo>
                  <a:pt x="847197" y="512546"/>
                  <a:pt x="775230" y="347710"/>
                  <a:pt x="630238" y="260398"/>
                </a:cubicBezTo>
                <a:cubicBezTo>
                  <a:pt x="485246" y="173086"/>
                  <a:pt x="-1057" y="3487"/>
                  <a:pt x="1" y="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: 図形 2090">
            <a:extLst>
              <a:ext uri="{FF2B5EF4-FFF2-40B4-BE49-F238E27FC236}">
                <a16:creationId xmlns:a16="http://schemas.microsoft.com/office/drawing/2014/main" id="{C6254161-E2A4-4543-B6ED-6EA1997DF266}"/>
              </a:ext>
            </a:extLst>
          </p:cNvPr>
          <p:cNvSpPr/>
          <p:nvPr/>
        </p:nvSpPr>
        <p:spPr>
          <a:xfrm>
            <a:off x="5315168" y="4739441"/>
            <a:ext cx="1500491" cy="660468"/>
          </a:xfrm>
          <a:custGeom>
            <a:avLst/>
            <a:gdLst>
              <a:gd name="connsiteX0" fmla="*/ 399832 w 1500491"/>
              <a:gd name="connsiteY0" fmla="*/ 54809 h 660468"/>
              <a:gd name="connsiteX1" fmla="*/ 757020 w 1500491"/>
              <a:gd name="connsiteY1" fmla="*/ 45284 h 660468"/>
              <a:gd name="connsiteX2" fmla="*/ 1084045 w 1500491"/>
              <a:gd name="connsiteY2" fmla="*/ 102434 h 660468"/>
              <a:gd name="connsiteX3" fmla="*/ 1425357 w 1500491"/>
              <a:gd name="connsiteY3" fmla="*/ 288172 h 660468"/>
              <a:gd name="connsiteX4" fmla="*/ 1404720 w 1500491"/>
              <a:gd name="connsiteY4" fmla="*/ 313572 h 660468"/>
              <a:gd name="connsiteX5" fmla="*/ 1499970 w 1500491"/>
              <a:gd name="connsiteY5" fmla="*/ 353259 h 660468"/>
              <a:gd name="connsiteX6" fmla="*/ 1355507 w 1500491"/>
              <a:gd name="connsiteY6" fmla="*/ 361197 h 660468"/>
              <a:gd name="connsiteX7" fmla="*/ 1450757 w 1500491"/>
              <a:gd name="connsiteY7" fmla="*/ 413584 h 660468"/>
              <a:gd name="connsiteX8" fmla="*/ 1353920 w 1500491"/>
              <a:gd name="connsiteY8" fmla="*/ 424697 h 660468"/>
              <a:gd name="connsiteX9" fmla="*/ 1465045 w 1500491"/>
              <a:gd name="connsiteY9" fmla="*/ 489784 h 660468"/>
              <a:gd name="connsiteX10" fmla="*/ 1380907 w 1500491"/>
              <a:gd name="connsiteY10" fmla="*/ 496134 h 660468"/>
              <a:gd name="connsiteX11" fmla="*/ 1414245 w 1500491"/>
              <a:gd name="connsiteY11" fmla="*/ 572334 h 660468"/>
              <a:gd name="connsiteX12" fmla="*/ 1255495 w 1500491"/>
              <a:gd name="connsiteY12" fmla="*/ 507247 h 660468"/>
              <a:gd name="connsiteX13" fmla="*/ 1311057 w 1500491"/>
              <a:gd name="connsiteY13" fmla="*/ 505659 h 660468"/>
              <a:gd name="connsiteX14" fmla="*/ 879257 w 1500491"/>
              <a:gd name="connsiteY14" fmla="*/ 211972 h 660468"/>
              <a:gd name="connsiteX15" fmla="*/ 953870 w 1500491"/>
              <a:gd name="connsiteY15" fmla="*/ 427872 h 660468"/>
              <a:gd name="connsiteX16" fmla="*/ 891957 w 1500491"/>
              <a:gd name="connsiteY16" fmla="*/ 405647 h 660468"/>
              <a:gd name="connsiteX17" fmla="*/ 911007 w 1500491"/>
              <a:gd name="connsiteY17" fmla="*/ 435809 h 660468"/>
              <a:gd name="connsiteX18" fmla="*/ 977682 w 1500491"/>
              <a:gd name="connsiteY18" fmla="*/ 562809 h 660468"/>
              <a:gd name="connsiteX19" fmla="*/ 918945 w 1500491"/>
              <a:gd name="connsiteY19" fmla="*/ 567572 h 660468"/>
              <a:gd name="connsiteX20" fmla="*/ 974507 w 1500491"/>
              <a:gd name="connsiteY20" fmla="*/ 659647 h 660468"/>
              <a:gd name="connsiteX21" fmla="*/ 884020 w 1500491"/>
              <a:gd name="connsiteY21" fmla="*/ 597734 h 660468"/>
              <a:gd name="connsiteX22" fmla="*/ 757020 w 1500491"/>
              <a:gd name="connsiteY22" fmla="*/ 364372 h 660468"/>
              <a:gd name="connsiteX23" fmla="*/ 614145 w 1500491"/>
              <a:gd name="connsiteY23" fmla="*/ 231022 h 660468"/>
              <a:gd name="connsiteX24" fmla="*/ 295057 w 1500491"/>
              <a:gd name="connsiteY24" fmla="*/ 119897 h 660468"/>
              <a:gd name="connsiteX25" fmla="*/ 1370 w 1500491"/>
              <a:gd name="connsiteY25" fmla="*/ 834 h 660468"/>
              <a:gd name="connsiteX26" fmla="*/ 399832 w 1500491"/>
              <a:gd name="connsiteY26" fmla="*/ 54809 h 66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0491" h="660468">
                <a:moveTo>
                  <a:pt x="399832" y="54809"/>
                </a:moveTo>
                <a:cubicBezTo>
                  <a:pt x="525774" y="62217"/>
                  <a:pt x="642985" y="37347"/>
                  <a:pt x="757020" y="45284"/>
                </a:cubicBezTo>
                <a:cubicBezTo>
                  <a:pt x="871055" y="53221"/>
                  <a:pt x="972656" y="61953"/>
                  <a:pt x="1084045" y="102434"/>
                </a:cubicBezTo>
                <a:cubicBezTo>
                  <a:pt x="1195434" y="142915"/>
                  <a:pt x="1371911" y="252982"/>
                  <a:pt x="1425357" y="288172"/>
                </a:cubicBezTo>
                <a:cubicBezTo>
                  <a:pt x="1478803" y="323362"/>
                  <a:pt x="1392284" y="302724"/>
                  <a:pt x="1404720" y="313572"/>
                </a:cubicBezTo>
                <a:cubicBezTo>
                  <a:pt x="1417156" y="324420"/>
                  <a:pt x="1508172" y="345322"/>
                  <a:pt x="1499970" y="353259"/>
                </a:cubicBezTo>
                <a:cubicBezTo>
                  <a:pt x="1491768" y="361196"/>
                  <a:pt x="1363709" y="351143"/>
                  <a:pt x="1355507" y="361197"/>
                </a:cubicBezTo>
                <a:cubicBezTo>
                  <a:pt x="1347305" y="371251"/>
                  <a:pt x="1451022" y="403001"/>
                  <a:pt x="1450757" y="413584"/>
                </a:cubicBezTo>
                <a:cubicBezTo>
                  <a:pt x="1450492" y="424167"/>
                  <a:pt x="1351539" y="411997"/>
                  <a:pt x="1353920" y="424697"/>
                </a:cubicBezTo>
                <a:cubicBezTo>
                  <a:pt x="1356301" y="437397"/>
                  <a:pt x="1460547" y="477878"/>
                  <a:pt x="1465045" y="489784"/>
                </a:cubicBezTo>
                <a:cubicBezTo>
                  <a:pt x="1469543" y="501690"/>
                  <a:pt x="1389374" y="482376"/>
                  <a:pt x="1380907" y="496134"/>
                </a:cubicBezTo>
                <a:cubicBezTo>
                  <a:pt x="1372440" y="509892"/>
                  <a:pt x="1435147" y="570482"/>
                  <a:pt x="1414245" y="572334"/>
                </a:cubicBezTo>
                <a:cubicBezTo>
                  <a:pt x="1393343" y="574186"/>
                  <a:pt x="1272693" y="518359"/>
                  <a:pt x="1255495" y="507247"/>
                </a:cubicBezTo>
                <a:cubicBezTo>
                  <a:pt x="1238297" y="496135"/>
                  <a:pt x="1373763" y="554871"/>
                  <a:pt x="1311057" y="505659"/>
                </a:cubicBezTo>
                <a:cubicBezTo>
                  <a:pt x="1248351" y="456447"/>
                  <a:pt x="938788" y="224937"/>
                  <a:pt x="879257" y="211972"/>
                </a:cubicBezTo>
                <a:cubicBezTo>
                  <a:pt x="819726" y="199008"/>
                  <a:pt x="951753" y="395593"/>
                  <a:pt x="953870" y="427872"/>
                </a:cubicBezTo>
                <a:cubicBezTo>
                  <a:pt x="955987" y="460151"/>
                  <a:pt x="899101" y="404324"/>
                  <a:pt x="891957" y="405647"/>
                </a:cubicBezTo>
                <a:cubicBezTo>
                  <a:pt x="884813" y="406970"/>
                  <a:pt x="896720" y="409615"/>
                  <a:pt x="911007" y="435809"/>
                </a:cubicBezTo>
                <a:cubicBezTo>
                  <a:pt x="925294" y="462003"/>
                  <a:pt x="976359" y="540849"/>
                  <a:pt x="977682" y="562809"/>
                </a:cubicBezTo>
                <a:cubicBezTo>
                  <a:pt x="979005" y="584769"/>
                  <a:pt x="919474" y="551432"/>
                  <a:pt x="918945" y="567572"/>
                </a:cubicBezTo>
                <a:cubicBezTo>
                  <a:pt x="918416" y="583712"/>
                  <a:pt x="980328" y="654620"/>
                  <a:pt x="974507" y="659647"/>
                </a:cubicBezTo>
                <a:cubicBezTo>
                  <a:pt x="968686" y="664674"/>
                  <a:pt x="920268" y="646947"/>
                  <a:pt x="884020" y="597734"/>
                </a:cubicBezTo>
                <a:cubicBezTo>
                  <a:pt x="847772" y="548522"/>
                  <a:pt x="801999" y="425491"/>
                  <a:pt x="757020" y="364372"/>
                </a:cubicBezTo>
                <a:cubicBezTo>
                  <a:pt x="712041" y="303253"/>
                  <a:pt x="691139" y="271768"/>
                  <a:pt x="614145" y="231022"/>
                </a:cubicBezTo>
                <a:cubicBezTo>
                  <a:pt x="537151" y="190276"/>
                  <a:pt x="397186" y="158262"/>
                  <a:pt x="295057" y="119897"/>
                </a:cubicBezTo>
                <a:cubicBezTo>
                  <a:pt x="192928" y="81532"/>
                  <a:pt x="-19003" y="9036"/>
                  <a:pt x="1370" y="834"/>
                </a:cubicBezTo>
                <a:cubicBezTo>
                  <a:pt x="21743" y="-7368"/>
                  <a:pt x="273890" y="47401"/>
                  <a:pt x="399832" y="54809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: 図形 2091">
            <a:extLst>
              <a:ext uri="{FF2B5EF4-FFF2-40B4-BE49-F238E27FC236}">
                <a16:creationId xmlns:a16="http://schemas.microsoft.com/office/drawing/2014/main" id="{AAB0BDB2-CCDE-4314-984A-F9D9249FD144}"/>
              </a:ext>
            </a:extLst>
          </p:cNvPr>
          <p:cNvSpPr/>
          <p:nvPr/>
        </p:nvSpPr>
        <p:spPr>
          <a:xfrm>
            <a:off x="6967650" y="1744521"/>
            <a:ext cx="234910" cy="726125"/>
          </a:xfrm>
          <a:custGeom>
            <a:avLst/>
            <a:gdLst>
              <a:gd name="connsiteX0" fmla="*/ 234838 w 234910"/>
              <a:gd name="connsiteY0" fmla="*/ 142 h 726125"/>
              <a:gd name="connsiteX1" fmla="*/ 55450 w 234910"/>
              <a:gd name="connsiteY1" fmla="*/ 298592 h 726125"/>
              <a:gd name="connsiteX2" fmla="*/ 95138 w 234910"/>
              <a:gd name="connsiteY2" fmla="*/ 703404 h 726125"/>
              <a:gd name="connsiteX3" fmla="*/ 77675 w 234910"/>
              <a:gd name="connsiteY3" fmla="*/ 641492 h 726125"/>
              <a:gd name="connsiteX4" fmla="*/ 4650 w 234910"/>
              <a:gd name="connsiteY4" fmla="*/ 360504 h 726125"/>
              <a:gd name="connsiteX5" fmla="*/ 31638 w 234910"/>
              <a:gd name="connsiteY5" fmla="*/ 260492 h 726125"/>
              <a:gd name="connsiteX6" fmla="*/ 234838 w 234910"/>
              <a:gd name="connsiteY6" fmla="*/ 142 h 7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910" h="726125">
                <a:moveTo>
                  <a:pt x="234838" y="142"/>
                </a:moveTo>
                <a:cubicBezTo>
                  <a:pt x="238807" y="6492"/>
                  <a:pt x="78733" y="181382"/>
                  <a:pt x="55450" y="298592"/>
                </a:cubicBezTo>
                <a:cubicBezTo>
                  <a:pt x="32167" y="415802"/>
                  <a:pt x="91434" y="646254"/>
                  <a:pt x="95138" y="703404"/>
                </a:cubicBezTo>
                <a:cubicBezTo>
                  <a:pt x="98842" y="760554"/>
                  <a:pt x="92756" y="698642"/>
                  <a:pt x="77675" y="641492"/>
                </a:cubicBezTo>
                <a:cubicBezTo>
                  <a:pt x="62594" y="584342"/>
                  <a:pt x="12323" y="424004"/>
                  <a:pt x="4650" y="360504"/>
                </a:cubicBezTo>
                <a:cubicBezTo>
                  <a:pt x="-3023" y="297004"/>
                  <a:pt x="-5404" y="318965"/>
                  <a:pt x="31638" y="260492"/>
                </a:cubicBezTo>
                <a:cubicBezTo>
                  <a:pt x="68680" y="202019"/>
                  <a:pt x="230869" y="-6208"/>
                  <a:pt x="234838" y="1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: 図形 2092">
            <a:extLst>
              <a:ext uri="{FF2B5EF4-FFF2-40B4-BE49-F238E27FC236}">
                <a16:creationId xmlns:a16="http://schemas.microsoft.com/office/drawing/2014/main" id="{B984CDAE-26E8-4996-9773-1EBB6EB88366}"/>
              </a:ext>
            </a:extLst>
          </p:cNvPr>
          <p:cNvSpPr/>
          <p:nvPr/>
        </p:nvSpPr>
        <p:spPr>
          <a:xfrm>
            <a:off x="6013079" y="5107243"/>
            <a:ext cx="231000" cy="440720"/>
          </a:xfrm>
          <a:custGeom>
            <a:avLst/>
            <a:gdLst>
              <a:gd name="connsiteX0" fmla="*/ 371 w 231000"/>
              <a:gd name="connsiteY0" fmla="*/ 1332 h 440720"/>
              <a:gd name="connsiteX1" fmla="*/ 222621 w 231000"/>
              <a:gd name="connsiteY1" fmla="*/ 428370 h 440720"/>
              <a:gd name="connsiteX2" fmla="*/ 170234 w 231000"/>
              <a:gd name="connsiteY2" fmla="*/ 298195 h 440720"/>
              <a:gd name="connsiteX3" fmla="*/ 371 w 231000"/>
              <a:gd name="connsiteY3" fmla="*/ 1332 h 44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000" h="440720">
                <a:moveTo>
                  <a:pt x="371" y="1332"/>
                </a:moveTo>
                <a:cubicBezTo>
                  <a:pt x="9102" y="23028"/>
                  <a:pt x="194311" y="378893"/>
                  <a:pt x="222621" y="428370"/>
                </a:cubicBezTo>
                <a:cubicBezTo>
                  <a:pt x="250931" y="477847"/>
                  <a:pt x="200926" y="367251"/>
                  <a:pt x="170234" y="298195"/>
                </a:cubicBezTo>
                <a:cubicBezTo>
                  <a:pt x="139542" y="229139"/>
                  <a:pt x="-8360" y="-20364"/>
                  <a:pt x="371" y="133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: 図形 2093">
            <a:extLst>
              <a:ext uri="{FF2B5EF4-FFF2-40B4-BE49-F238E27FC236}">
                <a16:creationId xmlns:a16="http://schemas.microsoft.com/office/drawing/2014/main" id="{22BC26C9-F992-4AE8-858B-A356F50536FB}"/>
              </a:ext>
            </a:extLst>
          </p:cNvPr>
          <p:cNvSpPr/>
          <p:nvPr/>
        </p:nvSpPr>
        <p:spPr>
          <a:xfrm>
            <a:off x="6257887" y="5553994"/>
            <a:ext cx="276217" cy="441244"/>
          </a:xfrm>
          <a:custGeom>
            <a:avLst/>
            <a:gdLst>
              <a:gd name="connsiteX0" fmla="*/ 38 w 276217"/>
              <a:gd name="connsiteY0" fmla="*/ 669 h 441244"/>
              <a:gd name="connsiteX1" fmla="*/ 254038 w 276217"/>
              <a:gd name="connsiteY1" fmla="*/ 422944 h 441244"/>
              <a:gd name="connsiteX2" fmla="*/ 234988 w 276217"/>
              <a:gd name="connsiteY2" fmla="*/ 327694 h 441244"/>
              <a:gd name="connsiteX3" fmla="*/ 38 w 276217"/>
              <a:gd name="connsiteY3" fmla="*/ 669 h 44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17" h="441244">
                <a:moveTo>
                  <a:pt x="38" y="669"/>
                </a:moveTo>
                <a:cubicBezTo>
                  <a:pt x="3213" y="16544"/>
                  <a:pt x="214880" y="368440"/>
                  <a:pt x="254038" y="422944"/>
                </a:cubicBezTo>
                <a:cubicBezTo>
                  <a:pt x="293196" y="477448"/>
                  <a:pt x="276527" y="399661"/>
                  <a:pt x="234988" y="327694"/>
                </a:cubicBezTo>
                <a:cubicBezTo>
                  <a:pt x="193449" y="255727"/>
                  <a:pt x="-3137" y="-15206"/>
                  <a:pt x="38" y="66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: 図形 2094">
            <a:extLst>
              <a:ext uri="{FF2B5EF4-FFF2-40B4-BE49-F238E27FC236}">
                <a16:creationId xmlns:a16="http://schemas.microsoft.com/office/drawing/2014/main" id="{73F835EC-6541-4760-88AC-285DA87658F5}"/>
              </a:ext>
            </a:extLst>
          </p:cNvPr>
          <p:cNvSpPr/>
          <p:nvPr/>
        </p:nvSpPr>
        <p:spPr>
          <a:xfrm>
            <a:off x="5405413" y="5183120"/>
            <a:ext cx="230259" cy="154402"/>
          </a:xfrm>
          <a:custGeom>
            <a:avLst/>
            <a:gdLst>
              <a:gd name="connsiteX0" fmla="*/ 25 w 230259"/>
              <a:gd name="connsiteY0" fmla="*/ 44518 h 154402"/>
              <a:gd name="connsiteX1" fmla="*/ 141312 w 230259"/>
              <a:gd name="connsiteY1" fmla="*/ 154055 h 154402"/>
              <a:gd name="connsiteX2" fmla="*/ 230212 w 230259"/>
              <a:gd name="connsiteY2" fmla="*/ 68 h 154402"/>
              <a:gd name="connsiteX3" fmla="*/ 130200 w 230259"/>
              <a:gd name="connsiteY3" fmla="*/ 133418 h 154402"/>
              <a:gd name="connsiteX4" fmla="*/ 25 w 230259"/>
              <a:gd name="connsiteY4" fmla="*/ 44518 h 15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59" h="154402">
                <a:moveTo>
                  <a:pt x="25" y="44518"/>
                </a:moveTo>
                <a:cubicBezTo>
                  <a:pt x="1877" y="47957"/>
                  <a:pt x="102948" y="161463"/>
                  <a:pt x="141312" y="154055"/>
                </a:cubicBezTo>
                <a:cubicBezTo>
                  <a:pt x="179676" y="146647"/>
                  <a:pt x="232064" y="3507"/>
                  <a:pt x="230212" y="68"/>
                </a:cubicBezTo>
                <a:cubicBezTo>
                  <a:pt x="228360" y="-3371"/>
                  <a:pt x="163802" y="123893"/>
                  <a:pt x="130200" y="133418"/>
                </a:cubicBezTo>
                <a:cubicBezTo>
                  <a:pt x="96598" y="142943"/>
                  <a:pt x="-1827" y="41079"/>
                  <a:pt x="25" y="4451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: 図形 2095">
            <a:extLst>
              <a:ext uri="{FF2B5EF4-FFF2-40B4-BE49-F238E27FC236}">
                <a16:creationId xmlns:a16="http://schemas.microsoft.com/office/drawing/2014/main" id="{A90104B8-F353-4034-B957-F040B80DD490}"/>
              </a:ext>
            </a:extLst>
          </p:cNvPr>
          <p:cNvSpPr/>
          <p:nvPr/>
        </p:nvSpPr>
        <p:spPr>
          <a:xfrm>
            <a:off x="5506266" y="5314519"/>
            <a:ext cx="933278" cy="629097"/>
          </a:xfrm>
          <a:custGeom>
            <a:avLst/>
            <a:gdLst>
              <a:gd name="connsiteX0" fmla="*/ 30934 w 933278"/>
              <a:gd name="connsiteY0" fmla="*/ 16306 h 629097"/>
              <a:gd name="connsiteX1" fmla="*/ 91259 w 933278"/>
              <a:gd name="connsiteY1" fmla="*/ 41706 h 629097"/>
              <a:gd name="connsiteX2" fmla="*/ 667522 w 933278"/>
              <a:gd name="connsiteY2" fmla="*/ 384606 h 629097"/>
              <a:gd name="connsiteX3" fmla="*/ 932634 w 933278"/>
              <a:gd name="connsiteY3" fmla="*/ 629081 h 629097"/>
              <a:gd name="connsiteX4" fmla="*/ 731022 w 933278"/>
              <a:gd name="connsiteY4" fmla="*/ 395719 h 629097"/>
              <a:gd name="connsiteX5" fmla="*/ 391297 w 933278"/>
              <a:gd name="connsiteY5" fmla="*/ 136956 h 629097"/>
              <a:gd name="connsiteX6" fmla="*/ 30934 w 933278"/>
              <a:gd name="connsiteY6" fmla="*/ 16306 h 62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3278" h="629097">
                <a:moveTo>
                  <a:pt x="30934" y="16306"/>
                </a:moveTo>
                <a:cubicBezTo>
                  <a:pt x="-19072" y="431"/>
                  <a:pt x="-14839" y="-19677"/>
                  <a:pt x="91259" y="41706"/>
                </a:cubicBezTo>
                <a:cubicBezTo>
                  <a:pt x="197357" y="103089"/>
                  <a:pt x="527293" y="286710"/>
                  <a:pt x="667522" y="384606"/>
                </a:cubicBezTo>
                <a:cubicBezTo>
                  <a:pt x="807751" y="482502"/>
                  <a:pt x="922051" y="627229"/>
                  <a:pt x="932634" y="629081"/>
                </a:cubicBezTo>
                <a:cubicBezTo>
                  <a:pt x="943217" y="630933"/>
                  <a:pt x="821245" y="477740"/>
                  <a:pt x="731022" y="395719"/>
                </a:cubicBezTo>
                <a:cubicBezTo>
                  <a:pt x="640799" y="313698"/>
                  <a:pt x="508243" y="202573"/>
                  <a:pt x="391297" y="136956"/>
                </a:cubicBezTo>
                <a:cubicBezTo>
                  <a:pt x="274351" y="71339"/>
                  <a:pt x="80940" y="32181"/>
                  <a:pt x="30934" y="1630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: 図形 2096">
            <a:extLst>
              <a:ext uri="{FF2B5EF4-FFF2-40B4-BE49-F238E27FC236}">
                <a16:creationId xmlns:a16="http://schemas.microsoft.com/office/drawing/2014/main" id="{C8D1DCA7-14DF-423E-83FE-25F248304ABD}"/>
              </a:ext>
            </a:extLst>
          </p:cNvPr>
          <p:cNvSpPr/>
          <p:nvPr/>
        </p:nvSpPr>
        <p:spPr>
          <a:xfrm>
            <a:off x="6424613" y="5965540"/>
            <a:ext cx="146535" cy="259499"/>
          </a:xfrm>
          <a:custGeom>
            <a:avLst/>
            <a:gdLst>
              <a:gd name="connsiteX0" fmla="*/ 0 w 146535"/>
              <a:gd name="connsiteY0" fmla="*/ 285 h 259499"/>
              <a:gd name="connsiteX1" fmla="*/ 127000 w 146535"/>
              <a:gd name="connsiteY1" fmla="*/ 165385 h 259499"/>
              <a:gd name="connsiteX2" fmla="*/ 146050 w 146535"/>
              <a:gd name="connsiteY2" fmla="*/ 259048 h 259499"/>
              <a:gd name="connsiteX3" fmla="*/ 127000 w 146535"/>
              <a:gd name="connsiteY3" fmla="*/ 128873 h 259499"/>
              <a:gd name="connsiteX4" fmla="*/ 0 w 146535"/>
              <a:gd name="connsiteY4" fmla="*/ 285 h 25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35" h="259499">
                <a:moveTo>
                  <a:pt x="0" y="285"/>
                </a:moveTo>
                <a:cubicBezTo>
                  <a:pt x="0" y="6370"/>
                  <a:pt x="102658" y="122258"/>
                  <a:pt x="127000" y="165385"/>
                </a:cubicBezTo>
                <a:cubicBezTo>
                  <a:pt x="151342" y="208512"/>
                  <a:pt x="146050" y="265133"/>
                  <a:pt x="146050" y="259048"/>
                </a:cubicBezTo>
                <a:cubicBezTo>
                  <a:pt x="146050" y="252963"/>
                  <a:pt x="147638" y="170677"/>
                  <a:pt x="127000" y="128873"/>
                </a:cubicBezTo>
                <a:cubicBezTo>
                  <a:pt x="106363" y="87069"/>
                  <a:pt x="0" y="-5800"/>
                  <a:pt x="0" y="28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: 図形 2097">
            <a:extLst>
              <a:ext uri="{FF2B5EF4-FFF2-40B4-BE49-F238E27FC236}">
                <a16:creationId xmlns:a16="http://schemas.microsoft.com/office/drawing/2014/main" id="{81B60C74-42DF-4B5B-8F47-0124196A453A}"/>
              </a:ext>
            </a:extLst>
          </p:cNvPr>
          <p:cNvSpPr/>
          <p:nvPr/>
        </p:nvSpPr>
        <p:spPr>
          <a:xfrm>
            <a:off x="6505022" y="5073650"/>
            <a:ext cx="920399" cy="1169117"/>
          </a:xfrm>
          <a:custGeom>
            <a:avLst/>
            <a:gdLst>
              <a:gd name="connsiteX0" fmla="*/ 920245 w 920399"/>
              <a:gd name="connsiteY0" fmla="*/ 0 h 1169117"/>
              <a:gd name="connsiteX1" fmla="*/ 369911 w 920399"/>
              <a:gd name="connsiteY1" fmla="*/ 770467 h 1169117"/>
              <a:gd name="connsiteX2" fmla="*/ 272545 w 920399"/>
              <a:gd name="connsiteY2" fmla="*/ 956733 h 1169117"/>
              <a:gd name="connsiteX3" fmla="*/ 177295 w 920399"/>
              <a:gd name="connsiteY3" fmla="*/ 1041400 h 1169117"/>
              <a:gd name="connsiteX4" fmla="*/ 1611 w 920399"/>
              <a:gd name="connsiteY4" fmla="*/ 1168400 h 1169117"/>
              <a:gd name="connsiteX5" fmla="*/ 289478 w 920399"/>
              <a:gd name="connsiteY5" fmla="*/ 980017 h 1169117"/>
              <a:gd name="connsiteX6" fmla="*/ 424945 w 920399"/>
              <a:gd name="connsiteY6" fmla="*/ 774700 h 1169117"/>
              <a:gd name="connsiteX7" fmla="*/ 920245 w 920399"/>
              <a:gd name="connsiteY7" fmla="*/ 0 h 11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399" h="1169117">
                <a:moveTo>
                  <a:pt x="920245" y="0"/>
                </a:moveTo>
                <a:cubicBezTo>
                  <a:pt x="911073" y="-705"/>
                  <a:pt x="477861" y="611012"/>
                  <a:pt x="369911" y="770467"/>
                </a:cubicBezTo>
                <a:cubicBezTo>
                  <a:pt x="261961" y="929922"/>
                  <a:pt x="304648" y="911578"/>
                  <a:pt x="272545" y="956733"/>
                </a:cubicBezTo>
                <a:cubicBezTo>
                  <a:pt x="240442" y="1001888"/>
                  <a:pt x="222451" y="1006122"/>
                  <a:pt x="177295" y="1041400"/>
                </a:cubicBezTo>
                <a:cubicBezTo>
                  <a:pt x="132139" y="1076678"/>
                  <a:pt x="-17086" y="1178630"/>
                  <a:pt x="1611" y="1168400"/>
                </a:cubicBezTo>
                <a:cubicBezTo>
                  <a:pt x="20308" y="1158170"/>
                  <a:pt x="218922" y="1045634"/>
                  <a:pt x="289478" y="980017"/>
                </a:cubicBezTo>
                <a:cubicBezTo>
                  <a:pt x="360034" y="914400"/>
                  <a:pt x="322287" y="938036"/>
                  <a:pt x="424945" y="774700"/>
                </a:cubicBezTo>
                <a:cubicBezTo>
                  <a:pt x="527603" y="611364"/>
                  <a:pt x="929417" y="705"/>
                  <a:pt x="920245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: 図形 2098">
            <a:extLst>
              <a:ext uri="{FF2B5EF4-FFF2-40B4-BE49-F238E27FC236}">
                <a16:creationId xmlns:a16="http://schemas.microsoft.com/office/drawing/2014/main" id="{4CC479CF-A521-4B6B-8D17-E8E0FF3BE842}"/>
              </a:ext>
            </a:extLst>
          </p:cNvPr>
          <p:cNvSpPr/>
          <p:nvPr/>
        </p:nvSpPr>
        <p:spPr>
          <a:xfrm>
            <a:off x="7420799" y="5033006"/>
            <a:ext cx="450316" cy="668135"/>
          </a:xfrm>
          <a:custGeom>
            <a:avLst/>
            <a:gdLst>
              <a:gd name="connsiteX0" fmla="*/ 24576 w 450316"/>
              <a:gd name="connsiteY0" fmla="*/ 8894 h 668135"/>
              <a:gd name="connsiteX1" fmla="*/ 275401 w 450316"/>
              <a:gd name="connsiteY1" fmla="*/ 383544 h 668135"/>
              <a:gd name="connsiteX2" fmla="*/ 450026 w 450316"/>
              <a:gd name="connsiteY2" fmla="*/ 666119 h 668135"/>
              <a:gd name="connsiteX3" fmla="*/ 313501 w 450316"/>
              <a:gd name="connsiteY3" fmla="*/ 501019 h 668135"/>
              <a:gd name="connsiteX4" fmla="*/ 189676 w 450316"/>
              <a:gd name="connsiteY4" fmla="*/ 326394 h 668135"/>
              <a:gd name="connsiteX5" fmla="*/ 27751 w 450316"/>
              <a:gd name="connsiteY5" fmla="*/ 132719 h 668135"/>
              <a:gd name="connsiteX6" fmla="*/ 24576 w 450316"/>
              <a:gd name="connsiteY6" fmla="*/ 8894 h 6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316" h="668135">
                <a:moveTo>
                  <a:pt x="24576" y="8894"/>
                </a:moveTo>
                <a:cubicBezTo>
                  <a:pt x="65851" y="50698"/>
                  <a:pt x="204493" y="274007"/>
                  <a:pt x="275401" y="383544"/>
                </a:cubicBezTo>
                <a:cubicBezTo>
                  <a:pt x="346309" y="493081"/>
                  <a:pt x="443676" y="646540"/>
                  <a:pt x="450026" y="666119"/>
                </a:cubicBezTo>
                <a:cubicBezTo>
                  <a:pt x="456376" y="685698"/>
                  <a:pt x="356893" y="557640"/>
                  <a:pt x="313501" y="501019"/>
                </a:cubicBezTo>
                <a:cubicBezTo>
                  <a:pt x="270109" y="444398"/>
                  <a:pt x="237301" y="387777"/>
                  <a:pt x="189676" y="326394"/>
                </a:cubicBezTo>
                <a:cubicBezTo>
                  <a:pt x="142051" y="265011"/>
                  <a:pt x="54738" y="181931"/>
                  <a:pt x="27751" y="132719"/>
                </a:cubicBezTo>
                <a:cubicBezTo>
                  <a:pt x="764" y="83507"/>
                  <a:pt x="-16699" y="-32910"/>
                  <a:pt x="24576" y="889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: 図形 2099">
            <a:extLst>
              <a:ext uri="{FF2B5EF4-FFF2-40B4-BE49-F238E27FC236}">
                <a16:creationId xmlns:a16="http://schemas.microsoft.com/office/drawing/2014/main" id="{549E6754-B329-43D5-A00E-CED581E9B453}"/>
              </a:ext>
            </a:extLst>
          </p:cNvPr>
          <p:cNvSpPr/>
          <p:nvPr/>
        </p:nvSpPr>
        <p:spPr>
          <a:xfrm>
            <a:off x="6842144" y="5675146"/>
            <a:ext cx="997665" cy="530383"/>
          </a:xfrm>
          <a:custGeom>
            <a:avLst/>
            <a:gdLst>
              <a:gd name="connsiteX0" fmla="*/ 993756 w 997665"/>
              <a:gd name="connsiteY0" fmla="*/ 4929 h 530383"/>
              <a:gd name="connsiteX1" fmla="*/ 638156 w 997665"/>
              <a:gd name="connsiteY1" fmla="*/ 122404 h 530383"/>
              <a:gd name="connsiteX2" fmla="*/ 3156 w 997665"/>
              <a:gd name="connsiteY2" fmla="*/ 528804 h 530383"/>
              <a:gd name="connsiteX3" fmla="*/ 419081 w 997665"/>
              <a:gd name="connsiteY3" fmla="*/ 252579 h 530383"/>
              <a:gd name="connsiteX4" fmla="*/ 993756 w 997665"/>
              <a:gd name="connsiteY4" fmla="*/ 4929 h 53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665" h="530383">
                <a:moveTo>
                  <a:pt x="993756" y="4929"/>
                </a:moveTo>
                <a:cubicBezTo>
                  <a:pt x="1030268" y="-16767"/>
                  <a:pt x="803256" y="35092"/>
                  <a:pt x="638156" y="122404"/>
                </a:cubicBezTo>
                <a:cubicBezTo>
                  <a:pt x="473056" y="209717"/>
                  <a:pt x="39668" y="507108"/>
                  <a:pt x="3156" y="528804"/>
                </a:cubicBezTo>
                <a:cubicBezTo>
                  <a:pt x="-33356" y="550500"/>
                  <a:pt x="255568" y="343067"/>
                  <a:pt x="419081" y="252579"/>
                </a:cubicBezTo>
                <a:cubicBezTo>
                  <a:pt x="582593" y="162092"/>
                  <a:pt x="957244" y="26625"/>
                  <a:pt x="993756" y="492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: 図形 2100">
            <a:extLst>
              <a:ext uri="{FF2B5EF4-FFF2-40B4-BE49-F238E27FC236}">
                <a16:creationId xmlns:a16="http://schemas.microsoft.com/office/drawing/2014/main" id="{AE745190-54C1-415B-BF02-1C47E51C4C64}"/>
              </a:ext>
            </a:extLst>
          </p:cNvPr>
          <p:cNvSpPr/>
          <p:nvPr/>
        </p:nvSpPr>
        <p:spPr>
          <a:xfrm>
            <a:off x="6459112" y="6235700"/>
            <a:ext cx="408413" cy="417591"/>
          </a:xfrm>
          <a:custGeom>
            <a:avLst/>
            <a:gdLst>
              <a:gd name="connsiteX0" fmla="*/ 408413 w 408413"/>
              <a:gd name="connsiteY0" fmla="*/ 0 h 417591"/>
              <a:gd name="connsiteX1" fmla="*/ 205213 w 408413"/>
              <a:gd name="connsiteY1" fmla="*/ 168275 h 417591"/>
              <a:gd name="connsiteX2" fmla="*/ 2013 w 408413"/>
              <a:gd name="connsiteY2" fmla="*/ 414338 h 417591"/>
              <a:gd name="connsiteX3" fmla="*/ 95676 w 408413"/>
              <a:gd name="connsiteY3" fmla="*/ 315913 h 417591"/>
              <a:gd name="connsiteX4" fmla="*/ 408413 w 408413"/>
              <a:gd name="connsiteY4" fmla="*/ 0 h 41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413" h="417591">
                <a:moveTo>
                  <a:pt x="408413" y="0"/>
                </a:moveTo>
                <a:cubicBezTo>
                  <a:pt x="340679" y="49609"/>
                  <a:pt x="272946" y="99219"/>
                  <a:pt x="205213" y="168275"/>
                </a:cubicBezTo>
                <a:cubicBezTo>
                  <a:pt x="137480" y="237331"/>
                  <a:pt x="20269" y="389732"/>
                  <a:pt x="2013" y="414338"/>
                </a:cubicBezTo>
                <a:cubicBezTo>
                  <a:pt x="-16243" y="438944"/>
                  <a:pt x="95676" y="315913"/>
                  <a:pt x="95676" y="315913"/>
                </a:cubicBezTo>
                <a:lnTo>
                  <a:pt x="408413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: 図形 2101">
            <a:extLst>
              <a:ext uri="{FF2B5EF4-FFF2-40B4-BE49-F238E27FC236}">
                <a16:creationId xmlns:a16="http://schemas.microsoft.com/office/drawing/2014/main" id="{7B7CF790-10E0-4920-8347-43E4DA962A9B}"/>
              </a:ext>
            </a:extLst>
          </p:cNvPr>
          <p:cNvSpPr/>
          <p:nvPr/>
        </p:nvSpPr>
        <p:spPr>
          <a:xfrm>
            <a:off x="6486886" y="6218866"/>
            <a:ext cx="355464" cy="320508"/>
          </a:xfrm>
          <a:custGeom>
            <a:avLst/>
            <a:gdLst>
              <a:gd name="connsiteX0" fmla="*/ 345714 w 355464"/>
              <a:gd name="connsiteY0" fmla="*/ 7309 h 320508"/>
              <a:gd name="connsiteX1" fmla="*/ 304439 w 355464"/>
              <a:gd name="connsiteY1" fmla="*/ 45409 h 320508"/>
              <a:gd name="connsiteX2" fmla="*/ 12339 w 355464"/>
              <a:gd name="connsiteY2" fmla="*/ 313697 h 320508"/>
              <a:gd name="connsiteX3" fmla="*/ 85364 w 355464"/>
              <a:gd name="connsiteY3" fmla="*/ 220034 h 320508"/>
              <a:gd name="connsiteX4" fmla="*/ 345714 w 355464"/>
              <a:gd name="connsiteY4" fmla="*/ 7309 h 32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464" h="320508">
                <a:moveTo>
                  <a:pt x="345714" y="7309"/>
                </a:moveTo>
                <a:cubicBezTo>
                  <a:pt x="382226" y="-21795"/>
                  <a:pt x="304439" y="45409"/>
                  <a:pt x="304439" y="45409"/>
                </a:cubicBezTo>
                <a:cubicBezTo>
                  <a:pt x="248876" y="96474"/>
                  <a:pt x="48851" y="284593"/>
                  <a:pt x="12339" y="313697"/>
                </a:cubicBezTo>
                <a:cubicBezTo>
                  <a:pt x="-24173" y="342801"/>
                  <a:pt x="26362" y="272421"/>
                  <a:pt x="85364" y="220034"/>
                </a:cubicBezTo>
                <a:cubicBezTo>
                  <a:pt x="144366" y="167647"/>
                  <a:pt x="309202" y="36413"/>
                  <a:pt x="345714" y="730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: 図形 2102">
            <a:extLst>
              <a:ext uri="{FF2B5EF4-FFF2-40B4-BE49-F238E27FC236}">
                <a16:creationId xmlns:a16="http://schemas.microsoft.com/office/drawing/2014/main" id="{569A79B2-B3C1-45D0-9819-AF8368102DEA}"/>
              </a:ext>
            </a:extLst>
          </p:cNvPr>
          <p:cNvSpPr/>
          <p:nvPr/>
        </p:nvSpPr>
        <p:spPr>
          <a:xfrm>
            <a:off x="7522895" y="4023963"/>
            <a:ext cx="258125" cy="1259785"/>
          </a:xfrm>
          <a:custGeom>
            <a:avLst/>
            <a:gdLst>
              <a:gd name="connsiteX0" fmla="*/ 1855 w 258125"/>
              <a:gd name="connsiteY0" fmla="*/ 5112 h 1259785"/>
              <a:gd name="connsiteX1" fmla="*/ 141555 w 258125"/>
              <a:gd name="connsiteY1" fmla="*/ 348012 h 1259785"/>
              <a:gd name="connsiteX2" fmla="*/ 154255 w 258125"/>
              <a:gd name="connsiteY2" fmla="*/ 557562 h 1259785"/>
              <a:gd name="connsiteX3" fmla="*/ 78055 w 258125"/>
              <a:gd name="connsiteY3" fmla="*/ 1237012 h 1259785"/>
              <a:gd name="connsiteX4" fmla="*/ 144730 w 258125"/>
              <a:gd name="connsiteY4" fmla="*/ 1056037 h 1259785"/>
              <a:gd name="connsiteX5" fmla="*/ 255855 w 258125"/>
              <a:gd name="connsiteY5" fmla="*/ 633762 h 1259785"/>
              <a:gd name="connsiteX6" fmla="*/ 1855 w 258125"/>
              <a:gd name="connsiteY6" fmla="*/ 5112 h 125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125" h="1259785">
                <a:moveTo>
                  <a:pt x="1855" y="5112"/>
                </a:moveTo>
                <a:cubicBezTo>
                  <a:pt x="-17195" y="-42513"/>
                  <a:pt x="116155" y="255937"/>
                  <a:pt x="141555" y="348012"/>
                </a:cubicBezTo>
                <a:cubicBezTo>
                  <a:pt x="166955" y="440087"/>
                  <a:pt x="164838" y="409395"/>
                  <a:pt x="154255" y="557562"/>
                </a:cubicBezTo>
                <a:cubicBezTo>
                  <a:pt x="143672" y="705729"/>
                  <a:pt x="79642" y="1153933"/>
                  <a:pt x="78055" y="1237012"/>
                </a:cubicBezTo>
                <a:cubicBezTo>
                  <a:pt x="76468" y="1320091"/>
                  <a:pt x="115097" y="1156579"/>
                  <a:pt x="144730" y="1056037"/>
                </a:cubicBezTo>
                <a:cubicBezTo>
                  <a:pt x="174363" y="955495"/>
                  <a:pt x="274376" y="808916"/>
                  <a:pt x="255855" y="633762"/>
                </a:cubicBezTo>
                <a:cubicBezTo>
                  <a:pt x="237334" y="458608"/>
                  <a:pt x="20905" y="52737"/>
                  <a:pt x="1855" y="511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: 図形 2103">
            <a:extLst>
              <a:ext uri="{FF2B5EF4-FFF2-40B4-BE49-F238E27FC236}">
                <a16:creationId xmlns:a16="http://schemas.microsoft.com/office/drawing/2014/main" id="{D0FED4E6-DAC5-4D58-846B-D3C6BBA188E6}"/>
              </a:ext>
            </a:extLst>
          </p:cNvPr>
          <p:cNvSpPr/>
          <p:nvPr/>
        </p:nvSpPr>
        <p:spPr>
          <a:xfrm>
            <a:off x="7691365" y="4014527"/>
            <a:ext cx="1112475" cy="1383221"/>
          </a:xfrm>
          <a:custGeom>
            <a:avLst/>
            <a:gdLst>
              <a:gd name="connsiteX0" fmla="*/ 1660 w 1112475"/>
              <a:gd name="connsiteY0" fmla="*/ 1848 h 1383221"/>
              <a:gd name="connsiteX1" fmla="*/ 195335 w 1112475"/>
              <a:gd name="connsiteY1" fmla="*/ 382848 h 1383221"/>
              <a:gd name="connsiteX2" fmla="*/ 376310 w 1112475"/>
              <a:gd name="connsiteY2" fmla="*/ 417773 h 1383221"/>
              <a:gd name="connsiteX3" fmla="*/ 1043060 w 1112475"/>
              <a:gd name="connsiteY3" fmla="*/ 1306773 h 1383221"/>
              <a:gd name="connsiteX4" fmla="*/ 1001785 w 1112475"/>
              <a:gd name="connsiteY4" fmla="*/ 1224223 h 1383221"/>
              <a:gd name="connsiteX5" fmla="*/ 246135 w 1112475"/>
              <a:gd name="connsiteY5" fmla="*/ 319348 h 1383221"/>
              <a:gd name="connsiteX6" fmla="*/ 109610 w 1112475"/>
              <a:gd name="connsiteY6" fmla="*/ 239973 h 1383221"/>
              <a:gd name="connsiteX7" fmla="*/ 1660 w 1112475"/>
              <a:gd name="connsiteY7" fmla="*/ 1848 h 138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2475" h="1383221">
                <a:moveTo>
                  <a:pt x="1660" y="1848"/>
                </a:moveTo>
                <a:cubicBezTo>
                  <a:pt x="15947" y="25660"/>
                  <a:pt x="132893" y="313527"/>
                  <a:pt x="195335" y="382848"/>
                </a:cubicBezTo>
                <a:cubicBezTo>
                  <a:pt x="257777" y="452169"/>
                  <a:pt x="235023" y="263786"/>
                  <a:pt x="376310" y="417773"/>
                </a:cubicBezTo>
                <a:cubicBezTo>
                  <a:pt x="517597" y="571760"/>
                  <a:pt x="938814" y="1172365"/>
                  <a:pt x="1043060" y="1306773"/>
                </a:cubicBezTo>
                <a:cubicBezTo>
                  <a:pt x="1147306" y="1441181"/>
                  <a:pt x="1134606" y="1388794"/>
                  <a:pt x="1001785" y="1224223"/>
                </a:cubicBezTo>
                <a:cubicBezTo>
                  <a:pt x="868964" y="1059652"/>
                  <a:pt x="394831" y="483390"/>
                  <a:pt x="246135" y="319348"/>
                </a:cubicBezTo>
                <a:cubicBezTo>
                  <a:pt x="97439" y="155306"/>
                  <a:pt x="150356" y="288656"/>
                  <a:pt x="109610" y="239973"/>
                </a:cubicBezTo>
                <a:cubicBezTo>
                  <a:pt x="68864" y="191290"/>
                  <a:pt x="-12627" y="-21964"/>
                  <a:pt x="1660" y="18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BED58C27-CC99-4A2B-A8D5-3F20C752E4F9}"/>
              </a:ext>
            </a:extLst>
          </p:cNvPr>
          <p:cNvSpPr/>
          <p:nvPr/>
        </p:nvSpPr>
        <p:spPr>
          <a:xfrm>
            <a:off x="8160907" y="4597331"/>
            <a:ext cx="529074" cy="718576"/>
          </a:xfrm>
          <a:custGeom>
            <a:avLst/>
            <a:gdLst>
              <a:gd name="connsiteX0" fmla="*/ 9956 w 529074"/>
              <a:gd name="connsiteY0" fmla="*/ 11182 h 718576"/>
              <a:gd name="connsiteX1" fmla="*/ 430643 w 529074"/>
              <a:gd name="connsiteY1" fmla="*/ 606494 h 718576"/>
              <a:gd name="connsiteX2" fmla="*/ 529068 w 529074"/>
              <a:gd name="connsiteY2" fmla="*/ 717619 h 718576"/>
              <a:gd name="connsiteX3" fmla="*/ 433818 w 529074"/>
              <a:gd name="connsiteY3" fmla="*/ 589032 h 718576"/>
              <a:gd name="connsiteX4" fmla="*/ 156006 w 529074"/>
              <a:gd name="connsiteY4" fmla="*/ 244544 h 718576"/>
              <a:gd name="connsiteX5" fmla="*/ 9956 w 529074"/>
              <a:gd name="connsiteY5" fmla="*/ 11182 h 71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74" h="718576">
                <a:moveTo>
                  <a:pt x="9956" y="11182"/>
                </a:moveTo>
                <a:cubicBezTo>
                  <a:pt x="55729" y="71507"/>
                  <a:pt x="344124" y="488755"/>
                  <a:pt x="430643" y="606494"/>
                </a:cubicBezTo>
                <a:cubicBezTo>
                  <a:pt x="517162" y="724233"/>
                  <a:pt x="528539" y="720529"/>
                  <a:pt x="529068" y="717619"/>
                </a:cubicBezTo>
                <a:cubicBezTo>
                  <a:pt x="529597" y="714709"/>
                  <a:pt x="495995" y="667878"/>
                  <a:pt x="433818" y="589032"/>
                </a:cubicBezTo>
                <a:cubicBezTo>
                  <a:pt x="371641" y="510186"/>
                  <a:pt x="224798" y="339265"/>
                  <a:pt x="156006" y="244544"/>
                </a:cubicBezTo>
                <a:cubicBezTo>
                  <a:pt x="87214" y="149823"/>
                  <a:pt x="-35817" y="-49143"/>
                  <a:pt x="9956" y="1118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: 図形 2105">
            <a:extLst>
              <a:ext uri="{FF2B5EF4-FFF2-40B4-BE49-F238E27FC236}">
                <a16:creationId xmlns:a16="http://schemas.microsoft.com/office/drawing/2014/main" id="{EAFCE09F-FECA-401A-B800-3B5953704A4B}"/>
              </a:ext>
            </a:extLst>
          </p:cNvPr>
          <p:cNvSpPr/>
          <p:nvPr/>
        </p:nvSpPr>
        <p:spPr>
          <a:xfrm>
            <a:off x="7969274" y="5308538"/>
            <a:ext cx="744213" cy="60498"/>
          </a:xfrm>
          <a:custGeom>
            <a:avLst/>
            <a:gdLst>
              <a:gd name="connsiteX0" fmla="*/ 34901 w 744213"/>
              <a:gd name="connsiteY0" fmla="*/ 62 h 60498"/>
              <a:gd name="connsiteX1" fmla="*/ 122214 w 744213"/>
              <a:gd name="connsiteY1" fmla="*/ 23875 h 60498"/>
              <a:gd name="connsiteX2" fmla="*/ 633389 w 744213"/>
              <a:gd name="connsiteY2" fmla="*/ 60387 h 60498"/>
              <a:gd name="connsiteX3" fmla="*/ 742926 w 744213"/>
              <a:gd name="connsiteY3" fmla="*/ 11175 h 60498"/>
              <a:gd name="connsiteX4" fmla="*/ 596876 w 744213"/>
              <a:gd name="connsiteY4" fmla="*/ 17525 h 60498"/>
              <a:gd name="connsiteX5" fmla="*/ 34901 w 744213"/>
              <a:gd name="connsiteY5" fmla="*/ 62 h 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213" h="60498">
                <a:moveTo>
                  <a:pt x="34901" y="62"/>
                </a:moveTo>
                <a:cubicBezTo>
                  <a:pt x="-44209" y="1120"/>
                  <a:pt x="22466" y="13821"/>
                  <a:pt x="122214" y="23875"/>
                </a:cubicBezTo>
                <a:cubicBezTo>
                  <a:pt x="221962" y="33929"/>
                  <a:pt x="529937" y="62504"/>
                  <a:pt x="633389" y="60387"/>
                </a:cubicBezTo>
                <a:cubicBezTo>
                  <a:pt x="736841" y="58270"/>
                  <a:pt x="749011" y="18319"/>
                  <a:pt x="742926" y="11175"/>
                </a:cubicBezTo>
                <a:cubicBezTo>
                  <a:pt x="736841" y="4031"/>
                  <a:pt x="721495" y="23346"/>
                  <a:pt x="596876" y="17525"/>
                </a:cubicBezTo>
                <a:cubicBezTo>
                  <a:pt x="472257" y="11704"/>
                  <a:pt x="114011" y="-996"/>
                  <a:pt x="34901" y="6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: 図形 2106">
            <a:extLst>
              <a:ext uri="{FF2B5EF4-FFF2-40B4-BE49-F238E27FC236}">
                <a16:creationId xmlns:a16="http://schemas.microsoft.com/office/drawing/2014/main" id="{0E90A33F-6330-4E4A-B60B-C06DB7ED4821}"/>
              </a:ext>
            </a:extLst>
          </p:cNvPr>
          <p:cNvSpPr/>
          <p:nvPr/>
        </p:nvSpPr>
        <p:spPr>
          <a:xfrm>
            <a:off x="7994894" y="5208368"/>
            <a:ext cx="699560" cy="105691"/>
          </a:xfrm>
          <a:custGeom>
            <a:avLst/>
            <a:gdLst>
              <a:gd name="connsiteX0" fmla="*/ 39444 w 699560"/>
              <a:gd name="connsiteY0" fmla="*/ 3395 h 105691"/>
              <a:gd name="connsiteX1" fmla="*/ 96594 w 699560"/>
              <a:gd name="connsiteY1" fmla="*/ 27207 h 105691"/>
              <a:gd name="connsiteX2" fmla="*/ 682381 w 699560"/>
              <a:gd name="connsiteY2" fmla="*/ 97057 h 105691"/>
              <a:gd name="connsiteX3" fmla="*/ 495056 w 699560"/>
              <a:gd name="connsiteY3" fmla="*/ 95470 h 105691"/>
              <a:gd name="connsiteX4" fmla="*/ 39444 w 699560"/>
              <a:gd name="connsiteY4" fmla="*/ 3395 h 1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560" h="105691">
                <a:moveTo>
                  <a:pt x="39444" y="3395"/>
                </a:moveTo>
                <a:cubicBezTo>
                  <a:pt x="-26966" y="-7982"/>
                  <a:pt x="-10562" y="11597"/>
                  <a:pt x="96594" y="27207"/>
                </a:cubicBezTo>
                <a:cubicBezTo>
                  <a:pt x="203750" y="42817"/>
                  <a:pt x="615971" y="85680"/>
                  <a:pt x="682381" y="97057"/>
                </a:cubicBezTo>
                <a:cubicBezTo>
                  <a:pt x="748791" y="108434"/>
                  <a:pt x="609091" y="109228"/>
                  <a:pt x="495056" y="95470"/>
                </a:cubicBezTo>
                <a:cubicBezTo>
                  <a:pt x="381021" y="81712"/>
                  <a:pt x="105854" y="14772"/>
                  <a:pt x="39444" y="339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: 図形 2107">
            <a:extLst>
              <a:ext uri="{FF2B5EF4-FFF2-40B4-BE49-F238E27FC236}">
                <a16:creationId xmlns:a16="http://schemas.microsoft.com/office/drawing/2014/main" id="{AD2DB22F-4EA2-4B4E-B88D-99A40A06CF9D}"/>
              </a:ext>
            </a:extLst>
          </p:cNvPr>
          <p:cNvSpPr/>
          <p:nvPr/>
        </p:nvSpPr>
        <p:spPr>
          <a:xfrm>
            <a:off x="7873802" y="4602058"/>
            <a:ext cx="108273" cy="613686"/>
          </a:xfrm>
          <a:custGeom>
            <a:avLst/>
            <a:gdLst>
              <a:gd name="connsiteX0" fmla="*/ 198 w 108273"/>
              <a:gd name="connsiteY0" fmla="*/ 105 h 613686"/>
              <a:gd name="connsiteX1" fmla="*/ 77986 w 108273"/>
              <a:gd name="connsiteY1" fmla="*/ 404917 h 613686"/>
              <a:gd name="connsiteX2" fmla="*/ 104973 w 108273"/>
              <a:gd name="connsiteY2" fmla="*/ 609705 h 613686"/>
              <a:gd name="connsiteX3" fmla="*/ 97036 w 108273"/>
              <a:gd name="connsiteY3" fmla="*/ 527155 h 613686"/>
              <a:gd name="connsiteX4" fmla="*/ 103386 w 108273"/>
              <a:gd name="connsiteY4" fmla="*/ 366817 h 613686"/>
              <a:gd name="connsiteX5" fmla="*/ 198 w 108273"/>
              <a:gd name="connsiteY5" fmla="*/ 105 h 61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73" h="613686">
                <a:moveTo>
                  <a:pt x="198" y="105"/>
                </a:moveTo>
                <a:cubicBezTo>
                  <a:pt x="-4035" y="6455"/>
                  <a:pt x="60524" y="303317"/>
                  <a:pt x="77986" y="404917"/>
                </a:cubicBezTo>
                <a:cubicBezTo>
                  <a:pt x="95448" y="506517"/>
                  <a:pt x="101798" y="589332"/>
                  <a:pt x="104973" y="609705"/>
                </a:cubicBezTo>
                <a:cubicBezTo>
                  <a:pt x="108148" y="630078"/>
                  <a:pt x="97300" y="567636"/>
                  <a:pt x="97036" y="527155"/>
                </a:cubicBezTo>
                <a:cubicBezTo>
                  <a:pt x="96772" y="486674"/>
                  <a:pt x="117409" y="456511"/>
                  <a:pt x="103386" y="366817"/>
                </a:cubicBezTo>
                <a:cubicBezTo>
                  <a:pt x="89363" y="277123"/>
                  <a:pt x="4431" y="-6245"/>
                  <a:pt x="198" y="10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: 図形 2108">
            <a:extLst>
              <a:ext uri="{FF2B5EF4-FFF2-40B4-BE49-F238E27FC236}">
                <a16:creationId xmlns:a16="http://schemas.microsoft.com/office/drawing/2014/main" id="{CF2BDDA4-236F-4991-AD33-001C3501F82F}"/>
              </a:ext>
            </a:extLst>
          </p:cNvPr>
          <p:cNvSpPr/>
          <p:nvPr/>
        </p:nvSpPr>
        <p:spPr>
          <a:xfrm>
            <a:off x="7650807" y="4144827"/>
            <a:ext cx="218574" cy="501407"/>
          </a:xfrm>
          <a:custGeom>
            <a:avLst/>
            <a:gdLst>
              <a:gd name="connsiteX0" fmla="*/ 943 w 218574"/>
              <a:gd name="connsiteY0" fmla="*/ 3311 h 501407"/>
              <a:gd name="connsiteX1" fmla="*/ 172393 w 218574"/>
              <a:gd name="connsiteY1" fmla="*/ 387486 h 501407"/>
              <a:gd name="connsiteX2" fmla="*/ 218431 w 218574"/>
              <a:gd name="connsiteY2" fmla="*/ 500198 h 501407"/>
              <a:gd name="connsiteX3" fmla="*/ 162868 w 218574"/>
              <a:gd name="connsiteY3" fmla="*/ 335098 h 501407"/>
              <a:gd name="connsiteX4" fmla="*/ 105718 w 218574"/>
              <a:gd name="connsiteY4" fmla="*/ 208098 h 501407"/>
              <a:gd name="connsiteX5" fmla="*/ 943 w 218574"/>
              <a:gd name="connsiteY5" fmla="*/ 3311 h 5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574" h="501407">
                <a:moveTo>
                  <a:pt x="943" y="3311"/>
                </a:moveTo>
                <a:cubicBezTo>
                  <a:pt x="12056" y="33209"/>
                  <a:pt x="136145" y="304672"/>
                  <a:pt x="172393" y="387486"/>
                </a:cubicBezTo>
                <a:cubicBezTo>
                  <a:pt x="208641" y="470300"/>
                  <a:pt x="220019" y="508929"/>
                  <a:pt x="218431" y="500198"/>
                </a:cubicBezTo>
                <a:cubicBezTo>
                  <a:pt x="216843" y="491467"/>
                  <a:pt x="181653" y="383781"/>
                  <a:pt x="162868" y="335098"/>
                </a:cubicBezTo>
                <a:cubicBezTo>
                  <a:pt x="144083" y="286415"/>
                  <a:pt x="131383" y="261808"/>
                  <a:pt x="105718" y="208098"/>
                </a:cubicBezTo>
                <a:cubicBezTo>
                  <a:pt x="80053" y="154388"/>
                  <a:pt x="-10170" y="-26587"/>
                  <a:pt x="943" y="331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: 図形 2109">
            <a:extLst>
              <a:ext uri="{FF2B5EF4-FFF2-40B4-BE49-F238E27FC236}">
                <a16:creationId xmlns:a16="http://schemas.microsoft.com/office/drawing/2014/main" id="{6FDDF172-B5DA-40B7-94E4-7E95272BCCE6}"/>
              </a:ext>
            </a:extLst>
          </p:cNvPr>
          <p:cNvSpPr/>
          <p:nvPr/>
        </p:nvSpPr>
        <p:spPr>
          <a:xfrm>
            <a:off x="7649213" y="4047688"/>
            <a:ext cx="148239" cy="327441"/>
          </a:xfrm>
          <a:custGeom>
            <a:avLst/>
            <a:gdLst>
              <a:gd name="connsiteX0" fmla="*/ 4125 w 148239"/>
              <a:gd name="connsiteY0" fmla="*/ 5200 h 327441"/>
              <a:gd name="connsiteX1" fmla="*/ 32700 w 148239"/>
              <a:gd name="connsiteY1" fmla="*/ 67112 h 327441"/>
              <a:gd name="connsiteX2" fmla="*/ 145412 w 148239"/>
              <a:gd name="connsiteY2" fmla="*/ 325875 h 327441"/>
              <a:gd name="connsiteX3" fmla="*/ 107312 w 148239"/>
              <a:gd name="connsiteY3" fmla="*/ 168712 h 327441"/>
              <a:gd name="connsiteX4" fmla="*/ 4125 w 148239"/>
              <a:gd name="connsiteY4" fmla="*/ 5200 h 32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239" h="327441">
                <a:moveTo>
                  <a:pt x="4125" y="5200"/>
                </a:moveTo>
                <a:cubicBezTo>
                  <a:pt x="-8310" y="-11733"/>
                  <a:pt x="9152" y="13666"/>
                  <a:pt x="32700" y="67112"/>
                </a:cubicBezTo>
                <a:cubicBezTo>
                  <a:pt x="56248" y="120558"/>
                  <a:pt x="132977" y="308942"/>
                  <a:pt x="145412" y="325875"/>
                </a:cubicBezTo>
                <a:cubicBezTo>
                  <a:pt x="157847" y="342808"/>
                  <a:pt x="126362" y="217925"/>
                  <a:pt x="107312" y="168712"/>
                </a:cubicBezTo>
                <a:cubicBezTo>
                  <a:pt x="88262" y="119500"/>
                  <a:pt x="16560" y="22133"/>
                  <a:pt x="4125" y="52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: 図形 2110">
            <a:extLst>
              <a:ext uri="{FF2B5EF4-FFF2-40B4-BE49-F238E27FC236}">
                <a16:creationId xmlns:a16="http://schemas.microsoft.com/office/drawing/2014/main" id="{56568738-F262-4503-9781-03B82A2599ED}"/>
              </a:ext>
            </a:extLst>
          </p:cNvPr>
          <p:cNvSpPr/>
          <p:nvPr/>
        </p:nvSpPr>
        <p:spPr>
          <a:xfrm>
            <a:off x="7765680" y="4228669"/>
            <a:ext cx="1996082" cy="831104"/>
          </a:xfrm>
          <a:custGeom>
            <a:avLst/>
            <a:gdLst>
              <a:gd name="connsiteX0" fmla="*/ 32120 w 1996082"/>
              <a:gd name="connsiteY0" fmla="*/ 431 h 831104"/>
              <a:gd name="connsiteX1" fmla="*/ 142187 w 1996082"/>
              <a:gd name="connsiteY1" fmla="*/ 68164 h 831104"/>
              <a:gd name="connsiteX2" fmla="*/ 1069287 w 1996082"/>
              <a:gd name="connsiteY2" fmla="*/ 427998 h 831104"/>
              <a:gd name="connsiteX3" fmla="*/ 1247087 w 1996082"/>
              <a:gd name="connsiteY3" fmla="*/ 487264 h 831104"/>
              <a:gd name="connsiteX4" fmla="*/ 1987920 w 1996082"/>
              <a:gd name="connsiteY4" fmla="*/ 830164 h 831104"/>
              <a:gd name="connsiteX5" fmla="*/ 1577287 w 1996082"/>
              <a:gd name="connsiteY5" fmla="*/ 576164 h 831104"/>
              <a:gd name="connsiteX6" fmla="*/ 590920 w 1996082"/>
              <a:gd name="connsiteY6" fmla="*/ 199398 h 831104"/>
              <a:gd name="connsiteX7" fmla="*/ 53287 w 1996082"/>
              <a:gd name="connsiteY7" fmla="*/ 46998 h 831104"/>
              <a:gd name="connsiteX8" fmla="*/ 32120 w 1996082"/>
              <a:gd name="connsiteY8" fmla="*/ 431 h 83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6082" h="831104">
                <a:moveTo>
                  <a:pt x="32120" y="431"/>
                </a:moveTo>
                <a:cubicBezTo>
                  <a:pt x="46937" y="3959"/>
                  <a:pt x="-30674" y="-3097"/>
                  <a:pt x="142187" y="68164"/>
                </a:cubicBezTo>
                <a:cubicBezTo>
                  <a:pt x="315048" y="139425"/>
                  <a:pt x="885137" y="358148"/>
                  <a:pt x="1069287" y="427998"/>
                </a:cubicBezTo>
                <a:cubicBezTo>
                  <a:pt x="1253437" y="497848"/>
                  <a:pt x="1093982" y="420236"/>
                  <a:pt x="1247087" y="487264"/>
                </a:cubicBezTo>
                <a:cubicBezTo>
                  <a:pt x="1400192" y="554292"/>
                  <a:pt x="1932887" y="815347"/>
                  <a:pt x="1987920" y="830164"/>
                </a:cubicBezTo>
                <a:cubicBezTo>
                  <a:pt x="2042953" y="844981"/>
                  <a:pt x="1810120" y="681292"/>
                  <a:pt x="1577287" y="576164"/>
                </a:cubicBezTo>
                <a:cubicBezTo>
                  <a:pt x="1344454" y="471036"/>
                  <a:pt x="844920" y="287592"/>
                  <a:pt x="590920" y="199398"/>
                </a:cubicBezTo>
                <a:cubicBezTo>
                  <a:pt x="336920" y="111204"/>
                  <a:pt x="149243" y="78748"/>
                  <a:pt x="53287" y="46998"/>
                </a:cubicBezTo>
                <a:cubicBezTo>
                  <a:pt x="-42669" y="15248"/>
                  <a:pt x="17303" y="-3097"/>
                  <a:pt x="32120" y="43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: 図形 2111">
            <a:extLst>
              <a:ext uri="{FF2B5EF4-FFF2-40B4-BE49-F238E27FC236}">
                <a16:creationId xmlns:a16="http://schemas.microsoft.com/office/drawing/2014/main" id="{E6B9F55F-5B5A-4D2C-BD69-0C8BCDC03098}"/>
              </a:ext>
            </a:extLst>
          </p:cNvPr>
          <p:cNvSpPr/>
          <p:nvPr/>
        </p:nvSpPr>
        <p:spPr>
          <a:xfrm>
            <a:off x="9306152" y="5031494"/>
            <a:ext cx="474024" cy="1671392"/>
          </a:xfrm>
          <a:custGeom>
            <a:avLst/>
            <a:gdLst>
              <a:gd name="connsiteX0" fmla="*/ 444273 w 474024"/>
              <a:gd name="connsiteY0" fmla="*/ 4056 h 1671392"/>
              <a:gd name="connsiteX1" fmla="*/ 447448 w 474024"/>
              <a:gd name="connsiteY1" fmla="*/ 353306 h 1671392"/>
              <a:gd name="connsiteX2" fmla="*/ 123598 w 474024"/>
              <a:gd name="connsiteY2" fmla="*/ 1239131 h 1671392"/>
              <a:gd name="connsiteX3" fmla="*/ 18823 w 474024"/>
              <a:gd name="connsiteY3" fmla="*/ 1661406 h 1671392"/>
              <a:gd name="connsiteX4" fmla="*/ 2948 w 474024"/>
              <a:gd name="connsiteY4" fmla="*/ 1521706 h 1671392"/>
              <a:gd name="connsiteX5" fmla="*/ 53748 w 474024"/>
              <a:gd name="connsiteY5" fmla="*/ 1331206 h 1671392"/>
              <a:gd name="connsiteX6" fmla="*/ 444273 w 474024"/>
              <a:gd name="connsiteY6" fmla="*/ 242181 h 1671392"/>
              <a:gd name="connsiteX7" fmla="*/ 444273 w 474024"/>
              <a:gd name="connsiteY7" fmla="*/ 4056 h 167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024" h="1671392">
                <a:moveTo>
                  <a:pt x="444273" y="4056"/>
                </a:moveTo>
                <a:cubicBezTo>
                  <a:pt x="444802" y="22577"/>
                  <a:pt x="500894" y="147460"/>
                  <a:pt x="447448" y="353306"/>
                </a:cubicBezTo>
                <a:cubicBezTo>
                  <a:pt x="394002" y="559152"/>
                  <a:pt x="195036" y="1021114"/>
                  <a:pt x="123598" y="1239131"/>
                </a:cubicBezTo>
                <a:cubicBezTo>
                  <a:pt x="52160" y="1457148"/>
                  <a:pt x="38931" y="1614310"/>
                  <a:pt x="18823" y="1661406"/>
                </a:cubicBezTo>
                <a:cubicBezTo>
                  <a:pt x="-1285" y="1708502"/>
                  <a:pt x="-2873" y="1576739"/>
                  <a:pt x="2948" y="1521706"/>
                </a:cubicBezTo>
                <a:cubicBezTo>
                  <a:pt x="8769" y="1466673"/>
                  <a:pt x="-19806" y="1544460"/>
                  <a:pt x="53748" y="1331206"/>
                </a:cubicBezTo>
                <a:cubicBezTo>
                  <a:pt x="127302" y="1117952"/>
                  <a:pt x="377069" y="459669"/>
                  <a:pt x="444273" y="242181"/>
                </a:cubicBezTo>
                <a:cubicBezTo>
                  <a:pt x="511477" y="24694"/>
                  <a:pt x="443744" y="-14465"/>
                  <a:pt x="444273" y="405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: 図形 2112">
            <a:extLst>
              <a:ext uri="{FF2B5EF4-FFF2-40B4-BE49-F238E27FC236}">
                <a16:creationId xmlns:a16="http://schemas.microsoft.com/office/drawing/2014/main" id="{105B3388-95F3-49DF-88C4-BB4521D08E19}"/>
              </a:ext>
            </a:extLst>
          </p:cNvPr>
          <p:cNvSpPr/>
          <p:nvPr/>
        </p:nvSpPr>
        <p:spPr>
          <a:xfrm>
            <a:off x="9790952" y="5063202"/>
            <a:ext cx="215504" cy="1598772"/>
          </a:xfrm>
          <a:custGeom>
            <a:avLst/>
            <a:gdLst>
              <a:gd name="connsiteX0" fmla="*/ 748 w 215504"/>
              <a:gd name="connsiteY0" fmla="*/ 4098 h 1598772"/>
              <a:gd name="connsiteX1" fmla="*/ 130923 w 215504"/>
              <a:gd name="connsiteY1" fmla="*/ 410498 h 1598772"/>
              <a:gd name="connsiteX2" fmla="*/ 153148 w 215504"/>
              <a:gd name="connsiteY2" fmla="*/ 734348 h 1598772"/>
              <a:gd name="connsiteX3" fmla="*/ 169023 w 215504"/>
              <a:gd name="connsiteY3" fmla="*/ 934373 h 1598772"/>
              <a:gd name="connsiteX4" fmla="*/ 181723 w 215504"/>
              <a:gd name="connsiteY4" fmla="*/ 1191548 h 1598772"/>
              <a:gd name="connsiteX5" fmla="*/ 153148 w 215504"/>
              <a:gd name="connsiteY5" fmla="*/ 1489998 h 1598772"/>
              <a:gd name="connsiteX6" fmla="*/ 162673 w 215504"/>
              <a:gd name="connsiteY6" fmla="*/ 1588423 h 1598772"/>
              <a:gd name="connsiteX7" fmla="*/ 207123 w 215504"/>
              <a:gd name="connsiteY7" fmla="*/ 1267748 h 1598772"/>
              <a:gd name="connsiteX8" fmla="*/ 197598 w 215504"/>
              <a:gd name="connsiteY8" fmla="*/ 677198 h 1598772"/>
              <a:gd name="connsiteX9" fmla="*/ 748 w 215504"/>
              <a:gd name="connsiteY9" fmla="*/ 4098 h 159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504" h="1598772">
                <a:moveTo>
                  <a:pt x="748" y="4098"/>
                </a:moveTo>
                <a:cubicBezTo>
                  <a:pt x="-10365" y="-40352"/>
                  <a:pt x="105523" y="288790"/>
                  <a:pt x="130923" y="410498"/>
                </a:cubicBezTo>
                <a:cubicBezTo>
                  <a:pt x="156323" y="532206"/>
                  <a:pt x="146798" y="647036"/>
                  <a:pt x="153148" y="734348"/>
                </a:cubicBezTo>
                <a:cubicBezTo>
                  <a:pt x="159498" y="821661"/>
                  <a:pt x="164261" y="858173"/>
                  <a:pt x="169023" y="934373"/>
                </a:cubicBezTo>
                <a:cubicBezTo>
                  <a:pt x="173785" y="1010573"/>
                  <a:pt x="184369" y="1098944"/>
                  <a:pt x="181723" y="1191548"/>
                </a:cubicBezTo>
                <a:cubicBezTo>
                  <a:pt x="179077" y="1284152"/>
                  <a:pt x="156323" y="1423852"/>
                  <a:pt x="153148" y="1489998"/>
                </a:cubicBezTo>
                <a:cubicBezTo>
                  <a:pt x="149973" y="1556144"/>
                  <a:pt x="153677" y="1625465"/>
                  <a:pt x="162673" y="1588423"/>
                </a:cubicBezTo>
                <a:cubicBezTo>
                  <a:pt x="171669" y="1551381"/>
                  <a:pt x="201302" y="1419619"/>
                  <a:pt x="207123" y="1267748"/>
                </a:cubicBezTo>
                <a:cubicBezTo>
                  <a:pt x="212944" y="1115877"/>
                  <a:pt x="226702" y="886219"/>
                  <a:pt x="197598" y="677198"/>
                </a:cubicBezTo>
                <a:cubicBezTo>
                  <a:pt x="168494" y="468177"/>
                  <a:pt x="11861" y="48548"/>
                  <a:pt x="748" y="409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: 図形 2113">
            <a:extLst>
              <a:ext uri="{FF2B5EF4-FFF2-40B4-BE49-F238E27FC236}">
                <a16:creationId xmlns:a16="http://schemas.microsoft.com/office/drawing/2014/main" id="{E9264D74-56FF-44FD-BB51-30E70AB5EB18}"/>
              </a:ext>
            </a:extLst>
          </p:cNvPr>
          <p:cNvSpPr/>
          <p:nvPr/>
        </p:nvSpPr>
        <p:spPr>
          <a:xfrm>
            <a:off x="7834905" y="5284756"/>
            <a:ext cx="167317" cy="386734"/>
          </a:xfrm>
          <a:custGeom>
            <a:avLst/>
            <a:gdLst>
              <a:gd name="connsiteX0" fmla="*/ 164508 w 167317"/>
              <a:gd name="connsiteY0" fmla="*/ 32 h 386734"/>
              <a:gd name="connsiteX1" fmla="*/ 140695 w 167317"/>
              <a:gd name="connsiteY1" fmla="*/ 282607 h 386734"/>
              <a:gd name="connsiteX2" fmla="*/ 86720 w 167317"/>
              <a:gd name="connsiteY2" fmla="*/ 342932 h 386734"/>
              <a:gd name="connsiteX3" fmla="*/ 995 w 167317"/>
              <a:gd name="connsiteY3" fmla="*/ 385794 h 386734"/>
              <a:gd name="connsiteX4" fmla="*/ 148633 w 167317"/>
              <a:gd name="connsiteY4" fmla="*/ 301657 h 386734"/>
              <a:gd name="connsiteX5" fmla="*/ 164508 w 167317"/>
              <a:gd name="connsiteY5" fmla="*/ 32 h 38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17" h="386734">
                <a:moveTo>
                  <a:pt x="164508" y="32"/>
                </a:moveTo>
                <a:cubicBezTo>
                  <a:pt x="163185" y="-3143"/>
                  <a:pt x="153660" y="225457"/>
                  <a:pt x="140695" y="282607"/>
                </a:cubicBezTo>
                <a:cubicBezTo>
                  <a:pt x="127730" y="339757"/>
                  <a:pt x="110003" y="325734"/>
                  <a:pt x="86720" y="342932"/>
                </a:cubicBezTo>
                <a:cubicBezTo>
                  <a:pt x="63437" y="360130"/>
                  <a:pt x="-9324" y="392673"/>
                  <a:pt x="995" y="385794"/>
                </a:cubicBezTo>
                <a:cubicBezTo>
                  <a:pt x="11314" y="378915"/>
                  <a:pt x="121646" y="360924"/>
                  <a:pt x="148633" y="301657"/>
                </a:cubicBezTo>
                <a:cubicBezTo>
                  <a:pt x="175620" y="242390"/>
                  <a:pt x="165831" y="3207"/>
                  <a:pt x="164508" y="3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: 図形 2114">
            <a:extLst>
              <a:ext uri="{FF2B5EF4-FFF2-40B4-BE49-F238E27FC236}">
                <a16:creationId xmlns:a16="http://schemas.microsoft.com/office/drawing/2014/main" id="{3730476E-7718-4278-AF70-4964BC6377BB}"/>
              </a:ext>
            </a:extLst>
          </p:cNvPr>
          <p:cNvSpPr/>
          <p:nvPr/>
        </p:nvSpPr>
        <p:spPr>
          <a:xfrm>
            <a:off x="7853357" y="5276805"/>
            <a:ext cx="133786" cy="367745"/>
          </a:xfrm>
          <a:custGeom>
            <a:avLst/>
            <a:gdLst>
              <a:gd name="connsiteX0" fmla="*/ 122243 w 133786"/>
              <a:gd name="connsiteY0" fmla="*/ 45 h 367745"/>
              <a:gd name="connsiteX1" fmla="*/ 92081 w 133786"/>
              <a:gd name="connsiteY1" fmla="*/ 254045 h 367745"/>
              <a:gd name="connsiteX2" fmla="*/ 6 w 133786"/>
              <a:gd name="connsiteY2" fmla="*/ 366758 h 367745"/>
              <a:gd name="connsiteX3" fmla="*/ 96843 w 133786"/>
              <a:gd name="connsiteY3" fmla="*/ 304845 h 367745"/>
              <a:gd name="connsiteX4" fmla="*/ 131768 w 133786"/>
              <a:gd name="connsiteY4" fmla="*/ 233408 h 367745"/>
              <a:gd name="connsiteX5" fmla="*/ 122243 w 133786"/>
              <a:gd name="connsiteY5" fmla="*/ 45 h 36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86" h="367745">
                <a:moveTo>
                  <a:pt x="122243" y="45"/>
                </a:moveTo>
                <a:cubicBezTo>
                  <a:pt x="115629" y="3484"/>
                  <a:pt x="112454" y="192926"/>
                  <a:pt x="92081" y="254045"/>
                </a:cubicBezTo>
                <a:cubicBezTo>
                  <a:pt x="71708" y="315164"/>
                  <a:pt x="-788" y="358291"/>
                  <a:pt x="6" y="366758"/>
                </a:cubicBezTo>
                <a:cubicBezTo>
                  <a:pt x="800" y="375225"/>
                  <a:pt x="74883" y="327070"/>
                  <a:pt x="96843" y="304845"/>
                </a:cubicBezTo>
                <a:cubicBezTo>
                  <a:pt x="118803" y="282620"/>
                  <a:pt x="125683" y="278652"/>
                  <a:pt x="131768" y="233408"/>
                </a:cubicBezTo>
                <a:cubicBezTo>
                  <a:pt x="137853" y="188164"/>
                  <a:pt x="128857" y="-3394"/>
                  <a:pt x="122243" y="4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: 図形 2115">
            <a:extLst>
              <a:ext uri="{FF2B5EF4-FFF2-40B4-BE49-F238E27FC236}">
                <a16:creationId xmlns:a16="http://schemas.microsoft.com/office/drawing/2014/main" id="{45E1746C-D541-42BB-B279-6D39F822C936}"/>
              </a:ext>
            </a:extLst>
          </p:cNvPr>
          <p:cNvSpPr/>
          <p:nvPr/>
        </p:nvSpPr>
        <p:spPr>
          <a:xfrm>
            <a:off x="7037000" y="5620975"/>
            <a:ext cx="731642" cy="429510"/>
          </a:xfrm>
          <a:custGeom>
            <a:avLst/>
            <a:gdLst>
              <a:gd name="connsiteX0" fmla="*/ 14675 w 731642"/>
              <a:gd name="connsiteY0" fmla="*/ 414700 h 429510"/>
              <a:gd name="connsiteX1" fmla="*/ 73413 w 731642"/>
              <a:gd name="connsiteY1" fmla="*/ 394063 h 429510"/>
              <a:gd name="connsiteX2" fmla="*/ 303600 w 731642"/>
              <a:gd name="connsiteY2" fmla="*/ 221025 h 429510"/>
              <a:gd name="connsiteX3" fmla="*/ 668725 w 731642"/>
              <a:gd name="connsiteY3" fmla="*/ 19413 h 429510"/>
              <a:gd name="connsiteX4" fmla="*/ 719525 w 731642"/>
              <a:gd name="connsiteY4" fmla="*/ 16238 h 429510"/>
              <a:gd name="connsiteX5" fmla="*/ 535375 w 731642"/>
              <a:gd name="connsiteY5" fmla="*/ 92438 h 429510"/>
              <a:gd name="connsiteX6" fmla="*/ 316300 w 731642"/>
              <a:gd name="connsiteY6" fmla="*/ 219438 h 429510"/>
              <a:gd name="connsiteX7" fmla="*/ 14675 w 731642"/>
              <a:gd name="connsiteY7" fmla="*/ 414700 h 42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1642" h="429510">
                <a:moveTo>
                  <a:pt x="14675" y="414700"/>
                </a:moveTo>
                <a:cubicBezTo>
                  <a:pt x="-25806" y="443804"/>
                  <a:pt x="25259" y="426342"/>
                  <a:pt x="73413" y="394063"/>
                </a:cubicBezTo>
                <a:cubicBezTo>
                  <a:pt x="121567" y="361784"/>
                  <a:pt x="204381" y="283467"/>
                  <a:pt x="303600" y="221025"/>
                </a:cubicBezTo>
                <a:cubicBezTo>
                  <a:pt x="402819" y="158583"/>
                  <a:pt x="599404" y="53544"/>
                  <a:pt x="668725" y="19413"/>
                </a:cubicBezTo>
                <a:cubicBezTo>
                  <a:pt x="738046" y="-14718"/>
                  <a:pt x="741750" y="4067"/>
                  <a:pt x="719525" y="16238"/>
                </a:cubicBezTo>
                <a:cubicBezTo>
                  <a:pt x="697300" y="28409"/>
                  <a:pt x="602579" y="58571"/>
                  <a:pt x="535375" y="92438"/>
                </a:cubicBezTo>
                <a:cubicBezTo>
                  <a:pt x="468171" y="126305"/>
                  <a:pt x="397792" y="165992"/>
                  <a:pt x="316300" y="219438"/>
                </a:cubicBezTo>
                <a:cubicBezTo>
                  <a:pt x="234808" y="272884"/>
                  <a:pt x="55156" y="385596"/>
                  <a:pt x="14675" y="4147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: 図形 2116">
            <a:extLst>
              <a:ext uri="{FF2B5EF4-FFF2-40B4-BE49-F238E27FC236}">
                <a16:creationId xmlns:a16="http://schemas.microsoft.com/office/drawing/2014/main" id="{0129D522-4350-44AF-871D-F4C434148930}"/>
              </a:ext>
            </a:extLst>
          </p:cNvPr>
          <p:cNvSpPr/>
          <p:nvPr/>
        </p:nvSpPr>
        <p:spPr>
          <a:xfrm>
            <a:off x="8191500" y="5389033"/>
            <a:ext cx="347133" cy="778934"/>
          </a:xfrm>
          <a:custGeom>
            <a:avLst/>
            <a:gdLst>
              <a:gd name="connsiteX0" fmla="*/ 237067 w 347133"/>
              <a:gd name="connsiteY0" fmla="*/ 0 h 778934"/>
              <a:gd name="connsiteX1" fmla="*/ 347133 w 347133"/>
              <a:gd name="connsiteY1" fmla="*/ 541867 h 778934"/>
              <a:gd name="connsiteX2" fmla="*/ 347133 w 347133"/>
              <a:gd name="connsiteY2" fmla="*/ 541867 h 778934"/>
              <a:gd name="connsiteX3" fmla="*/ 84667 w 347133"/>
              <a:gd name="connsiteY3" fmla="*/ 715434 h 778934"/>
              <a:gd name="connsiteX4" fmla="*/ 0 w 347133"/>
              <a:gd name="connsiteY4" fmla="*/ 778934 h 778934"/>
              <a:gd name="connsiteX5" fmla="*/ 287867 w 347133"/>
              <a:gd name="connsiteY5" fmla="*/ 533400 h 778934"/>
              <a:gd name="connsiteX6" fmla="*/ 237067 w 347133"/>
              <a:gd name="connsiteY6" fmla="*/ 0 h 77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133" h="778934">
                <a:moveTo>
                  <a:pt x="237067" y="0"/>
                </a:moveTo>
                <a:lnTo>
                  <a:pt x="347133" y="541867"/>
                </a:lnTo>
                <a:lnTo>
                  <a:pt x="347133" y="541867"/>
                </a:lnTo>
                <a:lnTo>
                  <a:pt x="84667" y="715434"/>
                </a:lnTo>
                <a:cubicBezTo>
                  <a:pt x="26812" y="754945"/>
                  <a:pt x="0" y="778934"/>
                  <a:pt x="0" y="778934"/>
                </a:cubicBezTo>
                <a:cubicBezTo>
                  <a:pt x="33867" y="748595"/>
                  <a:pt x="252589" y="663222"/>
                  <a:pt x="287867" y="533400"/>
                </a:cubicBezTo>
                <a:cubicBezTo>
                  <a:pt x="323145" y="403578"/>
                  <a:pt x="267406" y="201789"/>
                  <a:pt x="237067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: 図形 2118">
            <a:extLst>
              <a:ext uri="{FF2B5EF4-FFF2-40B4-BE49-F238E27FC236}">
                <a16:creationId xmlns:a16="http://schemas.microsoft.com/office/drawing/2014/main" id="{49655A50-77EA-4385-B589-93B9C10D0ACD}"/>
              </a:ext>
            </a:extLst>
          </p:cNvPr>
          <p:cNvSpPr/>
          <p:nvPr/>
        </p:nvSpPr>
        <p:spPr>
          <a:xfrm>
            <a:off x="7835062" y="5663191"/>
            <a:ext cx="937010" cy="581550"/>
          </a:xfrm>
          <a:custGeom>
            <a:avLst/>
            <a:gdLst>
              <a:gd name="connsiteX0" fmla="*/ 15655 w 937010"/>
              <a:gd name="connsiteY0" fmla="*/ 17942 h 581550"/>
              <a:gd name="connsiteX1" fmla="*/ 49521 w 937010"/>
              <a:gd name="connsiteY1" fmla="*/ 68742 h 581550"/>
              <a:gd name="connsiteX2" fmla="*/ 350088 w 937010"/>
              <a:gd name="connsiteY2" fmla="*/ 534409 h 581550"/>
              <a:gd name="connsiteX3" fmla="*/ 347971 w 937010"/>
              <a:gd name="connsiteY3" fmla="*/ 564042 h 581550"/>
              <a:gd name="connsiteX4" fmla="*/ 424171 w 937010"/>
              <a:gd name="connsiteY4" fmla="*/ 519592 h 581550"/>
              <a:gd name="connsiteX5" fmla="*/ 930055 w 937010"/>
              <a:gd name="connsiteY5" fmla="*/ 170342 h 581550"/>
              <a:gd name="connsiteX6" fmla="*/ 695105 w 937010"/>
              <a:gd name="connsiteY6" fmla="*/ 282526 h 581550"/>
              <a:gd name="connsiteX7" fmla="*/ 364905 w 937010"/>
              <a:gd name="connsiteY7" fmla="*/ 500542 h 581550"/>
              <a:gd name="connsiteX8" fmla="*/ 345855 w 937010"/>
              <a:gd name="connsiteY8" fmla="*/ 430692 h 581550"/>
              <a:gd name="connsiteX9" fmla="*/ 15655 w 937010"/>
              <a:gd name="connsiteY9" fmla="*/ 17942 h 5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010" h="581550">
                <a:moveTo>
                  <a:pt x="15655" y="17942"/>
                </a:moveTo>
                <a:cubicBezTo>
                  <a:pt x="-33734" y="-42383"/>
                  <a:pt x="49521" y="68742"/>
                  <a:pt x="49521" y="68742"/>
                </a:cubicBezTo>
                <a:cubicBezTo>
                  <a:pt x="105260" y="154820"/>
                  <a:pt x="300346" y="451859"/>
                  <a:pt x="350088" y="534409"/>
                </a:cubicBezTo>
                <a:cubicBezTo>
                  <a:pt x="399830" y="616959"/>
                  <a:pt x="335624" y="566511"/>
                  <a:pt x="347971" y="564042"/>
                </a:cubicBezTo>
                <a:cubicBezTo>
                  <a:pt x="360318" y="561573"/>
                  <a:pt x="327157" y="585209"/>
                  <a:pt x="424171" y="519592"/>
                </a:cubicBezTo>
                <a:cubicBezTo>
                  <a:pt x="521185" y="453975"/>
                  <a:pt x="884899" y="209853"/>
                  <a:pt x="930055" y="170342"/>
                </a:cubicBezTo>
                <a:cubicBezTo>
                  <a:pt x="975211" y="130831"/>
                  <a:pt x="789296" y="227493"/>
                  <a:pt x="695105" y="282526"/>
                </a:cubicBezTo>
                <a:cubicBezTo>
                  <a:pt x="600914" y="337559"/>
                  <a:pt x="423113" y="475848"/>
                  <a:pt x="364905" y="500542"/>
                </a:cubicBezTo>
                <a:cubicBezTo>
                  <a:pt x="306697" y="525236"/>
                  <a:pt x="401241" y="509361"/>
                  <a:pt x="345855" y="430692"/>
                </a:cubicBezTo>
                <a:cubicBezTo>
                  <a:pt x="290469" y="352023"/>
                  <a:pt x="65044" y="78267"/>
                  <a:pt x="15655" y="179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: 図形 2119">
            <a:extLst>
              <a:ext uri="{FF2B5EF4-FFF2-40B4-BE49-F238E27FC236}">
                <a16:creationId xmlns:a16="http://schemas.microsoft.com/office/drawing/2014/main" id="{0B471D9E-9F2B-4DA9-874C-272139411722}"/>
              </a:ext>
            </a:extLst>
          </p:cNvPr>
          <p:cNvSpPr/>
          <p:nvPr/>
        </p:nvSpPr>
        <p:spPr>
          <a:xfrm>
            <a:off x="8736944" y="5810691"/>
            <a:ext cx="81936" cy="891842"/>
          </a:xfrm>
          <a:custGeom>
            <a:avLst/>
            <a:gdLst>
              <a:gd name="connsiteX0" fmla="*/ 656 w 81936"/>
              <a:gd name="connsiteY0" fmla="*/ 8026 h 891842"/>
              <a:gd name="connsiteX1" fmla="*/ 81089 w 81936"/>
              <a:gd name="connsiteY1" fmla="*/ 192176 h 891842"/>
              <a:gd name="connsiteX2" fmla="*/ 42989 w 81936"/>
              <a:gd name="connsiteY2" fmla="*/ 877976 h 891842"/>
              <a:gd name="connsiteX3" fmla="*/ 45106 w 81936"/>
              <a:gd name="connsiteY3" fmla="*/ 613392 h 891842"/>
              <a:gd name="connsiteX4" fmla="*/ 64156 w 81936"/>
              <a:gd name="connsiteY4" fmla="*/ 147726 h 891842"/>
              <a:gd name="connsiteX5" fmla="*/ 42989 w 81936"/>
              <a:gd name="connsiteY5" fmla="*/ 44009 h 891842"/>
              <a:gd name="connsiteX6" fmla="*/ 656 w 81936"/>
              <a:gd name="connsiteY6" fmla="*/ 8026 h 89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36" h="891842">
                <a:moveTo>
                  <a:pt x="656" y="8026"/>
                </a:moveTo>
                <a:cubicBezTo>
                  <a:pt x="7006" y="32721"/>
                  <a:pt x="74034" y="47184"/>
                  <a:pt x="81089" y="192176"/>
                </a:cubicBezTo>
                <a:cubicBezTo>
                  <a:pt x="88145" y="337168"/>
                  <a:pt x="48986" y="807773"/>
                  <a:pt x="42989" y="877976"/>
                </a:cubicBezTo>
                <a:cubicBezTo>
                  <a:pt x="36992" y="948179"/>
                  <a:pt x="41578" y="735100"/>
                  <a:pt x="45106" y="613392"/>
                </a:cubicBezTo>
                <a:cubicBezTo>
                  <a:pt x="48634" y="491684"/>
                  <a:pt x="64509" y="242623"/>
                  <a:pt x="64156" y="147726"/>
                </a:cubicBezTo>
                <a:cubicBezTo>
                  <a:pt x="63803" y="52829"/>
                  <a:pt x="50045" y="66587"/>
                  <a:pt x="42989" y="44009"/>
                </a:cubicBezTo>
                <a:cubicBezTo>
                  <a:pt x="35934" y="21431"/>
                  <a:pt x="-5694" y="-16669"/>
                  <a:pt x="656" y="802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: 図形 2120">
            <a:extLst>
              <a:ext uri="{FF2B5EF4-FFF2-40B4-BE49-F238E27FC236}">
                <a16:creationId xmlns:a16="http://schemas.microsoft.com/office/drawing/2014/main" id="{DFE4545C-DA9A-448A-A6E7-1FEE6B528012}"/>
              </a:ext>
            </a:extLst>
          </p:cNvPr>
          <p:cNvSpPr/>
          <p:nvPr/>
        </p:nvSpPr>
        <p:spPr>
          <a:xfrm>
            <a:off x="7650686" y="5752467"/>
            <a:ext cx="93565" cy="1005595"/>
          </a:xfrm>
          <a:custGeom>
            <a:avLst/>
            <a:gdLst>
              <a:gd name="connsiteX0" fmla="*/ 48689 w 93565"/>
              <a:gd name="connsiteY0" fmla="*/ 633 h 1005595"/>
              <a:gd name="connsiteX1" fmla="*/ 35989 w 93565"/>
              <a:gd name="connsiteY1" fmla="*/ 588008 h 1005595"/>
              <a:gd name="connsiteX2" fmla="*/ 93139 w 93565"/>
              <a:gd name="connsiteY2" fmla="*/ 1003933 h 1005595"/>
              <a:gd name="connsiteX3" fmla="*/ 1064 w 93565"/>
              <a:gd name="connsiteY3" fmla="*/ 705483 h 1005595"/>
              <a:gd name="connsiteX4" fmla="*/ 48689 w 93565"/>
              <a:gd name="connsiteY4" fmla="*/ 633 h 100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5" h="1005595">
                <a:moveTo>
                  <a:pt x="48689" y="633"/>
                </a:moveTo>
                <a:cubicBezTo>
                  <a:pt x="54510" y="-18946"/>
                  <a:pt x="28581" y="420791"/>
                  <a:pt x="35989" y="588008"/>
                </a:cubicBezTo>
                <a:cubicBezTo>
                  <a:pt x="43397" y="755225"/>
                  <a:pt x="98960" y="984354"/>
                  <a:pt x="93139" y="1003933"/>
                </a:cubicBezTo>
                <a:cubicBezTo>
                  <a:pt x="87318" y="1023512"/>
                  <a:pt x="10060" y="866879"/>
                  <a:pt x="1064" y="705483"/>
                </a:cubicBezTo>
                <a:cubicBezTo>
                  <a:pt x="-7932" y="544087"/>
                  <a:pt x="42868" y="20212"/>
                  <a:pt x="48689" y="63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A2706354-922C-4027-9621-AE0AC8050D5A}"/>
              </a:ext>
            </a:extLst>
          </p:cNvPr>
          <p:cNvSpPr/>
          <p:nvPr/>
        </p:nvSpPr>
        <p:spPr>
          <a:xfrm>
            <a:off x="3347197" y="4088340"/>
            <a:ext cx="1028762" cy="284783"/>
          </a:xfrm>
          <a:custGeom>
            <a:avLst/>
            <a:gdLst>
              <a:gd name="connsiteX0" fmla="*/ 15763 w 1028762"/>
              <a:gd name="connsiteY0" fmla="*/ 265220 h 284783"/>
              <a:gd name="connsiteX1" fmla="*/ 239283 w 1028762"/>
              <a:gd name="connsiteY1" fmla="*/ 244900 h 284783"/>
              <a:gd name="connsiteX2" fmla="*/ 1021603 w 1028762"/>
              <a:gd name="connsiteY2" fmla="*/ 21380 h 284783"/>
              <a:gd name="connsiteX3" fmla="*/ 594883 w 1028762"/>
              <a:gd name="connsiteY3" fmla="*/ 36620 h 284783"/>
              <a:gd name="connsiteX4" fmla="*/ 15763 w 1028762"/>
              <a:gd name="connsiteY4" fmla="*/ 265220 h 28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62" h="284783">
                <a:moveTo>
                  <a:pt x="15763" y="265220"/>
                </a:moveTo>
                <a:cubicBezTo>
                  <a:pt x="-43504" y="299933"/>
                  <a:pt x="71643" y="285540"/>
                  <a:pt x="239283" y="244900"/>
                </a:cubicBezTo>
                <a:cubicBezTo>
                  <a:pt x="406923" y="204260"/>
                  <a:pt x="962336" y="56093"/>
                  <a:pt x="1021603" y="21380"/>
                </a:cubicBezTo>
                <a:cubicBezTo>
                  <a:pt x="1080870" y="-13333"/>
                  <a:pt x="757443" y="-4020"/>
                  <a:pt x="594883" y="36620"/>
                </a:cubicBezTo>
                <a:cubicBezTo>
                  <a:pt x="432323" y="77260"/>
                  <a:pt x="75030" y="230507"/>
                  <a:pt x="15763" y="26522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024D50A7-40F0-47AE-8FE6-D6BCE0C03AF4}"/>
              </a:ext>
            </a:extLst>
          </p:cNvPr>
          <p:cNvSpPr/>
          <p:nvPr/>
        </p:nvSpPr>
        <p:spPr>
          <a:xfrm>
            <a:off x="3388222" y="4357898"/>
            <a:ext cx="206543" cy="825177"/>
          </a:xfrm>
          <a:custGeom>
            <a:avLst/>
            <a:gdLst>
              <a:gd name="connsiteX0" fmla="*/ 138 w 206543"/>
              <a:gd name="connsiteY0" fmla="*/ 742 h 825177"/>
              <a:gd name="connsiteX1" fmla="*/ 162698 w 206543"/>
              <a:gd name="connsiteY1" fmla="*/ 788142 h 825177"/>
              <a:gd name="connsiteX2" fmla="*/ 188098 w 206543"/>
              <a:gd name="connsiteY2" fmla="*/ 691622 h 825177"/>
              <a:gd name="connsiteX3" fmla="*/ 193178 w 206543"/>
              <a:gd name="connsiteY3" fmla="*/ 645902 h 825177"/>
              <a:gd name="connsiteX4" fmla="*/ 138 w 206543"/>
              <a:gd name="connsiteY4" fmla="*/ 742 h 82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43" h="825177">
                <a:moveTo>
                  <a:pt x="138" y="742"/>
                </a:moveTo>
                <a:cubicBezTo>
                  <a:pt x="-4942" y="24449"/>
                  <a:pt x="131371" y="672995"/>
                  <a:pt x="162698" y="788142"/>
                </a:cubicBezTo>
                <a:cubicBezTo>
                  <a:pt x="194025" y="903289"/>
                  <a:pt x="183018" y="715329"/>
                  <a:pt x="188098" y="691622"/>
                </a:cubicBezTo>
                <a:cubicBezTo>
                  <a:pt x="193178" y="667915"/>
                  <a:pt x="223658" y="763589"/>
                  <a:pt x="193178" y="645902"/>
                </a:cubicBezTo>
                <a:cubicBezTo>
                  <a:pt x="162698" y="528215"/>
                  <a:pt x="5218" y="-22965"/>
                  <a:pt x="138" y="7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112DE711-D4F7-4367-83AC-94ED12B88F24}"/>
              </a:ext>
            </a:extLst>
          </p:cNvPr>
          <p:cNvSpPr/>
          <p:nvPr/>
        </p:nvSpPr>
        <p:spPr>
          <a:xfrm>
            <a:off x="2511011" y="4265367"/>
            <a:ext cx="1038846" cy="2355172"/>
          </a:xfrm>
          <a:custGeom>
            <a:avLst/>
            <a:gdLst>
              <a:gd name="connsiteX0" fmla="*/ 978949 w 1038846"/>
              <a:gd name="connsiteY0" fmla="*/ 1833 h 2355172"/>
              <a:gd name="connsiteX1" fmla="*/ 862109 w 1038846"/>
              <a:gd name="connsiteY1" fmla="*/ 47553 h 2355172"/>
              <a:gd name="connsiteX2" fmla="*/ 689389 w 1038846"/>
              <a:gd name="connsiteY2" fmla="*/ 154233 h 2355172"/>
              <a:gd name="connsiteX3" fmla="*/ 496349 w 1038846"/>
              <a:gd name="connsiteY3" fmla="*/ 723193 h 2355172"/>
              <a:gd name="connsiteX4" fmla="*/ 364269 w 1038846"/>
              <a:gd name="connsiteY4" fmla="*/ 1048313 h 2355172"/>
              <a:gd name="connsiteX5" fmla="*/ 140749 w 1038846"/>
              <a:gd name="connsiteY5" fmla="*/ 1546153 h 2355172"/>
              <a:gd name="connsiteX6" fmla="*/ 89949 w 1038846"/>
              <a:gd name="connsiteY6" fmla="*/ 1957633 h 2355172"/>
              <a:gd name="connsiteX7" fmla="*/ 3589 w 1038846"/>
              <a:gd name="connsiteY7" fmla="*/ 2353873 h 2355172"/>
              <a:gd name="connsiteX8" fmla="*/ 222029 w 1038846"/>
              <a:gd name="connsiteY8" fmla="*/ 1820473 h 2355172"/>
              <a:gd name="connsiteX9" fmla="*/ 562389 w 1038846"/>
              <a:gd name="connsiteY9" fmla="*/ 718113 h 2355172"/>
              <a:gd name="connsiteX10" fmla="*/ 709709 w 1038846"/>
              <a:gd name="connsiteY10" fmla="*/ 138993 h 2355172"/>
              <a:gd name="connsiteX11" fmla="*/ 1024669 w 1038846"/>
              <a:gd name="connsiteY11" fmla="*/ 22153 h 2355172"/>
              <a:gd name="connsiteX12" fmla="*/ 978949 w 1038846"/>
              <a:gd name="connsiteY12" fmla="*/ 1833 h 23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8846" h="2355172">
                <a:moveTo>
                  <a:pt x="978949" y="1833"/>
                </a:moveTo>
                <a:cubicBezTo>
                  <a:pt x="951856" y="6066"/>
                  <a:pt x="910369" y="22153"/>
                  <a:pt x="862109" y="47553"/>
                </a:cubicBezTo>
                <a:cubicBezTo>
                  <a:pt x="813849" y="72953"/>
                  <a:pt x="750349" y="41626"/>
                  <a:pt x="689389" y="154233"/>
                </a:cubicBezTo>
                <a:cubicBezTo>
                  <a:pt x="628429" y="266840"/>
                  <a:pt x="550536" y="574180"/>
                  <a:pt x="496349" y="723193"/>
                </a:cubicBezTo>
                <a:cubicBezTo>
                  <a:pt x="442162" y="872206"/>
                  <a:pt x="423536" y="911153"/>
                  <a:pt x="364269" y="1048313"/>
                </a:cubicBezTo>
                <a:cubicBezTo>
                  <a:pt x="305002" y="1185473"/>
                  <a:pt x="186469" y="1394600"/>
                  <a:pt x="140749" y="1546153"/>
                </a:cubicBezTo>
                <a:cubicBezTo>
                  <a:pt x="95029" y="1697706"/>
                  <a:pt x="112809" y="1823013"/>
                  <a:pt x="89949" y="1957633"/>
                </a:cubicBezTo>
                <a:cubicBezTo>
                  <a:pt x="67089" y="2092253"/>
                  <a:pt x="-18424" y="2376733"/>
                  <a:pt x="3589" y="2353873"/>
                </a:cubicBezTo>
                <a:cubicBezTo>
                  <a:pt x="25602" y="2331013"/>
                  <a:pt x="128896" y="2093100"/>
                  <a:pt x="222029" y="1820473"/>
                </a:cubicBezTo>
                <a:cubicBezTo>
                  <a:pt x="315162" y="1547846"/>
                  <a:pt x="481109" y="998359"/>
                  <a:pt x="562389" y="718113"/>
                </a:cubicBezTo>
                <a:cubicBezTo>
                  <a:pt x="643669" y="437867"/>
                  <a:pt x="632662" y="254986"/>
                  <a:pt x="709709" y="138993"/>
                </a:cubicBezTo>
                <a:cubicBezTo>
                  <a:pt x="786756" y="23000"/>
                  <a:pt x="983182" y="45013"/>
                  <a:pt x="1024669" y="22153"/>
                </a:cubicBezTo>
                <a:cubicBezTo>
                  <a:pt x="1066156" y="-707"/>
                  <a:pt x="1006042" y="-2400"/>
                  <a:pt x="978949" y="183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F569A5D3-B0BB-4404-A981-4CCDB829D769}"/>
              </a:ext>
            </a:extLst>
          </p:cNvPr>
          <p:cNvSpPr/>
          <p:nvPr/>
        </p:nvSpPr>
        <p:spPr>
          <a:xfrm>
            <a:off x="3301697" y="5180330"/>
            <a:ext cx="312415" cy="323342"/>
          </a:xfrm>
          <a:custGeom>
            <a:avLst/>
            <a:gdLst>
              <a:gd name="connsiteX0" fmla="*/ 311453 w 312415"/>
              <a:gd name="connsiteY0" fmla="*/ 17145 h 323342"/>
              <a:gd name="connsiteX1" fmla="*/ 143178 w 312415"/>
              <a:gd name="connsiteY1" fmla="*/ 26670 h 323342"/>
              <a:gd name="connsiteX2" fmla="*/ 303 w 312415"/>
              <a:gd name="connsiteY2" fmla="*/ 321945 h 323342"/>
              <a:gd name="connsiteX3" fmla="*/ 108253 w 312415"/>
              <a:gd name="connsiteY3" fmla="*/ 134620 h 323342"/>
              <a:gd name="connsiteX4" fmla="*/ 206678 w 312415"/>
              <a:gd name="connsiteY4" fmla="*/ 55245 h 323342"/>
              <a:gd name="connsiteX5" fmla="*/ 311453 w 312415"/>
              <a:gd name="connsiteY5" fmla="*/ 17145 h 32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15" h="323342">
                <a:moveTo>
                  <a:pt x="311453" y="17145"/>
                </a:moveTo>
                <a:cubicBezTo>
                  <a:pt x="300870" y="12382"/>
                  <a:pt x="195036" y="-24130"/>
                  <a:pt x="143178" y="26670"/>
                </a:cubicBezTo>
                <a:cubicBezTo>
                  <a:pt x="91320" y="77470"/>
                  <a:pt x="6124" y="303953"/>
                  <a:pt x="303" y="321945"/>
                </a:cubicBezTo>
                <a:cubicBezTo>
                  <a:pt x="-5518" y="339937"/>
                  <a:pt x="73857" y="179070"/>
                  <a:pt x="108253" y="134620"/>
                </a:cubicBezTo>
                <a:cubicBezTo>
                  <a:pt x="142649" y="90170"/>
                  <a:pt x="170695" y="74295"/>
                  <a:pt x="206678" y="55245"/>
                </a:cubicBezTo>
                <a:cubicBezTo>
                  <a:pt x="242661" y="36195"/>
                  <a:pt x="322036" y="21908"/>
                  <a:pt x="311453" y="1714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FE1C82E8-82AE-4E29-A871-A21DD74FFBA5}"/>
              </a:ext>
            </a:extLst>
          </p:cNvPr>
          <p:cNvSpPr/>
          <p:nvPr/>
        </p:nvSpPr>
        <p:spPr>
          <a:xfrm>
            <a:off x="2653103" y="5391258"/>
            <a:ext cx="689809" cy="1296745"/>
          </a:xfrm>
          <a:custGeom>
            <a:avLst/>
            <a:gdLst>
              <a:gd name="connsiteX0" fmla="*/ 623497 w 689809"/>
              <a:gd name="connsiteY0" fmla="*/ 101492 h 1296745"/>
              <a:gd name="connsiteX1" fmla="*/ 598097 w 689809"/>
              <a:gd name="connsiteY1" fmla="*/ 161817 h 1296745"/>
              <a:gd name="connsiteX2" fmla="*/ 7547 w 689809"/>
              <a:gd name="connsiteY2" fmla="*/ 1276242 h 1296745"/>
              <a:gd name="connsiteX3" fmla="*/ 290122 w 689809"/>
              <a:gd name="connsiteY3" fmla="*/ 822217 h 1296745"/>
              <a:gd name="connsiteX4" fmla="*/ 671122 w 689809"/>
              <a:gd name="connsiteY4" fmla="*/ 47517 h 1296745"/>
              <a:gd name="connsiteX5" fmla="*/ 623497 w 689809"/>
              <a:gd name="connsiteY5" fmla="*/ 101492 h 129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809" h="1296745">
                <a:moveTo>
                  <a:pt x="623497" y="101492"/>
                </a:moveTo>
                <a:cubicBezTo>
                  <a:pt x="611326" y="120542"/>
                  <a:pt x="700755" y="-33975"/>
                  <a:pt x="598097" y="161817"/>
                </a:cubicBezTo>
                <a:cubicBezTo>
                  <a:pt x="495439" y="357609"/>
                  <a:pt x="58876" y="1166175"/>
                  <a:pt x="7547" y="1276242"/>
                </a:cubicBezTo>
                <a:cubicBezTo>
                  <a:pt x="-43782" y="1386309"/>
                  <a:pt x="179526" y="1027005"/>
                  <a:pt x="290122" y="822217"/>
                </a:cubicBezTo>
                <a:cubicBezTo>
                  <a:pt x="400718" y="617430"/>
                  <a:pt x="613443" y="172929"/>
                  <a:pt x="671122" y="47517"/>
                </a:cubicBezTo>
                <a:cubicBezTo>
                  <a:pt x="728801" y="-77895"/>
                  <a:pt x="635668" y="82442"/>
                  <a:pt x="623497" y="10149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49CFE33D-81A1-47BE-BE23-DE68C90F6BCB}"/>
              </a:ext>
            </a:extLst>
          </p:cNvPr>
          <p:cNvSpPr/>
          <p:nvPr/>
        </p:nvSpPr>
        <p:spPr>
          <a:xfrm>
            <a:off x="3325026" y="5418796"/>
            <a:ext cx="413702" cy="849060"/>
          </a:xfrm>
          <a:custGeom>
            <a:avLst/>
            <a:gdLst>
              <a:gd name="connsiteX0" fmla="*/ 18249 w 413702"/>
              <a:gd name="connsiteY0" fmla="*/ 16804 h 849060"/>
              <a:gd name="connsiteX1" fmla="*/ 180174 w 413702"/>
              <a:gd name="connsiteY1" fmla="*/ 423204 h 849060"/>
              <a:gd name="connsiteX2" fmla="*/ 405599 w 413702"/>
              <a:gd name="connsiteY2" fmla="*/ 835954 h 849060"/>
              <a:gd name="connsiteX3" fmla="*/ 332574 w 413702"/>
              <a:gd name="connsiteY3" fmla="*/ 689904 h 849060"/>
              <a:gd name="connsiteX4" fmla="*/ 37299 w 413702"/>
              <a:gd name="connsiteY4" fmla="*/ 134279 h 849060"/>
              <a:gd name="connsiteX5" fmla="*/ 18249 w 413702"/>
              <a:gd name="connsiteY5" fmla="*/ 16804 h 8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702" h="849060">
                <a:moveTo>
                  <a:pt x="18249" y="16804"/>
                </a:moveTo>
                <a:cubicBezTo>
                  <a:pt x="42061" y="64958"/>
                  <a:pt x="115616" y="286679"/>
                  <a:pt x="180174" y="423204"/>
                </a:cubicBezTo>
                <a:cubicBezTo>
                  <a:pt x="244732" y="559729"/>
                  <a:pt x="380199" y="791504"/>
                  <a:pt x="405599" y="835954"/>
                </a:cubicBezTo>
                <a:cubicBezTo>
                  <a:pt x="430999" y="880404"/>
                  <a:pt x="393957" y="806850"/>
                  <a:pt x="332574" y="689904"/>
                </a:cubicBezTo>
                <a:cubicBezTo>
                  <a:pt x="271191" y="572958"/>
                  <a:pt x="87041" y="239583"/>
                  <a:pt x="37299" y="134279"/>
                </a:cubicBezTo>
                <a:cubicBezTo>
                  <a:pt x="-12443" y="28975"/>
                  <a:pt x="-5563" y="-31350"/>
                  <a:pt x="18249" y="1680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068F041F-F748-43E5-83F0-4AE84678E159}"/>
              </a:ext>
            </a:extLst>
          </p:cNvPr>
          <p:cNvSpPr/>
          <p:nvPr/>
        </p:nvSpPr>
        <p:spPr>
          <a:xfrm>
            <a:off x="3309151" y="5459251"/>
            <a:ext cx="365890" cy="795343"/>
          </a:xfrm>
          <a:custGeom>
            <a:avLst/>
            <a:gdLst>
              <a:gd name="connsiteX0" fmla="*/ 5549 w 365890"/>
              <a:gd name="connsiteY0" fmla="*/ 4924 h 795343"/>
              <a:gd name="connsiteX1" fmla="*/ 183349 w 365890"/>
              <a:gd name="connsiteY1" fmla="*/ 449424 h 795343"/>
              <a:gd name="connsiteX2" fmla="*/ 364324 w 365890"/>
              <a:gd name="connsiteY2" fmla="*/ 792324 h 795343"/>
              <a:gd name="connsiteX3" fmla="*/ 259549 w 365890"/>
              <a:gd name="connsiteY3" fmla="*/ 595474 h 795343"/>
              <a:gd name="connsiteX4" fmla="*/ 62699 w 365890"/>
              <a:gd name="connsiteY4" fmla="*/ 233524 h 795343"/>
              <a:gd name="connsiteX5" fmla="*/ 5549 w 365890"/>
              <a:gd name="connsiteY5" fmla="*/ 4924 h 79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890" h="795343">
                <a:moveTo>
                  <a:pt x="5549" y="4924"/>
                </a:moveTo>
                <a:cubicBezTo>
                  <a:pt x="25657" y="40907"/>
                  <a:pt x="123553" y="318191"/>
                  <a:pt x="183349" y="449424"/>
                </a:cubicBezTo>
                <a:cubicBezTo>
                  <a:pt x="243145" y="580657"/>
                  <a:pt x="351624" y="767982"/>
                  <a:pt x="364324" y="792324"/>
                </a:cubicBezTo>
                <a:cubicBezTo>
                  <a:pt x="377024" y="816666"/>
                  <a:pt x="309820" y="688607"/>
                  <a:pt x="259549" y="595474"/>
                </a:cubicBezTo>
                <a:cubicBezTo>
                  <a:pt x="209278" y="502341"/>
                  <a:pt x="101857" y="328245"/>
                  <a:pt x="62699" y="233524"/>
                </a:cubicBezTo>
                <a:cubicBezTo>
                  <a:pt x="23541" y="138803"/>
                  <a:pt x="-14559" y="-31059"/>
                  <a:pt x="5549" y="492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3B9935A6-769A-40F4-8F05-38D4F85AB5BD}"/>
              </a:ext>
            </a:extLst>
          </p:cNvPr>
          <p:cNvSpPr/>
          <p:nvPr/>
        </p:nvSpPr>
        <p:spPr>
          <a:xfrm>
            <a:off x="3562075" y="6258001"/>
            <a:ext cx="177505" cy="429170"/>
          </a:xfrm>
          <a:custGeom>
            <a:avLst/>
            <a:gdLst>
              <a:gd name="connsiteX0" fmla="*/ 174900 w 177505"/>
              <a:gd name="connsiteY0" fmla="*/ 15799 h 429170"/>
              <a:gd name="connsiteX1" fmla="*/ 149500 w 177505"/>
              <a:gd name="connsiteY1" fmla="*/ 63424 h 429170"/>
              <a:gd name="connsiteX2" fmla="*/ 275 w 177505"/>
              <a:gd name="connsiteY2" fmla="*/ 425374 h 429170"/>
              <a:gd name="connsiteX3" fmla="*/ 114575 w 177505"/>
              <a:gd name="connsiteY3" fmla="*/ 238049 h 429170"/>
              <a:gd name="connsiteX4" fmla="*/ 174900 w 177505"/>
              <a:gd name="connsiteY4" fmla="*/ 15799 h 42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05" h="429170">
                <a:moveTo>
                  <a:pt x="174900" y="15799"/>
                </a:moveTo>
                <a:cubicBezTo>
                  <a:pt x="180721" y="-13305"/>
                  <a:pt x="178604" y="-4839"/>
                  <a:pt x="149500" y="63424"/>
                </a:cubicBezTo>
                <a:cubicBezTo>
                  <a:pt x="120396" y="131687"/>
                  <a:pt x="6096" y="396270"/>
                  <a:pt x="275" y="425374"/>
                </a:cubicBezTo>
                <a:cubicBezTo>
                  <a:pt x="-5546" y="454478"/>
                  <a:pt x="82296" y="308957"/>
                  <a:pt x="114575" y="238049"/>
                </a:cubicBezTo>
                <a:cubicBezTo>
                  <a:pt x="146854" y="167141"/>
                  <a:pt x="169079" y="44903"/>
                  <a:pt x="174900" y="1579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E56BB58B-1FD1-492E-9970-9C84F164C756}"/>
              </a:ext>
            </a:extLst>
          </p:cNvPr>
          <p:cNvSpPr/>
          <p:nvPr/>
        </p:nvSpPr>
        <p:spPr>
          <a:xfrm>
            <a:off x="3531046" y="6280653"/>
            <a:ext cx="142716" cy="414092"/>
          </a:xfrm>
          <a:custGeom>
            <a:avLst/>
            <a:gdLst>
              <a:gd name="connsiteX0" fmla="*/ 142429 w 142716"/>
              <a:gd name="connsiteY0" fmla="*/ 5847 h 414092"/>
              <a:gd name="connsiteX1" fmla="*/ 9079 w 142716"/>
              <a:gd name="connsiteY1" fmla="*/ 402722 h 414092"/>
              <a:gd name="connsiteX2" fmla="*/ 15429 w 142716"/>
              <a:gd name="connsiteY2" fmla="*/ 294772 h 414092"/>
              <a:gd name="connsiteX3" fmla="*/ 44004 w 142716"/>
              <a:gd name="connsiteY3" fmla="*/ 174122 h 414092"/>
              <a:gd name="connsiteX4" fmla="*/ 142429 w 142716"/>
              <a:gd name="connsiteY4" fmla="*/ 5847 h 4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16" h="414092">
                <a:moveTo>
                  <a:pt x="142429" y="5847"/>
                </a:moveTo>
                <a:cubicBezTo>
                  <a:pt x="136608" y="43947"/>
                  <a:pt x="30246" y="354568"/>
                  <a:pt x="9079" y="402722"/>
                </a:cubicBezTo>
                <a:cubicBezTo>
                  <a:pt x="-12088" y="450876"/>
                  <a:pt x="9608" y="332872"/>
                  <a:pt x="15429" y="294772"/>
                </a:cubicBezTo>
                <a:cubicBezTo>
                  <a:pt x="21250" y="256672"/>
                  <a:pt x="23896" y="221747"/>
                  <a:pt x="44004" y="174122"/>
                </a:cubicBezTo>
                <a:cubicBezTo>
                  <a:pt x="64112" y="126497"/>
                  <a:pt x="148250" y="-32253"/>
                  <a:pt x="142429" y="584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4E5840FC-95F1-4448-A9FD-AC36AD8A923B}"/>
              </a:ext>
            </a:extLst>
          </p:cNvPr>
          <p:cNvSpPr/>
          <p:nvPr/>
        </p:nvSpPr>
        <p:spPr>
          <a:xfrm>
            <a:off x="3836031" y="5664131"/>
            <a:ext cx="723075" cy="713773"/>
          </a:xfrm>
          <a:custGeom>
            <a:avLst/>
            <a:gdLst>
              <a:gd name="connsiteX0" fmla="*/ 659769 w 723075"/>
              <a:gd name="connsiteY0" fmla="*/ 69 h 713773"/>
              <a:gd name="connsiteX1" fmla="*/ 720094 w 723075"/>
              <a:gd name="connsiteY1" fmla="*/ 298519 h 713773"/>
              <a:gd name="connsiteX2" fmla="*/ 694694 w 723075"/>
              <a:gd name="connsiteY2" fmla="*/ 377894 h 713773"/>
              <a:gd name="connsiteX3" fmla="*/ 532769 w 723075"/>
              <a:gd name="connsiteY3" fmla="*/ 555694 h 713773"/>
              <a:gd name="connsiteX4" fmla="*/ 437519 w 723075"/>
              <a:gd name="connsiteY4" fmla="*/ 695394 h 713773"/>
              <a:gd name="connsiteX5" fmla="*/ 307344 w 723075"/>
              <a:gd name="connsiteY5" fmla="*/ 708094 h 713773"/>
              <a:gd name="connsiteX6" fmla="*/ 66044 w 723075"/>
              <a:gd name="connsiteY6" fmla="*/ 657294 h 713773"/>
              <a:gd name="connsiteX7" fmla="*/ 24769 w 723075"/>
              <a:gd name="connsiteY7" fmla="*/ 603319 h 713773"/>
              <a:gd name="connsiteX8" fmla="*/ 402594 w 723075"/>
              <a:gd name="connsiteY8" fmla="*/ 647769 h 713773"/>
              <a:gd name="connsiteX9" fmla="*/ 583569 w 723075"/>
              <a:gd name="connsiteY9" fmla="*/ 444569 h 713773"/>
              <a:gd name="connsiteX10" fmla="*/ 669294 w 723075"/>
              <a:gd name="connsiteY10" fmla="*/ 327094 h 713773"/>
              <a:gd name="connsiteX11" fmla="*/ 659769 w 723075"/>
              <a:gd name="connsiteY11" fmla="*/ 69 h 71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3075" h="713773">
                <a:moveTo>
                  <a:pt x="659769" y="69"/>
                </a:moveTo>
                <a:cubicBezTo>
                  <a:pt x="668236" y="-4694"/>
                  <a:pt x="714273" y="235548"/>
                  <a:pt x="720094" y="298519"/>
                </a:cubicBezTo>
                <a:cubicBezTo>
                  <a:pt x="725915" y="361490"/>
                  <a:pt x="725915" y="335032"/>
                  <a:pt x="694694" y="377894"/>
                </a:cubicBezTo>
                <a:cubicBezTo>
                  <a:pt x="663473" y="420757"/>
                  <a:pt x="575631" y="502777"/>
                  <a:pt x="532769" y="555694"/>
                </a:cubicBezTo>
                <a:cubicBezTo>
                  <a:pt x="489907" y="608611"/>
                  <a:pt x="475090" y="669994"/>
                  <a:pt x="437519" y="695394"/>
                </a:cubicBezTo>
                <a:cubicBezTo>
                  <a:pt x="399948" y="720794"/>
                  <a:pt x="369256" y="714444"/>
                  <a:pt x="307344" y="708094"/>
                </a:cubicBezTo>
                <a:cubicBezTo>
                  <a:pt x="245431" y="701744"/>
                  <a:pt x="113140" y="674756"/>
                  <a:pt x="66044" y="657294"/>
                </a:cubicBezTo>
                <a:cubicBezTo>
                  <a:pt x="18948" y="639832"/>
                  <a:pt x="-31323" y="604906"/>
                  <a:pt x="24769" y="603319"/>
                </a:cubicBezTo>
                <a:cubicBezTo>
                  <a:pt x="80861" y="601732"/>
                  <a:pt x="309461" y="674227"/>
                  <a:pt x="402594" y="647769"/>
                </a:cubicBezTo>
                <a:cubicBezTo>
                  <a:pt x="495727" y="621311"/>
                  <a:pt x="539119" y="498015"/>
                  <a:pt x="583569" y="444569"/>
                </a:cubicBezTo>
                <a:cubicBezTo>
                  <a:pt x="628019" y="391123"/>
                  <a:pt x="653948" y="401707"/>
                  <a:pt x="669294" y="327094"/>
                </a:cubicBezTo>
                <a:cubicBezTo>
                  <a:pt x="684640" y="252482"/>
                  <a:pt x="651302" y="4832"/>
                  <a:pt x="659769" y="6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: 図形 2131">
            <a:extLst>
              <a:ext uri="{FF2B5EF4-FFF2-40B4-BE49-F238E27FC236}">
                <a16:creationId xmlns:a16="http://schemas.microsoft.com/office/drawing/2014/main" id="{7C54A242-74BC-4A9A-B9DF-0ADC33962096}"/>
              </a:ext>
            </a:extLst>
          </p:cNvPr>
          <p:cNvSpPr/>
          <p:nvPr/>
        </p:nvSpPr>
        <p:spPr>
          <a:xfrm>
            <a:off x="4504801" y="5657816"/>
            <a:ext cx="130960" cy="428698"/>
          </a:xfrm>
          <a:custGeom>
            <a:avLst/>
            <a:gdLst>
              <a:gd name="connsiteX0" fmla="*/ 524 w 130960"/>
              <a:gd name="connsiteY0" fmla="*/ 34 h 428698"/>
              <a:gd name="connsiteX1" fmla="*/ 83074 w 130960"/>
              <a:gd name="connsiteY1" fmla="*/ 228634 h 428698"/>
              <a:gd name="connsiteX2" fmla="*/ 35449 w 130960"/>
              <a:gd name="connsiteY2" fmla="*/ 428659 h 428698"/>
              <a:gd name="connsiteX3" fmla="*/ 130699 w 130960"/>
              <a:gd name="connsiteY3" fmla="*/ 212759 h 428698"/>
              <a:gd name="connsiteX4" fmla="*/ 524 w 130960"/>
              <a:gd name="connsiteY4" fmla="*/ 34 h 42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60" h="428698">
                <a:moveTo>
                  <a:pt x="524" y="34"/>
                </a:moveTo>
                <a:cubicBezTo>
                  <a:pt x="-7413" y="2680"/>
                  <a:pt x="77253" y="157197"/>
                  <a:pt x="83074" y="228634"/>
                </a:cubicBezTo>
                <a:cubicBezTo>
                  <a:pt x="88895" y="300072"/>
                  <a:pt x="27512" y="431305"/>
                  <a:pt x="35449" y="428659"/>
                </a:cubicBezTo>
                <a:cubicBezTo>
                  <a:pt x="43386" y="426013"/>
                  <a:pt x="136520" y="278905"/>
                  <a:pt x="130699" y="212759"/>
                </a:cubicBezTo>
                <a:cubicBezTo>
                  <a:pt x="124878" y="146613"/>
                  <a:pt x="8461" y="-2612"/>
                  <a:pt x="524" y="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: 図形 2132">
            <a:extLst>
              <a:ext uri="{FF2B5EF4-FFF2-40B4-BE49-F238E27FC236}">
                <a16:creationId xmlns:a16="http://schemas.microsoft.com/office/drawing/2014/main" id="{FD187C09-D7F2-46D4-B280-6E3D3A30276B}"/>
              </a:ext>
            </a:extLst>
          </p:cNvPr>
          <p:cNvSpPr/>
          <p:nvPr/>
        </p:nvSpPr>
        <p:spPr>
          <a:xfrm>
            <a:off x="4195246" y="6054206"/>
            <a:ext cx="357705" cy="375866"/>
          </a:xfrm>
          <a:custGeom>
            <a:avLst/>
            <a:gdLst>
              <a:gd name="connsiteX0" fmla="*/ 2104 w 357705"/>
              <a:gd name="connsiteY0" fmla="*/ 365644 h 375866"/>
              <a:gd name="connsiteX1" fmla="*/ 208479 w 357705"/>
              <a:gd name="connsiteY1" fmla="*/ 162444 h 375866"/>
              <a:gd name="connsiteX2" fmla="*/ 357704 w 357705"/>
              <a:gd name="connsiteY2" fmla="*/ 519 h 375866"/>
              <a:gd name="connsiteX3" fmla="*/ 211654 w 357705"/>
              <a:gd name="connsiteY3" fmla="*/ 216419 h 375866"/>
              <a:gd name="connsiteX4" fmla="*/ 110054 w 357705"/>
              <a:gd name="connsiteY4" fmla="*/ 333894 h 375866"/>
              <a:gd name="connsiteX5" fmla="*/ 2104 w 357705"/>
              <a:gd name="connsiteY5" fmla="*/ 365644 h 37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705" h="375866">
                <a:moveTo>
                  <a:pt x="2104" y="365644"/>
                </a:moveTo>
                <a:cubicBezTo>
                  <a:pt x="18508" y="337069"/>
                  <a:pt x="149212" y="223298"/>
                  <a:pt x="208479" y="162444"/>
                </a:cubicBezTo>
                <a:cubicBezTo>
                  <a:pt x="267746" y="101590"/>
                  <a:pt x="357175" y="-8477"/>
                  <a:pt x="357704" y="519"/>
                </a:cubicBezTo>
                <a:cubicBezTo>
                  <a:pt x="358233" y="9515"/>
                  <a:pt x="252929" y="160856"/>
                  <a:pt x="211654" y="216419"/>
                </a:cubicBezTo>
                <a:cubicBezTo>
                  <a:pt x="170379" y="271981"/>
                  <a:pt x="150800" y="311669"/>
                  <a:pt x="110054" y="333894"/>
                </a:cubicBezTo>
                <a:cubicBezTo>
                  <a:pt x="69308" y="356119"/>
                  <a:pt x="-14300" y="394219"/>
                  <a:pt x="2104" y="36564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83ACECBD-2E93-4B83-BC14-D1ABC1F33F8E}"/>
              </a:ext>
            </a:extLst>
          </p:cNvPr>
          <p:cNvSpPr/>
          <p:nvPr/>
        </p:nvSpPr>
        <p:spPr>
          <a:xfrm>
            <a:off x="4512998" y="6150175"/>
            <a:ext cx="153586" cy="535110"/>
          </a:xfrm>
          <a:custGeom>
            <a:avLst/>
            <a:gdLst>
              <a:gd name="connsiteX0" fmla="*/ 3969 w 153586"/>
              <a:gd name="connsiteY0" fmla="*/ 13558 h 535110"/>
              <a:gd name="connsiteX1" fmla="*/ 29369 w 153586"/>
              <a:gd name="connsiteY1" fmla="*/ 68592 h 535110"/>
              <a:gd name="connsiteX2" fmla="*/ 152135 w 153586"/>
              <a:gd name="connsiteY2" fmla="*/ 534258 h 535110"/>
              <a:gd name="connsiteX3" fmla="*/ 92869 w 153586"/>
              <a:gd name="connsiteY3" fmla="*/ 178658 h 535110"/>
              <a:gd name="connsiteX4" fmla="*/ 3969 w 153586"/>
              <a:gd name="connsiteY4" fmla="*/ 13558 h 5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86" h="535110">
                <a:moveTo>
                  <a:pt x="3969" y="13558"/>
                </a:moveTo>
                <a:cubicBezTo>
                  <a:pt x="-6614" y="-4786"/>
                  <a:pt x="4675" y="-18191"/>
                  <a:pt x="29369" y="68592"/>
                </a:cubicBezTo>
                <a:cubicBezTo>
                  <a:pt x="54063" y="155375"/>
                  <a:pt x="141552" y="515914"/>
                  <a:pt x="152135" y="534258"/>
                </a:cubicBezTo>
                <a:cubicBezTo>
                  <a:pt x="162718" y="552602"/>
                  <a:pt x="112625" y="269675"/>
                  <a:pt x="92869" y="178658"/>
                </a:cubicBezTo>
                <a:cubicBezTo>
                  <a:pt x="73114" y="87641"/>
                  <a:pt x="14552" y="31902"/>
                  <a:pt x="3969" y="135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: 図形 2134">
            <a:extLst>
              <a:ext uri="{FF2B5EF4-FFF2-40B4-BE49-F238E27FC236}">
                <a16:creationId xmlns:a16="http://schemas.microsoft.com/office/drawing/2014/main" id="{A1B2EEA9-EE87-44FC-8640-2DADA0976C3A}"/>
              </a:ext>
            </a:extLst>
          </p:cNvPr>
          <p:cNvSpPr/>
          <p:nvPr/>
        </p:nvSpPr>
        <p:spPr>
          <a:xfrm>
            <a:off x="4739342" y="5307541"/>
            <a:ext cx="690245" cy="321540"/>
          </a:xfrm>
          <a:custGeom>
            <a:avLst/>
            <a:gdLst>
              <a:gd name="connsiteX0" fmla="*/ 689908 w 690245"/>
              <a:gd name="connsiteY0" fmla="*/ 51859 h 321540"/>
              <a:gd name="connsiteX1" fmla="*/ 527983 w 690245"/>
              <a:gd name="connsiteY1" fmla="*/ 283634 h 321540"/>
              <a:gd name="connsiteX2" fmla="*/ 535921 w 690245"/>
              <a:gd name="connsiteY2" fmla="*/ 320147 h 321540"/>
              <a:gd name="connsiteX3" fmla="*/ 497821 w 690245"/>
              <a:gd name="connsiteY3" fmla="*/ 272522 h 321540"/>
              <a:gd name="connsiteX4" fmla="*/ 933 w 690245"/>
              <a:gd name="connsiteY4" fmla="*/ 1059 h 321540"/>
              <a:gd name="connsiteX5" fmla="*/ 377171 w 690245"/>
              <a:gd name="connsiteY5" fmla="*/ 180447 h 321540"/>
              <a:gd name="connsiteX6" fmla="*/ 515283 w 690245"/>
              <a:gd name="connsiteY6" fmla="*/ 234422 h 321540"/>
              <a:gd name="connsiteX7" fmla="*/ 569258 w 690245"/>
              <a:gd name="connsiteY7" fmla="*/ 159809 h 321540"/>
              <a:gd name="connsiteX8" fmla="*/ 689908 w 690245"/>
              <a:gd name="connsiteY8" fmla="*/ 51859 h 32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245" h="321540">
                <a:moveTo>
                  <a:pt x="689908" y="51859"/>
                </a:moveTo>
                <a:cubicBezTo>
                  <a:pt x="683029" y="72496"/>
                  <a:pt x="553647" y="238919"/>
                  <a:pt x="527983" y="283634"/>
                </a:cubicBezTo>
                <a:cubicBezTo>
                  <a:pt x="502319" y="328349"/>
                  <a:pt x="540948" y="321999"/>
                  <a:pt x="535921" y="320147"/>
                </a:cubicBezTo>
                <a:cubicBezTo>
                  <a:pt x="530894" y="318295"/>
                  <a:pt x="586986" y="325703"/>
                  <a:pt x="497821" y="272522"/>
                </a:cubicBezTo>
                <a:cubicBezTo>
                  <a:pt x="408656" y="219341"/>
                  <a:pt x="21041" y="16405"/>
                  <a:pt x="933" y="1059"/>
                </a:cubicBezTo>
                <a:cubicBezTo>
                  <a:pt x="-19175" y="-14287"/>
                  <a:pt x="291446" y="141553"/>
                  <a:pt x="377171" y="180447"/>
                </a:cubicBezTo>
                <a:cubicBezTo>
                  <a:pt x="462896" y="219341"/>
                  <a:pt x="483268" y="237862"/>
                  <a:pt x="515283" y="234422"/>
                </a:cubicBezTo>
                <a:cubicBezTo>
                  <a:pt x="547297" y="230982"/>
                  <a:pt x="542006" y="189178"/>
                  <a:pt x="569258" y="159809"/>
                </a:cubicBezTo>
                <a:cubicBezTo>
                  <a:pt x="596510" y="130440"/>
                  <a:pt x="696787" y="31222"/>
                  <a:pt x="689908" y="5185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6D804453-05C4-4A70-9A2D-C55F7399E04D}"/>
              </a:ext>
            </a:extLst>
          </p:cNvPr>
          <p:cNvSpPr/>
          <p:nvPr/>
        </p:nvSpPr>
        <p:spPr>
          <a:xfrm>
            <a:off x="5237247" y="5324472"/>
            <a:ext cx="694784" cy="719983"/>
          </a:xfrm>
          <a:custGeom>
            <a:avLst/>
            <a:gdLst>
              <a:gd name="connsiteX0" fmla="*/ 17378 w 694784"/>
              <a:gd name="connsiteY0" fmla="*/ 6353 h 719983"/>
              <a:gd name="connsiteX1" fmla="*/ 112628 w 694784"/>
              <a:gd name="connsiteY1" fmla="*/ 50803 h 719983"/>
              <a:gd name="connsiteX2" fmla="*/ 477753 w 694784"/>
              <a:gd name="connsiteY2" fmla="*/ 171453 h 719983"/>
              <a:gd name="connsiteX3" fmla="*/ 690478 w 694784"/>
              <a:gd name="connsiteY3" fmla="*/ 714378 h 719983"/>
              <a:gd name="connsiteX4" fmla="*/ 604753 w 694784"/>
              <a:gd name="connsiteY4" fmla="*/ 438153 h 719983"/>
              <a:gd name="connsiteX5" fmla="*/ 417428 w 694784"/>
              <a:gd name="connsiteY5" fmla="*/ 180978 h 719983"/>
              <a:gd name="connsiteX6" fmla="*/ 17378 w 694784"/>
              <a:gd name="connsiteY6" fmla="*/ 6353 h 71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784" h="719983">
                <a:moveTo>
                  <a:pt x="17378" y="6353"/>
                </a:moveTo>
                <a:cubicBezTo>
                  <a:pt x="-33422" y="-15343"/>
                  <a:pt x="35899" y="23286"/>
                  <a:pt x="112628" y="50803"/>
                </a:cubicBezTo>
                <a:cubicBezTo>
                  <a:pt x="189357" y="78320"/>
                  <a:pt x="381445" y="60857"/>
                  <a:pt x="477753" y="171453"/>
                </a:cubicBezTo>
                <a:cubicBezTo>
                  <a:pt x="574061" y="282049"/>
                  <a:pt x="669311" y="669928"/>
                  <a:pt x="690478" y="714378"/>
                </a:cubicBezTo>
                <a:cubicBezTo>
                  <a:pt x="711645" y="758828"/>
                  <a:pt x="650261" y="527053"/>
                  <a:pt x="604753" y="438153"/>
                </a:cubicBezTo>
                <a:cubicBezTo>
                  <a:pt x="559245" y="349253"/>
                  <a:pt x="517440" y="254003"/>
                  <a:pt x="417428" y="180978"/>
                </a:cubicBezTo>
                <a:cubicBezTo>
                  <a:pt x="317416" y="107953"/>
                  <a:pt x="68178" y="28049"/>
                  <a:pt x="17378" y="635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: 図形 2136">
            <a:extLst>
              <a:ext uri="{FF2B5EF4-FFF2-40B4-BE49-F238E27FC236}">
                <a16:creationId xmlns:a16="http://schemas.microsoft.com/office/drawing/2014/main" id="{CC7B182B-C91D-4109-88B8-0D8514AE60AC}"/>
              </a:ext>
            </a:extLst>
          </p:cNvPr>
          <p:cNvSpPr/>
          <p:nvPr/>
        </p:nvSpPr>
        <p:spPr>
          <a:xfrm>
            <a:off x="5892674" y="5992041"/>
            <a:ext cx="48116" cy="711000"/>
          </a:xfrm>
          <a:custGeom>
            <a:avLst/>
            <a:gdLst>
              <a:gd name="connsiteX0" fmla="*/ 44576 w 48116"/>
              <a:gd name="connsiteY0" fmla="*/ 11884 h 711000"/>
              <a:gd name="connsiteX1" fmla="*/ 44576 w 48116"/>
              <a:gd name="connsiteY1" fmla="*/ 97609 h 711000"/>
              <a:gd name="connsiteX2" fmla="*/ 38226 w 48116"/>
              <a:gd name="connsiteY2" fmla="*/ 710384 h 711000"/>
              <a:gd name="connsiteX3" fmla="*/ 126 w 48116"/>
              <a:gd name="connsiteY3" fmla="*/ 208734 h 711000"/>
              <a:gd name="connsiteX4" fmla="*/ 44576 w 48116"/>
              <a:gd name="connsiteY4" fmla="*/ 11884 h 71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16" h="711000">
                <a:moveTo>
                  <a:pt x="44576" y="11884"/>
                </a:moveTo>
                <a:cubicBezTo>
                  <a:pt x="51984" y="-6637"/>
                  <a:pt x="45634" y="-18808"/>
                  <a:pt x="44576" y="97609"/>
                </a:cubicBezTo>
                <a:cubicBezTo>
                  <a:pt x="43518" y="214026"/>
                  <a:pt x="45634" y="691863"/>
                  <a:pt x="38226" y="710384"/>
                </a:cubicBezTo>
                <a:cubicBezTo>
                  <a:pt x="30818" y="728905"/>
                  <a:pt x="2772" y="325151"/>
                  <a:pt x="126" y="208734"/>
                </a:cubicBezTo>
                <a:cubicBezTo>
                  <a:pt x="-2520" y="92317"/>
                  <a:pt x="37168" y="30405"/>
                  <a:pt x="44576" y="1188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24435F2B-F5A1-442E-8DAB-134626523DBA}"/>
              </a:ext>
            </a:extLst>
          </p:cNvPr>
          <p:cNvSpPr/>
          <p:nvPr/>
        </p:nvSpPr>
        <p:spPr>
          <a:xfrm>
            <a:off x="4581795" y="5538744"/>
            <a:ext cx="291979" cy="1129737"/>
          </a:xfrm>
          <a:custGeom>
            <a:avLst/>
            <a:gdLst>
              <a:gd name="connsiteX0" fmla="*/ 12430 w 291979"/>
              <a:gd name="connsiteY0" fmla="*/ 33381 h 1129737"/>
              <a:gd name="connsiteX1" fmla="*/ 21955 w 291979"/>
              <a:gd name="connsiteY1" fmla="*/ 93706 h 1129737"/>
              <a:gd name="connsiteX2" fmla="*/ 155305 w 291979"/>
              <a:gd name="connsiteY2" fmla="*/ 798556 h 1129737"/>
              <a:gd name="connsiteX3" fmla="*/ 291830 w 291979"/>
              <a:gd name="connsiteY3" fmla="*/ 1125581 h 1129737"/>
              <a:gd name="connsiteX4" fmla="*/ 180705 w 291979"/>
              <a:gd name="connsiteY4" fmla="*/ 966831 h 1129737"/>
              <a:gd name="connsiteX5" fmla="*/ 120380 w 291979"/>
              <a:gd name="connsiteY5" fmla="*/ 728706 h 1129737"/>
              <a:gd name="connsiteX6" fmla="*/ 145780 w 291979"/>
              <a:gd name="connsiteY6" fmla="*/ 335006 h 1129737"/>
              <a:gd name="connsiteX7" fmla="*/ 12430 w 291979"/>
              <a:gd name="connsiteY7" fmla="*/ 33381 h 11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979" h="1129737">
                <a:moveTo>
                  <a:pt x="12430" y="33381"/>
                </a:moveTo>
                <a:cubicBezTo>
                  <a:pt x="-8207" y="-6835"/>
                  <a:pt x="-1857" y="-33823"/>
                  <a:pt x="21955" y="93706"/>
                </a:cubicBezTo>
                <a:cubicBezTo>
                  <a:pt x="45767" y="221235"/>
                  <a:pt x="110326" y="626577"/>
                  <a:pt x="155305" y="798556"/>
                </a:cubicBezTo>
                <a:cubicBezTo>
                  <a:pt x="200284" y="970535"/>
                  <a:pt x="287597" y="1097535"/>
                  <a:pt x="291830" y="1125581"/>
                </a:cubicBezTo>
                <a:cubicBezTo>
                  <a:pt x="296063" y="1153627"/>
                  <a:pt x="209280" y="1032977"/>
                  <a:pt x="180705" y="966831"/>
                </a:cubicBezTo>
                <a:cubicBezTo>
                  <a:pt x="152130" y="900685"/>
                  <a:pt x="126201" y="834010"/>
                  <a:pt x="120380" y="728706"/>
                </a:cubicBezTo>
                <a:cubicBezTo>
                  <a:pt x="114559" y="623402"/>
                  <a:pt x="162713" y="448248"/>
                  <a:pt x="145780" y="335006"/>
                </a:cubicBezTo>
                <a:cubicBezTo>
                  <a:pt x="128847" y="221764"/>
                  <a:pt x="33067" y="73597"/>
                  <a:pt x="12430" y="3338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: 図形 2138">
            <a:extLst>
              <a:ext uri="{FF2B5EF4-FFF2-40B4-BE49-F238E27FC236}">
                <a16:creationId xmlns:a16="http://schemas.microsoft.com/office/drawing/2014/main" id="{B13A8A63-15DD-45E4-B7E4-9FC03A2E5B14}"/>
              </a:ext>
            </a:extLst>
          </p:cNvPr>
          <p:cNvSpPr/>
          <p:nvPr/>
        </p:nvSpPr>
        <p:spPr>
          <a:xfrm>
            <a:off x="4891367" y="5949652"/>
            <a:ext cx="326668" cy="223465"/>
          </a:xfrm>
          <a:custGeom>
            <a:avLst/>
            <a:gdLst>
              <a:gd name="connsiteX0" fmla="*/ 1308 w 326668"/>
              <a:gd name="connsiteY0" fmla="*/ 298 h 223465"/>
              <a:gd name="connsiteX1" fmla="*/ 321983 w 326668"/>
              <a:gd name="connsiteY1" fmla="*/ 203498 h 223465"/>
              <a:gd name="connsiteX2" fmla="*/ 191808 w 326668"/>
              <a:gd name="connsiteY2" fmla="*/ 197148 h 223465"/>
              <a:gd name="connsiteX3" fmla="*/ 185458 w 326668"/>
              <a:gd name="connsiteY3" fmla="*/ 222548 h 223465"/>
              <a:gd name="connsiteX4" fmla="*/ 207683 w 326668"/>
              <a:gd name="connsiteY4" fmla="*/ 159048 h 223465"/>
              <a:gd name="connsiteX5" fmla="*/ 1308 w 326668"/>
              <a:gd name="connsiteY5" fmla="*/ 298 h 22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668" h="223465">
                <a:moveTo>
                  <a:pt x="1308" y="298"/>
                </a:moveTo>
                <a:cubicBezTo>
                  <a:pt x="20358" y="7706"/>
                  <a:pt x="290233" y="170690"/>
                  <a:pt x="321983" y="203498"/>
                </a:cubicBezTo>
                <a:cubicBezTo>
                  <a:pt x="353733" y="236306"/>
                  <a:pt x="214562" y="193973"/>
                  <a:pt x="191808" y="197148"/>
                </a:cubicBezTo>
                <a:cubicBezTo>
                  <a:pt x="169054" y="200323"/>
                  <a:pt x="182812" y="228898"/>
                  <a:pt x="185458" y="222548"/>
                </a:cubicBezTo>
                <a:cubicBezTo>
                  <a:pt x="188104" y="216198"/>
                  <a:pt x="238375" y="192385"/>
                  <a:pt x="207683" y="159048"/>
                </a:cubicBezTo>
                <a:cubicBezTo>
                  <a:pt x="176991" y="125711"/>
                  <a:pt x="-17742" y="-7110"/>
                  <a:pt x="1308" y="29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E55006C5-7150-4EA4-A32A-ED64F1DE5FE5}"/>
              </a:ext>
            </a:extLst>
          </p:cNvPr>
          <p:cNvSpPr/>
          <p:nvPr/>
        </p:nvSpPr>
        <p:spPr>
          <a:xfrm>
            <a:off x="3876593" y="6017094"/>
            <a:ext cx="296300" cy="265306"/>
          </a:xfrm>
          <a:custGeom>
            <a:avLst/>
            <a:gdLst>
              <a:gd name="connsiteX0" fmla="*/ 1140 w 296300"/>
              <a:gd name="connsiteY0" fmla="*/ 265173 h 265306"/>
              <a:gd name="connsiteX1" fmla="*/ 170474 w 296300"/>
              <a:gd name="connsiteY1" fmla="*/ 66206 h 265306"/>
              <a:gd name="connsiteX2" fmla="*/ 295357 w 296300"/>
              <a:gd name="connsiteY2" fmla="*/ 589 h 265306"/>
              <a:gd name="connsiteX3" fmla="*/ 104857 w 296300"/>
              <a:gd name="connsiteY3" fmla="*/ 95839 h 265306"/>
              <a:gd name="connsiteX4" fmla="*/ 1140 w 296300"/>
              <a:gd name="connsiteY4" fmla="*/ 265173 h 26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300" h="265306">
                <a:moveTo>
                  <a:pt x="1140" y="265173"/>
                </a:moveTo>
                <a:cubicBezTo>
                  <a:pt x="12076" y="260234"/>
                  <a:pt x="121438" y="110303"/>
                  <a:pt x="170474" y="66206"/>
                </a:cubicBezTo>
                <a:cubicBezTo>
                  <a:pt x="219510" y="22109"/>
                  <a:pt x="306293" y="-4350"/>
                  <a:pt x="295357" y="589"/>
                </a:cubicBezTo>
                <a:cubicBezTo>
                  <a:pt x="284421" y="5528"/>
                  <a:pt x="149307" y="54564"/>
                  <a:pt x="104857" y="95839"/>
                </a:cubicBezTo>
                <a:cubicBezTo>
                  <a:pt x="60407" y="137114"/>
                  <a:pt x="-9796" y="270112"/>
                  <a:pt x="1140" y="26517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9B3C0C39-EB6B-4F4D-BCC1-FE6EE7D75027}"/>
              </a:ext>
            </a:extLst>
          </p:cNvPr>
          <p:cNvSpPr/>
          <p:nvPr/>
        </p:nvSpPr>
        <p:spPr>
          <a:xfrm>
            <a:off x="3487231" y="4838152"/>
            <a:ext cx="275856" cy="901020"/>
          </a:xfrm>
          <a:custGeom>
            <a:avLst/>
            <a:gdLst>
              <a:gd name="connsiteX0" fmla="*/ 271969 w 275856"/>
              <a:gd name="connsiteY0" fmla="*/ 28065 h 901020"/>
              <a:gd name="connsiteX1" fmla="*/ 240219 w 275856"/>
              <a:gd name="connsiteY1" fmla="*/ 123315 h 901020"/>
              <a:gd name="connsiteX2" fmla="*/ 49719 w 275856"/>
              <a:gd name="connsiteY2" fmla="*/ 792181 h 901020"/>
              <a:gd name="connsiteX3" fmla="*/ 3152 w 275856"/>
              <a:gd name="connsiteY3" fmla="*/ 898015 h 901020"/>
              <a:gd name="connsiteX4" fmla="*/ 115336 w 275856"/>
              <a:gd name="connsiteY4" fmla="*/ 773131 h 901020"/>
              <a:gd name="connsiteX5" fmla="*/ 157669 w 275856"/>
              <a:gd name="connsiteY5" fmla="*/ 720215 h 901020"/>
              <a:gd name="connsiteX6" fmla="*/ 189419 w 275856"/>
              <a:gd name="connsiteY6" fmla="*/ 453515 h 901020"/>
              <a:gd name="connsiteX7" fmla="*/ 271969 w 275856"/>
              <a:gd name="connsiteY7" fmla="*/ 28065 h 90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856" h="901020">
                <a:moveTo>
                  <a:pt x="271969" y="28065"/>
                </a:moveTo>
                <a:cubicBezTo>
                  <a:pt x="280436" y="-26968"/>
                  <a:pt x="277261" y="-4038"/>
                  <a:pt x="240219" y="123315"/>
                </a:cubicBezTo>
                <a:cubicBezTo>
                  <a:pt x="203177" y="250668"/>
                  <a:pt x="89230" y="663064"/>
                  <a:pt x="49719" y="792181"/>
                </a:cubicBezTo>
                <a:cubicBezTo>
                  <a:pt x="10208" y="921298"/>
                  <a:pt x="-7784" y="901190"/>
                  <a:pt x="3152" y="898015"/>
                </a:cubicBezTo>
                <a:cubicBezTo>
                  <a:pt x="14088" y="894840"/>
                  <a:pt x="89583" y="802764"/>
                  <a:pt x="115336" y="773131"/>
                </a:cubicBezTo>
                <a:cubicBezTo>
                  <a:pt x="141089" y="743498"/>
                  <a:pt x="145322" y="773484"/>
                  <a:pt x="157669" y="720215"/>
                </a:cubicBezTo>
                <a:cubicBezTo>
                  <a:pt x="170016" y="666946"/>
                  <a:pt x="168958" y="573459"/>
                  <a:pt x="189419" y="453515"/>
                </a:cubicBezTo>
                <a:cubicBezTo>
                  <a:pt x="209880" y="333571"/>
                  <a:pt x="263502" y="83098"/>
                  <a:pt x="271969" y="2806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DCBE785A-55AE-4C1F-B243-1E8B838B4E16}"/>
              </a:ext>
            </a:extLst>
          </p:cNvPr>
          <p:cNvSpPr/>
          <p:nvPr/>
        </p:nvSpPr>
        <p:spPr>
          <a:xfrm>
            <a:off x="3840078" y="4340816"/>
            <a:ext cx="208248" cy="263109"/>
          </a:xfrm>
          <a:custGeom>
            <a:avLst/>
            <a:gdLst>
              <a:gd name="connsiteX0" fmla="*/ 206989 w 208248"/>
              <a:gd name="connsiteY0" fmla="*/ 467 h 263109"/>
              <a:gd name="connsiteX1" fmla="*/ 41889 w 208248"/>
              <a:gd name="connsiteY1" fmla="*/ 108417 h 263109"/>
              <a:gd name="connsiteX2" fmla="*/ 3789 w 208248"/>
              <a:gd name="connsiteY2" fmla="*/ 262934 h 263109"/>
              <a:gd name="connsiteX3" fmla="*/ 111739 w 208248"/>
              <a:gd name="connsiteY3" fmla="*/ 76667 h 263109"/>
              <a:gd name="connsiteX4" fmla="*/ 206989 w 208248"/>
              <a:gd name="connsiteY4" fmla="*/ 467 h 26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248" h="263109">
                <a:moveTo>
                  <a:pt x="206989" y="467"/>
                </a:moveTo>
                <a:cubicBezTo>
                  <a:pt x="195347" y="5759"/>
                  <a:pt x="75756" y="64673"/>
                  <a:pt x="41889" y="108417"/>
                </a:cubicBezTo>
                <a:cubicBezTo>
                  <a:pt x="8022" y="152162"/>
                  <a:pt x="-7853" y="268226"/>
                  <a:pt x="3789" y="262934"/>
                </a:cubicBezTo>
                <a:cubicBezTo>
                  <a:pt x="15431" y="257642"/>
                  <a:pt x="76814" y="117589"/>
                  <a:pt x="111739" y="76667"/>
                </a:cubicBezTo>
                <a:cubicBezTo>
                  <a:pt x="146664" y="35745"/>
                  <a:pt x="218631" y="-4825"/>
                  <a:pt x="206989" y="46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: 図形 2142">
            <a:extLst>
              <a:ext uri="{FF2B5EF4-FFF2-40B4-BE49-F238E27FC236}">
                <a16:creationId xmlns:a16="http://schemas.microsoft.com/office/drawing/2014/main" id="{C51513DD-17BF-4DC0-8693-CF77B4503F39}"/>
              </a:ext>
            </a:extLst>
          </p:cNvPr>
          <p:cNvSpPr/>
          <p:nvPr/>
        </p:nvSpPr>
        <p:spPr>
          <a:xfrm>
            <a:off x="3744539" y="4600450"/>
            <a:ext cx="97262" cy="305103"/>
          </a:xfrm>
          <a:custGeom>
            <a:avLst/>
            <a:gdLst>
              <a:gd name="connsiteX0" fmla="*/ 97211 w 97262"/>
              <a:gd name="connsiteY0" fmla="*/ 1183 h 305103"/>
              <a:gd name="connsiteX1" fmla="*/ 6194 w 97262"/>
              <a:gd name="connsiteY1" fmla="*/ 297517 h 305103"/>
              <a:gd name="connsiteX2" fmla="*/ 18894 w 97262"/>
              <a:gd name="connsiteY2" fmla="*/ 198033 h 305103"/>
              <a:gd name="connsiteX3" fmla="*/ 97211 w 97262"/>
              <a:gd name="connsiteY3" fmla="*/ 1183 h 3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62" h="305103">
                <a:moveTo>
                  <a:pt x="97211" y="1183"/>
                </a:moveTo>
                <a:cubicBezTo>
                  <a:pt x="95094" y="17764"/>
                  <a:pt x="19247" y="264709"/>
                  <a:pt x="6194" y="297517"/>
                </a:cubicBezTo>
                <a:cubicBezTo>
                  <a:pt x="-6859" y="330325"/>
                  <a:pt x="2313" y="249186"/>
                  <a:pt x="18894" y="198033"/>
                </a:cubicBezTo>
                <a:cubicBezTo>
                  <a:pt x="35475" y="146880"/>
                  <a:pt x="99328" y="-15398"/>
                  <a:pt x="97211" y="118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: 図形 2143">
            <a:extLst>
              <a:ext uri="{FF2B5EF4-FFF2-40B4-BE49-F238E27FC236}">
                <a16:creationId xmlns:a16="http://schemas.microsoft.com/office/drawing/2014/main" id="{C0C9F976-2E39-420D-8DC8-3F39FAC638C4}"/>
              </a:ext>
            </a:extLst>
          </p:cNvPr>
          <p:cNvSpPr/>
          <p:nvPr/>
        </p:nvSpPr>
        <p:spPr>
          <a:xfrm>
            <a:off x="4069605" y="5725453"/>
            <a:ext cx="268380" cy="319449"/>
          </a:xfrm>
          <a:custGeom>
            <a:avLst/>
            <a:gdLst>
              <a:gd name="connsiteX0" fmla="*/ 265328 w 268380"/>
              <a:gd name="connsiteY0" fmla="*/ 130 h 319449"/>
              <a:gd name="connsiteX1" fmla="*/ 229345 w 268380"/>
              <a:gd name="connsiteY1" fmla="*/ 135597 h 319449"/>
              <a:gd name="connsiteX2" fmla="*/ 745 w 268380"/>
              <a:gd name="connsiteY2" fmla="*/ 317630 h 319449"/>
              <a:gd name="connsiteX3" fmla="*/ 157378 w 268380"/>
              <a:gd name="connsiteY3" fmla="*/ 222380 h 319449"/>
              <a:gd name="connsiteX4" fmla="*/ 195478 w 268380"/>
              <a:gd name="connsiteY4" fmla="*/ 112314 h 319449"/>
              <a:gd name="connsiteX5" fmla="*/ 265328 w 268380"/>
              <a:gd name="connsiteY5" fmla="*/ 130 h 31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80" h="319449">
                <a:moveTo>
                  <a:pt x="265328" y="130"/>
                </a:moveTo>
                <a:cubicBezTo>
                  <a:pt x="270972" y="4010"/>
                  <a:pt x="273442" y="82680"/>
                  <a:pt x="229345" y="135597"/>
                </a:cubicBezTo>
                <a:cubicBezTo>
                  <a:pt x="185248" y="188514"/>
                  <a:pt x="12739" y="303166"/>
                  <a:pt x="745" y="317630"/>
                </a:cubicBezTo>
                <a:cubicBezTo>
                  <a:pt x="-11249" y="332094"/>
                  <a:pt x="124922" y="256599"/>
                  <a:pt x="157378" y="222380"/>
                </a:cubicBezTo>
                <a:cubicBezTo>
                  <a:pt x="189833" y="188161"/>
                  <a:pt x="176428" y="144770"/>
                  <a:pt x="195478" y="112314"/>
                </a:cubicBezTo>
                <a:cubicBezTo>
                  <a:pt x="214528" y="79859"/>
                  <a:pt x="259684" y="-3750"/>
                  <a:pt x="265328" y="13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: 図形 2144">
            <a:extLst>
              <a:ext uri="{FF2B5EF4-FFF2-40B4-BE49-F238E27FC236}">
                <a16:creationId xmlns:a16="http://schemas.microsoft.com/office/drawing/2014/main" id="{E824A123-27C8-407D-9FE8-4F9263DED04E}"/>
              </a:ext>
            </a:extLst>
          </p:cNvPr>
          <p:cNvSpPr/>
          <p:nvPr/>
        </p:nvSpPr>
        <p:spPr>
          <a:xfrm>
            <a:off x="4311650" y="5287185"/>
            <a:ext cx="433968" cy="487208"/>
          </a:xfrm>
          <a:custGeom>
            <a:avLst/>
            <a:gdLst>
              <a:gd name="connsiteX0" fmla="*/ 431800 w 433968"/>
              <a:gd name="connsiteY0" fmla="*/ 2365 h 487208"/>
              <a:gd name="connsiteX1" fmla="*/ 302683 w 433968"/>
              <a:gd name="connsiteY1" fmla="*/ 192865 h 487208"/>
              <a:gd name="connsiteX2" fmla="*/ 188383 w 433968"/>
              <a:gd name="connsiteY2" fmla="*/ 355848 h 487208"/>
              <a:gd name="connsiteX3" fmla="*/ 0 w 433968"/>
              <a:gd name="connsiteY3" fmla="*/ 487082 h 487208"/>
              <a:gd name="connsiteX4" fmla="*/ 190500 w 433968"/>
              <a:gd name="connsiteY4" fmla="*/ 332565 h 487208"/>
              <a:gd name="connsiteX5" fmla="*/ 431800 w 433968"/>
              <a:gd name="connsiteY5" fmla="*/ 2365 h 48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968" h="487208">
                <a:moveTo>
                  <a:pt x="431800" y="2365"/>
                </a:moveTo>
                <a:cubicBezTo>
                  <a:pt x="450497" y="-20918"/>
                  <a:pt x="343252" y="133951"/>
                  <a:pt x="302683" y="192865"/>
                </a:cubicBezTo>
                <a:cubicBezTo>
                  <a:pt x="262113" y="251779"/>
                  <a:pt x="238830" y="306812"/>
                  <a:pt x="188383" y="355848"/>
                </a:cubicBezTo>
                <a:cubicBezTo>
                  <a:pt x="137936" y="404884"/>
                  <a:pt x="-353" y="490962"/>
                  <a:pt x="0" y="487082"/>
                </a:cubicBezTo>
                <a:cubicBezTo>
                  <a:pt x="353" y="483202"/>
                  <a:pt x="118533" y="415821"/>
                  <a:pt x="190500" y="332565"/>
                </a:cubicBezTo>
                <a:cubicBezTo>
                  <a:pt x="262467" y="249309"/>
                  <a:pt x="413103" y="25648"/>
                  <a:pt x="431800" y="236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: 図形 2145">
            <a:extLst>
              <a:ext uri="{FF2B5EF4-FFF2-40B4-BE49-F238E27FC236}">
                <a16:creationId xmlns:a16="http://schemas.microsoft.com/office/drawing/2014/main" id="{436D6DE7-119F-4E6C-B881-1FBD2964140F}"/>
              </a:ext>
            </a:extLst>
          </p:cNvPr>
          <p:cNvSpPr/>
          <p:nvPr/>
        </p:nvSpPr>
        <p:spPr>
          <a:xfrm>
            <a:off x="3980902" y="4040700"/>
            <a:ext cx="487559" cy="304817"/>
          </a:xfrm>
          <a:custGeom>
            <a:avLst/>
            <a:gdLst>
              <a:gd name="connsiteX0" fmla="*/ 487381 w 487559"/>
              <a:gd name="connsiteY0" fmla="*/ 17 h 304817"/>
              <a:gd name="connsiteX1" fmla="*/ 356148 w 487559"/>
              <a:gd name="connsiteY1" fmla="*/ 129133 h 304817"/>
              <a:gd name="connsiteX2" fmla="*/ 265131 w 487559"/>
              <a:gd name="connsiteY2" fmla="*/ 205333 h 304817"/>
              <a:gd name="connsiteX3" fmla="*/ 548 w 487559"/>
              <a:gd name="connsiteY3" fmla="*/ 304817 h 304817"/>
              <a:gd name="connsiteX4" fmla="*/ 199515 w 487559"/>
              <a:gd name="connsiteY4" fmla="*/ 205333 h 304817"/>
              <a:gd name="connsiteX5" fmla="*/ 326515 w 487559"/>
              <a:gd name="connsiteY5" fmla="*/ 120667 h 304817"/>
              <a:gd name="connsiteX6" fmla="*/ 487381 w 487559"/>
              <a:gd name="connsiteY6" fmla="*/ 17 h 3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559" h="304817">
                <a:moveTo>
                  <a:pt x="487381" y="17"/>
                </a:moveTo>
                <a:cubicBezTo>
                  <a:pt x="492320" y="1428"/>
                  <a:pt x="393190" y="94914"/>
                  <a:pt x="356148" y="129133"/>
                </a:cubicBezTo>
                <a:cubicBezTo>
                  <a:pt x="319106" y="163352"/>
                  <a:pt x="324398" y="176052"/>
                  <a:pt x="265131" y="205333"/>
                </a:cubicBezTo>
                <a:cubicBezTo>
                  <a:pt x="205864" y="234614"/>
                  <a:pt x="11484" y="304817"/>
                  <a:pt x="548" y="304817"/>
                </a:cubicBezTo>
                <a:cubicBezTo>
                  <a:pt x="-10388" y="304817"/>
                  <a:pt x="145187" y="236025"/>
                  <a:pt x="199515" y="205333"/>
                </a:cubicBezTo>
                <a:cubicBezTo>
                  <a:pt x="253843" y="174641"/>
                  <a:pt x="277479" y="157003"/>
                  <a:pt x="326515" y="120667"/>
                </a:cubicBezTo>
                <a:cubicBezTo>
                  <a:pt x="375551" y="84331"/>
                  <a:pt x="482442" y="-1394"/>
                  <a:pt x="487381" y="1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: 図形 2146">
            <a:extLst>
              <a:ext uri="{FF2B5EF4-FFF2-40B4-BE49-F238E27FC236}">
                <a16:creationId xmlns:a16="http://schemas.microsoft.com/office/drawing/2014/main" id="{2DBA0AF9-58D7-4AA3-A43D-942269C8D9DC}"/>
              </a:ext>
            </a:extLst>
          </p:cNvPr>
          <p:cNvSpPr/>
          <p:nvPr/>
        </p:nvSpPr>
        <p:spPr>
          <a:xfrm>
            <a:off x="4556020" y="3727284"/>
            <a:ext cx="392188" cy="223409"/>
          </a:xfrm>
          <a:custGeom>
            <a:avLst/>
            <a:gdLst>
              <a:gd name="connsiteX0" fmla="*/ 390630 w 392188"/>
              <a:gd name="connsiteY0" fmla="*/ 166 h 223409"/>
              <a:gd name="connsiteX1" fmla="*/ 287443 w 392188"/>
              <a:gd name="connsiteY1" fmla="*/ 70016 h 223409"/>
              <a:gd name="connsiteX2" fmla="*/ 3280 w 392188"/>
              <a:gd name="connsiteY2" fmla="*/ 222416 h 223409"/>
              <a:gd name="connsiteX3" fmla="*/ 138218 w 392188"/>
              <a:gd name="connsiteY3" fmla="*/ 133516 h 223409"/>
              <a:gd name="connsiteX4" fmla="*/ 220768 w 392188"/>
              <a:gd name="connsiteY4" fmla="*/ 87479 h 223409"/>
              <a:gd name="connsiteX5" fmla="*/ 390630 w 392188"/>
              <a:gd name="connsiteY5" fmla="*/ 166 h 22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188" h="223409">
                <a:moveTo>
                  <a:pt x="390630" y="166"/>
                </a:moveTo>
                <a:cubicBezTo>
                  <a:pt x="401742" y="-2744"/>
                  <a:pt x="352001" y="32974"/>
                  <a:pt x="287443" y="70016"/>
                </a:cubicBezTo>
                <a:cubicBezTo>
                  <a:pt x="222885" y="107058"/>
                  <a:pt x="28151" y="211833"/>
                  <a:pt x="3280" y="222416"/>
                </a:cubicBezTo>
                <a:cubicBezTo>
                  <a:pt x="-21591" y="232999"/>
                  <a:pt x="101970" y="156005"/>
                  <a:pt x="138218" y="133516"/>
                </a:cubicBezTo>
                <a:cubicBezTo>
                  <a:pt x="174466" y="111027"/>
                  <a:pt x="180022" y="107058"/>
                  <a:pt x="220768" y="87479"/>
                </a:cubicBezTo>
                <a:cubicBezTo>
                  <a:pt x="261514" y="67900"/>
                  <a:pt x="379518" y="3076"/>
                  <a:pt x="390630" y="16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: 図形 2147">
            <a:extLst>
              <a:ext uri="{FF2B5EF4-FFF2-40B4-BE49-F238E27FC236}">
                <a16:creationId xmlns:a16="http://schemas.microsoft.com/office/drawing/2014/main" id="{4575B118-8DCE-4751-B9B5-D4C070B8B93C}"/>
              </a:ext>
            </a:extLst>
          </p:cNvPr>
          <p:cNvSpPr/>
          <p:nvPr/>
        </p:nvSpPr>
        <p:spPr>
          <a:xfrm>
            <a:off x="4936400" y="3673653"/>
            <a:ext cx="179427" cy="41199"/>
          </a:xfrm>
          <a:custGeom>
            <a:avLst/>
            <a:gdLst>
              <a:gd name="connsiteX0" fmla="*/ 725 w 179427"/>
              <a:gd name="connsiteY0" fmla="*/ 41097 h 41199"/>
              <a:gd name="connsiteX1" fmla="*/ 175350 w 179427"/>
              <a:gd name="connsiteY1" fmla="*/ 12522 h 41199"/>
              <a:gd name="connsiteX2" fmla="*/ 115025 w 179427"/>
              <a:gd name="connsiteY2" fmla="*/ 1410 h 41199"/>
              <a:gd name="connsiteX3" fmla="*/ 725 w 179427"/>
              <a:gd name="connsiteY3" fmla="*/ 41097 h 4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427" h="41199">
                <a:moveTo>
                  <a:pt x="725" y="41097"/>
                </a:moveTo>
                <a:cubicBezTo>
                  <a:pt x="10779" y="42949"/>
                  <a:pt x="156300" y="19137"/>
                  <a:pt x="175350" y="12522"/>
                </a:cubicBezTo>
                <a:cubicBezTo>
                  <a:pt x="194400" y="5907"/>
                  <a:pt x="142012" y="-3617"/>
                  <a:pt x="115025" y="1410"/>
                </a:cubicBezTo>
                <a:cubicBezTo>
                  <a:pt x="88038" y="6437"/>
                  <a:pt x="-9329" y="39245"/>
                  <a:pt x="725" y="410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: 図形 2148">
            <a:extLst>
              <a:ext uri="{FF2B5EF4-FFF2-40B4-BE49-F238E27FC236}">
                <a16:creationId xmlns:a16="http://schemas.microsoft.com/office/drawing/2014/main" id="{B29DF2C7-3621-46B0-B0C6-38B52C60C7C0}"/>
              </a:ext>
            </a:extLst>
          </p:cNvPr>
          <p:cNvSpPr/>
          <p:nvPr/>
        </p:nvSpPr>
        <p:spPr>
          <a:xfrm>
            <a:off x="4953392" y="3640130"/>
            <a:ext cx="384505" cy="390886"/>
          </a:xfrm>
          <a:custGeom>
            <a:avLst/>
            <a:gdLst>
              <a:gd name="connsiteX0" fmla="*/ 317108 w 384505"/>
              <a:gd name="connsiteY0" fmla="*/ 8 h 390886"/>
              <a:gd name="connsiteX1" fmla="*/ 380608 w 384505"/>
              <a:gd name="connsiteY1" fmla="*/ 73033 h 390886"/>
              <a:gd name="connsiteX2" fmla="*/ 367908 w 384505"/>
              <a:gd name="connsiteY2" fmla="*/ 119070 h 390886"/>
              <a:gd name="connsiteX3" fmla="*/ 288533 w 384505"/>
              <a:gd name="connsiteY3" fmla="*/ 203208 h 390886"/>
              <a:gd name="connsiteX4" fmla="*/ 2783 w 384505"/>
              <a:gd name="connsiteY4" fmla="*/ 388945 h 390886"/>
              <a:gd name="connsiteX5" fmla="*/ 155183 w 384505"/>
              <a:gd name="connsiteY5" fmla="*/ 290520 h 390886"/>
              <a:gd name="connsiteX6" fmla="*/ 352033 w 384505"/>
              <a:gd name="connsiteY6" fmla="*/ 134945 h 390886"/>
              <a:gd name="connsiteX7" fmla="*/ 366321 w 384505"/>
              <a:gd name="connsiteY7" fmla="*/ 77795 h 390886"/>
              <a:gd name="connsiteX8" fmla="*/ 317108 w 384505"/>
              <a:gd name="connsiteY8" fmla="*/ 8 h 39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505" h="390886">
                <a:moveTo>
                  <a:pt x="317108" y="8"/>
                </a:moveTo>
                <a:cubicBezTo>
                  <a:pt x="319489" y="-786"/>
                  <a:pt x="372141" y="53189"/>
                  <a:pt x="380608" y="73033"/>
                </a:cubicBezTo>
                <a:cubicBezTo>
                  <a:pt x="389075" y="92877"/>
                  <a:pt x="383254" y="97374"/>
                  <a:pt x="367908" y="119070"/>
                </a:cubicBezTo>
                <a:cubicBezTo>
                  <a:pt x="352562" y="140766"/>
                  <a:pt x="349387" y="158229"/>
                  <a:pt x="288533" y="203208"/>
                </a:cubicBezTo>
                <a:cubicBezTo>
                  <a:pt x="227679" y="248187"/>
                  <a:pt x="25008" y="374393"/>
                  <a:pt x="2783" y="388945"/>
                </a:cubicBezTo>
                <a:cubicBezTo>
                  <a:pt x="-19442" y="403497"/>
                  <a:pt x="96975" y="332853"/>
                  <a:pt x="155183" y="290520"/>
                </a:cubicBezTo>
                <a:cubicBezTo>
                  <a:pt x="213391" y="248187"/>
                  <a:pt x="316843" y="170399"/>
                  <a:pt x="352033" y="134945"/>
                </a:cubicBezTo>
                <a:cubicBezTo>
                  <a:pt x="387223" y="99491"/>
                  <a:pt x="371348" y="101078"/>
                  <a:pt x="366321" y="77795"/>
                </a:cubicBezTo>
                <a:cubicBezTo>
                  <a:pt x="361294" y="54512"/>
                  <a:pt x="314727" y="802"/>
                  <a:pt x="317108" y="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: 図形 2149">
            <a:extLst>
              <a:ext uri="{FF2B5EF4-FFF2-40B4-BE49-F238E27FC236}">
                <a16:creationId xmlns:a16="http://schemas.microsoft.com/office/drawing/2014/main" id="{F9EB6F69-3B92-43F7-BCB1-138B6D82045D}"/>
              </a:ext>
            </a:extLst>
          </p:cNvPr>
          <p:cNvSpPr/>
          <p:nvPr/>
        </p:nvSpPr>
        <p:spPr>
          <a:xfrm>
            <a:off x="5058872" y="3622606"/>
            <a:ext cx="182094" cy="166912"/>
          </a:xfrm>
          <a:custGeom>
            <a:avLst/>
            <a:gdLst>
              <a:gd name="connsiteX0" fmla="*/ 181466 w 182094"/>
              <a:gd name="connsiteY0" fmla="*/ 69 h 166912"/>
              <a:gd name="connsiteX1" fmla="*/ 152891 w 182094"/>
              <a:gd name="connsiteY1" fmla="*/ 130244 h 166912"/>
              <a:gd name="connsiteX2" fmla="*/ 122728 w 182094"/>
              <a:gd name="connsiteY2" fmla="*/ 158819 h 166912"/>
              <a:gd name="connsiteX3" fmla="*/ 71928 w 182094"/>
              <a:gd name="connsiteY3" fmla="*/ 161994 h 166912"/>
              <a:gd name="connsiteX4" fmla="*/ 35416 w 182094"/>
              <a:gd name="connsiteY4" fmla="*/ 160407 h 166912"/>
              <a:gd name="connsiteX5" fmla="*/ 491 w 182094"/>
              <a:gd name="connsiteY5" fmla="*/ 81032 h 166912"/>
              <a:gd name="connsiteX6" fmla="*/ 62403 w 182094"/>
              <a:gd name="connsiteY6" fmla="*/ 149294 h 166912"/>
              <a:gd name="connsiteX7" fmla="*/ 124316 w 182094"/>
              <a:gd name="connsiteY7" fmla="*/ 149294 h 166912"/>
              <a:gd name="connsiteX8" fmla="*/ 181466 w 182094"/>
              <a:gd name="connsiteY8" fmla="*/ 69 h 16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094" h="166912">
                <a:moveTo>
                  <a:pt x="181466" y="69"/>
                </a:moveTo>
                <a:cubicBezTo>
                  <a:pt x="186228" y="-3106"/>
                  <a:pt x="162681" y="103786"/>
                  <a:pt x="152891" y="130244"/>
                </a:cubicBezTo>
                <a:cubicBezTo>
                  <a:pt x="143101" y="156702"/>
                  <a:pt x="136222" y="153527"/>
                  <a:pt x="122728" y="158819"/>
                </a:cubicBezTo>
                <a:cubicBezTo>
                  <a:pt x="109234" y="164111"/>
                  <a:pt x="86480" y="161729"/>
                  <a:pt x="71928" y="161994"/>
                </a:cubicBezTo>
                <a:cubicBezTo>
                  <a:pt x="57376" y="162259"/>
                  <a:pt x="47322" y="173901"/>
                  <a:pt x="35416" y="160407"/>
                </a:cubicBezTo>
                <a:cubicBezTo>
                  <a:pt x="23510" y="146913"/>
                  <a:pt x="-4007" y="82884"/>
                  <a:pt x="491" y="81032"/>
                </a:cubicBezTo>
                <a:cubicBezTo>
                  <a:pt x="4989" y="79180"/>
                  <a:pt x="41765" y="137917"/>
                  <a:pt x="62403" y="149294"/>
                </a:cubicBezTo>
                <a:cubicBezTo>
                  <a:pt x="83040" y="160671"/>
                  <a:pt x="105795" y="170461"/>
                  <a:pt x="124316" y="149294"/>
                </a:cubicBezTo>
                <a:cubicBezTo>
                  <a:pt x="142837" y="128127"/>
                  <a:pt x="176704" y="3244"/>
                  <a:pt x="181466" y="6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: 図形 2150">
            <a:extLst>
              <a:ext uri="{FF2B5EF4-FFF2-40B4-BE49-F238E27FC236}">
                <a16:creationId xmlns:a16="http://schemas.microsoft.com/office/drawing/2014/main" id="{0DD207DA-DF44-43B5-9186-55B773D4A9AA}"/>
              </a:ext>
            </a:extLst>
          </p:cNvPr>
          <p:cNvSpPr/>
          <p:nvPr/>
        </p:nvSpPr>
        <p:spPr>
          <a:xfrm>
            <a:off x="5090751" y="3615444"/>
            <a:ext cx="169756" cy="69148"/>
          </a:xfrm>
          <a:custGeom>
            <a:avLst/>
            <a:gdLst>
              <a:gd name="connsiteX0" fmla="*/ 362 w 169756"/>
              <a:gd name="connsiteY0" fmla="*/ 69144 h 69148"/>
              <a:gd name="connsiteX1" fmla="*/ 163874 w 169756"/>
              <a:gd name="connsiteY1" fmla="*/ 8819 h 69148"/>
              <a:gd name="connsiteX2" fmla="*/ 121012 w 169756"/>
              <a:gd name="connsiteY2" fmla="*/ 5644 h 69148"/>
              <a:gd name="connsiteX3" fmla="*/ 362 w 169756"/>
              <a:gd name="connsiteY3" fmla="*/ 69144 h 6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56" h="69148">
                <a:moveTo>
                  <a:pt x="362" y="69144"/>
                </a:moveTo>
                <a:cubicBezTo>
                  <a:pt x="7506" y="69673"/>
                  <a:pt x="143766" y="19402"/>
                  <a:pt x="163874" y="8819"/>
                </a:cubicBezTo>
                <a:cubicBezTo>
                  <a:pt x="183982" y="-1764"/>
                  <a:pt x="148264" y="-2823"/>
                  <a:pt x="121012" y="5644"/>
                </a:cubicBezTo>
                <a:cubicBezTo>
                  <a:pt x="93760" y="14111"/>
                  <a:pt x="-6782" y="68615"/>
                  <a:pt x="362" y="6914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: 図形 2151">
            <a:extLst>
              <a:ext uri="{FF2B5EF4-FFF2-40B4-BE49-F238E27FC236}">
                <a16:creationId xmlns:a16="http://schemas.microsoft.com/office/drawing/2014/main" id="{02E6A765-E2F4-4AAD-B385-2CDDF9ABA386}"/>
              </a:ext>
            </a:extLst>
          </p:cNvPr>
          <p:cNvSpPr/>
          <p:nvPr/>
        </p:nvSpPr>
        <p:spPr>
          <a:xfrm>
            <a:off x="4849808" y="3744777"/>
            <a:ext cx="182565" cy="168487"/>
          </a:xfrm>
          <a:custGeom>
            <a:avLst/>
            <a:gdLst>
              <a:gd name="connsiteX0" fmla="*/ 133355 w 182565"/>
              <a:gd name="connsiteY0" fmla="*/ 136 h 168487"/>
              <a:gd name="connsiteX1" fmla="*/ 171455 w 182565"/>
              <a:gd name="connsiteY1" fmla="*/ 76336 h 168487"/>
              <a:gd name="connsiteX2" fmla="*/ 5 w 182565"/>
              <a:gd name="connsiteY2" fmla="*/ 168411 h 168487"/>
              <a:gd name="connsiteX3" fmla="*/ 177805 w 182565"/>
              <a:gd name="connsiteY3" fmla="*/ 60461 h 168487"/>
              <a:gd name="connsiteX4" fmla="*/ 133355 w 182565"/>
              <a:gd name="connsiteY4" fmla="*/ 136 h 16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5" h="168487">
                <a:moveTo>
                  <a:pt x="133355" y="136"/>
                </a:moveTo>
                <a:cubicBezTo>
                  <a:pt x="132297" y="2782"/>
                  <a:pt x="193680" y="48290"/>
                  <a:pt x="171455" y="76336"/>
                </a:cubicBezTo>
                <a:cubicBezTo>
                  <a:pt x="149230" y="104382"/>
                  <a:pt x="-1053" y="171057"/>
                  <a:pt x="5" y="168411"/>
                </a:cubicBezTo>
                <a:cubicBezTo>
                  <a:pt x="1063" y="165765"/>
                  <a:pt x="155051" y="87184"/>
                  <a:pt x="177805" y="60461"/>
                </a:cubicBezTo>
                <a:cubicBezTo>
                  <a:pt x="200559" y="33738"/>
                  <a:pt x="134413" y="-2510"/>
                  <a:pt x="133355" y="13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: 図形 2152">
            <a:extLst>
              <a:ext uri="{FF2B5EF4-FFF2-40B4-BE49-F238E27FC236}">
                <a16:creationId xmlns:a16="http://schemas.microsoft.com/office/drawing/2014/main" id="{FEBF52BA-90DA-4F30-8E82-B4851B6C9451}"/>
              </a:ext>
            </a:extLst>
          </p:cNvPr>
          <p:cNvSpPr/>
          <p:nvPr/>
        </p:nvSpPr>
        <p:spPr>
          <a:xfrm>
            <a:off x="5011863" y="3807276"/>
            <a:ext cx="163711" cy="152179"/>
          </a:xfrm>
          <a:custGeom>
            <a:avLst/>
            <a:gdLst>
              <a:gd name="connsiteX0" fmla="*/ 1462 w 163711"/>
              <a:gd name="connsiteY0" fmla="*/ 151949 h 152179"/>
              <a:gd name="connsiteX1" fmla="*/ 161800 w 163711"/>
              <a:gd name="connsiteY1" fmla="*/ 5899 h 152179"/>
              <a:gd name="connsiteX2" fmla="*/ 85600 w 163711"/>
              <a:gd name="connsiteY2" fmla="*/ 39237 h 152179"/>
              <a:gd name="connsiteX3" fmla="*/ 1462 w 163711"/>
              <a:gd name="connsiteY3" fmla="*/ 151949 h 15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711" h="152179">
                <a:moveTo>
                  <a:pt x="1462" y="151949"/>
                </a:moveTo>
                <a:cubicBezTo>
                  <a:pt x="14162" y="146393"/>
                  <a:pt x="147777" y="24684"/>
                  <a:pt x="161800" y="5899"/>
                </a:cubicBezTo>
                <a:cubicBezTo>
                  <a:pt x="175823" y="-12886"/>
                  <a:pt x="108883" y="17276"/>
                  <a:pt x="85600" y="39237"/>
                </a:cubicBezTo>
                <a:cubicBezTo>
                  <a:pt x="62317" y="61198"/>
                  <a:pt x="-11238" y="157505"/>
                  <a:pt x="1462" y="15194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: 図形 2153">
            <a:extLst>
              <a:ext uri="{FF2B5EF4-FFF2-40B4-BE49-F238E27FC236}">
                <a16:creationId xmlns:a16="http://schemas.microsoft.com/office/drawing/2014/main" id="{C66A108A-78C5-4F96-8D24-7E1E14D46359}"/>
              </a:ext>
            </a:extLst>
          </p:cNvPr>
          <p:cNvSpPr/>
          <p:nvPr/>
        </p:nvSpPr>
        <p:spPr>
          <a:xfrm>
            <a:off x="4086824" y="4203072"/>
            <a:ext cx="534244" cy="129832"/>
          </a:xfrm>
          <a:custGeom>
            <a:avLst/>
            <a:gdLst>
              <a:gd name="connsiteX0" fmla="*/ 459 w 534244"/>
              <a:gd name="connsiteY0" fmla="*/ 127628 h 129832"/>
              <a:gd name="connsiteX1" fmla="*/ 220593 w 534244"/>
              <a:gd name="connsiteY1" fmla="*/ 104345 h 129832"/>
              <a:gd name="connsiteX2" fmla="*/ 533859 w 534244"/>
              <a:gd name="connsiteY2" fmla="*/ 628 h 129832"/>
              <a:gd name="connsiteX3" fmla="*/ 277743 w 534244"/>
              <a:gd name="connsiteY3" fmla="*/ 64128 h 129832"/>
              <a:gd name="connsiteX4" fmla="*/ 459 w 534244"/>
              <a:gd name="connsiteY4" fmla="*/ 127628 h 1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244" h="129832">
                <a:moveTo>
                  <a:pt x="459" y="127628"/>
                </a:moveTo>
                <a:cubicBezTo>
                  <a:pt x="-9066" y="134331"/>
                  <a:pt x="131693" y="125512"/>
                  <a:pt x="220593" y="104345"/>
                </a:cubicBezTo>
                <a:cubicBezTo>
                  <a:pt x="309493" y="83178"/>
                  <a:pt x="524334" y="7331"/>
                  <a:pt x="533859" y="628"/>
                </a:cubicBezTo>
                <a:cubicBezTo>
                  <a:pt x="543384" y="-6075"/>
                  <a:pt x="374051" y="42608"/>
                  <a:pt x="277743" y="64128"/>
                </a:cubicBezTo>
                <a:cubicBezTo>
                  <a:pt x="181435" y="85647"/>
                  <a:pt x="9984" y="120925"/>
                  <a:pt x="459" y="12762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: 図形 2154">
            <a:extLst>
              <a:ext uri="{FF2B5EF4-FFF2-40B4-BE49-F238E27FC236}">
                <a16:creationId xmlns:a16="http://schemas.microsoft.com/office/drawing/2014/main" id="{8107F79E-EF1D-4448-A737-755FFAAA6367}"/>
              </a:ext>
            </a:extLst>
          </p:cNvPr>
          <p:cNvSpPr/>
          <p:nvPr/>
        </p:nvSpPr>
        <p:spPr>
          <a:xfrm>
            <a:off x="4618511" y="4135114"/>
            <a:ext cx="269084" cy="64504"/>
          </a:xfrm>
          <a:custGeom>
            <a:avLst/>
            <a:gdLst>
              <a:gd name="connsiteX0" fmla="*/ 56 w 269084"/>
              <a:gd name="connsiteY0" fmla="*/ 64353 h 64504"/>
              <a:gd name="connsiteX1" fmla="*/ 173622 w 269084"/>
              <a:gd name="connsiteY1" fmla="*/ 5086 h 64504"/>
              <a:gd name="connsiteX2" fmla="*/ 268872 w 269084"/>
              <a:gd name="connsiteY2" fmla="*/ 5086 h 64504"/>
              <a:gd name="connsiteX3" fmla="*/ 192672 w 269084"/>
              <a:gd name="connsiteY3" fmla="*/ 22019 h 64504"/>
              <a:gd name="connsiteX4" fmla="*/ 56 w 269084"/>
              <a:gd name="connsiteY4" fmla="*/ 64353 h 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084" h="64504">
                <a:moveTo>
                  <a:pt x="56" y="64353"/>
                </a:moveTo>
                <a:cubicBezTo>
                  <a:pt x="-3119" y="61531"/>
                  <a:pt x="128819" y="14964"/>
                  <a:pt x="173622" y="5086"/>
                </a:cubicBezTo>
                <a:cubicBezTo>
                  <a:pt x="218425" y="-4792"/>
                  <a:pt x="265697" y="2264"/>
                  <a:pt x="268872" y="5086"/>
                </a:cubicBezTo>
                <a:cubicBezTo>
                  <a:pt x="272047" y="7908"/>
                  <a:pt x="239239" y="14258"/>
                  <a:pt x="192672" y="22019"/>
                </a:cubicBezTo>
                <a:cubicBezTo>
                  <a:pt x="146105" y="29780"/>
                  <a:pt x="3231" y="67175"/>
                  <a:pt x="56" y="6435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: 図形 2155">
            <a:extLst>
              <a:ext uri="{FF2B5EF4-FFF2-40B4-BE49-F238E27FC236}">
                <a16:creationId xmlns:a16="http://schemas.microsoft.com/office/drawing/2014/main" id="{0E6AE462-A2F7-4650-A6AF-F58619688937}"/>
              </a:ext>
            </a:extLst>
          </p:cNvPr>
          <p:cNvSpPr/>
          <p:nvPr/>
        </p:nvSpPr>
        <p:spPr>
          <a:xfrm>
            <a:off x="4853708" y="4089228"/>
            <a:ext cx="426661" cy="48720"/>
          </a:xfrm>
          <a:custGeom>
            <a:avLst/>
            <a:gdLst>
              <a:gd name="connsiteX0" fmla="*/ 10392 w 426661"/>
              <a:gd name="connsiteY0" fmla="*/ 46739 h 48720"/>
              <a:gd name="connsiteX1" fmla="*/ 67542 w 426661"/>
              <a:gd name="connsiteY1" fmla="*/ 44622 h 48720"/>
              <a:gd name="connsiteX2" fmla="*/ 421025 w 426661"/>
              <a:gd name="connsiteY2" fmla="*/ 172 h 48720"/>
              <a:gd name="connsiteX3" fmla="*/ 279209 w 426661"/>
              <a:gd name="connsiteY3" fmla="*/ 29805 h 48720"/>
              <a:gd name="connsiteX4" fmla="*/ 200892 w 426661"/>
              <a:gd name="connsiteY4" fmla="*/ 44622 h 48720"/>
              <a:gd name="connsiteX5" fmla="*/ 10392 w 426661"/>
              <a:gd name="connsiteY5" fmla="*/ 46739 h 4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661" h="48720">
                <a:moveTo>
                  <a:pt x="10392" y="46739"/>
                </a:moveTo>
                <a:cubicBezTo>
                  <a:pt x="-11833" y="46739"/>
                  <a:pt x="-897" y="52383"/>
                  <a:pt x="67542" y="44622"/>
                </a:cubicBezTo>
                <a:cubicBezTo>
                  <a:pt x="135981" y="36861"/>
                  <a:pt x="385747" y="2641"/>
                  <a:pt x="421025" y="172"/>
                </a:cubicBezTo>
                <a:cubicBezTo>
                  <a:pt x="456303" y="-2297"/>
                  <a:pt x="315898" y="22397"/>
                  <a:pt x="279209" y="29805"/>
                </a:cubicBezTo>
                <a:cubicBezTo>
                  <a:pt x="242520" y="37213"/>
                  <a:pt x="238287" y="41447"/>
                  <a:pt x="200892" y="44622"/>
                </a:cubicBezTo>
                <a:cubicBezTo>
                  <a:pt x="163497" y="47797"/>
                  <a:pt x="32617" y="46739"/>
                  <a:pt x="10392" y="4673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: 図形 2156">
            <a:extLst>
              <a:ext uri="{FF2B5EF4-FFF2-40B4-BE49-F238E27FC236}">
                <a16:creationId xmlns:a16="http://schemas.microsoft.com/office/drawing/2014/main" id="{4145F4EF-D676-4928-AFA7-B2BFED6A7C4D}"/>
              </a:ext>
            </a:extLst>
          </p:cNvPr>
          <p:cNvSpPr/>
          <p:nvPr/>
        </p:nvSpPr>
        <p:spPr>
          <a:xfrm>
            <a:off x="5288390" y="4076191"/>
            <a:ext cx="383536" cy="36758"/>
          </a:xfrm>
          <a:custGeom>
            <a:avLst/>
            <a:gdLst>
              <a:gd name="connsiteX0" fmla="*/ 5393 w 383536"/>
              <a:gd name="connsiteY0" fmla="*/ 15326 h 36758"/>
              <a:gd name="connsiteX1" fmla="*/ 242460 w 383536"/>
              <a:gd name="connsiteY1" fmla="*/ 15326 h 36758"/>
              <a:gd name="connsiteX2" fmla="*/ 380043 w 383536"/>
              <a:gd name="connsiteY2" fmla="*/ 509 h 36758"/>
              <a:gd name="connsiteX3" fmla="*/ 102760 w 383536"/>
              <a:gd name="connsiteY3" fmla="*/ 36492 h 36758"/>
              <a:gd name="connsiteX4" fmla="*/ 5393 w 383536"/>
              <a:gd name="connsiteY4" fmla="*/ 15326 h 3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36" h="36758">
                <a:moveTo>
                  <a:pt x="5393" y="15326"/>
                </a:moveTo>
                <a:cubicBezTo>
                  <a:pt x="28676" y="11798"/>
                  <a:pt x="180018" y="17795"/>
                  <a:pt x="242460" y="15326"/>
                </a:cubicBezTo>
                <a:cubicBezTo>
                  <a:pt x="304902" y="12857"/>
                  <a:pt x="403326" y="-3019"/>
                  <a:pt x="380043" y="509"/>
                </a:cubicBezTo>
                <a:cubicBezTo>
                  <a:pt x="356760" y="4037"/>
                  <a:pt x="167671" y="33670"/>
                  <a:pt x="102760" y="36492"/>
                </a:cubicBezTo>
                <a:cubicBezTo>
                  <a:pt x="37849" y="39314"/>
                  <a:pt x="-17890" y="18854"/>
                  <a:pt x="5393" y="1532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: 図形 2157">
            <a:extLst>
              <a:ext uri="{FF2B5EF4-FFF2-40B4-BE49-F238E27FC236}">
                <a16:creationId xmlns:a16="http://schemas.microsoft.com/office/drawing/2014/main" id="{88597E76-C3F6-408E-819B-F18F89E4E8B3}"/>
              </a:ext>
            </a:extLst>
          </p:cNvPr>
          <p:cNvSpPr/>
          <p:nvPr/>
        </p:nvSpPr>
        <p:spPr>
          <a:xfrm>
            <a:off x="5467343" y="4079612"/>
            <a:ext cx="225456" cy="50864"/>
          </a:xfrm>
          <a:custGeom>
            <a:avLst/>
            <a:gdLst>
              <a:gd name="connsiteX0" fmla="*/ 7 w 225456"/>
              <a:gd name="connsiteY0" fmla="*/ 47888 h 50864"/>
              <a:gd name="connsiteX1" fmla="*/ 155582 w 225456"/>
              <a:gd name="connsiteY1" fmla="*/ 27251 h 50864"/>
              <a:gd name="connsiteX2" fmla="*/ 225432 w 225456"/>
              <a:gd name="connsiteY2" fmla="*/ 263 h 50864"/>
              <a:gd name="connsiteX3" fmla="*/ 149232 w 225456"/>
              <a:gd name="connsiteY3" fmla="*/ 44713 h 50864"/>
              <a:gd name="connsiteX4" fmla="*/ 7 w 225456"/>
              <a:gd name="connsiteY4" fmla="*/ 47888 h 5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6" h="50864">
                <a:moveTo>
                  <a:pt x="7" y="47888"/>
                </a:moveTo>
                <a:cubicBezTo>
                  <a:pt x="1065" y="44978"/>
                  <a:pt x="118011" y="35188"/>
                  <a:pt x="155582" y="27251"/>
                </a:cubicBezTo>
                <a:cubicBezTo>
                  <a:pt x="193153" y="19314"/>
                  <a:pt x="226490" y="-2647"/>
                  <a:pt x="225432" y="263"/>
                </a:cubicBezTo>
                <a:cubicBezTo>
                  <a:pt x="224374" y="3173"/>
                  <a:pt x="181776" y="35452"/>
                  <a:pt x="149232" y="44713"/>
                </a:cubicBezTo>
                <a:cubicBezTo>
                  <a:pt x="116688" y="53974"/>
                  <a:pt x="-1051" y="50798"/>
                  <a:pt x="7" y="4788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: 図形 2158">
            <a:extLst>
              <a:ext uri="{FF2B5EF4-FFF2-40B4-BE49-F238E27FC236}">
                <a16:creationId xmlns:a16="http://schemas.microsoft.com/office/drawing/2014/main" id="{EA6012BA-99F5-463D-A103-6F1E0869BD73}"/>
              </a:ext>
            </a:extLst>
          </p:cNvPr>
          <p:cNvSpPr/>
          <p:nvPr/>
        </p:nvSpPr>
        <p:spPr>
          <a:xfrm>
            <a:off x="5595685" y="4087345"/>
            <a:ext cx="157487" cy="246539"/>
          </a:xfrm>
          <a:custGeom>
            <a:avLst/>
            <a:gdLst>
              <a:gd name="connsiteX0" fmla="*/ 98678 w 157487"/>
              <a:gd name="connsiteY0" fmla="*/ 468 h 246539"/>
              <a:gd name="connsiteX1" fmla="*/ 157415 w 157487"/>
              <a:gd name="connsiteY1" fmla="*/ 95718 h 246539"/>
              <a:gd name="connsiteX2" fmla="*/ 108203 w 157487"/>
              <a:gd name="connsiteY2" fmla="*/ 170330 h 246539"/>
              <a:gd name="connsiteX3" fmla="*/ 253 w 157487"/>
              <a:gd name="connsiteY3" fmla="*/ 246530 h 246539"/>
              <a:gd name="connsiteX4" fmla="*/ 141540 w 157487"/>
              <a:gd name="connsiteY4" fmla="*/ 165568 h 246539"/>
              <a:gd name="connsiteX5" fmla="*/ 138365 w 157487"/>
              <a:gd name="connsiteY5" fmla="*/ 63968 h 246539"/>
              <a:gd name="connsiteX6" fmla="*/ 98678 w 157487"/>
              <a:gd name="connsiteY6" fmla="*/ 468 h 24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487" h="246539">
                <a:moveTo>
                  <a:pt x="98678" y="468"/>
                </a:moveTo>
                <a:cubicBezTo>
                  <a:pt x="101853" y="5760"/>
                  <a:pt x="155828" y="67408"/>
                  <a:pt x="157415" y="95718"/>
                </a:cubicBezTo>
                <a:cubicBezTo>
                  <a:pt x="159002" y="124028"/>
                  <a:pt x="134397" y="145195"/>
                  <a:pt x="108203" y="170330"/>
                </a:cubicBezTo>
                <a:cubicBezTo>
                  <a:pt x="82009" y="195465"/>
                  <a:pt x="-5303" y="247324"/>
                  <a:pt x="253" y="246530"/>
                </a:cubicBezTo>
                <a:cubicBezTo>
                  <a:pt x="5809" y="245736"/>
                  <a:pt x="118521" y="195995"/>
                  <a:pt x="141540" y="165568"/>
                </a:cubicBezTo>
                <a:cubicBezTo>
                  <a:pt x="164559" y="135141"/>
                  <a:pt x="143127" y="92014"/>
                  <a:pt x="138365" y="63968"/>
                </a:cubicBezTo>
                <a:cubicBezTo>
                  <a:pt x="133603" y="35922"/>
                  <a:pt x="95503" y="-4824"/>
                  <a:pt x="98678" y="46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: 図形 2159">
            <a:extLst>
              <a:ext uri="{FF2B5EF4-FFF2-40B4-BE49-F238E27FC236}">
                <a16:creationId xmlns:a16="http://schemas.microsoft.com/office/drawing/2014/main" id="{4957E471-AC62-4452-9F4F-1FBED1433E42}"/>
              </a:ext>
            </a:extLst>
          </p:cNvPr>
          <p:cNvSpPr/>
          <p:nvPr/>
        </p:nvSpPr>
        <p:spPr>
          <a:xfrm>
            <a:off x="4910603" y="4355282"/>
            <a:ext cx="351813" cy="85543"/>
          </a:xfrm>
          <a:custGeom>
            <a:avLst/>
            <a:gdLst>
              <a:gd name="connsiteX0" fmla="*/ 12235 w 351813"/>
              <a:gd name="connsiteY0" fmla="*/ 80193 h 85543"/>
              <a:gd name="connsiteX1" fmla="*/ 72560 w 351813"/>
              <a:gd name="connsiteY1" fmla="*/ 72256 h 85543"/>
              <a:gd name="connsiteX2" fmla="*/ 340847 w 351813"/>
              <a:gd name="connsiteY2" fmla="*/ 16693 h 85543"/>
              <a:gd name="connsiteX3" fmla="*/ 270997 w 351813"/>
              <a:gd name="connsiteY3" fmla="*/ 3993 h 85543"/>
              <a:gd name="connsiteX4" fmla="*/ 12235 w 351813"/>
              <a:gd name="connsiteY4" fmla="*/ 80193 h 8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813" h="85543">
                <a:moveTo>
                  <a:pt x="12235" y="80193"/>
                </a:moveTo>
                <a:cubicBezTo>
                  <a:pt x="-20838" y="91570"/>
                  <a:pt x="17791" y="82839"/>
                  <a:pt x="72560" y="72256"/>
                </a:cubicBezTo>
                <a:cubicBezTo>
                  <a:pt x="127329" y="61673"/>
                  <a:pt x="307774" y="28070"/>
                  <a:pt x="340847" y="16693"/>
                </a:cubicBezTo>
                <a:cubicBezTo>
                  <a:pt x="373920" y="5316"/>
                  <a:pt x="326824" y="-6326"/>
                  <a:pt x="270997" y="3993"/>
                </a:cubicBezTo>
                <a:cubicBezTo>
                  <a:pt x="215170" y="14312"/>
                  <a:pt x="45308" y="68816"/>
                  <a:pt x="12235" y="8019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: 図形 2160">
            <a:extLst>
              <a:ext uri="{FF2B5EF4-FFF2-40B4-BE49-F238E27FC236}">
                <a16:creationId xmlns:a16="http://schemas.microsoft.com/office/drawing/2014/main" id="{1869066E-7DB6-449F-9EBE-946BD33D5EE0}"/>
              </a:ext>
            </a:extLst>
          </p:cNvPr>
          <p:cNvSpPr/>
          <p:nvPr/>
        </p:nvSpPr>
        <p:spPr>
          <a:xfrm>
            <a:off x="5314703" y="4325758"/>
            <a:ext cx="317979" cy="30666"/>
          </a:xfrm>
          <a:custGeom>
            <a:avLst/>
            <a:gdLst>
              <a:gd name="connsiteX0" fmla="*/ 247 w 317979"/>
              <a:gd name="connsiteY0" fmla="*/ 30342 h 30666"/>
              <a:gd name="connsiteX1" fmla="*/ 174872 w 317979"/>
              <a:gd name="connsiteY1" fmla="*/ 22405 h 30666"/>
              <a:gd name="connsiteX2" fmla="*/ 317747 w 317979"/>
              <a:gd name="connsiteY2" fmla="*/ 180 h 30666"/>
              <a:gd name="connsiteX3" fmla="*/ 141535 w 317979"/>
              <a:gd name="connsiteY3" fmla="*/ 12880 h 30666"/>
              <a:gd name="connsiteX4" fmla="*/ 247 w 317979"/>
              <a:gd name="connsiteY4" fmla="*/ 30342 h 3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979" h="30666">
                <a:moveTo>
                  <a:pt x="247" y="30342"/>
                </a:moveTo>
                <a:cubicBezTo>
                  <a:pt x="5803" y="31929"/>
                  <a:pt x="121955" y="27432"/>
                  <a:pt x="174872" y="22405"/>
                </a:cubicBezTo>
                <a:cubicBezTo>
                  <a:pt x="227789" y="17378"/>
                  <a:pt x="323303" y="1767"/>
                  <a:pt x="317747" y="180"/>
                </a:cubicBezTo>
                <a:cubicBezTo>
                  <a:pt x="312191" y="-1407"/>
                  <a:pt x="199214" y="7853"/>
                  <a:pt x="141535" y="12880"/>
                </a:cubicBezTo>
                <a:cubicBezTo>
                  <a:pt x="83856" y="17907"/>
                  <a:pt x="-5309" y="28755"/>
                  <a:pt x="247" y="303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: 図形 2161">
            <a:extLst>
              <a:ext uri="{FF2B5EF4-FFF2-40B4-BE49-F238E27FC236}">
                <a16:creationId xmlns:a16="http://schemas.microsoft.com/office/drawing/2014/main" id="{1CA5ECF0-C24D-4B76-90CD-C0FE011BF336}"/>
              </a:ext>
            </a:extLst>
          </p:cNvPr>
          <p:cNvSpPr/>
          <p:nvPr/>
        </p:nvSpPr>
        <p:spPr>
          <a:xfrm>
            <a:off x="4447753" y="4579600"/>
            <a:ext cx="302680" cy="16378"/>
          </a:xfrm>
          <a:custGeom>
            <a:avLst/>
            <a:gdLst>
              <a:gd name="connsiteX0" fmla="*/ 8360 w 302680"/>
              <a:gd name="connsiteY0" fmla="*/ 1925 h 16378"/>
              <a:gd name="connsiteX1" fmla="*/ 59160 w 302680"/>
              <a:gd name="connsiteY1" fmla="*/ 5100 h 16378"/>
              <a:gd name="connsiteX2" fmla="*/ 298872 w 302680"/>
              <a:gd name="connsiteY2" fmla="*/ 338 h 16378"/>
              <a:gd name="connsiteX3" fmla="*/ 194097 w 302680"/>
              <a:gd name="connsiteY3" fmla="*/ 16213 h 16378"/>
              <a:gd name="connsiteX4" fmla="*/ 8360 w 302680"/>
              <a:gd name="connsiteY4" fmla="*/ 1925 h 1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680" h="16378">
                <a:moveTo>
                  <a:pt x="8360" y="1925"/>
                </a:moveTo>
                <a:cubicBezTo>
                  <a:pt x="-14129" y="73"/>
                  <a:pt x="10741" y="5365"/>
                  <a:pt x="59160" y="5100"/>
                </a:cubicBezTo>
                <a:cubicBezTo>
                  <a:pt x="107579" y="4836"/>
                  <a:pt x="276383" y="-1514"/>
                  <a:pt x="298872" y="338"/>
                </a:cubicBezTo>
                <a:cubicBezTo>
                  <a:pt x="321361" y="2190"/>
                  <a:pt x="238811" y="14361"/>
                  <a:pt x="194097" y="16213"/>
                </a:cubicBezTo>
                <a:cubicBezTo>
                  <a:pt x="149383" y="18065"/>
                  <a:pt x="30849" y="3777"/>
                  <a:pt x="8360" y="192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: 図形 2162">
            <a:extLst>
              <a:ext uri="{FF2B5EF4-FFF2-40B4-BE49-F238E27FC236}">
                <a16:creationId xmlns:a16="http://schemas.microsoft.com/office/drawing/2014/main" id="{EAF47604-8250-4ECE-925E-A17725599CC2}"/>
              </a:ext>
            </a:extLst>
          </p:cNvPr>
          <p:cNvSpPr/>
          <p:nvPr/>
        </p:nvSpPr>
        <p:spPr>
          <a:xfrm>
            <a:off x="4686168" y="4418085"/>
            <a:ext cx="263159" cy="157109"/>
          </a:xfrm>
          <a:custGeom>
            <a:avLst/>
            <a:gdLst>
              <a:gd name="connsiteX0" fmla="*/ 132 w 263159"/>
              <a:gd name="connsiteY0" fmla="*/ 157090 h 157109"/>
              <a:gd name="connsiteX1" fmla="*/ 57282 w 263159"/>
              <a:gd name="connsiteY1" fmla="*/ 133278 h 157109"/>
              <a:gd name="connsiteX2" fmla="*/ 260482 w 263159"/>
              <a:gd name="connsiteY2" fmla="*/ 4690 h 157109"/>
              <a:gd name="connsiteX3" fmla="*/ 165232 w 263159"/>
              <a:gd name="connsiteY3" fmla="*/ 38028 h 157109"/>
              <a:gd name="connsiteX4" fmla="*/ 44582 w 263159"/>
              <a:gd name="connsiteY4" fmla="*/ 133278 h 157109"/>
              <a:gd name="connsiteX5" fmla="*/ 132 w 263159"/>
              <a:gd name="connsiteY5" fmla="*/ 157090 h 15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159" h="157109">
                <a:moveTo>
                  <a:pt x="132" y="157090"/>
                </a:moveTo>
                <a:cubicBezTo>
                  <a:pt x="2249" y="157090"/>
                  <a:pt x="13891" y="158678"/>
                  <a:pt x="57282" y="133278"/>
                </a:cubicBezTo>
                <a:cubicBezTo>
                  <a:pt x="100673" y="107878"/>
                  <a:pt x="242490" y="20565"/>
                  <a:pt x="260482" y="4690"/>
                </a:cubicBezTo>
                <a:cubicBezTo>
                  <a:pt x="278474" y="-11185"/>
                  <a:pt x="201215" y="16597"/>
                  <a:pt x="165232" y="38028"/>
                </a:cubicBezTo>
                <a:cubicBezTo>
                  <a:pt x="129249" y="59459"/>
                  <a:pt x="67601" y="114228"/>
                  <a:pt x="44582" y="133278"/>
                </a:cubicBezTo>
                <a:cubicBezTo>
                  <a:pt x="21563" y="152328"/>
                  <a:pt x="-1985" y="157090"/>
                  <a:pt x="132" y="15709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: 図形 2164">
            <a:extLst>
              <a:ext uri="{FF2B5EF4-FFF2-40B4-BE49-F238E27FC236}">
                <a16:creationId xmlns:a16="http://schemas.microsoft.com/office/drawing/2014/main" id="{C70DEBBD-E619-4299-9541-23D2F26C3F36}"/>
              </a:ext>
            </a:extLst>
          </p:cNvPr>
          <p:cNvSpPr/>
          <p:nvPr/>
        </p:nvSpPr>
        <p:spPr>
          <a:xfrm>
            <a:off x="5241023" y="4098973"/>
            <a:ext cx="37584" cy="122138"/>
          </a:xfrm>
          <a:custGeom>
            <a:avLst/>
            <a:gdLst>
              <a:gd name="connsiteX0" fmla="*/ 37415 w 37584"/>
              <a:gd name="connsiteY0" fmla="*/ 1540 h 122138"/>
              <a:gd name="connsiteX1" fmla="*/ 902 w 37584"/>
              <a:gd name="connsiteY1" fmla="*/ 106315 h 122138"/>
              <a:gd name="connsiteX2" fmla="*/ 10427 w 37584"/>
              <a:gd name="connsiteY2" fmla="*/ 120602 h 122138"/>
              <a:gd name="connsiteX3" fmla="*/ 2490 w 37584"/>
              <a:gd name="connsiteY3" fmla="*/ 95202 h 122138"/>
              <a:gd name="connsiteX4" fmla="*/ 13602 w 37584"/>
              <a:gd name="connsiteY4" fmla="*/ 47577 h 122138"/>
              <a:gd name="connsiteX5" fmla="*/ 37415 w 37584"/>
              <a:gd name="connsiteY5" fmla="*/ 1540 h 12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84" h="122138">
                <a:moveTo>
                  <a:pt x="37415" y="1540"/>
                </a:moveTo>
                <a:cubicBezTo>
                  <a:pt x="35298" y="11330"/>
                  <a:pt x="5400" y="86471"/>
                  <a:pt x="902" y="106315"/>
                </a:cubicBezTo>
                <a:cubicBezTo>
                  <a:pt x="-3596" y="126159"/>
                  <a:pt x="10162" y="122454"/>
                  <a:pt x="10427" y="120602"/>
                </a:cubicBezTo>
                <a:cubicBezTo>
                  <a:pt x="10692" y="118750"/>
                  <a:pt x="1961" y="107373"/>
                  <a:pt x="2490" y="95202"/>
                </a:cubicBezTo>
                <a:cubicBezTo>
                  <a:pt x="3019" y="83031"/>
                  <a:pt x="5929" y="63981"/>
                  <a:pt x="13602" y="47577"/>
                </a:cubicBezTo>
                <a:cubicBezTo>
                  <a:pt x="21275" y="31173"/>
                  <a:pt x="39532" y="-8250"/>
                  <a:pt x="37415" y="15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: 図形 2165">
            <a:extLst>
              <a:ext uri="{FF2B5EF4-FFF2-40B4-BE49-F238E27FC236}">
                <a16:creationId xmlns:a16="http://schemas.microsoft.com/office/drawing/2014/main" id="{A52CB919-A4FC-4E61-97F8-09EADAAA2169}"/>
              </a:ext>
            </a:extLst>
          </p:cNvPr>
          <p:cNvSpPr/>
          <p:nvPr/>
        </p:nvSpPr>
        <p:spPr>
          <a:xfrm>
            <a:off x="4751153" y="4159232"/>
            <a:ext cx="131048" cy="179435"/>
          </a:xfrm>
          <a:custGeom>
            <a:avLst/>
            <a:gdLst>
              <a:gd name="connsiteX0" fmla="*/ 130410 w 131048"/>
              <a:gd name="connsiteY0" fmla="*/ 18 h 179435"/>
              <a:gd name="connsiteX1" fmla="*/ 71672 w 131048"/>
              <a:gd name="connsiteY1" fmla="*/ 107968 h 179435"/>
              <a:gd name="connsiteX2" fmla="*/ 235 w 131048"/>
              <a:gd name="connsiteY2" fmla="*/ 179406 h 179435"/>
              <a:gd name="connsiteX3" fmla="*/ 97072 w 131048"/>
              <a:gd name="connsiteY3" fmla="*/ 100031 h 179435"/>
              <a:gd name="connsiteX4" fmla="*/ 130410 w 131048"/>
              <a:gd name="connsiteY4" fmla="*/ 18 h 17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179435">
                <a:moveTo>
                  <a:pt x="130410" y="18"/>
                </a:moveTo>
                <a:cubicBezTo>
                  <a:pt x="126177" y="1341"/>
                  <a:pt x="93368" y="78070"/>
                  <a:pt x="71672" y="107968"/>
                </a:cubicBezTo>
                <a:cubicBezTo>
                  <a:pt x="49976" y="137866"/>
                  <a:pt x="-3998" y="180729"/>
                  <a:pt x="235" y="179406"/>
                </a:cubicBezTo>
                <a:cubicBezTo>
                  <a:pt x="4468" y="178083"/>
                  <a:pt x="76964" y="129929"/>
                  <a:pt x="97072" y="100031"/>
                </a:cubicBezTo>
                <a:cubicBezTo>
                  <a:pt x="117180" y="70133"/>
                  <a:pt x="134643" y="-1305"/>
                  <a:pt x="130410" y="1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: 図形 2166">
            <a:extLst>
              <a:ext uri="{FF2B5EF4-FFF2-40B4-BE49-F238E27FC236}">
                <a16:creationId xmlns:a16="http://schemas.microsoft.com/office/drawing/2014/main" id="{6E00755F-B43D-490D-A059-5D623AEED75B}"/>
              </a:ext>
            </a:extLst>
          </p:cNvPr>
          <p:cNvSpPr/>
          <p:nvPr/>
        </p:nvSpPr>
        <p:spPr>
          <a:xfrm>
            <a:off x="4638630" y="4212160"/>
            <a:ext cx="131856" cy="106160"/>
          </a:xfrm>
          <a:custGeom>
            <a:avLst/>
            <a:gdLst>
              <a:gd name="connsiteX0" fmla="*/ 45 w 131856"/>
              <a:gd name="connsiteY0" fmla="*/ 9003 h 106160"/>
              <a:gd name="connsiteX1" fmla="*/ 109583 w 131856"/>
              <a:gd name="connsiteY1" fmla="*/ 39165 h 106160"/>
              <a:gd name="connsiteX2" fmla="*/ 115933 w 131856"/>
              <a:gd name="connsiteY2" fmla="*/ 105840 h 106160"/>
              <a:gd name="connsiteX3" fmla="*/ 123870 w 131856"/>
              <a:gd name="connsiteY3" fmla="*/ 9003 h 106160"/>
              <a:gd name="connsiteX4" fmla="*/ 45 w 131856"/>
              <a:gd name="connsiteY4" fmla="*/ 9003 h 10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56" h="106160">
                <a:moveTo>
                  <a:pt x="45" y="9003"/>
                </a:moveTo>
                <a:cubicBezTo>
                  <a:pt x="-2336" y="14030"/>
                  <a:pt x="90268" y="23026"/>
                  <a:pt x="109583" y="39165"/>
                </a:cubicBezTo>
                <a:cubicBezTo>
                  <a:pt x="128898" y="55304"/>
                  <a:pt x="113552" y="110867"/>
                  <a:pt x="115933" y="105840"/>
                </a:cubicBezTo>
                <a:cubicBezTo>
                  <a:pt x="118314" y="100813"/>
                  <a:pt x="144772" y="26466"/>
                  <a:pt x="123870" y="9003"/>
                </a:cubicBezTo>
                <a:cubicBezTo>
                  <a:pt x="102968" y="-8460"/>
                  <a:pt x="2426" y="3976"/>
                  <a:pt x="45" y="900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: 図形 2167">
            <a:extLst>
              <a:ext uri="{FF2B5EF4-FFF2-40B4-BE49-F238E27FC236}">
                <a16:creationId xmlns:a16="http://schemas.microsoft.com/office/drawing/2014/main" id="{4142AA58-DAE1-449E-85EE-D1B7C8D47A36}"/>
              </a:ext>
            </a:extLst>
          </p:cNvPr>
          <p:cNvSpPr/>
          <p:nvPr/>
        </p:nvSpPr>
        <p:spPr>
          <a:xfrm>
            <a:off x="5171148" y="4119161"/>
            <a:ext cx="75732" cy="151243"/>
          </a:xfrm>
          <a:custGeom>
            <a:avLst/>
            <a:gdLst>
              <a:gd name="connsiteX0" fmla="*/ 54902 w 75732"/>
              <a:gd name="connsiteY0" fmla="*/ 402 h 151243"/>
              <a:gd name="connsiteX1" fmla="*/ 24740 w 75732"/>
              <a:gd name="connsiteY1" fmla="*/ 84539 h 151243"/>
              <a:gd name="connsiteX2" fmla="*/ 75540 w 75732"/>
              <a:gd name="connsiteY2" fmla="*/ 151214 h 151243"/>
              <a:gd name="connsiteX3" fmla="*/ 2515 w 75732"/>
              <a:gd name="connsiteY3" fmla="*/ 92477 h 151243"/>
              <a:gd name="connsiteX4" fmla="*/ 21565 w 75732"/>
              <a:gd name="connsiteY4" fmla="*/ 54377 h 151243"/>
              <a:gd name="connsiteX5" fmla="*/ 54902 w 75732"/>
              <a:gd name="connsiteY5" fmla="*/ 402 h 15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32" h="151243">
                <a:moveTo>
                  <a:pt x="54902" y="402"/>
                </a:moveTo>
                <a:cubicBezTo>
                  <a:pt x="55431" y="5429"/>
                  <a:pt x="21300" y="59404"/>
                  <a:pt x="24740" y="84539"/>
                </a:cubicBezTo>
                <a:cubicBezTo>
                  <a:pt x="28180" y="109674"/>
                  <a:pt x="79244" y="149891"/>
                  <a:pt x="75540" y="151214"/>
                </a:cubicBezTo>
                <a:cubicBezTo>
                  <a:pt x="71836" y="152537"/>
                  <a:pt x="11511" y="108617"/>
                  <a:pt x="2515" y="92477"/>
                </a:cubicBezTo>
                <a:cubicBezTo>
                  <a:pt x="-6481" y="76337"/>
                  <a:pt x="10717" y="69988"/>
                  <a:pt x="21565" y="54377"/>
                </a:cubicBezTo>
                <a:cubicBezTo>
                  <a:pt x="32413" y="38767"/>
                  <a:pt x="54373" y="-4625"/>
                  <a:pt x="54902" y="4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: 図形 2168">
            <a:extLst>
              <a:ext uri="{FF2B5EF4-FFF2-40B4-BE49-F238E27FC236}">
                <a16:creationId xmlns:a16="http://schemas.microsoft.com/office/drawing/2014/main" id="{B31C18B8-81D6-4144-ACD2-52084E23D17C}"/>
              </a:ext>
            </a:extLst>
          </p:cNvPr>
          <p:cNvSpPr/>
          <p:nvPr/>
        </p:nvSpPr>
        <p:spPr>
          <a:xfrm>
            <a:off x="4789018" y="4165600"/>
            <a:ext cx="81432" cy="47625"/>
          </a:xfrm>
          <a:custGeom>
            <a:avLst/>
            <a:gdLst>
              <a:gd name="connsiteX0" fmla="*/ 81432 w 81432"/>
              <a:gd name="connsiteY0" fmla="*/ 0 h 47625"/>
              <a:gd name="connsiteX1" fmla="*/ 470 w 81432"/>
              <a:gd name="connsiteY1" fmla="*/ 47625 h 47625"/>
              <a:gd name="connsiteX2" fmla="*/ 81432 w 81432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432" h="47625">
                <a:moveTo>
                  <a:pt x="81432" y="0"/>
                </a:moveTo>
                <a:cubicBezTo>
                  <a:pt x="81432" y="0"/>
                  <a:pt x="8143" y="47625"/>
                  <a:pt x="470" y="47625"/>
                </a:cubicBezTo>
                <a:cubicBezTo>
                  <a:pt x="-7203" y="47625"/>
                  <a:pt x="81432" y="0"/>
                  <a:pt x="81432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: 図形 2169">
            <a:extLst>
              <a:ext uri="{FF2B5EF4-FFF2-40B4-BE49-F238E27FC236}">
                <a16:creationId xmlns:a16="http://schemas.microsoft.com/office/drawing/2014/main" id="{60F43E30-790E-4EE6-B328-07E27564BE54}"/>
              </a:ext>
            </a:extLst>
          </p:cNvPr>
          <p:cNvSpPr/>
          <p:nvPr/>
        </p:nvSpPr>
        <p:spPr>
          <a:xfrm>
            <a:off x="4573909" y="4209992"/>
            <a:ext cx="157564" cy="136256"/>
          </a:xfrm>
          <a:custGeom>
            <a:avLst/>
            <a:gdLst>
              <a:gd name="connsiteX0" fmla="*/ 45716 w 157564"/>
              <a:gd name="connsiteY0" fmla="*/ 58 h 136256"/>
              <a:gd name="connsiteX1" fmla="*/ 42541 w 157564"/>
              <a:gd name="connsiteY1" fmla="*/ 76258 h 136256"/>
              <a:gd name="connsiteX2" fmla="*/ 156841 w 157564"/>
              <a:gd name="connsiteY2" fmla="*/ 134996 h 136256"/>
              <a:gd name="connsiteX3" fmla="*/ 86991 w 157564"/>
              <a:gd name="connsiteY3" fmla="*/ 114358 h 136256"/>
              <a:gd name="connsiteX4" fmla="*/ 1266 w 157564"/>
              <a:gd name="connsiteY4" fmla="*/ 88958 h 136256"/>
              <a:gd name="connsiteX5" fmla="*/ 45716 w 157564"/>
              <a:gd name="connsiteY5" fmla="*/ 58 h 13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64" h="136256">
                <a:moveTo>
                  <a:pt x="45716" y="58"/>
                </a:moveTo>
                <a:cubicBezTo>
                  <a:pt x="52595" y="-2059"/>
                  <a:pt x="24020" y="53768"/>
                  <a:pt x="42541" y="76258"/>
                </a:cubicBezTo>
                <a:cubicBezTo>
                  <a:pt x="61062" y="98748"/>
                  <a:pt x="149433" y="128646"/>
                  <a:pt x="156841" y="134996"/>
                </a:cubicBezTo>
                <a:cubicBezTo>
                  <a:pt x="164249" y="141346"/>
                  <a:pt x="112920" y="122031"/>
                  <a:pt x="86991" y="114358"/>
                </a:cubicBezTo>
                <a:cubicBezTo>
                  <a:pt x="61062" y="106685"/>
                  <a:pt x="10791" y="107743"/>
                  <a:pt x="1266" y="88958"/>
                </a:cubicBezTo>
                <a:cubicBezTo>
                  <a:pt x="-8259" y="70173"/>
                  <a:pt x="38837" y="2175"/>
                  <a:pt x="45716" y="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: 図形 2170">
            <a:extLst>
              <a:ext uri="{FF2B5EF4-FFF2-40B4-BE49-F238E27FC236}">
                <a16:creationId xmlns:a16="http://schemas.microsoft.com/office/drawing/2014/main" id="{89B6A522-4EF6-4440-91E8-9A29788E5F70}"/>
              </a:ext>
            </a:extLst>
          </p:cNvPr>
          <p:cNvSpPr/>
          <p:nvPr/>
        </p:nvSpPr>
        <p:spPr>
          <a:xfrm>
            <a:off x="4865256" y="4218996"/>
            <a:ext cx="420324" cy="112401"/>
          </a:xfrm>
          <a:custGeom>
            <a:avLst/>
            <a:gdLst>
              <a:gd name="connsiteX0" fmla="*/ 432 w 420324"/>
              <a:gd name="connsiteY0" fmla="*/ 111704 h 112401"/>
              <a:gd name="connsiteX1" fmla="*/ 248082 w 420324"/>
              <a:gd name="connsiteY1" fmla="*/ 60904 h 112401"/>
              <a:gd name="connsiteX2" fmla="*/ 375082 w 420324"/>
              <a:gd name="connsiteY2" fmla="*/ 48204 h 112401"/>
              <a:gd name="connsiteX3" fmla="*/ 417944 w 420324"/>
              <a:gd name="connsiteY3" fmla="*/ 579 h 112401"/>
              <a:gd name="connsiteX4" fmla="*/ 313169 w 420324"/>
              <a:gd name="connsiteY4" fmla="*/ 84717 h 112401"/>
              <a:gd name="connsiteX5" fmla="*/ 432 w 420324"/>
              <a:gd name="connsiteY5" fmla="*/ 111704 h 11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324" h="112401">
                <a:moveTo>
                  <a:pt x="432" y="111704"/>
                </a:moveTo>
                <a:cubicBezTo>
                  <a:pt x="-10416" y="107735"/>
                  <a:pt x="185640" y="71487"/>
                  <a:pt x="248082" y="60904"/>
                </a:cubicBezTo>
                <a:cubicBezTo>
                  <a:pt x="310524" y="50321"/>
                  <a:pt x="346772" y="58258"/>
                  <a:pt x="375082" y="48204"/>
                </a:cubicBezTo>
                <a:cubicBezTo>
                  <a:pt x="403392" y="38150"/>
                  <a:pt x="428263" y="-5507"/>
                  <a:pt x="417944" y="579"/>
                </a:cubicBezTo>
                <a:cubicBezTo>
                  <a:pt x="407625" y="6665"/>
                  <a:pt x="383019" y="67255"/>
                  <a:pt x="313169" y="84717"/>
                </a:cubicBezTo>
                <a:cubicBezTo>
                  <a:pt x="243319" y="102179"/>
                  <a:pt x="11280" y="115673"/>
                  <a:pt x="432" y="11170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: 図形 2171">
            <a:extLst>
              <a:ext uri="{FF2B5EF4-FFF2-40B4-BE49-F238E27FC236}">
                <a16:creationId xmlns:a16="http://schemas.microsoft.com/office/drawing/2014/main" id="{A1684BC8-0626-467C-B778-49BF723BA0C8}"/>
              </a:ext>
            </a:extLst>
          </p:cNvPr>
          <p:cNvSpPr/>
          <p:nvPr/>
        </p:nvSpPr>
        <p:spPr>
          <a:xfrm>
            <a:off x="4009600" y="4488643"/>
            <a:ext cx="438882" cy="62873"/>
          </a:xfrm>
          <a:custGeom>
            <a:avLst/>
            <a:gdLst>
              <a:gd name="connsiteX0" fmla="*/ 19475 w 438882"/>
              <a:gd name="connsiteY0" fmla="*/ 43670 h 62873"/>
              <a:gd name="connsiteX1" fmla="*/ 71863 w 438882"/>
              <a:gd name="connsiteY1" fmla="*/ 15095 h 62873"/>
              <a:gd name="connsiteX2" fmla="*/ 254425 w 438882"/>
              <a:gd name="connsiteY2" fmla="*/ 2395 h 62873"/>
              <a:gd name="connsiteX3" fmla="*/ 424288 w 438882"/>
              <a:gd name="connsiteY3" fmla="*/ 62720 h 62873"/>
              <a:gd name="connsiteX4" fmla="*/ 386188 w 438882"/>
              <a:gd name="connsiteY4" fmla="*/ 19857 h 62873"/>
              <a:gd name="connsiteX5" fmla="*/ 19475 w 438882"/>
              <a:gd name="connsiteY5" fmla="*/ 43670 h 6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882" h="62873">
                <a:moveTo>
                  <a:pt x="19475" y="43670"/>
                </a:moveTo>
                <a:cubicBezTo>
                  <a:pt x="-32912" y="42876"/>
                  <a:pt x="32705" y="21974"/>
                  <a:pt x="71863" y="15095"/>
                </a:cubicBezTo>
                <a:cubicBezTo>
                  <a:pt x="111021" y="8216"/>
                  <a:pt x="195688" y="-5543"/>
                  <a:pt x="254425" y="2395"/>
                </a:cubicBezTo>
                <a:cubicBezTo>
                  <a:pt x="313163" y="10332"/>
                  <a:pt x="402328" y="59810"/>
                  <a:pt x="424288" y="62720"/>
                </a:cubicBezTo>
                <a:cubicBezTo>
                  <a:pt x="446248" y="65630"/>
                  <a:pt x="450482" y="26207"/>
                  <a:pt x="386188" y="19857"/>
                </a:cubicBezTo>
                <a:cubicBezTo>
                  <a:pt x="321894" y="13507"/>
                  <a:pt x="71862" y="44464"/>
                  <a:pt x="19475" y="4367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: 図形 2172">
            <a:extLst>
              <a:ext uri="{FF2B5EF4-FFF2-40B4-BE49-F238E27FC236}">
                <a16:creationId xmlns:a16="http://schemas.microsoft.com/office/drawing/2014/main" id="{058D802B-9430-4292-9B03-E92841D940B1}"/>
              </a:ext>
            </a:extLst>
          </p:cNvPr>
          <p:cNvSpPr/>
          <p:nvPr/>
        </p:nvSpPr>
        <p:spPr>
          <a:xfrm>
            <a:off x="5351459" y="4106348"/>
            <a:ext cx="165592" cy="39746"/>
          </a:xfrm>
          <a:custGeom>
            <a:avLst/>
            <a:gdLst>
              <a:gd name="connsiteX0" fmla="*/ 4 w 165592"/>
              <a:gd name="connsiteY0" fmla="*/ 515 h 39746"/>
              <a:gd name="connsiteX1" fmla="*/ 141291 w 165592"/>
              <a:gd name="connsiteY1" fmla="*/ 32265 h 39746"/>
              <a:gd name="connsiteX2" fmla="*/ 165104 w 165592"/>
              <a:gd name="connsiteY2" fmla="*/ 38615 h 39746"/>
              <a:gd name="connsiteX3" fmla="*/ 136529 w 165592"/>
              <a:gd name="connsiteY3" fmla="*/ 14802 h 39746"/>
              <a:gd name="connsiteX4" fmla="*/ 4 w 165592"/>
              <a:gd name="connsiteY4" fmla="*/ 515 h 3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592" h="39746">
                <a:moveTo>
                  <a:pt x="4" y="515"/>
                </a:moveTo>
                <a:cubicBezTo>
                  <a:pt x="798" y="3425"/>
                  <a:pt x="113774" y="25915"/>
                  <a:pt x="141291" y="32265"/>
                </a:cubicBezTo>
                <a:cubicBezTo>
                  <a:pt x="168808" y="38615"/>
                  <a:pt x="165898" y="41525"/>
                  <a:pt x="165104" y="38615"/>
                </a:cubicBezTo>
                <a:cubicBezTo>
                  <a:pt x="164310" y="35705"/>
                  <a:pt x="157431" y="21946"/>
                  <a:pt x="136529" y="14802"/>
                </a:cubicBezTo>
                <a:cubicBezTo>
                  <a:pt x="115627" y="7658"/>
                  <a:pt x="-790" y="-2395"/>
                  <a:pt x="4" y="51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: 図形 2173">
            <a:extLst>
              <a:ext uri="{FF2B5EF4-FFF2-40B4-BE49-F238E27FC236}">
                <a16:creationId xmlns:a16="http://schemas.microsoft.com/office/drawing/2014/main" id="{4E9B8A93-A1DF-45EA-97CB-F8CFACC45AD4}"/>
              </a:ext>
            </a:extLst>
          </p:cNvPr>
          <p:cNvSpPr/>
          <p:nvPr/>
        </p:nvSpPr>
        <p:spPr>
          <a:xfrm>
            <a:off x="4743832" y="4575853"/>
            <a:ext cx="389388" cy="112594"/>
          </a:xfrm>
          <a:custGeom>
            <a:avLst/>
            <a:gdLst>
              <a:gd name="connsiteX0" fmla="*/ 2793 w 389388"/>
              <a:gd name="connsiteY0" fmla="*/ 7260 h 112594"/>
              <a:gd name="connsiteX1" fmla="*/ 152018 w 389388"/>
              <a:gd name="connsiteY1" fmla="*/ 13610 h 112594"/>
              <a:gd name="connsiteX2" fmla="*/ 385381 w 389388"/>
              <a:gd name="connsiteY2" fmla="*/ 110447 h 112594"/>
              <a:gd name="connsiteX3" fmla="*/ 280606 w 389388"/>
              <a:gd name="connsiteY3" fmla="*/ 75522 h 112594"/>
              <a:gd name="connsiteX4" fmla="*/ 2793 w 389388"/>
              <a:gd name="connsiteY4" fmla="*/ 7260 h 11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388" h="112594">
                <a:moveTo>
                  <a:pt x="2793" y="7260"/>
                </a:moveTo>
                <a:cubicBezTo>
                  <a:pt x="-18638" y="-3059"/>
                  <a:pt x="88253" y="-3588"/>
                  <a:pt x="152018" y="13610"/>
                </a:cubicBezTo>
                <a:cubicBezTo>
                  <a:pt x="215783" y="30808"/>
                  <a:pt x="363950" y="100128"/>
                  <a:pt x="385381" y="110447"/>
                </a:cubicBezTo>
                <a:cubicBezTo>
                  <a:pt x="406812" y="120766"/>
                  <a:pt x="338021" y="91397"/>
                  <a:pt x="280606" y="75522"/>
                </a:cubicBezTo>
                <a:cubicBezTo>
                  <a:pt x="223191" y="59647"/>
                  <a:pt x="24224" y="17579"/>
                  <a:pt x="2793" y="726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: 図形 2174">
            <a:extLst>
              <a:ext uri="{FF2B5EF4-FFF2-40B4-BE49-F238E27FC236}">
                <a16:creationId xmlns:a16="http://schemas.microsoft.com/office/drawing/2014/main" id="{9E0355DE-DE68-4DC1-B02E-B407D967C8BD}"/>
              </a:ext>
            </a:extLst>
          </p:cNvPr>
          <p:cNvSpPr/>
          <p:nvPr/>
        </p:nvSpPr>
        <p:spPr>
          <a:xfrm>
            <a:off x="4074718" y="4312645"/>
            <a:ext cx="414214" cy="137563"/>
          </a:xfrm>
          <a:custGeom>
            <a:avLst/>
            <a:gdLst>
              <a:gd name="connsiteX0" fmla="*/ 1982 w 414214"/>
              <a:gd name="connsiteY0" fmla="*/ 135530 h 137563"/>
              <a:gd name="connsiteX1" fmla="*/ 68657 w 414214"/>
              <a:gd name="connsiteY1" fmla="*/ 102193 h 137563"/>
              <a:gd name="connsiteX2" fmla="*/ 344882 w 414214"/>
              <a:gd name="connsiteY2" fmla="*/ 25993 h 137563"/>
              <a:gd name="connsiteX3" fmla="*/ 398857 w 414214"/>
              <a:gd name="connsiteY3" fmla="*/ 593 h 137563"/>
              <a:gd name="connsiteX4" fmla="*/ 119457 w 414214"/>
              <a:gd name="connsiteY4" fmla="*/ 46630 h 137563"/>
              <a:gd name="connsiteX5" fmla="*/ 1982 w 414214"/>
              <a:gd name="connsiteY5" fmla="*/ 135530 h 13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14" h="137563">
                <a:moveTo>
                  <a:pt x="1982" y="135530"/>
                </a:moveTo>
                <a:cubicBezTo>
                  <a:pt x="-6485" y="144791"/>
                  <a:pt x="11507" y="120449"/>
                  <a:pt x="68657" y="102193"/>
                </a:cubicBezTo>
                <a:cubicBezTo>
                  <a:pt x="125807" y="83937"/>
                  <a:pt x="289849" y="42926"/>
                  <a:pt x="344882" y="25993"/>
                </a:cubicBezTo>
                <a:cubicBezTo>
                  <a:pt x="399915" y="9060"/>
                  <a:pt x="436428" y="-2847"/>
                  <a:pt x="398857" y="593"/>
                </a:cubicBezTo>
                <a:cubicBezTo>
                  <a:pt x="361286" y="4032"/>
                  <a:pt x="189571" y="23876"/>
                  <a:pt x="119457" y="46630"/>
                </a:cubicBezTo>
                <a:cubicBezTo>
                  <a:pt x="49343" y="69384"/>
                  <a:pt x="10449" y="126269"/>
                  <a:pt x="1982" y="13553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: 図形 2175">
            <a:extLst>
              <a:ext uri="{FF2B5EF4-FFF2-40B4-BE49-F238E27FC236}">
                <a16:creationId xmlns:a16="http://schemas.microsoft.com/office/drawing/2014/main" id="{57C3C48D-DACE-469A-895C-E7EC885B4058}"/>
              </a:ext>
            </a:extLst>
          </p:cNvPr>
          <p:cNvSpPr/>
          <p:nvPr/>
        </p:nvSpPr>
        <p:spPr>
          <a:xfrm>
            <a:off x="3971706" y="4370061"/>
            <a:ext cx="116115" cy="111572"/>
          </a:xfrm>
          <a:custGeom>
            <a:avLst/>
            <a:gdLst>
              <a:gd name="connsiteX0" fmla="*/ 116107 w 116115"/>
              <a:gd name="connsiteY0" fmla="*/ 327 h 111572"/>
              <a:gd name="connsiteX1" fmla="*/ 36732 w 116115"/>
              <a:gd name="connsiteY1" fmla="*/ 74939 h 111572"/>
              <a:gd name="connsiteX2" fmla="*/ 33557 w 116115"/>
              <a:gd name="connsiteY2" fmla="*/ 111452 h 111572"/>
              <a:gd name="connsiteX3" fmla="*/ 3394 w 116115"/>
              <a:gd name="connsiteY3" fmla="*/ 63827 h 111572"/>
              <a:gd name="connsiteX4" fmla="*/ 4982 w 116115"/>
              <a:gd name="connsiteY4" fmla="*/ 57477 h 111572"/>
              <a:gd name="connsiteX5" fmla="*/ 41494 w 116115"/>
              <a:gd name="connsiteY5" fmla="*/ 47952 h 111572"/>
              <a:gd name="connsiteX6" fmla="*/ 116107 w 116115"/>
              <a:gd name="connsiteY6" fmla="*/ 327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115" h="111572">
                <a:moveTo>
                  <a:pt x="116107" y="327"/>
                </a:moveTo>
                <a:cubicBezTo>
                  <a:pt x="115313" y="4825"/>
                  <a:pt x="50490" y="56418"/>
                  <a:pt x="36732" y="74939"/>
                </a:cubicBezTo>
                <a:cubicBezTo>
                  <a:pt x="22974" y="93460"/>
                  <a:pt x="39113" y="113304"/>
                  <a:pt x="33557" y="111452"/>
                </a:cubicBezTo>
                <a:cubicBezTo>
                  <a:pt x="28001" y="109600"/>
                  <a:pt x="8156" y="72823"/>
                  <a:pt x="3394" y="63827"/>
                </a:cubicBezTo>
                <a:cubicBezTo>
                  <a:pt x="-1368" y="54831"/>
                  <a:pt x="-1368" y="60123"/>
                  <a:pt x="4982" y="57477"/>
                </a:cubicBezTo>
                <a:cubicBezTo>
                  <a:pt x="11332" y="54831"/>
                  <a:pt x="22973" y="56948"/>
                  <a:pt x="41494" y="47952"/>
                </a:cubicBezTo>
                <a:cubicBezTo>
                  <a:pt x="60015" y="38956"/>
                  <a:pt x="116901" y="-4171"/>
                  <a:pt x="116107" y="3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: 図形 2176">
            <a:extLst>
              <a:ext uri="{FF2B5EF4-FFF2-40B4-BE49-F238E27FC236}">
                <a16:creationId xmlns:a16="http://schemas.microsoft.com/office/drawing/2014/main" id="{4933FD7B-58A7-494F-A011-DBDD9466862B}"/>
              </a:ext>
            </a:extLst>
          </p:cNvPr>
          <p:cNvSpPr/>
          <p:nvPr/>
        </p:nvSpPr>
        <p:spPr>
          <a:xfrm>
            <a:off x="5260257" y="4759323"/>
            <a:ext cx="314547" cy="174930"/>
          </a:xfrm>
          <a:custGeom>
            <a:avLst/>
            <a:gdLst>
              <a:gd name="connsiteX0" fmla="*/ 718 w 314547"/>
              <a:gd name="connsiteY0" fmla="*/ 2 h 174930"/>
              <a:gd name="connsiteX1" fmla="*/ 138831 w 314547"/>
              <a:gd name="connsiteY1" fmla="*/ 44452 h 174930"/>
              <a:gd name="connsiteX2" fmla="*/ 313456 w 314547"/>
              <a:gd name="connsiteY2" fmla="*/ 173040 h 174930"/>
              <a:gd name="connsiteX3" fmla="*/ 207093 w 314547"/>
              <a:gd name="connsiteY3" fmla="*/ 115890 h 174930"/>
              <a:gd name="connsiteX4" fmla="*/ 89618 w 314547"/>
              <a:gd name="connsiteY4" fmla="*/ 42865 h 174930"/>
              <a:gd name="connsiteX5" fmla="*/ 718 w 314547"/>
              <a:gd name="connsiteY5" fmla="*/ 2 h 17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547" h="174930">
                <a:moveTo>
                  <a:pt x="718" y="2"/>
                </a:moveTo>
                <a:cubicBezTo>
                  <a:pt x="8920" y="266"/>
                  <a:pt x="86708" y="15612"/>
                  <a:pt x="138831" y="44452"/>
                </a:cubicBezTo>
                <a:cubicBezTo>
                  <a:pt x="190954" y="73292"/>
                  <a:pt x="302079" y="161134"/>
                  <a:pt x="313456" y="173040"/>
                </a:cubicBezTo>
                <a:cubicBezTo>
                  <a:pt x="324833" y="184946"/>
                  <a:pt x="244399" y="137586"/>
                  <a:pt x="207093" y="115890"/>
                </a:cubicBezTo>
                <a:cubicBezTo>
                  <a:pt x="169787" y="94194"/>
                  <a:pt x="122691" y="60592"/>
                  <a:pt x="89618" y="42865"/>
                </a:cubicBezTo>
                <a:cubicBezTo>
                  <a:pt x="56545" y="25138"/>
                  <a:pt x="-7484" y="-262"/>
                  <a:pt x="718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: 図形 2177">
            <a:extLst>
              <a:ext uri="{FF2B5EF4-FFF2-40B4-BE49-F238E27FC236}">
                <a16:creationId xmlns:a16="http://schemas.microsoft.com/office/drawing/2014/main" id="{7D25D689-C129-4770-90D4-7304ECCD04A7}"/>
              </a:ext>
            </a:extLst>
          </p:cNvPr>
          <p:cNvSpPr/>
          <p:nvPr/>
        </p:nvSpPr>
        <p:spPr>
          <a:xfrm>
            <a:off x="4975014" y="4938684"/>
            <a:ext cx="759693" cy="221180"/>
          </a:xfrm>
          <a:custGeom>
            <a:avLst/>
            <a:gdLst>
              <a:gd name="connsiteX0" fmla="*/ 606636 w 759693"/>
              <a:gd name="connsiteY0" fmla="*/ 29 h 221180"/>
              <a:gd name="connsiteX1" fmla="*/ 739986 w 759693"/>
              <a:gd name="connsiteY1" fmla="*/ 61941 h 221180"/>
              <a:gd name="connsiteX2" fmla="*/ 752686 w 759693"/>
              <a:gd name="connsiteY2" fmla="*/ 115916 h 221180"/>
              <a:gd name="connsiteX3" fmla="*/ 678074 w 759693"/>
              <a:gd name="connsiteY3" fmla="*/ 212754 h 221180"/>
              <a:gd name="connsiteX4" fmla="*/ 632036 w 759693"/>
              <a:gd name="connsiteY4" fmla="*/ 212754 h 221180"/>
              <a:gd name="connsiteX5" fmla="*/ 565361 w 759693"/>
              <a:gd name="connsiteY5" fmla="*/ 182591 h 221180"/>
              <a:gd name="connsiteX6" fmla="*/ 451061 w 759693"/>
              <a:gd name="connsiteY6" fmla="*/ 134966 h 221180"/>
              <a:gd name="connsiteX7" fmla="*/ 190711 w 759693"/>
              <a:gd name="connsiteY7" fmla="*/ 54004 h 221180"/>
              <a:gd name="connsiteX8" fmla="*/ 1799 w 759693"/>
              <a:gd name="connsiteY8" fmla="*/ 22254 h 221180"/>
              <a:gd name="connsiteX9" fmla="*/ 303424 w 759693"/>
              <a:gd name="connsiteY9" fmla="*/ 58766 h 221180"/>
              <a:gd name="connsiteX10" fmla="*/ 639974 w 759693"/>
              <a:gd name="connsiteY10" fmla="*/ 190529 h 221180"/>
              <a:gd name="connsiteX11" fmla="*/ 743161 w 759693"/>
              <a:gd name="connsiteY11" fmla="*/ 107979 h 221180"/>
              <a:gd name="connsiteX12" fmla="*/ 716174 w 759693"/>
              <a:gd name="connsiteY12" fmla="*/ 69879 h 221180"/>
              <a:gd name="connsiteX13" fmla="*/ 606636 w 759693"/>
              <a:gd name="connsiteY13" fmla="*/ 29 h 2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9693" h="221180">
                <a:moveTo>
                  <a:pt x="606636" y="29"/>
                </a:moveTo>
                <a:cubicBezTo>
                  <a:pt x="610605" y="-1294"/>
                  <a:pt x="715644" y="42627"/>
                  <a:pt x="739986" y="61941"/>
                </a:cubicBezTo>
                <a:cubicBezTo>
                  <a:pt x="764328" y="81256"/>
                  <a:pt x="763005" y="90781"/>
                  <a:pt x="752686" y="115916"/>
                </a:cubicBezTo>
                <a:cubicBezTo>
                  <a:pt x="742367" y="141051"/>
                  <a:pt x="698182" y="196614"/>
                  <a:pt x="678074" y="212754"/>
                </a:cubicBezTo>
                <a:cubicBezTo>
                  <a:pt x="657966" y="228894"/>
                  <a:pt x="650821" y="217781"/>
                  <a:pt x="632036" y="212754"/>
                </a:cubicBezTo>
                <a:cubicBezTo>
                  <a:pt x="613251" y="207727"/>
                  <a:pt x="595523" y="195556"/>
                  <a:pt x="565361" y="182591"/>
                </a:cubicBezTo>
                <a:cubicBezTo>
                  <a:pt x="535199" y="169626"/>
                  <a:pt x="513503" y="156397"/>
                  <a:pt x="451061" y="134966"/>
                </a:cubicBezTo>
                <a:cubicBezTo>
                  <a:pt x="388619" y="113535"/>
                  <a:pt x="265588" y="72789"/>
                  <a:pt x="190711" y="54004"/>
                </a:cubicBezTo>
                <a:cubicBezTo>
                  <a:pt x="115834" y="35219"/>
                  <a:pt x="-16986" y="21460"/>
                  <a:pt x="1799" y="22254"/>
                </a:cubicBezTo>
                <a:cubicBezTo>
                  <a:pt x="20584" y="23048"/>
                  <a:pt x="197062" y="30720"/>
                  <a:pt x="303424" y="58766"/>
                </a:cubicBezTo>
                <a:cubicBezTo>
                  <a:pt x="409786" y="86812"/>
                  <a:pt x="566685" y="182327"/>
                  <a:pt x="639974" y="190529"/>
                </a:cubicBezTo>
                <a:cubicBezTo>
                  <a:pt x="713263" y="198731"/>
                  <a:pt x="730461" y="128087"/>
                  <a:pt x="743161" y="107979"/>
                </a:cubicBezTo>
                <a:cubicBezTo>
                  <a:pt x="755861" y="87871"/>
                  <a:pt x="739457" y="85225"/>
                  <a:pt x="716174" y="69879"/>
                </a:cubicBezTo>
                <a:cubicBezTo>
                  <a:pt x="692891" y="54533"/>
                  <a:pt x="602667" y="1352"/>
                  <a:pt x="606636" y="2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: 図形 2178">
            <a:extLst>
              <a:ext uri="{FF2B5EF4-FFF2-40B4-BE49-F238E27FC236}">
                <a16:creationId xmlns:a16="http://schemas.microsoft.com/office/drawing/2014/main" id="{BF3ECBC1-09EC-4225-8AEF-EAB6EE26E7BC}"/>
              </a:ext>
            </a:extLst>
          </p:cNvPr>
          <p:cNvSpPr/>
          <p:nvPr/>
        </p:nvSpPr>
        <p:spPr>
          <a:xfrm>
            <a:off x="5443410" y="4938678"/>
            <a:ext cx="267857" cy="185934"/>
          </a:xfrm>
          <a:custGeom>
            <a:avLst/>
            <a:gdLst>
              <a:gd name="connsiteX0" fmla="*/ 85853 w 267857"/>
              <a:gd name="connsiteY0" fmla="*/ 35 h 185934"/>
              <a:gd name="connsiteX1" fmla="*/ 258890 w 267857"/>
              <a:gd name="connsiteY1" fmla="*/ 90522 h 185934"/>
              <a:gd name="connsiteX2" fmla="*/ 239840 w 267857"/>
              <a:gd name="connsiteY2" fmla="*/ 128622 h 185934"/>
              <a:gd name="connsiteX3" fmla="*/ 211265 w 267857"/>
              <a:gd name="connsiteY3" fmla="*/ 184185 h 185934"/>
              <a:gd name="connsiteX4" fmla="*/ 174753 w 267857"/>
              <a:gd name="connsiteY4" fmla="*/ 173072 h 185934"/>
              <a:gd name="connsiteX5" fmla="*/ 128 w 267857"/>
              <a:gd name="connsiteY5" fmla="*/ 107985 h 185934"/>
              <a:gd name="connsiteX6" fmla="*/ 204915 w 267857"/>
              <a:gd name="connsiteY6" fmla="*/ 150847 h 185934"/>
              <a:gd name="connsiteX7" fmla="*/ 231903 w 267857"/>
              <a:gd name="connsiteY7" fmla="*/ 101635 h 185934"/>
              <a:gd name="connsiteX8" fmla="*/ 85853 w 267857"/>
              <a:gd name="connsiteY8" fmla="*/ 35 h 18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857" h="185934">
                <a:moveTo>
                  <a:pt x="85853" y="35"/>
                </a:moveTo>
                <a:cubicBezTo>
                  <a:pt x="90351" y="-1817"/>
                  <a:pt x="233226" y="69091"/>
                  <a:pt x="258890" y="90522"/>
                </a:cubicBezTo>
                <a:cubicBezTo>
                  <a:pt x="284554" y="111953"/>
                  <a:pt x="247778" y="113012"/>
                  <a:pt x="239840" y="128622"/>
                </a:cubicBezTo>
                <a:cubicBezTo>
                  <a:pt x="231903" y="144233"/>
                  <a:pt x="222113" y="176777"/>
                  <a:pt x="211265" y="184185"/>
                </a:cubicBezTo>
                <a:cubicBezTo>
                  <a:pt x="200417" y="191593"/>
                  <a:pt x="174753" y="173072"/>
                  <a:pt x="174753" y="173072"/>
                </a:cubicBezTo>
                <a:cubicBezTo>
                  <a:pt x="139564" y="160372"/>
                  <a:pt x="-4899" y="111689"/>
                  <a:pt x="128" y="107985"/>
                </a:cubicBezTo>
                <a:cubicBezTo>
                  <a:pt x="5155" y="104281"/>
                  <a:pt x="166286" y="151905"/>
                  <a:pt x="204915" y="150847"/>
                </a:cubicBezTo>
                <a:cubicBezTo>
                  <a:pt x="243544" y="149789"/>
                  <a:pt x="250688" y="123331"/>
                  <a:pt x="231903" y="101635"/>
                </a:cubicBezTo>
                <a:cubicBezTo>
                  <a:pt x="213118" y="79939"/>
                  <a:pt x="81355" y="1887"/>
                  <a:pt x="85853" y="3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: 図形 2179">
            <a:extLst>
              <a:ext uri="{FF2B5EF4-FFF2-40B4-BE49-F238E27FC236}">
                <a16:creationId xmlns:a16="http://schemas.microsoft.com/office/drawing/2014/main" id="{E4EFBEF1-5155-420F-A7F2-082872C2A3BA}"/>
              </a:ext>
            </a:extLst>
          </p:cNvPr>
          <p:cNvSpPr/>
          <p:nvPr/>
        </p:nvSpPr>
        <p:spPr>
          <a:xfrm>
            <a:off x="4967288" y="5054060"/>
            <a:ext cx="454030" cy="242146"/>
          </a:xfrm>
          <a:custGeom>
            <a:avLst/>
            <a:gdLst>
              <a:gd name="connsiteX0" fmla="*/ 0 w 454030"/>
              <a:gd name="connsiteY0" fmla="*/ 540 h 242146"/>
              <a:gd name="connsiteX1" fmla="*/ 384175 w 454030"/>
              <a:gd name="connsiteY1" fmla="*/ 62453 h 242146"/>
              <a:gd name="connsiteX2" fmla="*/ 454025 w 454030"/>
              <a:gd name="connsiteY2" fmla="*/ 127540 h 242146"/>
              <a:gd name="connsiteX3" fmla="*/ 387350 w 454030"/>
              <a:gd name="connsiteY3" fmla="*/ 219615 h 242146"/>
              <a:gd name="connsiteX4" fmla="*/ 284162 w 454030"/>
              <a:gd name="connsiteY4" fmla="*/ 237078 h 242146"/>
              <a:gd name="connsiteX5" fmla="*/ 206375 w 454030"/>
              <a:gd name="connsiteY5" fmla="*/ 238665 h 242146"/>
              <a:gd name="connsiteX6" fmla="*/ 390525 w 454030"/>
              <a:gd name="connsiteY6" fmla="*/ 194215 h 242146"/>
              <a:gd name="connsiteX7" fmla="*/ 422275 w 454030"/>
              <a:gd name="connsiteY7" fmla="*/ 135478 h 242146"/>
              <a:gd name="connsiteX8" fmla="*/ 387350 w 454030"/>
              <a:gd name="connsiteY8" fmla="*/ 98965 h 242146"/>
              <a:gd name="connsiteX9" fmla="*/ 0 w 454030"/>
              <a:gd name="connsiteY9" fmla="*/ 540 h 24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030" h="242146">
                <a:moveTo>
                  <a:pt x="0" y="540"/>
                </a:moveTo>
                <a:cubicBezTo>
                  <a:pt x="-529" y="-5545"/>
                  <a:pt x="308504" y="41286"/>
                  <a:pt x="384175" y="62453"/>
                </a:cubicBezTo>
                <a:cubicBezTo>
                  <a:pt x="459846" y="83620"/>
                  <a:pt x="453496" y="101346"/>
                  <a:pt x="454025" y="127540"/>
                </a:cubicBezTo>
                <a:cubicBezTo>
                  <a:pt x="454554" y="153734"/>
                  <a:pt x="415660" y="201359"/>
                  <a:pt x="387350" y="219615"/>
                </a:cubicBezTo>
                <a:cubicBezTo>
                  <a:pt x="359040" y="237871"/>
                  <a:pt x="314325" y="233903"/>
                  <a:pt x="284162" y="237078"/>
                </a:cubicBezTo>
                <a:cubicBezTo>
                  <a:pt x="253999" y="240253"/>
                  <a:pt x="188648" y="245809"/>
                  <a:pt x="206375" y="238665"/>
                </a:cubicBezTo>
                <a:cubicBezTo>
                  <a:pt x="224102" y="231521"/>
                  <a:pt x="354542" y="211413"/>
                  <a:pt x="390525" y="194215"/>
                </a:cubicBezTo>
                <a:cubicBezTo>
                  <a:pt x="426508" y="177017"/>
                  <a:pt x="422804" y="151353"/>
                  <a:pt x="422275" y="135478"/>
                </a:cubicBezTo>
                <a:cubicBezTo>
                  <a:pt x="421746" y="119603"/>
                  <a:pt x="456936" y="120661"/>
                  <a:pt x="387350" y="98965"/>
                </a:cubicBezTo>
                <a:cubicBezTo>
                  <a:pt x="317764" y="77269"/>
                  <a:pt x="529" y="6625"/>
                  <a:pt x="0" y="5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: 図形 2180">
            <a:extLst>
              <a:ext uri="{FF2B5EF4-FFF2-40B4-BE49-F238E27FC236}">
                <a16:creationId xmlns:a16="http://schemas.microsoft.com/office/drawing/2014/main" id="{A5FB7ECC-EC2E-479E-98B9-06EAAC2FB4CE}"/>
              </a:ext>
            </a:extLst>
          </p:cNvPr>
          <p:cNvSpPr/>
          <p:nvPr/>
        </p:nvSpPr>
        <p:spPr>
          <a:xfrm>
            <a:off x="4410075" y="5219472"/>
            <a:ext cx="771877" cy="106722"/>
          </a:xfrm>
          <a:custGeom>
            <a:avLst/>
            <a:gdLst>
              <a:gd name="connsiteX0" fmla="*/ 0 w 771877"/>
              <a:gd name="connsiteY0" fmla="*/ 12928 h 106722"/>
              <a:gd name="connsiteX1" fmla="*/ 120650 w 771877"/>
              <a:gd name="connsiteY1" fmla="*/ 9753 h 106722"/>
              <a:gd name="connsiteX2" fmla="*/ 549275 w 771877"/>
              <a:gd name="connsiteY2" fmla="*/ 12928 h 106722"/>
              <a:gd name="connsiteX3" fmla="*/ 720725 w 771877"/>
              <a:gd name="connsiteY3" fmla="*/ 101828 h 106722"/>
              <a:gd name="connsiteX4" fmla="*/ 742950 w 771877"/>
              <a:gd name="connsiteY4" fmla="*/ 89128 h 106722"/>
              <a:gd name="connsiteX5" fmla="*/ 746125 w 771877"/>
              <a:gd name="connsiteY5" fmla="*/ 38328 h 106722"/>
              <a:gd name="connsiteX6" fmla="*/ 396875 w 771877"/>
              <a:gd name="connsiteY6" fmla="*/ 228 h 106722"/>
              <a:gd name="connsiteX7" fmla="*/ 0 w 771877"/>
              <a:gd name="connsiteY7" fmla="*/ 12928 h 1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1877" h="106722">
                <a:moveTo>
                  <a:pt x="0" y="12928"/>
                </a:moveTo>
                <a:lnTo>
                  <a:pt x="120650" y="9753"/>
                </a:lnTo>
                <a:cubicBezTo>
                  <a:pt x="212196" y="9753"/>
                  <a:pt x="449262" y="-2418"/>
                  <a:pt x="549275" y="12928"/>
                </a:cubicBezTo>
                <a:cubicBezTo>
                  <a:pt x="649288" y="28274"/>
                  <a:pt x="688446" y="89128"/>
                  <a:pt x="720725" y="101828"/>
                </a:cubicBezTo>
                <a:cubicBezTo>
                  <a:pt x="753004" y="114528"/>
                  <a:pt x="738717" y="99711"/>
                  <a:pt x="742950" y="89128"/>
                </a:cubicBezTo>
                <a:cubicBezTo>
                  <a:pt x="747183" y="78545"/>
                  <a:pt x="803804" y="53145"/>
                  <a:pt x="746125" y="38328"/>
                </a:cubicBezTo>
                <a:cubicBezTo>
                  <a:pt x="688446" y="23511"/>
                  <a:pt x="523875" y="2345"/>
                  <a:pt x="396875" y="228"/>
                </a:cubicBezTo>
                <a:cubicBezTo>
                  <a:pt x="269875" y="-1889"/>
                  <a:pt x="46037" y="11341"/>
                  <a:pt x="0" y="1292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: 図形 2181">
            <a:extLst>
              <a:ext uri="{FF2B5EF4-FFF2-40B4-BE49-F238E27FC236}">
                <a16:creationId xmlns:a16="http://schemas.microsoft.com/office/drawing/2014/main" id="{B845CC8C-1A95-42F3-B4FA-3C3A2B2B5CF2}"/>
              </a:ext>
            </a:extLst>
          </p:cNvPr>
          <p:cNvSpPr/>
          <p:nvPr/>
        </p:nvSpPr>
        <p:spPr>
          <a:xfrm>
            <a:off x="5473430" y="4941282"/>
            <a:ext cx="82823" cy="99162"/>
          </a:xfrm>
          <a:custGeom>
            <a:avLst/>
            <a:gdLst>
              <a:gd name="connsiteX0" fmla="*/ 82820 w 82823"/>
              <a:gd name="connsiteY0" fmla="*/ 606 h 99162"/>
              <a:gd name="connsiteX1" fmla="*/ 12970 w 82823"/>
              <a:gd name="connsiteY1" fmla="*/ 73631 h 99162"/>
              <a:gd name="connsiteX2" fmla="*/ 12970 w 82823"/>
              <a:gd name="connsiteY2" fmla="*/ 99031 h 99162"/>
              <a:gd name="connsiteX3" fmla="*/ 6620 w 82823"/>
              <a:gd name="connsiteY3" fmla="*/ 83156 h 99162"/>
              <a:gd name="connsiteX4" fmla="*/ 270 w 82823"/>
              <a:gd name="connsiteY4" fmla="*/ 73631 h 99162"/>
              <a:gd name="connsiteX5" fmla="*/ 16145 w 82823"/>
              <a:gd name="connsiteY5" fmla="*/ 40293 h 99162"/>
              <a:gd name="connsiteX6" fmla="*/ 82820 w 82823"/>
              <a:gd name="connsiteY6" fmla="*/ 606 h 9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23" h="99162">
                <a:moveTo>
                  <a:pt x="82820" y="606"/>
                </a:moveTo>
                <a:cubicBezTo>
                  <a:pt x="82291" y="6162"/>
                  <a:pt x="24612" y="57227"/>
                  <a:pt x="12970" y="73631"/>
                </a:cubicBezTo>
                <a:cubicBezTo>
                  <a:pt x="1328" y="90035"/>
                  <a:pt x="14028" y="97443"/>
                  <a:pt x="12970" y="99031"/>
                </a:cubicBezTo>
                <a:cubicBezTo>
                  <a:pt x="11912" y="100619"/>
                  <a:pt x="8737" y="87389"/>
                  <a:pt x="6620" y="83156"/>
                </a:cubicBezTo>
                <a:cubicBezTo>
                  <a:pt x="4503" y="78923"/>
                  <a:pt x="-1318" y="80775"/>
                  <a:pt x="270" y="73631"/>
                </a:cubicBezTo>
                <a:cubicBezTo>
                  <a:pt x="1857" y="66487"/>
                  <a:pt x="1857" y="51406"/>
                  <a:pt x="16145" y="40293"/>
                </a:cubicBezTo>
                <a:cubicBezTo>
                  <a:pt x="30432" y="29181"/>
                  <a:pt x="83349" y="-4950"/>
                  <a:pt x="82820" y="60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: 図形 2182">
            <a:extLst>
              <a:ext uri="{FF2B5EF4-FFF2-40B4-BE49-F238E27FC236}">
                <a16:creationId xmlns:a16="http://schemas.microsoft.com/office/drawing/2014/main" id="{BA55497C-A81A-433B-84C0-C851B89AC105}"/>
              </a:ext>
            </a:extLst>
          </p:cNvPr>
          <p:cNvSpPr/>
          <p:nvPr/>
        </p:nvSpPr>
        <p:spPr>
          <a:xfrm>
            <a:off x="4585991" y="5008670"/>
            <a:ext cx="398765" cy="78877"/>
          </a:xfrm>
          <a:custGeom>
            <a:avLst/>
            <a:gdLst>
              <a:gd name="connsiteX0" fmla="*/ 2942 w 398765"/>
              <a:gd name="connsiteY0" fmla="*/ 3597 h 78877"/>
              <a:gd name="connsiteX1" fmla="*/ 98192 w 398765"/>
              <a:gd name="connsiteY1" fmla="*/ 16297 h 78877"/>
              <a:gd name="connsiteX2" fmla="*/ 218842 w 398765"/>
              <a:gd name="connsiteY2" fmla="*/ 75563 h 78877"/>
              <a:gd name="connsiteX3" fmla="*/ 398759 w 398765"/>
              <a:gd name="connsiteY3" fmla="*/ 71330 h 78877"/>
              <a:gd name="connsiteX4" fmla="*/ 212492 w 398765"/>
              <a:gd name="connsiteY4" fmla="*/ 71330 h 78877"/>
              <a:gd name="connsiteX5" fmla="*/ 2942 w 398765"/>
              <a:gd name="connsiteY5" fmla="*/ 3597 h 7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765" h="78877">
                <a:moveTo>
                  <a:pt x="2942" y="3597"/>
                </a:moveTo>
                <a:cubicBezTo>
                  <a:pt x="-16108" y="-5575"/>
                  <a:pt x="62209" y="4303"/>
                  <a:pt x="98192" y="16297"/>
                </a:cubicBezTo>
                <a:cubicBezTo>
                  <a:pt x="134175" y="28291"/>
                  <a:pt x="168748" y="66391"/>
                  <a:pt x="218842" y="75563"/>
                </a:cubicBezTo>
                <a:cubicBezTo>
                  <a:pt x="268936" y="84735"/>
                  <a:pt x="399817" y="72035"/>
                  <a:pt x="398759" y="71330"/>
                </a:cubicBezTo>
                <a:cubicBezTo>
                  <a:pt x="397701" y="70625"/>
                  <a:pt x="272464" y="83324"/>
                  <a:pt x="212492" y="71330"/>
                </a:cubicBezTo>
                <a:cubicBezTo>
                  <a:pt x="152520" y="59336"/>
                  <a:pt x="21992" y="12769"/>
                  <a:pt x="2942" y="35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: 図形 2183">
            <a:extLst>
              <a:ext uri="{FF2B5EF4-FFF2-40B4-BE49-F238E27FC236}">
                <a16:creationId xmlns:a16="http://schemas.microsoft.com/office/drawing/2014/main" id="{1BDAB055-523D-4A9E-B7B0-50A5241A0447}"/>
              </a:ext>
            </a:extLst>
          </p:cNvPr>
          <p:cNvSpPr/>
          <p:nvPr/>
        </p:nvSpPr>
        <p:spPr>
          <a:xfrm>
            <a:off x="5162248" y="5109614"/>
            <a:ext cx="247620" cy="136659"/>
          </a:xfrm>
          <a:custGeom>
            <a:avLst/>
            <a:gdLst>
              <a:gd name="connsiteX0" fmla="*/ 21469 w 247620"/>
              <a:gd name="connsiteY0" fmla="*/ 135486 h 136659"/>
              <a:gd name="connsiteX1" fmla="*/ 175985 w 247620"/>
              <a:gd name="connsiteY1" fmla="*/ 105853 h 136659"/>
              <a:gd name="connsiteX2" fmla="*/ 239485 w 247620"/>
              <a:gd name="connsiteY2" fmla="*/ 59286 h 136659"/>
              <a:gd name="connsiteX3" fmla="*/ 302 w 247620"/>
              <a:gd name="connsiteY3" fmla="*/ 19 h 136659"/>
              <a:gd name="connsiteX4" fmla="*/ 186569 w 247620"/>
              <a:gd name="connsiteY4" fmla="*/ 65636 h 136659"/>
              <a:gd name="connsiteX5" fmla="*/ 21469 w 247620"/>
              <a:gd name="connsiteY5" fmla="*/ 135486 h 13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620" h="136659">
                <a:moveTo>
                  <a:pt x="21469" y="135486"/>
                </a:moveTo>
                <a:cubicBezTo>
                  <a:pt x="19705" y="142189"/>
                  <a:pt x="139649" y="118553"/>
                  <a:pt x="175985" y="105853"/>
                </a:cubicBezTo>
                <a:cubicBezTo>
                  <a:pt x="212321" y="93153"/>
                  <a:pt x="268766" y="76925"/>
                  <a:pt x="239485" y="59286"/>
                </a:cubicBezTo>
                <a:cubicBezTo>
                  <a:pt x="210205" y="41647"/>
                  <a:pt x="9121" y="-1039"/>
                  <a:pt x="302" y="19"/>
                </a:cubicBezTo>
                <a:cubicBezTo>
                  <a:pt x="-8517" y="1077"/>
                  <a:pt x="178455" y="43764"/>
                  <a:pt x="186569" y="65636"/>
                </a:cubicBezTo>
                <a:cubicBezTo>
                  <a:pt x="194683" y="87508"/>
                  <a:pt x="23233" y="128783"/>
                  <a:pt x="21469" y="13548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: 図形 2184">
            <a:extLst>
              <a:ext uri="{FF2B5EF4-FFF2-40B4-BE49-F238E27FC236}">
                <a16:creationId xmlns:a16="http://schemas.microsoft.com/office/drawing/2014/main" id="{1573CCCD-2A7C-46F0-BE12-969CC81E36B6}"/>
              </a:ext>
            </a:extLst>
          </p:cNvPr>
          <p:cNvSpPr/>
          <p:nvPr/>
        </p:nvSpPr>
        <p:spPr>
          <a:xfrm>
            <a:off x="5126560" y="5113867"/>
            <a:ext cx="59443" cy="137583"/>
          </a:xfrm>
          <a:custGeom>
            <a:avLst/>
            <a:gdLst>
              <a:gd name="connsiteX0" fmla="*/ 59273 w 59443"/>
              <a:gd name="connsiteY0" fmla="*/ 0 h 137583"/>
              <a:gd name="connsiteX1" fmla="*/ 19057 w 59443"/>
              <a:gd name="connsiteY1" fmla="*/ 91016 h 137583"/>
              <a:gd name="connsiteX2" fmla="*/ 52923 w 59443"/>
              <a:gd name="connsiteY2" fmla="*/ 137583 h 137583"/>
              <a:gd name="connsiteX3" fmla="*/ 7 w 59443"/>
              <a:gd name="connsiteY3" fmla="*/ 91016 h 137583"/>
              <a:gd name="connsiteX4" fmla="*/ 59273 w 59443"/>
              <a:gd name="connsiteY4" fmla="*/ 0 h 13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43" h="137583">
                <a:moveTo>
                  <a:pt x="59273" y="0"/>
                </a:moveTo>
                <a:cubicBezTo>
                  <a:pt x="62448" y="0"/>
                  <a:pt x="20115" y="68086"/>
                  <a:pt x="19057" y="91016"/>
                </a:cubicBezTo>
                <a:cubicBezTo>
                  <a:pt x="17999" y="113946"/>
                  <a:pt x="56098" y="137583"/>
                  <a:pt x="52923" y="137583"/>
                </a:cubicBezTo>
                <a:cubicBezTo>
                  <a:pt x="49748" y="137583"/>
                  <a:pt x="-699" y="111830"/>
                  <a:pt x="7" y="91016"/>
                </a:cubicBezTo>
                <a:cubicBezTo>
                  <a:pt x="713" y="70202"/>
                  <a:pt x="56098" y="0"/>
                  <a:pt x="59273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: 図形 2185">
            <a:extLst>
              <a:ext uri="{FF2B5EF4-FFF2-40B4-BE49-F238E27FC236}">
                <a16:creationId xmlns:a16="http://schemas.microsoft.com/office/drawing/2014/main" id="{7301765A-D75B-445D-90A3-F57957BD91D0}"/>
              </a:ext>
            </a:extLst>
          </p:cNvPr>
          <p:cNvSpPr/>
          <p:nvPr/>
        </p:nvSpPr>
        <p:spPr>
          <a:xfrm>
            <a:off x="4911486" y="4470951"/>
            <a:ext cx="393207" cy="115945"/>
          </a:xfrm>
          <a:custGeom>
            <a:avLst/>
            <a:gdLst>
              <a:gd name="connsiteX0" fmla="*/ 239 w 393207"/>
              <a:gd name="connsiteY0" fmla="*/ 115337 h 115945"/>
              <a:gd name="connsiteX1" fmla="*/ 274877 w 393207"/>
              <a:gd name="connsiteY1" fmla="*/ 1037 h 115945"/>
              <a:gd name="connsiteX2" fmla="*/ 390764 w 393207"/>
              <a:gd name="connsiteY2" fmla="*/ 58187 h 115945"/>
              <a:gd name="connsiteX3" fmla="*/ 325677 w 393207"/>
              <a:gd name="connsiteY3" fmla="*/ 47074 h 115945"/>
              <a:gd name="connsiteX4" fmla="*/ 239 w 393207"/>
              <a:gd name="connsiteY4" fmla="*/ 115337 h 11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207" h="115945">
                <a:moveTo>
                  <a:pt x="239" y="115337"/>
                </a:moveTo>
                <a:cubicBezTo>
                  <a:pt x="-8228" y="107664"/>
                  <a:pt x="209790" y="10562"/>
                  <a:pt x="274877" y="1037"/>
                </a:cubicBezTo>
                <a:cubicBezTo>
                  <a:pt x="339964" y="-8488"/>
                  <a:pt x="382297" y="50514"/>
                  <a:pt x="390764" y="58187"/>
                </a:cubicBezTo>
                <a:cubicBezTo>
                  <a:pt x="399231" y="65860"/>
                  <a:pt x="387589" y="38343"/>
                  <a:pt x="325677" y="47074"/>
                </a:cubicBezTo>
                <a:cubicBezTo>
                  <a:pt x="263765" y="55805"/>
                  <a:pt x="8706" y="123010"/>
                  <a:pt x="239" y="11533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: 図形 2186">
            <a:extLst>
              <a:ext uri="{FF2B5EF4-FFF2-40B4-BE49-F238E27FC236}">
                <a16:creationId xmlns:a16="http://schemas.microsoft.com/office/drawing/2014/main" id="{CA07F9AC-E409-4E04-9EB4-EEEDA83525F9}"/>
              </a:ext>
            </a:extLst>
          </p:cNvPr>
          <p:cNvSpPr/>
          <p:nvPr/>
        </p:nvSpPr>
        <p:spPr>
          <a:xfrm>
            <a:off x="5233976" y="4519611"/>
            <a:ext cx="97345" cy="235587"/>
          </a:xfrm>
          <a:custGeom>
            <a:avLst/>
            <a:gdLst>
              <a:gd name="connsiteX0" fmla="*/ 38112 w 97345"/>
              <a:gd name="connsiteY0" fmla="*/ 2 h 235587"/>
              <a:gd name="connsiteX1" fmla="*/ 71449 w 97345"/>
              <a:gd name="connsiteY1" fmla="*/ 107952 h 235587"/>
              <a:gd name="connsiteX2" fmla="*/ 12 w 97345"/>
              <a:gd name="connsiteY2" fmla="*/ 233364 h 235587"/>
              <a:gd name="connsiteX3" fmla="*/ 77799 w 97345"/>
              <a:gd name="connsiteY3" fmla="*/ 182564 h 235587"/>
              <a:gd name="connsiteX4" fmla="*/ 95262 w 97345"/>
              <a:gd name="connsiteY4" fmla="*/ 111127 h 235587"/>
              <a:gd name="connsiteX5" fmla="*/ 38112 w 97345"/>
              <a:gd name="connsiteY5" fmla="*/ 2 h 23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45" h="235587">
                <a:moveTo>
                  <a:pt x="38112" y="2"/>
                </a:moveTo>
                <a:cubicBezTo>
                  <a:pt x="34143" y="-527"/>
                  <a:pt x="77799" y="69058"/>
                  <a:pt x="71449" y="107952"/>
                </a:cubicBezTo>
                <a:cubicBezTo>
                  <a:pt x="65099" y="146846"/>
                  <a:pt x="-1046" y="220929"/>
                  <a:pt x="12" y="233364"/>
                </a:cubicBezTo>
                <a:cubicBezTo>
                  <a:pt x="1070" y="245799"/>
                  <a:pt x="61924" y="202937"/>
                  <a:pt x="77799" y="182564"/>
                </a:cubicBezTo>
                <a:cubicBezTo>
                  <a:pt x="93674" y="162191"/>
                  <a:pt x="101347" y="137850"/>
                  <a:pt x="95262" y="111127"/>
                </a:cubicBezTo>
                <a:cubicBezTo>
                  <a:pt x="89177" y="84404"/>
                  <a:pt x="42081" y="531"/>
                  <a:pt x="38112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: 図形 2187">
            <a:extLst>
              <a:ext uri="{FF2B5EF4-FFF2-40B4-BE49-F238E27FC236}">
                <a16:creationId xmlns:a16="http://schemas.microsoft.com/office/drawing/2014/main" id="{FF16A9B6-85FB-454F-B5B2-E3019A91ECBF}"/>
              </a:ext>
            </a:extLst>
          </p:cNvPr>
          <p:cNvSpPr/>
          <p:nvPr/>
        </p:nvSpPr>
        <p:spPr>
          <a:xfrm>
            <a:off x="5066149" y="4522665"/>
            <a:ext cx="91880" cy="128896"/>
          </a:xfrm>
          <a:custGeom>
            <a:avLst/>
            <a:gdLst>
              <a:gd name="connsiteX0" fmla="*/ 78939 w 91880"/>
              <a:gd name="connsiteY0" fmla="*/ 123 h 128896"/>
              <a:gd name="connsiteX1" fmla="*/ 47189 w 91880"/>
              <a:gd name="connsiteY1" fmla="*/ 77910 h 128896"/>
              <a:gd name="connsiteX2" fmla="*/ 91639 w 91880"/>
              <a:gd name="connsiteY2" fmla="*/ 128710 h 128896"/>
              <a:gd name="connsiteX3" fmla="*/ 23376 w 91880"/>
              <a:gd name="connsiteY3" fmla="*/ 93785 h 128896"/>
              <a:gd name="connsiteX4" fmla="*/ 1151 w 91880"/>
              <a:gd name="connsiteY4" fmla="*/ 60448 h 128896"/>
              <a:gd name="connsiteX5" fmla="*/ 78939 w 91880"/>
              <a:gd name="connsiteY5" fmla="*/ 123 h 12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80" h="128896">
                <a:moveTo>
                  <a:pt x="78939" y="123"/>
                </a:moveTo>
                <a:cubicBezTo>
                  <a:pt x="86612" y="3033"/>
                  <a:pt x="45072" y="56479"/>
                  <a:pt x="47189" y="77910"/>
                </a:cubicBezTo>
                <a:cubicBezTo>
                  <a:pt x="49306" y="99341"/>
                  <a:pt x="95608" y="126064"/>
                  <a:pt x="91639" y="128710"/>
                </a:cubicBezTo>
                <a:cubicBezTo>
                  <a:pt x="87670" y="131356"/>
                  <a:pt x="38457" y="105162"/>
                  <a:pt x="23376" y="93785"/>
                </a:cubicBezTo>
                <a:cubicBezTo>
                  <a:pt x="8295" y="82408"/>
                  <a:pt x="-3876" y="74206"/>
                  <a:pt x="1151" y="60448"/>
                </a:cubicBezTo>
                <a:cubicBezTo>
                  <a:pt x="6178" y="46690"/>
                  <a:pt x="71266" y="-2787"/>
                  <a:pt x="78939" y="12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: 図形 2188">
            <a:extLst>
              <a:ext uri="{FF2B5EF4-FFF2-40B4-BE49-F238E27FC236}">
                <a16:creationId xmlns:a16="http://schemas.microsoft.com/office/drawing/2014/main" id="{065B320F-2607-43FB-8C25-F4AF0689667C}"/>
              </a:ext>
            </a:extLst>
          </p:cNvPr>
          <p:cNvSpPr/>
          <p:nvPr/>
        </p:nvSpPr>
        <p:spPr>
          <a:xfrm>
            <a:off x="4708506" y="4610095"/>
            <a:ext cx="112854" cy="135757"/>
          </a:xfrm>
          <a:custGeom>
            <a:avLst/>
            <a:gdLst>
              <a:gd name="connsiteX0" fmla="*/ 73044 w 112854"/>
              <a:gd name="connsiteY0" fmla="*/ 5 h 135757"/>
              <a:gd name="connsiteX1" fmla="*/ 39707 w 112854"/>
              <a:gd name="connsiteY1" fmla="*/ 63505 h 135757"/>
              <a:gd name="connsiteX2" fmla="*/ 112732 w 112854"/>
              <a:gd name="connsiteY2" fmla="*/ 134943 h 135757"/>
              <a:gd name="connsiteX3" fmla="*/ 55582 w 112854"/>
              <a:gd name="connsiteY3" fmla="*/ 100018 h 135757"/>
              <a:gd name="connsiteX4" fmla="*/ 19 w 112854"/>
              <a:gd name="connsiteY4" fmla="*/ 66680 h 135757"/>
              <a:gd name="connsiteX5" fmla="*/ 73044 w 112854"/>
              <a:gd name="connsiteY5" fmla="*/ 5 h 1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54" h="135757">
                <a:moveTo>
                  <a:pt x="73044" y="5"/>
                </a:moveTo>
                <a:cubicBezTo>
                  <a:pt x="79658" y="-524"/>
                  <a:pt x="33092" y="41015"/>
                  <a:pt x="39707" y="63505"/>
                </a:cubicBezTo>
                <a:cubicBezTo>
                  <a:pt x="46322" y="85995"/>
                  <a:pt x="110086" y="128858"/>
                  <a:pt x="112732" y="134943"/>
                </a:cubicBezTo>
                <a:cubicBezTo>
                  <a:pt x="115378" y="141028"/>
                  <a:pt x="74368" y="111395"/>
                  <a:pt x="55582" y="100018"/>
                </a:cubicBezTo>
                <a:cubicBezTo>
                  <a:pt x="36796" y="88641"/>
                  <a:pt x="1342" y="81497"/>
                  <a:pt x="19" y="66680"/>
                </a:cubicBezTo>
                <a:cubicBezTo>
                  <a:pt x="-1304" y="51863"/>
                  <a:pt x="66430" y="534"/>
                  <a:pt x="73044" y="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: 図形 2189">
            <a:extLst>
              <a:ext uri="{FF2B5EF4-FFF2-40B4-BE49-F238E27FC236}">
                <a16:creationId xmlns:a16="http://schemas.microsoft.com/office/drawing/2014/main" id="{E3C55F43-69FD-41F0-A107-61F1E04E9CA0}"/>
              </a:ext>
            </a:extLst>
          </p:cNvPr>
          <p:cNvSpPr/>
          <p:nvPr/>
        </p:nvSpPr>
        <p:spPr>
          <a:xfrm>
            <a:off x="4644631" y="4909605"/>
            <a:ext cx="416184" cy="34158"/>
          </a:xfrm>
          <a:custGeom>
            <a:avLst/>
            <a:gdLst>
              <a:gd name="connsiteX0" fmla="*/ 394 w 416184"/>
              <a:gd name="connsiteY0" fmla="*/ 533 h 34158"/>
              <a:gd name="connsiteX1" fmla="*/ 338532 w 416184"/>
              <a:gd name="connsiteY1" fmla="*/ 8470 h 34158"/>
              <a:gd name="connsiteX2" fmla="*/ 413144 w 416184"/>
              <a:gd name="connsiteY2" fmla="*/ 33870 h 34158"/>
              <a:gd name="connsiteX3" fmla="*/ 273444 w 416184"/>
              <a:gd name="connsiteY3" fmla="*/ 21170 h 34158"/>
              <a:gd name="connsiteX4" fmla="*/ 394 w 416184"/>
              <a:gd name="connsiteY4" fmla="*/ 533 h 3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184" h="34158">
                <a:moveTo>
                  <a:pt x="394" y="533"/>
                </a:moveTo>
                <a:cubicBezTo>
                  <a:pt x="11242" y="-1584"/>
                  <a:pt x="269740" y="2914"/>
                  <a:pt x="338532" y="8470"/>
                </a:cubicBezTo>
                <a:cubicBezTo>
                  <a:pt x="407324" y="14026"/>
                  <a:pt x="423992" y="31753"/>
                  <a:pt x="413144" y="33870"/>
                </a:cubicBezTo>
                <a:cubicBezTo>
                  <a:pt x="402296" y="35987"/>
                  <a:pt x="341177" y="25933"/>
                  <a:pt x="273444" y="21170"/>
                </a:cubicBezTo>
                <a:cubicBezTo>
                  <a:pt x="205711" y="16408"/>
                  <a:pt x="-10454" y="2650"/>
                  <a:pt x="394" y="53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: 図形 2190">
            <a:extLst>
              <a:ext uri="{FF2B5EF4-FFF2-40B4-BE49-F238E27FC236}">
                <a16:creationId xmlns:a16="http://schemas.microsoft.com/office/drawing/2014/main" id="{E5D16043-70D9-41D1-B214-B5C9ACA9A7E5}"/>
              </a:ext>
            </a:extLst>
          </p:cNvPr>
          <p:cNvSpPr/>
          <p:nvPr/>
        </p:nvSpPr>
        <p:spPr>
          <a:xfrm>
            <a:off x="4249169" y="4994208"/>
            <a:ext cx="166513" cy="300108"/>
          </a:xfrm>
          <a:custGeom>
            <a:avLst/>
            <a:gdLst>
              <a:gd name="connsiteX0" fmla="*/ 97406 w 166513"/>
              <a:gd name="connsiteY0" fmla="*/ 1655 h 300108"/>
              <a:gd name="connsiteX1" fmla="*/ 121219 w 166513"/>
              <a:gd name="connsiteY1" fmla="*/ 217555 h 300108"/>
              <a:gd name="connsiteX2" fmla="*/ 165669 w 166513"/>
              <a:gd name="connsiteY2" fmla="*/ 300105 h 300108"/>
              <a:gd name="connsiteX3" fmla="*/ 78356 w 166513"/>
              <a:gd name="connsiteY3" fmla="*/ 220730 h 300108"/>
              <a:gd name="connsiteX4" fmla="*/ 569 w 166513"/>
              <a:gd name="connsiteY4" fmla="*/ 168342 h 300108"/>
              <a:gd name="connsiteX5" fmla="*/ 119631 w 166513"/>
              <a:gd name="connsiteY5" fmla="*/ 209617 h 300108"/>
              <a:gd name="connsiteX6" fmla="*/ 79944 w 166513"/>
              <a:gd name="connsiteY6" fmla="*/ 122305 h 300108"/>
              <a:gd name="connsiteX7" fmla="*/ 97406 w 166513"/>
              <a:gd name="connsiteY7" fmla="*/ 1655 h 30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513" h="300108">
                <a:moveTo>
                  <a:pt x="97406" y="1655"/>
                </a:moveTo>
                <a:cubicBezTo>
                  <a:pt x="104285" y="17530"/>
                  <a:pt x="109842" y="167813"/>
                  <a:pt x="121219" y="217555"/>
                </a:cubicBezTo>
                <a:cubicBezTo>
                  <a:pt x="132596" y="267297"/>
                  <a:pt x="172813" y="299576"/>
                  <a:pt x="165669" y="300105"/>
                </a:cubicBezTo>
                <a:cubicBezTo>
                  <a:pt x="158525" y="300634"/>
                  <a:pt x="105873" y="242691"/>
                  <a:pt x="78356" y="220730"/>
                </a:cubicBezTo>
                <a:cubicBezTo>
                  <a:pt x="50839" y="198769"/>
                  <a:pt x="-6310" y="170194"/>
                  <a:pt x="569" y="168342"/>
                </a:cubicBezTo>
                <a:cubicBezTo>
                  <a:pt x="7448" y="166490"/>
                  <a:pt x="106402" y="217290"/>
                  <a:pt x="119631" y="209617"/>
                </a:cubicBezTo>
                <a:cubicBezTo>
                  <a:pt x="132860" y="201944"/>
                  <a:pt x="84442" y="156172"/>
                  <a:pt x="79944" y="122305"/>
                </a:cubicBezTo>
                <a:cubicBezTo>
                  <a:pt x="75446" y="88438"/>
                  <a:pt x="90527" y="-14220"/>
                  <a:pt x="97406" y="165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: 図形 2191">
            <a:extLst>
              <a:ext uri="{FF2B5EF4-FFF2-40B4-BE49-F238E27FC236}">
                <a16:creationId xmlns:a16="http://schemas.microsoft.com/office/drawing/2014/main" id="{79DB9C07-F4DB-4B4E-983A-008E2B518D9F}"/>
              </a:ext>
            </a:extLst>
          </p:cNvPr>
          <p:cNvSpPr/>
          <p:nvPr/>
        </p:nvSpPr>
        <p:spPr>
          <a:xfrm>
            <a:off x="4004866" y="4946549"/>
            <a:ext cx="413347" cy="366733"/>
          </a:xfrm>
          <a:custGeom>
            <a:avLst/>
            <a:gdLst>
              <a:gd name="connsiteX0" fmla="*/ 397 w 413347"/>
              <a:gd name="connsiteY0" fmla="*/ 101 h 366733"/>
              <a:gd name="connsiteX1" fmla="*/ 119459 w 413347"/>
              <a:gd name="connsiteY1" fmla="*/ 184251 h 366733"/>
              <a:gd name="connsiteX2" fmla="*/ 378222 w 413347"/>
              <a:gd name="connsiteY2" fmla="*/ 350939 h 366733"/>
              <a:gd name="connsiteX3" fmla="*/ 400447 w 413347"/>
              <a:gd name="connsiteY3" fmla="*/ 355701 h 366733"/>
              <a:gd name="connsiteX4" fmla="*/ 279797 w 413347"/>
              <a:gd name="connsiteY4" fmla="*/ 314426 h 366733"/>
              <a:gd name="connsiteX5" fmla="*/ 89297 w 413347"/>
              <a:gd name="connsiteY5" fmla="*/ 209651 h 366733"/>
              <a:gd name="connsiteX6" fmla="*/ 397 w 413347"/>
              <a:gd name="connsiteY6" fmla="*/ 101 h 3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47" h="366733">
                <a:moveTo>
                  <a:pt x="397" y="101"/>
                </a:moveTo>
                <a:cubicBezTo>
                  <a:pt x="5424" y="-4132"/>
                  <a:pt x="56488" y="125778"/>
                  <a:pt x="119459" y="184251"/>
                </a:cubicBezTo>
                <a:cubicBezTo>
                  <a:pt x="182430" y="242724"/>
                  <a:pt x="331391" y="322364"/>
                  <a:pt x="378222" y="350939"/>
                </a:cubicBezTo>
                <a:cubicBezTo>
                  <a:pt x="425053" y="379514"/>
                  <a:pt x="416851" y="361787"/>
                  <a:pt x="400447" y="355701"/>
                </a:cubicBezTo>
                <a:cubicBezTo>
                  <a:pt x="384043" y="349616"/>
                  <a:pt x="331655" y="338768"/>
                  <a:pt x="279797" y="314426"/>
                </a:cubicBezTo>
                <a:cubicBezTo>
                  <a:pt x="227939" y="290084"/>
                  <a:pt x="139832" y="260186"/>
                  <a:pt x="89297" y="209651"/>
                </a:cubicBezTo>
                <a:cubicBezTo>
                  <a:pt x="38762" y="159116"/>
                  <a:pt x="-4630" y="4334"/>
                  <a:pt x="397" y="10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: 図形 2192">
            <a:extLst>
              <a:ext uri="{FF2B5EF4-FFF2-40B4-BE49-F238E27FC236}">
                <a16:creationId xmlns:a16="http://schemas.microsoft.com/office/drawing/2014/main" id="{2082B8C1-28D2-43F6-9D69-BEFB6AA34F45}"/>
              </a:ext>
            </a:extLst>
          </p:cNvPr>
          <p:cNvSpPr/>
          <p:nvPr/>
        </p:nvSpPr>
        <p:spPr>
          <a:xfrm>
            <a:off x="4292098" y="5217756"/>
            <a:ext cx="792544" cy="300421"/>
          </a:xfrm>
          <a:custGeom>
            <a:avLst/>
            <a:gdLst>
              <a:gd name="connsiteX0" fmla="*/ 30665 w 792544"/>
              <a:gd name="connsiteY0" fmla="*/ 300394 h 300421"/>
              <a:gd name="connsiteX1" fmla="*/ 103690 w 792544"/>
              <a:gd name="connsiteY1" fmla="*/ 141644 h 300421"/>
              <a:gd name="connsiteX2" fmla="*/ 127502 w 792544"/>
              <a:gd name="connsiteY2" fmla="*/ 52744 h 300421"/>
              <a:gd name="connsiteX3" fmla="*/ 762502 w 792544"/>
              <a:gd name="connsiteY3" fmla="*/ 79732 h 300421"/>
              <a:gd name="connsiteX4" fmla="*/ 641852 w 792544"/>
              <a:gd name="connsiteY4" fmla="*/ 43219 h 300421"/>
              <a:gd name="connsiteX5" fmla="*/ 219577 w 792544"/>
              <a:gd name="connsiteY5" fmla="*/ 357 h 300421"/>
              <a:gd name="connsiteX6" fmla="*/ 103690 w 792544"/>
              <a:gd name="connsiteY6" fmla="*/ 28932 h 300421"/>
              <a:gd name="connsiteX7" fmla="*/ 2090 w 792544"/>
              <a:gd name="connsiteY7" fmla="*/ 128944 h 300421"/>
              <a:gd name="connsiteX8" fmla="*/ 30665 w 792544"/>
              <a:gd name="connsiteY8" fmla="*/ 300394 h 30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544" h="300421">
                <a:moveTo>
                  <a:pt x="30665" y="300394"/>
                </a:moveTo>
                <a:cubicBezTo>
                  <a:pt x="47598" y="302511"/>
                  <a:pt x="87551" y="182919"/>
                  <a:pt x="103690" y="141644"/>
                </a:cubicBezTo>
                <a:cubicBezTo>
                  <a:pt x="119830" y="100369"/>
                  <a:pt x="17700" y="63063"/>
                  <a:pt x="127502" y="52744"/>
                </a:cubicBezTo>
                <a:cubicBezTo>
                  <a:pt x="237304" y="42425"/>
                  <a:pt x="676777" y="81319"/>
                  <a:pt x="762502" y="79732"/>
                </a:cubicBezTo>
                <a:cubicBezTo>
                  <a:pt x="848227" y="78144"/>
                  <a:pt x="732339" y="56448"/>
                  <a:pt x="641852" y="43219"/>
                </a:cubicBezTo>
                <a:cubicBezTo>
                  <a:pt x="551365" y="29990"/>
                  <a:pt x="309271" y="2738"/>
                  <a:pt x="219577" y="357"/>
                </a:cubicBezTo>
                <a:cubicBezTo>
                  <a:pt x="129883" y="-2024"/>
                  <a:pt x="139938" y="7501"/>
                  <a:pt x="103690" y="28932"/>
                </a:cubicBezTo>
                <a:cubicBezTo>
                  <a:pt x="67442" y="50363"/>
                  <a:pt x="10821" y="84230"/>
                  <a:pt x="2090" y="128944"/>
                </a:cubicBezTo>
                <a:cubicBezTo>
                  <a:pt x="-6641" y="173658"/>
                  <a:pt x="13732" y="298277"/>
                  <a:pt x="30665" y="30039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: 図形 2193">
            <a:extLst>
              <a:ext uri="{FF2B5EF4-FFF2-40B4-BE49-F238E27FC236}">
                <a16:creationId xmlns:a16="http://schemas.microsoft.com/office/drawing/2014/main" id="{C9D4C555-99D6-4954-B9D2-81B54736269E}"/>
              </a:ext>
            </a:extLst>
          </p:cNvPr>
          <p:cNvSpPr/>
          <p:nvPr/>
        </p:nvSpPr>
        <p:spPr>
          <a:xfrm>
            <a:off x="4228727" y="4836504"/>
            <a:ext cx="284928" cy="244249"/>
          </a:xfrm>
          <a:custGeom>
            <a:avLst/>
            <a:gdLst>
              <a:gd name="connsiteX0" fmla="*/ 373 w 284928"/>
              <a:gd name="connsiteY0" fmla="*/ 609 h 244249"/>
              <a:gd name="connsiteX1" fmla="*/ 92448 w 284928"/>
              <a:gd name="connsiteY1" fmla="*/ 32359 h 244249"/>
              <a:gd name="connsiteX2" fmla="*/ 240086 w 284928"/>
              <a:gd name="connsiteY2" fmla="*/ 73634 h 244249"/>
              <a:gd name="connsiteX3" fmla="*/ 227386 w 284928"/>
              <a:gd name="connsiteY3" fmla="*/ 137134 h 244249"/>
              <a:gd name="connsiteX4" fmla="*/ 282948 w 284928"/>
              <a:gd name="connsiteY4" fmla="*/ 219684 h 244249"/>
              <a:gd name="connsiteX5" fmla="*/ 144836 w 284928"/>
              <a:gd name="connsiteY5" fmla="*/ 208571 h 244249"/>
              <a:gd name="connsiteX6" fmla="*/ 106736 w 284928"/>
              <a:gd name="connsiteY6" fmla="*/ 173646 h 244249"/>
              <a:gd name="connsiteX7" fmla="*/ 106736 w 284928"/>
              <a:gd name="connsiteY7" fmla="*/ 241909 h 244249"/>
              <a:gd name="connsiteX8" fmla="*/ 40061 w 284928"/>
              <a:gd name="connsiteY8" fmla="*/ 227621 h 244249"/>
              <a:gd name="connsiteX9" fmla="*/ 40061 w 284928"/>
              <a:gd name="connsiteY9" fmla="*/ 219684 h 244249"/>
              <a:gd name="connsiteX10" fmla="*/ 78161 w 284928"/>
              <a:gd name="connsiteY10" fmla="*/ 156184 h 244249"/>
              <a:gd name="connsiteX11" fmla="*/ 114673 w 284928"/>
              <a:gd name="connsiteY11" fmla="*/ 111734 h 244249"/>
              <a:gd name="connsiteX12" fmla="*/ 125786 w 284928"/>
              <a:gd name="connsiteY12" fmla="*/ 60934 h 244249"/>
              <a:gd name="connsiteX13" fmla="*/ 373 w 284928"/>
              <a:gd name="connsiteY13" fmla="*/ 609 h 24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4928" h="244249">
                <a:moveTo>
                  <a:pt x="373" y="609"/>
                </a:moveTo>
                <a:cubicBezTo>
                  <a:pt x="-5183" y="-4154"/>
                  <a:pt x="52496" y="20188"/>
                  <a:pt x="92448" y="32359"/>
                </a:cubicBezTo>
                <a:cubicBezTo>
                  <a:pt x="132400" y="44530"/>
                  <a:pt x="217596" y="56172"/>
                  <a:pt x="240086" y="73634"/>
                </a:cubicBezTo>
                <a:cubicBezTo>
                  <a:pt x="262576" y="91096"/>
                  <a:pt x="220242" y="112792"/>
                  <a:pt x="227386" y="137134"/>
                </a:cubicBezTo>
                <a:cubicBezTo>
                  <a:pt x="234530" y="161476"/>
                  <a:pt x="296706" y="207778"/>
                  <a:pt x="282948" y="219684"/>
                </a:cubicBezTo>
                <a:cubicBezTo>
                  <a:pt x="269190" y="231590"/>
                  <a:pt x="174205" y="216244"/>
                  <a:pt x="144836" y="208571"/>
                </a:cubicBezTo>
                <a:cubicBezTo>
                  <a:pt x="115467" y="200898"/>
                  <a:pt x="113086" y="168090"/>
                  <a:pt x="106736" y="173646"/>
                </a:cubicBezTo>
                <a:cubicBezTo>
                  <a:pt x="100386" y="179202"/>
                  <a:pt x="117848" y="232913"/>
                  <a:pt x="106736" y="241909"/>
                </a:cubicBezTo>
                <a:cubicBezTo>
                  <a:pt x="95624" y="250905"/>
                  <a:pt x="51173" y="231325"/>
                  <a:pt x="40061" y="227621"/>
                </a:cubicBezTo>
                <a:cubicBezTo>
                  <a:pt x="28949" y="223917"/>
                  <a:pt x="33711" y="231590"/>
                  <a:pt x="40061" y="219684"/>
                </a:cubicBezTo>
                <a:cubicBezTo>
                  <a:pt x="46411" y="207778"/>
                  <a:pt x="65726" y="174176"/>
                  <a:pt x="78161" y="156184"/>
                </a:cubicBezTo>
                <a:cubicBezTo>
                  <a:pt x="90596" y="138192"/>
                  <a:pt x="106736" y="127609"/>
                  <a:pt x="114673" y="111734"/>
                </a:cubicBezTo>
                <a:cubicBezTo>
                  <a:pt x="122610" y="95859"/>
                  <a:pt x="140603" y="76809"/>
                  <a:pt x="125786" y="60934"/>
                </a:cubicBezTo>
                <a:cubicBezTo>
                  <a:pt x="110969" y="45059"/>
                  <a:pt x="5929" y="5372"/>
                  <a:pt x="373" y="60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: 図形 2194">
            <a:extLst>
              <a:ext uri="{FF2B5EF4-FFF2-40B4-BE49-F238E27FC236}">
                <a16:creationId xmlns:a16="http://schemas.microsoft.com/office/drawing/2014/main" id="{60E9934F-235B-4B68-B617-03CC7AAACED6}"/>
              </a:ext>
            </a:extLst>
          </p:cNvPr>
          <p:cNvSpPr/>
          <p:nvPr/>
        </p:nvSpPr>
        <p:spPr>
          <a:xfrm>
            <a:off x="3447970" y="4351924"/>
            <a:ext cx="679616" cy="1661361"/>
          </a:xfrm>
          <a:custGeom>
            <a:avLst/>
            <a:gdLst>
              <a:gd name="connsiteX0" fmla="*/ 625555 w 679616"/>
              <a:gd name="connsiteY0" fmla="*/ 23226 h 1661361"/>
              <a:gd name="connsiteX1" fmla="*/ 530305 w 679616"/>
              <a:gd name="connsiteY1" fmla="*/ 258176 h 1661361"/>
              <a:gd name="connsiteX2" fmla="*/ 555705 w 679616"/>
              <a:gd name="connsiteY2" fmla="*/ 448676 h 1661361"/>
              <a:gd name="connsiteX3" fmla="*/ 511255 w 679616"/>
              <a:gd name="connsiteY3" fmla="*/ 562976 h 1661361"/>
              <a:gd name="connsiteX4" fmla="*/ 679530 w 679616"/>
              <a:gd name="connsiteY4" fmla="*/ 902701 h 1661361"/>
              <a:gd name="connsiteX5" fmla="*/ 485855 w 679616"/>
              <a:gd name="connsiteY5" fmla="*/ 810626 h 1661361"/>
              <a:gd name="connsiteX6" fmla="*/ 631905 w 679616"/>
              <a:gd name="connsiteY6" fmla="*/ 1032876 h 1661361"/>
              <a:gd name="connsiteX7" fmla="*/ 482680 w 679616"/>
              <a:gd name="connsiteY7" fmla="*/ 1051926 h 1661361"/>
              <a:gd name="connsiteX8" fmla="*/ 546180 w 679616"/>
              <a:gd name="connsiteY8" fmla="*/ 1210676 h 1661361"/>
              <a:gd name="connsiteX9" fmla="*/ 381080 w 679616"/>
              <a:gd name="connsiteY9" fmla="*/ 1185276 h 1661361"/>
              <a:gd name="connsiteX10" fmla="*/ 555705 w 679616"/>
              <a:gd name="connsiteY10" fmla="*/ 1347201 h 1661361"/>
              <a:gd name="connsiteX11" fmla="*/ 476330 w 679616"/>
              <a:gd name="connsiteY11" fmla="*/ 1382126 h 1661361"/>
              <a:gd name="connsiteX12" fmla="*/ 457280 w 679616"/>
              <a:gd name="connsiteY12" fmla="*/ 1471026 h 1661361"/>
              <a:gd name="connsiteX13" fmla="*/ 530305 w 679616"/>
              <a:gd name="connsiteY13" fmla="*/ 1512301 h 1661361"/>
              <a:gd name="connsiteX14" fmla="*/ 670005 w 679616"/>
              <a:gd name="connsiteY14" fmla="*/ 1556751 h 1661361"/>
              <a:gd name="connsiteX15" fmla="*/ 273130 w 679616"/>
              <a:gd name="connsiteY15" fmla="*/ 1525001 h 1661361"/>
              <a:gd name="connsiteX16" fmla="*/ 539830 w 679616"/>
              <a:gd name="connsiteY16" fmla="*/ 1559926 h 1661361"/>
              <a:gd name="connsiteX17" fmla="*/ 581105 w 679616"/>
              <a:gd name="connsiteY17" fmla="*/ 1645651 h 1661361"/>
              <a:gd name="connsiteX18" fmla="*/ 254080 w 679616"/>
              <a:gd name="connsiteY18" fmla="*/ 1648826 h 1661361"/>
              <a:gd name="connsiteX19" fmla="*/ 25480 w 679616"/>
              <a:gd name="connsiteY19" fmla="*/ 1515476 h 1661361"/>
              <a:gd name="connsiteX20" fmla="*/ 22305 w 679616"/>
              <a:gd name="connsiteY20" fmla="*/ 1382126 h 1661361"/>
              <a:gd name="connsiteX21" fmla="*/ 174705 w 679616"/>
              <a:gd name="connsiteY21" fmla="*/ 1150351 h 1661361"/>
              <a:gd name="connsiteX22" fmla="*/ 438230 w 679616"/>
              <a:gd name="connsiteY22" fmla="*/ 131176 h 1661361"/>
              <a:gd name="connsiteX23" fmla="*/ 625555 w 679616"/>
              <a:gd name="connsiteY23" fmla="*/ 23226 h 1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9616" h="1661361">
                <a:moveTo>
                  <a:pt x="625555" y="23226"/>
                </a:moveTo>
                <a:cubicBezTo>
                  <a:pt x="640901" y="44393"/>
                  <a:pt x="541947" y="187268"/>
                  <a:pt x="530305" y="258176"/>
                </a:cubicBezTo>
                <a:cubicBezTo>
                  <a:pt x="518663" y="329084"/>
                  <a:pt x="558880" y="397876"/>
                  <a:pt x="555705" y="448676"/>
                </a:cubicBezTo>
                <a:cubicBezTo>
                  <a:pt x="552530" y="499476"/>
                  <a:pt x="490617" y="487305"/>
                  <a:pt x="511255" y="562976"/>
                </a:cubicBezTo>
                <a:cubicBezTo>
                  <a:pt x="531892" y="638647"/>
                  <a:pt x="683763" y="861426"/>
                  <a:pt x="679530" y="902701"/>
                </a:cubicBezTo>
                <a:cubicBezTo>
                  <a:pt x="675297" y="943976"/>
                  <a:pt x="493792" y="788930"/>
                  <a:pt x="485855" y="810626"/>
                </a:cubicBezTo>
                <a:cubicBezTo>
                  <a:pt x="477918" y="832322"/>
                  <a:pt x="632434" y="992659"/>
                  <a:pt x="631905" y="1032876"/>
                </a:cubicBezTo>
                <a:cubicBezTo>
                  <a:pt x="631376" y="1073093"/>
                  <a:pt x="496968" y="1022293"/>
                  <a:pt x="482680" y="1051926"/>
                </a:cubicBezTo>
                <a:cubicBezTo>
                  <a:pt x="468392" y="1081559"/>
                  <a:pt x="563113" y="1188451"/>
                  <a:pt x="546180" y="1210676"/>
                </a:cubicBezTo>
                <a:cubicBezTo>
                  <a:pt x="529247" y="1232901"/>
                  <a:pt x="379493" y="1162522"/>
                  <a:pt x="381080" y="1185276"/>
                </a:cubicBezTo>
                <a:cubicBezTo>
                  <a:pt x="382667" y="1208030"/>
                  <a:pt x="539830" y="1314393"/>
                  <a:pt x="555705" y="1347201"/>
                </a:cubicBezTo>
                <a:cubicBezTo>
                  <a:pt x="571580" y="1380009"/>
                  <a:pt x="492734" y="1361489"/>
                  <a:pt x="476330" y="1382126"/>
                </a:cubicBezTo>
                <a:cubicBezTo>
                  <a:pt x="459926" y="1402763"/>
                  <a:pt x="448284" y="1449330"/>
                  <a:pt x="457280" y="1471026"/>
                </a:cubicBezTo>
                <a:cubicBezTo>
                  <a:pt x="466276" y="1492722"/>
                  <a:pt x="494851" y="1498014"/>
                  <a:pt x="530305" y="1512301"/>
                </a:cubicBezTo>
                <a:cubicBezTo>
                  <a:pt x="565759" y="1526589"/>
                  <a:pt x="712867" y="1554634"/>
                  <a:pt x="670005" y="1556751"/>
                </a:cubicBezTo>
                <a:cubicBezTo>
                  <a:pt x="627143" y="1558868"/>
                  <a:pt x="294826" y="1524472"/>
                  <a:pt x="273130" y="1525001"/>
                </a:cubicBezTo>
                <a:cubicBezTo>
                  <a:pt x="251434" y="1525530"/>
                  <a:pt x="488501" y="1539818"/>
                  <a:pt x="539830" y="1559926"/>
                </a:cubicBezTo>
                <a:cubicBezTo>
                  <a:pt x="591159" y="1580034"/>
                  <a:pt x="628730" y="1630834"/>
                  <a:pt x="581105" y="1645651"/>
                </a:cubicBezTo>
                <a:cubicBezTo>
                  <a:pt x="533480" y="1660468"/>
                  <a:pt x="346684" y="1670522"/>
                  <a:pt x="254080" y="1648826"/>
                </a:cubicBezTo>
                <a:cubicBezTo>
                  <a:pt x="161476" y="1627130"/>
                  <a:pt x="64109" y="1559926"/>
                  <a:pt x="25480" y="1515476"/>
                </a:cubicBezTo>
                <a:cubicBezTo>
                  <a:pt x="-13149" y="1471026"/>
                  <a:pt x="-2566" y="1442980"/>
                  <a:pt x="22305" y="1382126"/>
                </a:cubicBezTo>
                <a:cubicBezTo>
                  <a:pt x="47176" y="1321272"/>
                  <a:pt x="105384" y="1358843"/>
                  <a:pt x="174705" y="1150351"/>
                </a:cubicBezTo>
                <a:cubicBezTo>
                  <a:pt x="244026" y="941859"/>
                  <a:pt x="361501" y="311622"/>
                  <a:pt x="438230" y="131176"/>
                </a:cubicBezTo>
                <a:cubicBezTo>
                  <a:pt x="514959" y="-49270"/>
                  <a:pt x="610209" y="2059"/>
                  <a:pt x="625555" y="23226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: 図形 2195">
            <a:extLst>
              <a:ext uri="{FF2B5EF4-FFF2-40B4-BE49-F238E27FC236}">
                <a16:creationId xmlns:a16="http://schemas.microsoft.com/office/drawing/2014/main" id="{900A985A-23C9-4A93-AE1A-39F631651898}"/>
              </a:ext>
            </a:extLst>
          </p:cNvPr>
          <p:cNvSpPr/>
          <p:nvPr/>
        </p:nvSpPr>
        <p:spPr>
          <a:xfrm>
            <a:off x="4345517" y="4396768"/>
            <a:ext cx="535898" cy="56803"/>
          </a:xfrm>
          <a:custGeom>
            <a:avLst/>
            <a:gdLst>
              <a:gd name="connsiteX0" fmla="*/ 0 w 535898"/>
              <a:gd name="connsiteY0" fmla="*/ 41882 h 56803"/>
              <a:gd name="connsiteX1" fmla="*/ 285750 w 535898"/>
              <a:gd name="connsiteY1" fmla="*/ 54582 h 56803"/>
              <a:gd name="connsiteX2" fmla="*/ 535516 w 535898"/>
              <a:gd name="connsiteY2" fmla="*/ 1665 h 56803"/>
              <a:gd name="connsiteX3" fmla="*/ 347133 w 535898"/>
              <a:gd name="connsiteY3" fmla="*/ 12249 h 56803"/>
              <a:gd name="connsiteX4" fmla="*/ 0 w 535898"/>
              <a:gd name="connsiteY4" fmla="*/ 41882 h 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98" h="56803">
                <a:moveTo>
                  <a:pt x="0" y="41882"/>
                </a:moveTo>
                <a:cubicBezTo>
                  <a:pt x="98248" y="51583"/>
                  <a:pt x="196497" y="61285"/>
                  <a:pt x="285750" y="54582"/>
                </a:cubicBezTo>
                <a:cubicBezTo>
                  <a:pt x="375003" y="47879"/>
                  <a:pt x="525286" y="8720"/>
                  <a:pt x="535516" y="1665"/>
                </a:cubicBezTo>
                <a:cubicBezTo>
                  <a:pt x="545746" y="-5390"/>
                  <a:pt x="347133" y="12249"/>
                  <a:pt x="347133" y="12249"/>
                </a:cubicBezTo>
                <a:lnTo>
                  <a:pt x="0" y="4188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: 図形 2196">
            <a:extLst>
              <a:ext uri="{FF2B5EF4-FFF2-40B4-BE49-F238E27FC236}">
                <a16:creationId xmlns:a16="http://schemas.microsoft.com/office/drawing/2014/main" id="{1DAC1322-7A79-46DC-8ABA-AE922B4644A1}"/>
              </a:ext>
            </a:extLst>
          </p:cNvPr>
          <p:cNvSpPr/>
          <p:nvPr/>
        </p:nvSpPr>
        <p:spPr>
          <a:xfrm>
            <a:off x="4292595" y="4603748"/>
            <a:ext cx="165351" cy="118537"/>
          </a:xfrm>
          <a:custGeom>
            <a:avLst/>
            <a:gdLst>
              <a:gd name="connsiteX0" fmla="*/ 158755 w 165351"/>
              <a:gd name="connsiteY0" fmla="*/ 2 h 118537"/>
              <a:gd name="connsiteX1" fmla="*/ 5 w 165351"/>
              <a:gd name="connsiteY1" fmla="*/ 52919 h 118537"/>
              <a:gd name="connsiteX2" fmla="*/ 165105 w 165351"/>
              <a:gd name="connsiteY2" fmla="*/ 118535 h 118537"/>
              <a:gd name="connsiteX3" fmla="*/ 40222 w 165351"/>
              <a:gd name="connsiteY3" fmla="*/ 50802 h 118537"/>
              <a:gd name="connsiteX4" fmla="*/ 158755 w 165351"/>
              <a:gd name="connsiteY4" fmla="*/ 2 h 11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51" h="118537">
                <a:moveTo>
                  <a:pt x="158755" y="2"/>
                </a:moveTo>
                <a:cubicBezTo>
                  <a:pt x="152052" y="355"/>
                  <a:pt x="-1053" y="33164"/>
                  <a:pt x="5" y="52919"/>
                </a:cubicBezTo>
                <a:cubicBezTo>
                  <a:pt x="1063" y="72674"/>
                  <a:pt x="158402" y="118888"/>
                  <a:pt x="165105" y="118535"/>
                </a:cubicBezTo>
                <a:cubicBezTo>
                  <a:pt x="171808" y="118182"/>
                  <a:pt x="39517" y="67382"/>
                  <a:pt x="40222" y="50802"/>
                </a:cubicBezTo>
                <a:cubicBezTo>
                  <a:pt x="40927" y="34222"/>
                  <a:pt x="165458" y="-351"/>
                  <a:pt x="158755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: 図形 2197">
            <a:extLst>
              <a:ext uri="{FF2B5EF4-FFF2-40B4-BE49-F238E27FC236}">
                <a16:creationId xmlns:a16="http://schemas.microsoft.com/office/drawing/2014/main" id="{93861131-171F-45E0-A489-4B4A38F28101}"/>
              </a:ext>
            </a:extLst>
          </p:cNvPr>
          <p:cNvSpPr/>
          <p:nvPr/>
        </p:nvSpPr>
        <p:spPr>
          <a:xfrm>
            <a:off x="4501929" y="4612215"/>
            <a:ext cx="76443" cy="84672"/>
          </a:xfrm>
          <a:custGeom>
            <a:avLst/>
            <a:gdLst>
              <a:gd name="connsiteX0" fmla="*/ 221 w 76443"/>
              <a:gd name="connsiteY0" fmla="*/ 2 h 84672"/>
              <a:gd name="connsiteX1" fmla="*/ 76421 w 76443"/>
              <a:gd name="connsiteY1" fmla="*/ 48685 h 84672"/>
              <a:gd name="connsiteX2" fmla="*/ 8688 w 76443"/>
              <a:gd name="connsiteY2" fmla="*/ 84668 h 84672"/>
              <a:gd name="connsiteX3" fmla="*/ 51021 w 76443"/>
              <a:gd name="connsiteY3" fmla="*/ 46568 h 84672"/>
              <a:gd name="connsiteX4" fmla="*/ 221 w 76443"/>
              <a:gd name="connsiteY4" fmla="*/ 2 h 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43" h="84672">
                <a:moveTo>
                  <a:pt x="221" y="2"/>
                </a:moveTo>
                <a:cubicBezTo>
                  <a:pt x="4454" y="355"/>
                  <a:pt x="75010" y="34574"/>
                  <a:pt x="76421" y="48685"/>
                </a:cubicBezTo>
                <a:cubicBezTo>
                  <a:pt x="77832" y="62796"/>
                  <a:pt x="12921" y="85021"/>
                  <a:pt x="8688" y="84668"/>
                </a:cubicBezTo>
                <a:cubicBezTo>
                  <a:pt x="4455" y="84315"/>
                  <a:pt x="48199" y="57151"/>
                  <a:pt x="51021" y="46568"/>
                </a:cubicBezTo>
                <a:cubicBezTo>
                  <a:pt x="53843" y="35985"/>
                  <a:pt x="-4012" y="-351"/>
                  <a:pt x="221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: 図形 2198">
            <a:extLst>
              <a:ext uri="{FF2B5EF4-FFF2-40B4-BE49-F238E27FC236}">
                <a16:creationId xmlns:a16="http://schemas.microsoft.com/office/drawing/2014/main" id="{6C91DC3F-CBC4-4A56-93D0-E83661DF9D9A}"/>
              </a:ext>
            </a:extLst>
          </p:cNvPr>
          <p:cNvSpPr/>
          <p:nvPr/>
        </p:nvSpPr>
        <p:spPr>
          <a:xfrm>
            <a:off x="5058380" y="4745548"/>
            <a:ext cx="154239" cy="131377"/>
          </a:xfrm>
          <a:custGeom>
            <a:avLst/>
            <a:gdLst>
              <a:gd name="connsiteX0" fmla="*/ 104170 w 154239"/>
              <a:gd name="connsiteY0" fmla="*/ 19 h 131377"/>
              <a:gd name="connsiteX1" fmla="*/ 104170 w 154239"/>
              <a:gd name="connsiteY1" fmla="*/ 97385 h 131377"/>
              <a:gd name="connsiteX2" fmla="*/ 453 w 154239"/>
              <a:gd name="connsiteY2" fmla="*/ 131252 h 131377"/>
              <a:gd name="connsiteX3" fmla="*/ 150737 w 154239"/>
              <a:gd name="connsiteY3" fmla="*/ 105852 h 131377"/>
              <a:gd name="connsiteX4" fmla="*/ 104170 w 154239"/>
              <a:gd name="connsiteY4" fmla="*/ 19 h 13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39" h="131377">
                <a:moveTo>
                  <a:pt x="104170" y="19"/>
                </a:moveTo>
                <a:cubicBezTo>
                  <a:pt x="96409" y="-1392"/>
                  <a:pt x="121456" y="75513"/>
                  <a:pt x="104170" y="97385"/>
                </a:cubicBezTo>
                <a:cubicBezTo>
                  <a:pt x="86884" y="119257"/>
                  <a:pt x="-7308" y="129841"/>
                  <a:pt x="453" y="131252"/>
                </a:cubicBezTo>
                <a:cubicBezTo>
                  <a:pt x="8214" y="132663"/>
                  <a:pt x="132745" y="122080"/>
                  <a:pt x="150737" y="105852"/>
                </a:cubicBezTo>
                <a:cubicBezTo>
                  <a:pt x="168729" y="89624"/>
                  <a:pt x="111931" y="1430"/>
                  <a:pt x="104170" y="1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: 図形 2200">
            <a:extLst>
              <a:ext uri="{FF2B5EF4-FFF2-40B4-BE49-F238E27FC236}">
                <a16:creationId xmlns:a16="http://schemas.microsoft.com/office/drawing/2014/main" id="{7DE21B54-382C-49AF-AC47-9ED4DF3B7DD3}"/>
              </a:ext>
            </a:extLst>
          </p:cNvPr>
          <p:cNvSpPr/>
          <p:nvPr/>
        </p:nvSpPr>
        <p:spPr>
          <a:xfrm>
            <a:off x="4773077" y="5107159"/>
            <a:ext cx="222308" cy="98147"/>
          </a:xfrm>
          <a:custGeom>
            <a:avLst/>
            <a:gdLst>
              <a:gd name="connsiteX0" fmla="*/ 6 w 222308"/>
              <a:gd name="connsiteY0" fmla="*/ 358 h 98147"/>
              <a:gd name="connsiteX1" fmla="*/ 171456 w 222308"/>
              <a:gd name="connsiteY1" fmla="*/ 61741 h 98147"/>
              <a:gd name="connsiteX2" fmla="*/ 222256 w 222308"/>
              <a:gd name="connsiteY2" fmla="*/ 97724 h 98147"/>
              <a:gd name="connsiteX3" fmla="*/ 165106 w 222308"/>
              <a:gd name="connsiteY3" fmla="*/ 38458 h 98147"/>
              <a:gd name="connsiteX4" fmla="*/ 6 w 222308"/>
              <a:gd name="connsiteY4" fmla="*/ 358 h 9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08" h="98147">
                <a:moveTo>
                  <a:pt x="6" y="358"/>
                </a:moveTo>
                <a:cubicBezTo>
                  <a:pt x="1064" y="4239"/>
                  <a:pt x="134414" y="45513"/>
                  <a:pt x="171456" y="61741"/>
                </a:cubicBezTo>
                <a:cubicBezTo>
                  <a:pt x="208498" y="77969"/>
                  <a:pt x="223314" y="101605"/>
                  <a:pt x="222256" y="97724"/>
                </a:cubicBezTo>
                <a:cubicBezTo>
                  <a:pt x="221198" y="93844"/>
                  <a:pt x="197914" y="51864"/>
                  <a:pt x="165106" y="38458"/>
                </a:cubicBezTo>
                <a:cubicBezTo>
                  <a:pt x="132298" y="25053"/>
                  <a:pt x="-1052" y="-3523"/>
                  <a:pt x="6" y="3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: 図形 2201">
            <a:extLst>
              <a:ext uri="{FF2B5EF4-FFF2-40B4-BE49-F238E27FC236}">
                <a16:creationId xmlns:a16="http://schemas.microsoft.com/office/drawing/2014/main" id="{90085395-B99F-425F-8D22-AFBACF9D570A}"/>
              </a:ext>
            </a:extLst>
          </p:cNvPr>
          <p:cNvSpPr/>
          <p:nvPr/>
        </p:nvSpPr>
        <p:spPr>
          <a:xfrm>
            <a:off x="4525196" y="5086343"/>
            <a:ext cx="85650" cy="84709"/>
          </a:xfrm>
          <a:custGeom>
            <a:avLst/>
            <a:gdLst>
              <a:gd name="connsiteX0" fmla="*/ 42571 w 85650"/>
              <a:gd name="connsiteY0" fmla="*/ 7 h 84709"/>
              <a:gd name="connsiteX1" fmla="*/ 84904 w 85650"/>
              <a:gd name="connsiteY1" fmla="*/ 61390 h 84709"/>
              <a:gd name="connsiteX2" fmla="*/ 237 w 85650"/>
              <a:gd name="connsiteY2" fmla="*/ 84674 h 84709"/>
              <a:gd name="connsiteX3" fmla="*/ 59504 w 85650"/>
              <a:gd name="connsiteY3" fmla="*/ 57157 h 84709"/>
              <a:gd name="connsiteX4" fmla="*/ 42571 w 85650"/>
              <a:gd name="connsiteY4" fmla="*/ 7 h 8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50" h="84709">
                <a:moveTo>
                  <a:pt x="42571" y="7"/>
                </a:moveTo>
                <a:cubicBezTo>
                  <a:pt x="46804" y="713"/>
                  <a:pt x="91960" y="47279"/>
                  <a:pt x="84904" y="61390"/>
                </a:cubicBezTo>
                <a:cubicBezTo>
                  <a:pt x="77848" y="75501"/>
                  <a:pt x="4470" y="85380"/>
                  <a:pt x="237" y="84674"/>
                </a:cubicBezTo>
                <a:cubicBezTo>
                  <a:pt x="-3996" y="83969"/>
                  <a:pt x="49626" y="65976"/>
                  <a:pt x="59504" y="57157"/>
                </a:cubicBezTo>
                <a:cubicBezTo>
                  <a:pt x="69382" y="48338"/>
                  <a:pt x="38338" y="-699"/>
                  <a:pt x="42571" y="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: 図形 2202">
            <a:extLst>
              <a:ext uri="{FF2B5EF4-FFF2-40B4-BE49-F238E27FC236}">
                <a16:creationId xmlns:a16="http://schemas.microsoft.com/office/drawing/2014/main" id="{DF28EF92-BDC4-4430-9C14-222853BDD5FF}"/>
              </a:ext>
            </a:extLst>
          </p:cNvPr>
          <p:cNvSpPr/>
          <p:nvPr/>
        </p:nvSpPr>
        <p:spPr>
          <a:xfrm>
            <a:off x="4545530" y="3924269"/>
            <a:ext cx="664033" cy="177359"/>
          </a:xfrm>
          <a:custGeom>
            <a:avLst/>
            <a:gdLst>
              <a:gd name="connsiteX0" fmla="*/ 661470 w 664033"/>
              <a:gd name="connsiteY0" fmla="*/ 175714 h 177359"/>
              <a:gd name="connsiteX1" fmla="*/ 15887 w 664033"/>
              <a:gd name="connsiteY1" fmla="*/ 2148 h 177359"/>
              <a:gd name="connsiteX2" fmla="*/ 233903 w 664033"/>
              <a:gd name="connsiteY2" fmla="*/ 84698 h 177359"/>
              <a:gd name="connsiteX3" fmla="*/ 661470 w 664033"/>
              <a:gd name="connsiteY3" fmla="*/ 175714 h 17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033" h="177359">
                <a:moveTo>
                  <a:pt x="661470" y="175714"/>
                </a:moveTo>
                <a:cubicBezTo>
                  <a:pt x="625134" y="161956"/>
                  <a:pt x="87148" y="17317"/>
                  <a:pt x="15887" y="2148"/>
                </a:cubicBezTo>
                <a:cubicBezTo>
                  <a:pt x="-55374" y="-13021"/>
                  <a:pt x="130186" y="56123"/>
                  <a:pt x="233903" y="84698"/>
                </a:cubicBezTo>
                <a:cubicBezTo>
                  <a:pt x="337620" y="113273"/>
                  <a:pt x="697806" y="189472"/>
                  <a:pt x="661470" y="17571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: 図形 2203">
            <a:extLst>
              <a:ext uri="{FF2B5EF4-FFF2-40B4-BE49-F238E27FC236}">
                <a16:creationId xmlns:a16="http://schemas.microsoft.com/office/drawing/2014/main" id="{13B46AF8-D448-42BE-9D3B-458808E60C6B}"/>
              </a:ext>
            </a:extLst>
          </p:cNvPr>
          <p:cNvSpPr/>
          <p:nvPr/>
        </p:nvSpPr>
        <p:spPr>
          <a:xfrm>
            <a:off x="4442238" y="4079395"/>
            <a:ext cx="458851" cy="67156"/>
          </a:xfrm>
          <a:custGeom>
            <a:avLst/>
            <a:gdLst>
              <a:gd name="connsiteX0" fmla="*/ 457845 w 458851"/>
              <a:gd name="connsiteY0" fmla="*/ 67155 h 67156"/>
              <a:gd name="connsiteX1" fmla="*/ 91662 w 458851"/>
              <a:gd name="connsiteY1" fmla="*/ 5772 h 67156"/>
              <a:gd name="connsiteX2" fmla="*/ 4879 w 458851"/>
              <a:gd name="connsiteY2" fmla="*/ 5772 h 67156"/>
              <a:gd name="connsiteX3" fmla="*/ 195379 w 458851"/>
              <a:gd name="connsiteY3" fmla="*/ 3655 h 67156"/>
              <a:gd name="connsiteX4" fmla="*/ 457845 w 458851"/>
              <a:gd name="connsiteY4" fmla="*/ 67155 h 6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851" h="67156">
                <a:moveTo>
                  <a:pt x="457845" y="67155"/>
                </a:moveTo>
                <a:cubicBezTo>
                  <a:pt x="440559" y="67508"/>
                  <a:pt x="167156" y="16002"/>
                  <a:pt x="91662" y="5772"/>
                </a:cubicBezTo>
                <a:cubicBezTo>
                  <a:pt x="16168" y="-4458"/>
                  <a:pt x="-12407" y="6125"/>
                  <a:pt x="4879" y="5772"/>
                </a:cubicBezTo>
                <a:cubicBezTo>
                  <a:pt x="22165" y="5419"/>
                  <a:pt x="125882" y="-5517"/>
                  <a:pt x="195379" y="3655"/>
                </a:cubicBezTo>
                <a:cubicBezTo>
                  <a:pt x="264876" y="12827"/>
                  <a:pt x="475131" y="66802"/>
                  <a:pt x="457845" y="6715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: 図形 2204">
            <a:extLst>
              <a:ext uri="{FF2B5EF4-FFF2-40B4-BE49-F238E27FC236}">
                <a16:creationId xmlns:a16="http://schemas.microsoft.com/office/drawing/2014/main" id="{20C45903-075B-490C-95B9-8DED9E573662}"/>
              </a:ext>
            </a:extLst>
          </p:cNvPr>
          <p:cNvSpPr/>
          <p:nvPr/>
        </p:nvSpPr>
        <p:spPr>
          <a:xfrm>
            <a:off x="4438601" y="3930313"/>
            <a:ext cx="285922" cy="151733"/>
          </a:xfrm>
          <a:custGeom>
            <a:avLst/>
            <a:gdLst>
              <a:gd name="connsiteX0" fmla="*/ 105882 w 285922"/>
              <a:gd name="connsiteY0" fmla="*/ 2454 h 151733"/>
              <a:gd name="connsiteX1" fmla="*/ 241349 w 285922"/>
              <a:gd name="connsiteY1" fmla="*/ 95587 h 151733"/>
              <a:gd name="connsiteX2" fmla="*/ 49 w 285922"/>
              <a:gd name="connsiteY2" fmla="*/ 148504 h 151733"/>
              <a:gd name="connsiteX3" fmla="*/ 264632 w 285922"/>
              <a:gd name="connsiteY3" fmla="*/ 137920 h 151733"/>
              <a:gd name="connsiteX4" fmla="*/ 258282 w 285922"/>
              <a:gd name="connsiteY4" fmla="*/ 72304 h 151733"/>
              <a:gd name="connsiteX5" fmla="*/ 165149 w 285922"/>
              <a:gd name="connsiteY5" fmla="*/ 29970 h 151733"/>
              <a:gd name="connsiteX6" fmla="*/ 105882 w 285922"/>
              <a:gd name="connsiteY6" fmla="*/ 2454 h 15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922" h="151733">
                <a:moveTo>
                  <a:pt x="105882" y="2454"/>
                </a:moveTo>
                <a:cubicBezTo>
                  <a:pt x="118582" y="13390"/>
                  <a:pt x="258988" y="71245"/>
                  <a:pt x="241349" y="95587"/>
                </a:cubicBezTo>
                <a:cubicBezTo>
                  <a:pt x="223710" y="119929"/>
                  <a:pt x="-3831" y="141449"/>
                  <a:pt x="49" y="148504"/>
                </a:cubicBezTo>
                <a:cubicBezTo>
                  <a:pt x="3929" y="155559"/>
                  <a:pt x="221593" y="150620"/>
                  <a:pt x="264632" y="137920"/>
                </a:cubicBezTo>
                <a:cubicBezTo>
                  <a:pt x="307671" y="125220"/>
                  <a:pt x="274862" y="90296"/>
                  <a:pt x="258282" y="72304"/>
                </a:cubicBezTo>
                <a:cubicBezTo>
                  <a:pt x="241702" y="54312"/>
                  <a:pt x="185963" y="39848"/>
                  <a:pt x="165149" y="29970"/>
                </a:cubicBezTo>
                <a:cubicBezTo>
                  <a:pt x="144335" y="20092"/>
                  <a:pt x="93182" y="-8482"/>
                  <a:pt x="105882" y="245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: 図形 2205">
            <a:extLst>
              <a:ext uri="{FF2B5EF4-FFF2-40B4-BE49-F238E27FC236}">
                <a16:creationId xmlns:a16="http://schemas.microsoft.com/office/drawing/2014/main" id="{5E886D89-4462-46DE-8AD5-13BA3267B04D}"/>
              </a:ext>
            </a:extLst>
          </p:cNvPr>
          <p:cNvSpPr/>
          <p:nvPr/>
        </p:nvSpPr>
        <p:spPr>
          <a:xfrm>
            <a:off x="4339144" y="3900918"/>
            <a:ext cx="258291" cy="101740"/>
          </a:xfrm>
          <a:custGeom>
            <a:avLst/>
            <a:gdLst>
              <a:gd name="connsiteX0" fmla="*/ 258256 w 258291"/>
              <a:gd name="connsiteY0" fmla="*/ 101699 h 101740"/>
              <a:gd name="connsiteX1" fmla="*/ 152423 w 258291"/>
              <a:gd name="connsiteY1" fmla="*/ 4332 h 101740"/>
              <a:gd name="connsiteX2" fmla="*/ 23 w 258291"/>
              <a:gd name="connsiteY2" fmla="*/ 17032 h 101740"/>
              <a:gd name="connsiteX3" fmla="*/ 141839 w 258291"/>
              <a:gd name="connsiteY3" fmla="*/ 17032 h 101740"/>
              <a:gd name="connsiteX4" fmla="*/ 258256 w 258291"/>
              <a:gd name="connsiteY4" fmla="*/ 101699 h 10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91" h="101740">
                <a:moveTo>
                  <a:pt x="258256" y="101699"/>
                </a:moveTo>
                <a:cubicBezTo>
                  <a:pt x="260020" y="99582"/>
                  <a:pt x="195462" y="18443"/>
                  <a:pt x="152423" y="4332"/>
                </a:cubicBezTo>
                <a:cubicBezTo>
                  <a:pt x="109384" y="-9779"/>
                  <a:pt x="1787" y="14915"/>
                  <a:pt x="23" y="17032"/>
                </a:cubicBezTo>
                <a:cubicBezTo>
                  <a:pt x="-1741" y="19149"/>
                  <a:pt x="97742" y="8918"/>
                  <a:pt x="141839" y="17032"/>
                </a:cubicBezTo>
                <a:cubicBezTo>
                  <a:pt x="185936" y="25146"/>
                  <a:pt x="256492" y="103816"/>
                  <a:pt x="258256" y="10169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: 図形 2206">
            <a:extLst>
              <a:ext uri="{FF2B5EF4-FFF2-40B4-BE49-F238E27FC236}">
                <a16:creationId xmlns:a16="http://schemas.microsoft.com/office/drawing/2014/main" id="{7C9490C1-5BA8-4C86-8F9B-EDDF6A539BC4}"/>
              </a:ext>
            </a:extLst>
          </p:cNvPr>
          <p:cNvSpPr/>
          <p:nvPr/>
        </p:nvSpPr>
        <p:spPr>
          <a:xfrm>
            <a:off x="4351594" y="3917134"/>
            <a:ext cx="210956" cy="146895"/>
          </a:xfrm>
          <a:custGeom>
            <a:avLst/>
            <a:gdLst>
              <a:gd name="connsiteX0" fmla="*/ 273 w 210956"/>
              <a:gd name="connsiteY0" fmla="*/ 816 h 146895"/>
              <a:gd name="connsiteX1" fmla="*/ 51073 w 210956"/>
              <a:gd name="connsiteY1" fmla="*/ 13516 h 146895"/>
              <a:gd name="connsiteX2" fmla="*/ 53189 w 210956"/>
              <a:gd name="connsiteY2" fmla="*/ 74899 h 146895"/>
              <a:gd name="connsiteX3" fmla="*/ 27789 w 210956"/>
              <a:gd name="connsiteY3" fmla="*/ 112999 h 146895"/>
              <a:gd name="connsiteX4" fmla="*/ 89173 w 210956"/>
              <a:gd name="connsiteY4" fmla="*/ 93949 h 146895"/>
              <a:gd name="connsiteX5" fmla="*/ 209823 w 210956"/>
              <a:gd name="connsiteY5" fmla="*/ 146866 h 146895"/>
              <a:gd name="connsiteX6" fmla="*/ 10856 w 210956"/>
              <a:gd name="connsiteY6" fmla="*/ 100299 h 146895"/>
              <a:gd name="connsiteX7" fmla="*/ 76473 w 210956"/>
              <a:gd name="connsiteY7" fmla="*/ 28333 h 146895"/>
              <a:gd name="connsiteX8" fmla="*/ 273 w 210956"/>
              <a:gd name="connsiteY8" fmla="*/ 816 h 1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956" h="146895">
                <a:moveTo>
                  <a:pt x="273" y="816"/>
                </a:moveTo>
                <a:cubicBezTo>
                  <a:pt x="-3960" y="-1653"/>
                  <a:pt x="42254" y="1169"/>
                  <a:pt x="51073" y="13516"/>
                </a:cubicBezTo>
                <a:cubicBezTo>
                  <a:pt x="59892" y="25863"/>
                  <a:pt x="57070" y="58319"/>
                  <a:pt x="53189" y="74899"/>
                </a:cubicBezTo>
                <a:cubicBezTo>
                  <a:pt x="49308" y="91480"/>
                  <a:pt x="21792" y="109824"/>
                  <a:pt x="27789" y="112999"/>
                </a:cubicBezTo>
                <a:cubicBezTo>
                  <a:pt x="33786" y="116174"/>
                  <a:pt x="58834" y="88304"/>
                  <a:pt x="89173" y="93949"/>
                </a:cubicBezTo>
                <a:cubicBezTo>
                  <a:pt x="119512" y="99594"/>
                  <a:pt x="222876" y="145808"/>
                  <a:pt x="209823" y="146866"/>
                </a:cubicBezTo>
                <a:cubicBezTo>
                  <a:pt x="196770" y="147924"/>
                  <a:pt x="33081" y="120054"/>
                  <a:pt x="10856" y="100299"/>
                </a:cubicBezTo>
                <a:cubicBezTo>
                  <a:pt x="-11369" y="80544"/>
                  <a:pt x="77531" y="43855"/>
                  <a:pt x="76473" y="28333"/>
                </a:cubicBezTo>
                <a:cubicBezTo>
                  <a:pt x="75415" y="12811"/>
                  <a:pt x="4506" y="3285"/>
                  <a:pt x="273" y="81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: 図形 2207">
            <a:extLst>
              <a:ext uri="{FF2B5EF4-FFF2-40B4-BE49-F238E27FC236}">
                <a16:creationId xmlns:a16="http://schemas.microsoft.com/office/drawing/2014/main" id="{23914A5A-D02D-4959-85A4-6DF72395D516}"/>
              </a:ext>
            </a:extLst>
          </p:cNvPr>
          <p:cNvSpPr/>
          <p:nvPr/>
        </p:nvSpPr>
        <p:spPr>
          <a:xfrm>
            <a:off x="4290118" y="3914348"/>
            <a:ext cx="113611" cy="123648"/>
          </a:xfrm>
          <a:custGeom>
            <a:avLst/>
            <a:gdLst>
              <a:gd name="connsiteX0" fmla="*/ 58045 w 113611"/>
              <a:gd name="connsiteY0" fmla="*/ 427 h 123648"/>
              <a:gd name="connsiteX1" fmla="*/ 895 w 113611"/>
              <a:gd name="connsiteY1" fmla="*/ 60752 h 123648"/>
              <a:gd name="connsiteX2" fmla="*/ 113607 w 113611"/>
              <a:gd name="connsiteY2" fmla="*/ 122665 h 123648"/>
              <a:gd name="connsiteX3" fmla="*/ 5657 w 113611"/>
              <a:gd name="connsiteY3" fmla="*/ 92502 h 123648"/>
              <a:gd name="connsiteX4" fmla="*/ 58045 w 113611"/>
              <a:gd name="connsiteY4" fmla="*/ 427 h 12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611" h="123648">
                <a:moveTo>
                  <a:pt x="58045" y="427"/>
                </a:moveTo>
                <a:cubicBezTo>
                  <a:pt x="57251" y="-4865"/>
                  <a:pt x="-8365" y="40379"/>
                  <a:pt x="895" y="60752"/>
                </a:cubicBezTo>
                <a:cubicBezTo>
                  <a:pt x="10155" y="81125"/>
                  <a:pt x="112813" y="117373"/>
                  <a:pt x="113607" y="122665"/>
                </a:cubicBezTo>
                <a:cubicBezTo>
                  <a:pt x="114401" y="127957"/>
                  <a:pt x="15446" y="111023"/>
                  <a:pt x="5657" y="92502"/>
                </a:cubicBezTo>
                <a:cubicBezTo>
                  <a:pt x="-4132" y="73981"/>
                  <a:pt x="58839" y="5719"/>
                  <a:pt x="58045" y="4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: 図形 2208">
            <a:extLst>
              <a:ext uri="{FF2B5EF4-FFF2-40B4-BE49-F238E27FC236}">
                <a16:creationId xmlns:a16="http://schemas.microsoft.com/office/drawing/2014/main" id="{AFA4ABB0-8973-4592-9774-E87870954658}"/>
              </a:ext>
            </a:extLst>
          </p:cNvPr>
          <p:cNvSpPr/>
          <p:nvPr/>
        </p:nvSpPr>
        <p:spPr>
          <a:xfrm>
            <a:off x="4340150" y="3923860"/>
            <a:ext cx="61145" cy="74396"/>
          </a:xfrm>
          <a:custGeom>
            <a:avLst/>
            <a:gdLst>
              <a:gd name="connsiteX0" fmla="*/ 75 w 61145"/>
              <a:gd name="connsiteY0" fmla="*/ 440 h 74396"/>
              <a:gd name="connsiteX1" fmla="*/ 47700 w 61145"/>
              <a:gd name="connsiteY1" fmla="*/ 56003 h 74396"/>
              <a:gd name="connsiteX2" fmla="*/ 41350 w 61145"/>
              <a:gd name="connsiteY2" fmla="*/ 73465 h 74396"/>
              <a:gd name="connsiteX3" fmla="*/ 60400 w 61145"/>
              <a:gd name="connsiteY3" fmla="*/ 32190 h 74396"/>
              <a:gd name="connsiteX4" fmla="*/ 75 w 61145"/>
              <a:gd name="connsiteY4" fmla="*/ 440 h 7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45" h="74396">
                <a:moveTo>
                  <a:pt x="75" y="440"/>
                </a:moveTo>
                <a:cubicBezTo>
                  <a:pt x="-2042" y="4409"/>
                  <a:pt x="40821" y="43832"/>
                  <a:pt x="47700" y="56003"/>
                </a:cubicBezTo>
                <a:cubicBezTo>
                  <a:pt x="54579" y="68174"/>
                  <a:pt x="39233" y="77434"/>
                  <a:pt x="41350" y="73465"/>
                </a:cubicBezTo>
                <a:cubicBezTo>
                  <a:pt x="43467" y="69496"/>
                  <a:pt x="65427" y="44096"/>
                  <a:pt x="60400" y="32190"/>
                </a:cubicBezTo>
                <a:cubicBezTo>
                  <a:pt x="55373" y="20284"/>
                  <a:pt x="2192" y="-3529"/>
                  <a:pt x="75" y="4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: 図形 2209">
            <a:extLst>
              <a:ext uri="{FF2B5EF4-FFF2-40B4-BE49-F238E27FC236}">
                <a16:creationId xmlns:a16="http://schemas.microsoft.com/office/drawing/2014/main" id="{A3A10CCE-89E5-4E0B-8EF6-FE010824B2CB}"/>
              </a:ext>
            </a:extLst>
          </p:cNvPr>
          <p:cNvSpPr/>
          <p:nvPr/>
        </p:nvSpPr>
        <p:spPr>
          <a:xfrm>
            <a:off x="4275822" y="3928963"/>
            <a:ext cx="118630" cy="99098"/>
          </a:xfrm>
          <a:custGeom>
            <a:avLst/>
            <a:gdLst>
              <a:gd name="connsiteX0" fmla="*/ 78691 w 118630"/>
              <a:gd name="connsiteY0" fmla="*/ 100 h 99098"/>
              <a:gd name="connsiteX1" fmla="*/ 118378 w 118630"/>
              <a:gd name="connsiteY1" fmla="*/ 55662 h 99098"/>
              <a:gd name="connsiteX2" fmla="*/ 91391 w 118630"/>
              <a:gd name="connsiteY2" fmla="*/ 98525 h 99098"/>
              <a:gd name="connsiteX3" fmla="*/ 12016 w 118630"/>
              <a:gd name="connsiteY3" fmla="*/ 77887 h 99098"/>
              <a:gd name="connsiteX4" fmla="*/ 5666 w 118630"/>
              <a:gd name="connsiteY4" fmla="*/ 42962 h 99098"/>
              <a:gd name="connsiteX5" fmla="*/ 78691 w 118630"/>
              <a:gd name="connsiteY5" fmla="*/ 100 h 9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30" h="99098">
                <a:moveTo>
                  <a:pt x="78691" y="100"/>
                </a:moveTo>
                <a:cubicBezTo>
                  <a:pt x="97476" y="2217"/>
                  <a:pt x="116261" y="39258"/>
                  <a:pt x="118378" y="55662"/>
                </a:cubicBezTo>
                <a:cubicBezTo>
                  <a:pt x="120495" y="72066"/>
                  <a:pt x="109118" y="94821"/>
                  <a:pt x="91391" y="98525"/>
                </a:cubicBezTo>
                <a:cubicBezTo>
                  <a:pt x="73664" y="102229"/>
                  <a:pt x="26303" y="87147"/>
                  <a:pt x="12016" y="77887"/>
                </a:cubicBezTo>
                <a:cubicBezTo>
                  <a:pt x="-2271" y="68627"/>
                  <a:pt x="-3065" y="55926"/>
                  <a:pt x="5666" y="42962"/>
                </a:cubicBezTo>
                <a:cubicBezTo>
                  <a:pt x="14397" y="29998"/>
                  <a:pt x="59906" y="-2017"/>
                  <a:pt x="78691" y="100"/>
                </a:cubicBezTo>
                <a:close/>
              </a:path>
            </a:pathLst>
          </a:cu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: 図形 2210">
            <a:extLst>
              <a:ext uri="{FF2B5EF4-FFF2-40B4-BE49-F238E27FC236}">
                <a16:creationId xmlns:a16="http://schemas.microsoft.com/office/drawing/2014/main" id="{8EE0275D-16D2-4F6D-879E-C0A044615D7B}"/>
              </a:ext>
            </a:extLst>
          </p:cNvPr>
          <p:cNvSpPr/>
          <p:nvPr/>
        </p:nvSpPr>
        <p:spPr>
          <a:xfrm>
            <a:off x="6375288" y="3767983"/>
            <a:ext cx="1341584" cy="2393179"/>
          </a:xfrm>
          <a:custGeom>
            <a:avLst/>
            <a:gdLst>
              <a:gd name="connsiteX0" fmla="*/ 1066912 w 1341584"/>
              <a:gd name="connsiteY0" fmla="*/ 57257 h 2393179"/>
              <a:gd name="connsiteX1" fmla="*/ 1341232 w 1341584"/>
              <a:gd name="connsiteY1" fmla="*/ 1124057 h 2393179"/>
              <a:gd name="connsiteX2" fmla="*/ 1005952 w 1341584"/>
              <a:gd name="connsiteY2" fmla="*/ 1474577 h 2393179"/>
              <a:gd name="connsiteX3" fmla="*/ 345552 w 1341584"/>
              <a:gd name="connsiteY3" fmla="*/ 2307697 h 2393179"/>
              <a:gd name="connsiteX4" fmla="*/ 112 w 1341584"/>
              <a:gd name="connsiteY4" fmla="*/ 2353417 h 2393179"/>
              <a:gd name="connsiteX5" fmla="*/ 304912 w 1341584"/>
              <a:gd name="connsiteY5" fmla="*/ 2195937 h 2393179"/>
              <a:gd name="connsiteX6" fmla="*/ 55992 w 1341584"/>
              <a:gd name="connsiteY6" fmla="*/ 2048617 h 2393179"/>
              <a:gd name="connsiteX7" fmla="*/ 853552 w 1341584"/>
              <a:gd name="connsiteY7" fmla="*/ 1271377 h 2393179"/>
              <a:gd name="connsiteX8" fmla="*/ 1056752 w 1341584"/>
              <a:gd name="connsiteY8" fmla="*/ 870057 h 2393179"/>
              <a:gd name="connsiteX9" fmla="*/ 909432 w 1341584"/>
              <a:gd name="connsiteY9" fmla="*/ 219817 h 2393179"/>
              <a:gd name="connsiteX10" fmla="*/ 1066912 w 1341584"/>
              <a:gd name="connsiteY10" fmla="*/ 57257 h 239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584" h="2393179">
                <a:moveTo>
                  <a:pt x="1066912" y="57257"/>
                </a:moveTo>
                <a:cubicBezTo>
                  <a:pt x="1138879" y="207964"/>
                  <a:pt x="1351392" y="887837"/>
                  <a:pt x="1341232" y="1124057"/>
                </a:cubicBezTo>
                <a:cubicBezTo>
                  <a:pt x="1331072" y="1360277"/>
                  <a:pt x="1171899" y="1277304"/>
                  <a:pt x="1005952" y="1474577"/>
                </a:cubicBezTo>
                <a:cubicBezTo>
                  <a:pt x="840005" y="1671850"/>
                  <a:pt x="513192" y="2161224"/>
                  <a:pt x="345552" y="2307697"/>
                </a:cubicBezTo>
                <a:cubicBezTo>
                  <a:pt x="177912" y="2454170"/>
                  <a:pt x="6885" y="2372044"/>
                  <a:pt x="112" y="2353417"/>
                </a:cubicBezTo>
                <a:cubicBezTo>
                  <a:pt x="-6661" y="2334790"/>
                  <a:pt x="295599" y="2246737"/>
                  <a:pt x="304912" y="2195937"/>
                </a:cubicBezTo>
                <a:cubicBezTo>
                  <a:pt x="314225" y="2145137"/>
                  <a:pt x="-35448" y="2202710"/>
                  <a:pt x="55992" y="2048617"/>
                </a:cubicBezTo>
                <a:cubicBezTo>
                  <a:pt x="147432" y="1894524"/>
                  <a:pt x="686759" y="1467804"/>
                  <a:pt x="853552" y="1271377"/>
                </a:cubicBezTo>
                <a:cubicBezTo>
                  <a:pt x="1020345" y="1074950"/>
                  <a:pt x="1047439" y="1045317"/>
                  <a:pt x="1056752" y="870057"/>
                </a:cubicBezTo>
                <a:cubicBezTo>
                  <a:pt x="1066065" y="694797"/>
                  <a:pt x="904352" y="353590"/>
                  <a:pt x="909432" y="219817"/>
                </a:cubicBezTo>
                <a:cubicBezTo>
                  <a:pt x="914512" y="86044"/>
                  <a:pt x="994945" y="-93450"/>
                  <a:pt x="1066912" y="57257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: 図形 2211">
            <a:extLst>
              <a:ext uri="{FF2B5EF4-FFF2-40B4-BE49-F238E27FC236}">
                <a16:creationId xmlns:a16="http://schemas.microsoft.com/office/drawing/2014/main" id="{D0A0203E-AFA6-4AA0-AE2A-916EC49EFF92}"/>
              </a:ext>
            </a:extLst>
          </p:cNvPr>
          <p:cNvSpPr/>
          <p:nvPr/>
        </p:nvSpPr>
        <p:spPr>
          <a:xfrm>
            <a:off x="5333977" y="1345168"/>
            <a:ext cx="508489" cy="847772"/>
          </a:xfrm>
          <a:custGeom>
            <a:avLst/>
            <a:gdLst>
              <a:gd name="connsiteX0" fmla="*/ 508023 w 508489"/>
              <a:gd name="connsiteY0" fmla="*/ 6112 h 847772"/>
              <a:gd name="connsiteX1" fmla="*/ 248943 w 508489"/>
              <a:gd name="connsiteY1" fmla="*/ 503952 h 847772"/>
              <a:gd name="connsiteX2" fmla="*/ 187983 w 508489"/>
              <a:gd name="connsiteY2" fmla="*/ 834152 h 847772"/>
              <a:gd name="connsiteX3" fmla="*/ 187983 w 508489"/>
              <a:gd name="connsiteY3" fmla="*/ 768112 h 847772"/>
              <a:gd name="connsiteX4" fmla="*/ 23 w 508489"/>
              <a:gd name="connsiteY4" fmla="*/ 615712 h 847772"/>
              <a:gd name="connsiteX5" fmla="*/ 177823 w 508489"/>
              <a:gd name="connsiteY5" fmla="*/ 249952 h 847772"/>
              <a:gd name="connsiteX6" fmla="*/ 508023 w 508489"/>
              <a:gd name="connsiteY6" fmla="*/ 6112 h 84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489" h="847772">
                <a:moveTo>
                  <a:pt x="508023" y="6112"/>
                </a:moveTo>
                <a:cubicBezTo>
                  <a:pt x="519876" y="48445"/>
                  <a:pt x="302283" y="365945"/>
                  <a:pt x="248943" y="503952"/>
                </a:cubicBezTo>
                <a:cubicBezTo>
                  <a:pt x="195603" y="641959"/>
                  <a:pt x="198143" y="790125"/>
                  <a:pt x="187983" y="834152"/>
                </a:cubicBezTo>
                <a:cubicBezTo>
                  <a:pt x="177823" y="878179"/>
                  <a:pt x="219310" y="804519"/>
                  <a:pt x="187983" y="768112"/>
                </a:cubicBezTo>
                <a:cubicBezTo>
                  <a:pt x="156656" y="731705"/>
                  <a:pt x="1716" y="702072"/>
                  <a:pt x="23" y="615712"/>
                </a:cubicBezTo>
                <a:cubicBezTo>
                  <a:pt x="-1670" y="529352"/>
                  <a:pt x="88076" y="348165"/>
                  <a:pt x="177823" y="249952"/>
                </a:cubicBezTo>
                <a:cubicBezTo>
                  <a:pt x="267570" y="151739"/>
                  <a:pt x="496170" y="-36221"/>
                  <a:pt x="508023" y="611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: 図形 2212">
            <a:extLst>
              <a:ext uri="{FF2B5EF4-FFF2-40B4-BE49-F238E27FC236}">
                <a16:creationId xmlns:a16="http://schemas.microsoft.com/office/drawing/2014/main" id="{B6850E65-6829-4349-9365-F6FF5A08155E}"/>
              </a:ext>
            </a:extLst>
          </p:cNvPr>
          <p:cNvSpPr/>
          <p:nvPr/>
        </p:nvSpPr>
        <p:spPr>
          <a:xfrm>
            <a:off x="5156203" y="2103818"/>
            <a:ext cx="319415" cy="750560"/>
          </a:xfrm>
          <a:custGeom>
            <a:avLst/>
            <a:gdLst>
              <a:gd name="connsiteX0" fmla="*/ 301622 w 319415"/>
              <a:gd name="connsiteY0" fmla="*/ 1207 h 750560"/>
              <a:gd name="connsiteX1" fmla="*/ 266697 w 319415"/>
              <a:gd name="connsiteY1" fmla="*/ 331407 h 750560"/>
              <a:gd name="connsiteX2" fmla="*/ 82547 w 319415"/>
              <a:gd name="connsiteY2" fmla="*/ 687007 h 750560"/>
              <a:gd name="connsiteX3" fmla="*/ 53972 w 319415"/>
              <a:gd name="connsiteY3" fmla="*/ 747332 h 750560"/>
              <a:gd name="connsiteX4" fmla="*/ 34922 w 319415"/>
              <a:gd name="connsiteY4" fmla="*/ 645732 h 750560"/>
              <a:gd name="connsiteX5" fmla="*/ 15872 w 319415"/>
              <a:gd name="connsiteY5" fmla="*/ 452057 h 750560"/>
              <a:gd name="connsiteX6" fmla="*/ 301622 w 319415"/>
              <a:gd name="connsiteY6" fmla="*/ 1207 h 7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415" h="750560">
                <a:moveTo>
                  <a:pt x="301622" y="1207"/>
                </a:moveTo>
                <a:cubicBezTo>
                  <a:pt x="343426" y="-18901"/>
                  <a:pt x="303209" y="217107"/>
                  <a:pt x="266697" y="331407"/>
                </a:cubicBezTo>
                <a:cubicBezTo>
                  <a:pt x="230185" y="445707"/>
                  <a:pt x="118001" y="617686"/>
                  <a:pt x="82547" y="687007"/>
                </a:cubicBezTo>
                <a:cubicBezTo>
                  <a:pt x="47093" y="756328"/>
                  <a:pt x="61910" y="754211"/>
                  <a:pt x="53972" y="747332"/>
                </a:cubicBezTo>
                <a:cubicBezTo>
                  <a:pt x="46034" y="740453"/>
                  <a:pt x="41272" y="694945"/>
                  <a:pt x="34922" y="645732"/>
                </a:cubicBezTo>
                <a:cubicBezTo>
                  <a:pt x="28572" y="596519"/>
                  <a:pt x="-26461" y="552599"/>
                  <a:pt x="15872" y="452057"/>
                </a:cubicBezTo>
                <a:cubicBezTo>
                  <a:pt x="58205" y="351515"/>
                  <a:pt x="259818" y="21315"/>
                  <a:pt x="301622" y="1207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: 図形 2213">
            <a:extLst>
              <a:ext uri="{FF2B5EF4-FFF2-40B4-BE49-F238E27FC236}">
                <a16:creationId xmlns:a16="http://schemas.microsoft.com/office/drawing/2014/main" id="{F30DCB65-48D2-4BB7-8F43-843FF3F7FF67}"/>
              </a:ext>
            </a:extLst>
          </p:cNvPr>
          <p:cNvSpPr/>
          <p:nvPr/>
        </p:nvSpPr>
        <p:spPr>
          <a:xfrm>
            <a:off x="5171596" y="2816061"/>
            <a:ext cx="110641" cy="816296"/>
          </a:xfrm>
          <a:custGeom>
            <a:avLst/>
            <a:gdLst>
              <a:gd name="connsiteX0" fmla="*/ 54454 w 110641"/>
              <a:gd name="connsiteY0" fmla="*/ 164 h 816296"/>
              <a:gd name="connsiteX1" fmla="*/ 108429 w 110641"/>
              <a:gd name="connsiteY1" fmla="*/ 289089 h 816296"/>
              <a:gd name="connsiteX2" fmla="*/ 92554 w 110641"/>
              <a:gd name="connsiteY2" fmla="*/ 720889 h 816296"/>
              <a:gd name="connsiteX3" fmla="*/ 22704 w 110641"/>
              <a:gd name="connsiteY3" fmla="*/ 816139 h 816296"/>
              <a:gd name="connsiteX4" fmla="*/ 86204 w 110641"/>
              <a:gd name="connsiteY4" fmla="*/ 711364 h 816296"/>
              <a:gd name="connsiteX5" fmla="*/ 13179 w 110641"/>
              <a:gd name="connsiteY5" fmla="*/ 498639 h 816296"/>
              <a:gd name="connsiteX6" fmla="*/ 3654 w 110641"/>
              <a:gd name="connsiteY6" fmla="*/ 250989 h 816296"/>
              <a:gd name="connsiteX7" fmla="*/ 54454 w 110641"/>
              <a:gd name="connsiteY7" fmla="*/ 164 h 81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641" h="816296">
                <a:moveTo>
                  <a:pt x="54454" y="164"/>
                </a:moveTo>
                <a:cubicBezTo>
                  <a:pt x="71916" y="6514"/>
                  <a:pt x="102079" y="168968"/>
                  <a:pt x="108429" y="289089"/>
                </a:cubicBezTo>
                <a:cubicBezTo>
                  <a:pt x="114779" y="409210"/>
                  <a:pt x="106841" y="633047"/>
                  <a:pt x="92554" y="720889"/>
                </a:cubicBezTo>
                <a:cubicBezTo>
                  <a:pt x="78267" y="808731"/>
                  <a:pt x="23762" y="817727"/>
                  <a:pt x="22704" y="816139"/>
                </a:cubicBezTo>
                <a:cubicBezTo>
                  <a:pt x="21646" y="814551"/>
                  <a:pt x="87791" y="764281"/>
                  <a:pt x="86204" y="711364"/>
                </a:cubicBezTo>
                <a:cubicBezTo>
                  <a:pt x="84617" y="658447"/>
                  <a:pt x="26937" y="575368"/>
                  <a:pt x="13179" y="498639"/>
                </a:cubicBezTo>
                <a:cubicBezTo>
                  <a:pt x="-579" y="421910"/>
                  <a:pt x="-3225" y="329306"/>
                  <a:pt x="3654" y="250989"/>
                </a:cubicBezTo>
                <a:cubicBezTo>
                  <a:pt x="10533" y="172672"/>
                  <a:pt x="36992" y="-6186"/>
                  <a:pt x="54454" y="164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: 図形 2214">
            <a:extLst>
              <a:ext uri="{FF2B5EF4-FFF2-40B4-BE49-F238E27FC236}">
                <a16:creationId xmlns:a16="http://schemas.microsoft.com/office/drawing/2014/main" id="{B679CA94-5350-497F-B0F0-E5C398228E69}"/>
              </a:ext>
            </a:extLst>
          </p:cNvPr>
          <p:cNvSpPr/>
          <p:nvPr/>
        </p:nvSpPr>
        <p:spPr>
          <a:xfrm>
            <a:off x="5848820" y="1264180"/>
            <a:ext cx="786645" cy="310421"/>
          </a:xfrm>
          <a:custGeom>
            <a:avLst/>
            <a:gdLst>
              <a:gd name="connsiteX0" fmla="*/ 2705 w 786645"/>
              <a:gd name="connsiteY0" fmla="*/ 5820 h 310421"/>
              <a:gd name="connsiteX1" fmla="*/ 85255 w 786645"/>
              <a:gd name="connsiteY1" fmla="*/ 88370 h 310421"/>
              <a:gd name="connsiteX2" fmla="*/ 491655 w 786645"/>
              <a:gd name="connsiteY2" fmla="*/ 256645 h 310421"/>
              <a:gd name="connsiteX3" fmla="*/ 783755 w 786645"/>
              <a:gd name="connsiteY3" fmla="*/ 307445 h 310421"/>
              <a:gd name="connsiteX4" fmla="*/ 313855 w 786645"/>
              <a:gd name="connsiteY4" fmla="*/ 297920 h 310421"/>
              <a:gd name="connsiteX5" fmla="*/ 139230 w 786645"/>
              <a:gd name="connsiteY5" fmla="*/ 243945 h 310421"/>
              <a:gd name="connsiteX6" fmla="*/ 2705 w 786645"/>
              <a:gd name="connsiteY6" fmla="*/ 5820 h 31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645" h="310421">
                <a:moveTo>
                  <a:pt x="2705" y="5820"/>
                </a:moveTo>
                <a:cubicBezTo>
                  <a:pt x="-6291" y="-20109"/>
                  <a:pt x="3763" y="46566"/>
                  <a:pt x="85255" y="88370"/>
                </a:cubicBezTo>
                <a:cubicBezTo>
                  <a:pt x="166747" y="130174"/>
                  <a:pt x="375238" y="220133"/>
                  <a:pt x="491655" y="256645"/>
                </a:cubicBezTo>
                <a:cubicBezTo>
                  <a:pt x="608072" y="293157"/>
                  <a:pt x="813388" y="300566"/>
                  <a:pt x="783755" y="307445"/>
                </a:cubicBezTo>
                <a:cubicBezTo>
                  <a:pt x="754122" y="314324"/>
                  <a:pt x="421276" y="308503"/>
                  <a:pt x="313855" y="297920"/>
                </a:cubicBezTo>
                <a:cubicBezTo>
                  <a:pt x="206434" y="287337"/>
                  <a:pt x="193734" y="291041"/>
                  <a:pt x="139230" y="243945"/>
                </a:cubicBezTo>
                <a:cubicBezTo>
                  <a:pt x="84726" y="196849"/>
                  <a:pt x="11701" y="31749"/>
                  <a:pt x="2705" y="5820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: 図形 2215">
            <a:extLst>
              <a:ext uri="{FF2B5EF4-FFF2-40B4-BE49-F238E27FC236}">
                <a16:creationId xmlns:a16="http://schemas.microsoft.com/office/drawing/2014/main" id="{86B5E6ED-540C-44E9-984D-B6498664AF77}"/>
              </a:ext>
            </a:extLst>
          </p:cNvPr>
          <p:cNvSpPr/>
          <p:nvPr/>
        </p:nvSpPr>
        <p:spPr>
          <a:xfrm>
            <a:off x="6082891" y="1321879"/>
            <a:ext cx="1259110" cy="386997"/>
          </a:xfrm>
          <a:custGeom>
            <a:avLst/>
            <a:gdLst>
              <a:gd name="connsiteX0" fmla="*/ 9934 w 1259110"/>
              <a:gd name="connsiteY0" fmla="*/ 113221 h 386997"/>
              <a:gd name="connsiteX1" fmla="*/ 232184 w 1259110"/>
              <a:gd name="connsiteY1" fmla="*/ 119571 h 386997"/>
              <a:gd name="connsiteX2" fmla="*/ 829084 w 1259110"/>
              <a:gd name="connsiteY2" fmla="*/ 8446 h 386997"/>
              <a:gd name="connsiteX3" fmla="*/ 1241834 w 1259110"/>
              <a:gd name="connsiteY3" fmla="*/ 379921 h 386997"/>
              <a:gd name="connsiteX4" fmla="*/ 1076734 w 1259110"/>
              <a:gd name="connsiteY4" fmla="*/ 246571 h 386997"/>
              <a:gd name="connsiteX5" fmla="*/ 149634 w 1259110"/>
              <a:gd name="connsiteY5" fmla="*/ 173546 h 386997"/>
              <a:gd name="connsiteX6" fmla="*/ 9934 w 1259110"/>
              <a:gd name="connsiteY6" fmla="*/ 113221 h 38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110" h="386997">
                <a:moveTo>
                  <a:pt x="9934" y="113221"/>
                </a:moveTo>
                <a:cubicBezTo>
                  <a:pt x="23692" y="104225"/>
                  <a:pt x="95659" y="137034"/>
                  <a:pt x="232184" y="119571"/>
                </a:cubicBezTo>
                <a:cubicBezTo>
                  <a:pt x="368709" y="102108"/>
                  <a:pt x="660809" y="-34946"/>
                  <a:pt x="829084" y="8446"/>
                </a:cubicBezTo>
                <a:cubicBezTo>
                  <a:pt x="997359" y="51838"/>
                  <a:pt x="1200559" y="340234"/>
                  <a:pt x="1241834" y="379921"/>
                </a:cubicBezTo>
                <a:cubicBezTo>
                  <a:pt x="1283109" y="419608"/>
                  <a:pt x="1258767" y="280967"/>
                  <a:pt x="1076734" y="246571"/>
                </a:cubicBezTo>
                <a:cubicBezTo>
                  <a:pt x="894701" y="212175"/>
                  <a:pt x="329551" y="192067"/>
                  <a:pt x="149634" y="173546"/>
                </a:cubicBezTo>
                <a:cubicBezTo>
                  <a:pt x="-30283" y="155025"/>
                  <a:pt x="-3824" y="122217"/>
                  <a:pt x="9934" y="113221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: 図形 2216">
            <a:extLst>
              <a:ext uri="{FF2B5EF4-FFF2-40B4-BE49-F238E27FC236}">
                <a16:creationId xmlns:a16="http://schemas.microsoft.com/office/drawing/2014/main" id="{702FAE9E-C677-4CD6-85B9-D578A6352598}"/>
              </a:ext>
            </a:extLst>
          </p:cNvPr>
          <p:cNvSpPr/>
          <p:nvPr/>
        </p:nvSpPr>
        <p:spPr>
          <a:xfrm>
            <a:off x="7094909" y="1621393"/>
            <a:ext cx="651326" cy="1010636"/>
          </a:xfrm>
          <a:custGeom>
            <a:avLst/>
            <a:gdLst>
              <a:gd name="connsiteX0" fmla="*/ 121866 w 651326"/>
              <a:gd name="connsiteY0" fmla="*/ 1032 h 1010636"/>
              <a:gd name="connsiteX1" fmla="*/ 26616 w 651326"/>
              <a:gd name="connsiteY1" fmla="*/ 397907 h 1010636"/>
              <a:gd name="connsiteX2" fmla="*/ 645741 w 651326"/>
              <a:gd name="connsiteY2" fmla="*/ 1004332 h 1010636"/>
              <a:gd name="connsiteX3" fmla="*/ 325066 w 651326"/>
              <a:gd name="connsiteY3" fmla="*/ 702707 h 1010636"/>
              <a:gd name="connsiteX4" fmla="*/ 204416 w 651326"/>
              <a:gd name="connsiteY4" fmla="*/ 512207 h 1010636"/>
              <a:gd name="connsiteX5" fmla="*/ 121866 w 651326"/>
              <a:gd name="connsiteY5" fmla="*/ 1032 h 101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326" h="1010636">
                <a:moveTo>
                  <a:pt x="121866" y="1032"/>
                </a:moveTo>
                <a:cubicBezTo>
                  <a:pt x="92233" y="-18018"/>
                  <a:pt x="-60696" y="230690"/>
                  <a:pt x="26616" y="397907"/>
                </a:cubicBezTo>
                <a:cubicBezTo>
                  <a:pt x="113928" y="565124"/>
                  <a:pt x="595999" y="953532"/>
                  <a:pt x="645741" y="1004332"/>
                </a:cubicBezTo>
                <a:cubicBezTo>
                  <a:pt x="695483" y="1055132"/>
                  <a:pt x="398620" y="784728"/>
                  <a:pt x="325066" y="702707"/>
                </a:cubicBezTo>
                <a:cubicBezTo>
                  <a:pt x="251512" y="620686"/>
                  <a:pt x="234579" y="631270"/>
                  <a:pt x="204416" y="512207"/>
                </a:cubicBezTo>
                <a:cubicBezTo>
                  <a:pt x="174253" y="393144"/>
                  <a:pt x="151499" y="20082"/>
                  <a:pt x="121866" y="103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: 図形 2217">
            <a:extLst>
              <a:ext uri="{FF2B5EF4-FFF2-40B4-BE49-F238E27FC236}">
                <a16:creationId xmlns:a16="http://schemas.microsoft.com/office/drawing/2014/main" id="{E8DA6BE1-4D1E-49CC-8D1B-1EA14D348B85}"/>
              </a:ext>
            </a:extLst>
          </p:cNvPr>
          <p:cNvSpPr/>
          <p:nvPr/>
        </p:nvSpPr>
        <p:spPr>
          <a:xfrm>
            <a:off x="7120125" y="2188261"/>
            <a:ext cx="369015" cy="1101148"/>
          </a:xfrm>
          <a:custGeom>
            <a:avLst/>
            <a:gdLst>
              <a:gd name="connsiteX0" fmla="*/ 101942 w 369015"/>
              <a:gd name="connsiteY0" fmla="*/ 372 h 1101148"/>
              <a:gd name="connsiteX1" fmla="*/ 252225 w 369015"/>
              <a:gd name="connsiteY1" fmla="*/ 626906 h 1101148"/>
              <a:gd name="connsiteX2" fmla="*/ 2458 w 369015"/>
              <a:gd name="connsiteY2" fmla="*/ 1007906 h 1101148"/>
              <a:gd name="connsiteX3" fmla="*/ 131575 w 369015"/>
              <a:gd name="connsiteY3" fmla="*/ 948639 h 1101148"/>
              <a:gd name="connsiteX4" fmla="*/ 245875 w 369015"/>
              <a:gd name="connsiteY4" fmla="*/ 1101039 h 1101148"/>
              <a:gd name="connsiteX5" fmla="*/ 300908 w 369015"/>
              <a:gd name="connsiteY5" fmla="*/ 921122 h 1101148"/>
              <a:gd name="connsiteX6" fmla="*/ 362292 w 369015"/>
              <a:gd name="connsiteY6" fmla="*/ 720039 h 1101148"/>
              <a:gd name="connsiteX7" fmla="*/ 101942 w 369015"/>
              <a:gd name="connsiteY7" fmla="*/ 372 h 110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15" h="1101148">
                <a:moveTo>
                  <a:pt x="101942" y="372"/>
                </a:moveTo>
                <a:cubicBezTo>
                  <a:pt x="83598" y="-15150"/>
                  <a:pt x="268806" y="458984"/>
                  <a:pt x="252225" y="626906"/>
                </a:cubicBezTo>
                <a:cubicBezTo>
                  <a:pt x="235644" y="794828"/>
                  <a:pt x="22566" y="954284"/>
                  <a:pt x="2458" y="1007906"/>
                </a:cubicBezTo>
                <a:cubicBezTo>
                  <a:pt x="-17650" y="1061528"/>
                  <a:pt x="91006" y="933117"/>
                  <a:pt x="131575" y="948639"/>
                </a:cubicBezTo>
                <a:cubicBezTo>
                  <a:pt x="172144" y="964161"/>
                  <a:pt x="217653" y="1105625"/>
                  <a:pt x="245875" y="1101039"/>
                </a:cubicBezTo>
                <a:cubicBezTo>
                  <a:pt x="274097" y="1096453"/>
                  <a:pt x="281505" y="984622"/>
                  <a:pt x="300908" y="921122"/>
                </a:cubicBezTo>
                <a:cubicBezTo>
                  <a:pt x="320311" y="857622"/>
                  <a:pt x="390867" y="870322"/>
                  <a:pt x="362292" y="720039"/>
                </a:cubicBezTo>
                <a:cubicBezTo>
                  <a:pt x="333717" y="569756"/>
                  <a:pt x="120286" y="15894"/>
                  <a:pt x="101942" y="37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: 図形 2218">
            <a:extLst>
              <a:ext uri="{FF2B5EF4-FFF2-40B4-BE49-F238E27FC236}">
                <a16:creationId xmlns:a16="http://schemas.microsoft.com/office/drawing/2014/main" id="{DC4B34D1-0A7E-4FEE-986F-7E4BCA75E586}"/>
              </a:ext>
            </a:extLst>
          </p:cNvPr>
          <p:cNvSpPr/>
          <p:nvPr/>
        </p:nvSpPr>
        <p:spPr>
          <a:xfrm>
            <a:off x="7294402" y="3280954"/>
            <a:ext cx="193594" cy="470390"/>
          </a:xfrm>
          <a:custGeom>
            <a:avLst/>
            <a:gdLst>
              <a:gd name="connsiteX0" fmla="*/ 90648 w 193594"/>
              <a:gd name="connsiteY0" fmla="*/ 409 h 470390"/>
              <a:gd name="connsiteX1" fmla="*/ 85886 w 193594"/>
              <a:gd name="connsiteY1" fmla="*/ 182971 h 470390"/>
              <a:gd name="connsiteX2" fmla="*/ 192248 w 193594"/>
              <a:gd name="connsiteY2" fmla="*/ 349659 h 470390"/>
              <a:gd name="connsiteX3" fmla="*/ 161 w 193594"/>
              <a:gd name="connsiteY3" fmla="*/ 470309 h 470390"/>
              <a:gd name="connsiteX4" fmla="*/ 157323 w 193594"/>
              <a:gd name="connsiteY4" fmla="*/ 332196 h 470390"/>
              <a:gd name="connsiteX5" fmla="*/ 55723 w 193594"/>
              <a:gd name="connsiteY5" fmla="*/ 235359 h 470390"/>
              <a:gd name="connsiteX6" fmla="*/ 90648 w 193594"/>
              <a:gd name="connsiteY6" fmla="*/ 409 h 47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594" h="470390">
                <a:moveTo>
                  <a:pt x="90648" y="409"/>
                </a:moveTo>
                <a:cubicBezTo>
                  <a:pt x="95675" y="-8322"/>
                  <a:pt x="68953" y="124763"/>
                  <a:pt x="85886" y="182971"/>
                </a:cubicBezTo>
                <a:cubicBezTo>
                  <a:pt x="102819" y="241179"/>
                  <a:pt x="206536" y="301769"/>
                  <a:pt x="192248" y="349659"/>
                </a:cubicBezTo>
                <a:cubicBezTo>
                  <a:pt x="177960" y="397549"/>
                  <a:pt x="5982" y="473220"/>
                  <a:pt x="161" y="470309"/>
                </a:cubicBezTo>
                <a:cubicBezTo>
                  <a:pt x="-5660" y="467399"/>
                  <a:pt x="148063" y="371354"/>
                  <a:pt x="157323" y="332196"/>
                </a:cubicBezTo>
                <a:cubicBezTo>
                  <a:pt x="166583" y="293038"/>
                  <a:pt x="68423" y="289863"/>
                  <a:pt x="55723" y="235359"/>
                </a:cubicBezTo>
                <a:cubicBezTo>
                  <a:pt x="43023" y="180855"/>
                  <a:pt x="85621" y="9140"/>
                  <a:pt x="90648" y="409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: 図形 2219">
            <a:extLst>
              <a:ext uri="{FF2B5EF4-FFF2-40B4-BE49-F238E27FC236}">
                <a16:creationId xmlns:a16="http://schemas.microsoft.com/office/drawing/2014/main" id="{76C92936-CBC6-4671-A5AC-24D7A7F3D7A8}"/>
              </a:ext>
            </a:extLst>
          </p:cNvPr>
          <p:cNvSpPr/>
          <p:nvPr/>
        </p:nvSpPr>
        <p:spPr>
          <a:xfrm>
            <a:off x="6356248" y="1796305"/>
            <a:ext cx="600650" cy="478560"/>
          </a:xfrm>
          <a:custGeom>
            <a:avLst/>
            <a:gdLst>
              <a:gd name="connsiteX0" fmla="*/ 102 w 600650"/>
              <a:gd name="connsiteY0" fmla="*/ 745 h 478560"/>
              <a:gd name="connsiteX1" fmla="*/ 73127 w 600650"/>
              <a:gd name="connsiteY1" fmla="*/ 191245 h 478560"/>
              <a:gd name="connsiteX2" fmla="*/ 28677 w 600650"/>
              <a:gd name="connsiteY2" fmla="*/ 235695 h 478560"/>
              <a:gd name="connsiteX3" fmla="*/ 476352 w 600650"/>
              <a:gd name="connsiteY3" fmla="*/ 423020 h 478560"/>
              <a:gd name="connsiteX4" fmla="*/ 577952 w 600650"/>
              <a:gd name="connsiteY4" fmla="*/ 470645 h 478560"/>
              <a:gd name="connsiteX5" fmla="*/ 111227 w 600650"/>
              <a:gd name="connsiteY5" fmla="*/ 283320 h 478560"/>
              <a:gd name="connsiteX6" fmla="*/ 92177 w 600650"/>
              <a:gd name="connsiteY6" fmla="*/ 130920 h 478560"/>
              <a:gd name="connsiteX7" fmla="*/ 102 w 600650"/>
              <a:gd name="connsiteY7" fmla="*/ 745 h 4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650" h="478560">
                <a:moveTo>
                  <a:pt x="102" y="745"/>
                </a:moveTo>
                <a:cubicBezTo>
                  <a:pt x="-3073" y="10799"/>
                  <a:pt x="68365" y="152087"/>
                  <a:pt x="73127" y="191245"/>
                </a:cubicBezTo>
                <a:cubicBezTo>
                  <a:pt x="77890" y="230403"/>
                  <a:pt x="-38527" y="197066"/>
                  <a:pt x="28677" y="235695"/>
                </a:cubicBezTo>
                <a:cubicBezTo>
                  <a:pt x="95881" y="274324"/>
                  <a:pt x="384806" y="383862"/>
                  <a:pt x="476352" y="423020"/>
                </a:cubicBezTo>
                <a:cubicBezTo>
                  <a:pt x="567898" y="462178"/>
                  <a:pt x="638806" y="493928"/>
                  <a:pt x="577952" y="470645"/>
                </a:cubicBezTo>
                <a:cubicBezTo>
                  <a:pt x="517098" y="447362"/>
                  <a:pt x="192189" y="339941"/>
                  <a:pt x="111227" y="283320"/>
                </a:cubicBezTo>
                <a:cubicBezTo>
                  <a:pt x="30265" y="226699"/>
                  <a:pt x="108581" y="176958"/>
                  <a:pt x="92177" y="130920"/>
                </a:cubicBezTo>
                <a:cubicBezTo>
                  <a:pt x="75773" y="84882"/>
                  <a:pt x="3277" y="-9309"/>
                  <a:pt x="102" y="74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: 図形 2220">
            <a:extLst>
              <a:ext uri="{FF2B5EF4-FFF2-40B4-BE49-F238E27FC236}">
                <a16:creationId xmlns:a16="http://schemas.microsoft.com/office/drawing/2014/main" id="{9FB13426-22A3-4753-BA42-EBCE5A557614}"/>
              </a:ext>
            </a:extLst>
          </p:cNvPr>
          <p:cNvSpPr/>
          <p:nvPr/>
        </p:nvSpPr>
        <p:spPr>
          <a:xfrm>
            <a:off x="6095323" y="1638297"/>
            <a:ext cx="461085" cy="82992"/>
          </a:xfrm>
          <a:custGeom>
            <a:avLst/>
            <a:gdLst>
              <a:gd name="connsiteX0" fmla="*/ 677 w 461085"/>
              <a:gd name="connsiteY0" fmla="*/ 3 h 82992"/>
              <a:gd name="connsiteX1" fmla="*/ 442002 w 461085"/>
              <a:gd name="connsiteY1" fmla="*/ 73028 h 82992"/>
              <a:gd name="connsiteX2" fmla="*/ 343577 w 461085"/>
              <a:gd name="connsiteY2" fmla="*/ 76203 h 82992"/>
              <a:gd name="connsiteX3" fmla="*/ 677 w 461085"/>
              <a:gd name="connsiteY3" fmla="*/ 3 h 8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085" h="82992">
                <a:moveTo>
                  <a:pt x="677" y="3"/>
                </a:moveTo>
                <a:cubicBezTo>
                  <a:pt x="17081" y="-526"/>
                  <a:pt x="384852" y="60328"/>
                  <a:pt x="442002" y="73028"/>
                </a:cubicBezTo>
                <a:cubicBezTo>
                  <a:pt x="499152" y="85728"/>
                  <a:pt x="416602" y="85728"/>
                  <a:pt x="343577" y="76203"/>
                </a:cubicBezTo>
                <a:cubicBezTo>
                  <a:pt x="270552" y="66678"/>
                  <a:pt x="-15727" y="532"/>
                  <a:pt x="677" y="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: 図形 2221">
            <a:extLst>
              <a:ext uri="{FF2B5EF4-FFF2-40B4-BE49-F238E27FC236}">
                <a16:creationId xmlns:a16="http://schemas.microsoft.com/office/drawing/2014/main" id="{FB00C6C9-BB1F-4142-A910-12FB28C8013E}"/>
              </a:ext>
            </a:extLst>
          </p:cNvPr>
          <p:cNvSpPr/>
          <p:nvPr/>
        </p:nvSpPr>
        <p:spPr>
          <a:xfrm>
            <a:off x="6751608" y="1755775"/>
            <a:ext cx="157702" cy="463552"/>
          </a:xfrm>
          <a:custGeom>
            <a:avLst/>
            <a:gdLst>
              <a:gd name="connsiteX0" fmla="*/ 74642 w 157702"/>
              <a:gd name="connsiteY0" fmla="*/ 0 h 463552"/>
              <a:gd name="connsiteX1" fmla="*/ 1617 w 157702"/>
              <a:gd name="connsiteY1" fmla="*/ 292100 h 463552"/>
              <a:gd name="connsiteX2" fmla="*/ 157192 w 157702"/>
              <a:gd name="connsiteY2" fmla="*/ 463550 h 463552"/>
              <a:gd name="connsiteX3" fmla="*/ 52417 w 157702"/>
              <a:gd name="connsiteY3" fmla="*/ 295275 h 463552"/>
              <a:gd name="connsiteX4" fmla="*/ 74642 w 157702"/>
              <a:gd name="connsiteY4" fmla="*/ 0 h 46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702" h="463552">
                <a:moveTo>
                  <a:pt x="74642" y="0"/>
                </a:moveTo>
                <a:cubicBezTo>
                  <a:pt x="66175" y="-529"/>
                  <a:pt x="-12141" y="214842"/>
                  <a:pt x="1617" y="292100"/>
                </a:cubicBezTo>
                <a:cubicBezTo>
                  <a:pt x="15375" y="369358"/>
                  <a:pt x="148725" y="463021"/>
                  <a:pt x="157192" y="463550"/>
                </a:cubicBezTo>
                <a:cubicBezTo>
                  <a:pt x="165659" y="464079"/>
                  <a:pt x="66175" y="366712"/>
                  <a:pt x="52417" y="295275"/>
                </a:cubicBezTo>
                <a:cubicBezTo>
                  <a:pt x="38659" y="223838"/>
                  <a:pt x="83109" y="529"/>
                  <a:pt x="74642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: 図形 2222">
            <a:extLst>
              <a:ext uri="{FF2B5EF4-FFF2-40B4-BE49-F238E27FC236}">
                <a16:creationId xmlns:a16="http://schemas.microsoft.com/office/drawing/2014/main" id="{629BA782-B25D-4DBD-8804-D7FCA7E2DEC9}"/>
              </a:ext>
            </a:extLst>
          </p:cNvPr>
          <p:cNvSpPr/>
          <p:nvPr/>
        </p:nvSpPr>
        <p:spPr>
          <a:xfrm>
            <a:off x="5782461" y="1458701"/>
            <a:ext cx="1365424" cy="925390"/>
          </a:xfrm>
          <a:custGeom>
            <a:avLst/>
            <a:gdLst>
              <a:gd name="connsiteX0" fmla="*/ 97639 w 1365424"/>
              <a:gd name="connsiteY0" fmla="*/ 3916 h 925390"/>
              <a:gd name="connsiteX1" fmla="*/ 123039 w 1365424"/>
              <a:gd name="connsiteY1" fmla="*/ 54716 h 925390"/>
              <a:gd name="connsiteX2" fmla="*/ 565422 w 1365424"/>
              <a:gd name="connsiteY2" fmla="*/ 289666 h 925390"/>
              <a:gd name="connsiteX3" fmla="*/ 679722 w 1365424"/>
              <a:gd name="connsiteY3" fmla="*/ 596582 h 925390"/>
              <a:gd name="connsiteX4" fmla="*/ 908322 w 1365424"/>
              <a:gd name="connsiteY4" fmla="*/ 683366 h 925390"/>
              <a:gd name="connsiteX5" fmla="*/ 1179256 w 1365424"/>
              <a:gd name="connsiteY5" fmla="*/ 702416 h 925390"/>
              <a:gd name="connsiteX6" fmla="*/ 1316839 w 1365424"/>
              <a:gd name="connsiteY6" fmla="*/ 924666 h 925390"/>
              <a:gd name="connsiteX7" fmla="*/ 1263922 w 1365424"/>
              <a:gd name="connsiteY7" fmla="*/ 617749 h 925390"/>
              <a:gd name="connsiteX8" fmla="*/ 1285089 w 1365424"/>
              <a:gd name="connsiteY8" fmla="*/ 126682 h 925390"/>
              <a:gd name="connsiteX9" fmla="*/ 97639 w 1365424"/>
              <a:gd name="connsiteY9" fmla="*/ 3916 h 92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5424" h="925390">
                <a:moveTo>
                  <a:pt x="97639" y="3916"/>
                </a:moveTo>
                <a:cubicBezTo>
                  <a:pt x="-96036" y="-8078"/>
                  <a:pt x="45075" y="7091"/>
                  <a:pt x="123039" y="54716"/>
                </a:cubicBezTo>
                <a:cubicBezTo>
                  <a:pt x="201003" y="102341"/>
                  <a:pt x="472642" y="199355"/>
                  <a:pt x="565422" y="289666"/>
                </a:cubicBezTo>
                <a:cubicBezTo>
                  <a:pt x="658203" y="379977"/>
                  <a:pt x="622572" y="530965"/>
                  <a:pt x="679722" y="596582"/>
                </a:cubicBezTo>
                <a:cubicBezTo>
                  <a:pt x="736872" y="662199"/>
                  <a:pt x="825066" y="665727"/>
                  <a:pt x="908322" y="683366"/>
                </a:cubicBezTo>
                <a:cubicBezTo>
                  <a:pt x="991578" y="701005"/>
                  <a:pt x="1111170" y="662199"/>
                  <a:pt x="1179256" y="702416"/>
                </a:cubicBezTo>
                <a:cubicBezTo>
                  <a:pt x="1247342" y="742633"/>
                  <a:pt x="1302728" y="938777"/>
                  <a:pt x="1316839" y="924666"/>
                </a:cubicBezTo>
                <a:cubicBezTo>
                  <a:pt x="1330950" y="910555"/>
                  <a:pt x="1269214" y="750746"/>
                  <a:pt x="1263922" y="617749"/>
                </a:cubicBezTo>
                <a:cubicBezTo>
                  <a:pt x="1258630" y="484752"/>
                  <a:pt x="1479822" y="229693"/>
                  <a:pt x="1285089" y="126682"/>
                </a:cubicBezTo>
                <a:cubicBezTo>
                  <a:pt x="1090356" y="23671"/>
                  <a:pt x="291314" y="15910"/>
                  <a:pt x="97639" y="3916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: 図形 2223">
            <a:extLst>
              <a:ext uri="{FF2B5EF4-FFF2-40B4-BE49-F238E27FC236}">
                <a16:creationId xmlns:a16="http://schemas.microsoft.com/office/drawing/2014/main" id="{5AC98C45-5665-400B-881B-4CDB42C0CB53}"/>
              </a:ext>
            </a:extLst>
          </p:cNvPr>
          <p:cNvSpPr/>
          <p:nvPr/>
        </p:nvSpPr>
        <p:spPr>
          <a:xfrm>
            <a:off x="5541251" y="3517895"/>
            <a:ext cx="624606" cy="248088"/>
          </a:xfrm>
          <a:custGeom>
            <a:avLst/>
            <a:gdLst>
              <a:gd name="connsiteX0" fmla="*/ 169516 w 624606"/>
              <a:gd name="connsiteY0" fmla="*/ 5 h 248088"/>
              <a:gd name="connsiteX1" fmla="*/ 2299 w 624606"/>
              <a:gd name="connsiteY1" fmla="*/ 76205 h 248088"/>
              <a:gd name="connsiteX2" fmla="*/ 74266 w 624606"/>
              <a:gd name="connsiteY2" fmla="*/ 63505 h 248088"/>
              <a:gd name="connsiteX3" fmla="*/ 103899 w 624606"/>
              <a:gd name="connsiteY3" fmla="*/ 80438 h 248088"/>
              <a:gd name="connsiteX4" fmla="*/ 120832 w 624606"/>
              <a:gd name="connsiteY4" fmla="*/ 86788 h 248088"/>
              <a:gd name="connsiteX5" fmla="*/ 167399 w 624606"/>
              <a:gd name="connsiteY5" fmla="*/ 101605 h 248088"/>
              <a:gd name="connsiteX6" fmla="*/ 307099 w 624606"/>
              <a:gd name="connsiteY6" fmla="*/ 103722 h 248088"/>
              <a:gd name="connsiteX7" fmla="*/ 442566 w 624606"/>
              <a:gd name="connsiteY7" fmla="*/ 230722 h 248088"/>
              <a:gd name="connsiteX8" fmla="*/ 355782 w 624606"/>
              <a:gd name="connsiteY8" fmla="*/ 186272 h 248088"/>
              <a:gd name="connsiteX9" fmla="*/ 624599 w 624606"/>
              <a:gd name="connsiteY9" fmla="*/ 247655 h 248088"/>
              <a:gd name="connsiteX10" fmla="*/ 364249 w 624606"/>
              <a:gd name="connsiteY10" fmla="*/ 211672 h 248088"/>
              <a:gd name="connsiteX11" fmla="*/ 294399 w 624606"/>
              <a:gd name="connsiteY11" fmla="*/ 173572 h 248088"/>
              <a:gd name="connsiteX12" fmla="*/ 163166 w 624606"/>
              <a:gd name="connsiteY12" fmla="*/ 78322 h 248088"/>
              <a:gd name="connsiteX13" fmla="*/ 59449 w 624606"/>
              <a:gd name="connsiteY13" fmla="*/ 71972 h 248088"/>
              <a:gd name="connsiteX14" fmla="*/ 169516 w 624606"/>
              <a:gd name="connsiteY14" fmla="*/ 5 h 2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4606" h="248088">
                <a:moveTo>
                  <a:pt x="169516" y="5"/>
                </a:moveTo>
                <a:cubicBezTo>
                  <a:pt x="159991" y="710"/>
                  <a:pt x="18174" y="65622"/>
                  <a:pt x="2299" y="76205"/>
                </a:cubicBezTo>
                <a:cubicBezTo>
                  <a:pt x="-13576" y="86788"/>
                  <a:pt x="57333" y="62800"/>
                  <a:pt x="74266" y="63505"/>
                </a:cubicBezTo>
                <a:cubicBezTo>
                  <a:pt x="91199" y="64211"/>
                  <a:pt x="96138" y="76558"/>
                  <a:pt x="103899" y="80438"/>
                </a:cubicBezTo>
                <a:cubicBezTo>
                  <a:pt x="111660" y="84319"/>
                  <a:pt x="110249" y="83260"/>
                  <a:pt x="120832" y="86788"/>
                </a:cubicBezTo>
                <a:cubicBezTo>
                  <a:pt x="131415" y="90316"/>
                  <a:pt x="136355" y="98783"/>
                  <a:pt x="167399" y="101605"/>
                </a:cubicBezTo>
                <a:cubicBezTo>
                  <a:pt x="198443" y="104427"/>
                  <a:pt x="261238" y="82203"/>
                  <a:pt x="307099" y="103722"/>
                </a:cubicBezTo>
                <a:cubicBezTo>
                  <a:pt x="352960" y="125241"/>
                  <a:pt x="434452" y="216964"/>
                  <a:pt x="442566" y="230722"/>
                </a:cubicBezTo>
                <a:cubicBezTo>
                  <a:pt x="450680" y="244480"/>
                  <a:pt x="325443" y="183450"/>
                  <a:pt x="355782" y="186272"/>
                </a:cubicBezTo>
                <a:cubicBezTo>
                  <a:pt x="386121" y="189094"/>
                  <a:pt x="623188" y="243422"/>
                  <a:pt x="624599" y="247655"/>
                </a:cubicBezTo>
                <a:cubicBezTo>
                  <a:pt x="626010" y="251888"/>
                  <a:pt x="419282" y="224019"/>
                  <a:pt x="364249" y="211672"/>
                </a:cubicBezTo>
                <a:cubicBezTo>
                  <a:pt x="309216" y="199325"/>
                  <a:pt x="327913" y="195797"/>
                  <a:pt x="294399" y="173572"/>
                </a:cubicBezTo>
                <a:cubicBezTo>
                  <a:pt x="260885" y="151347"/>
                  <a:pt x="202324" y="95255"/>
                  <a:pt x="163166" y="78322"/>
                </a:cubicBezTo>
                <a:cubicBezTo>
                  <a:pt x="124008" y="61389"/>
                  <a:pt x="60155" y="80792"/>
                  <a:pt x="59449" y="71972"/>
                </a:cubicBezTo>
                <a:cubicBezTo>
                  <a:pt x="58743" y="63152"/>
                  <a:pt x="179041" y="-700"/>
                  <a:pt x="169516" y="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: 図形 2224">
            <a:extLst>
              <a:ext uri="{FF2B5EF4-FFF2-40B4-BE49-F238E27FC236}">
                <a16:creationId xmlns:a16="http://schemas.microsoft.com/office/drawing/2014/main" id="{1A0071C5-92ED-4A44-BB94-D2E1E6CA3DDF}"/>
              </a:ext>
            </a:extLst>
          </p:cNvPr>
          <p:cNvSpPr/>
          <p:nvPr/>
        </p:nvSpPr>
        <p:spPr>
          <a:xfrm>
            <a:off x="3832000" y="3208975"/>
            <a:ext cx="547975" cy="690940"/>
          </a:xfrm>
          <a:custGeom>
            <a:avLst/>
            <a:gdLst>
              <a:gd name="connsiteX0" fmla="*/ 543150 w 547975"/>
              <a:gd name="connsiteY0" fmla="*/ 683575 h 690940"/>
              <a:gd name="connsiteX1" fmla="*/ 314550 w 547975"/>
              <a:gd name="connsiteY1" fmla="*/ 496250 h 690940"/>
              <a:gd name="connsiteX2" fmla="*/ 225 w 547975"/>
              <a:gd name="connsiteY2" fmla="*/ 280350 h 690940"/>
              <a:gd name="connsiteX3" fmla="*/ 365350 w 547975"/>
              <a:gd name="connsiteY3" fmla="*/ 950 h 690940"/>
              <a:gd name="connsiteX4" fmla="*/ 517750 w 547975"/>
              <a:gd name="connsiteY4" fmla="*/ 381950 h 690940"/>
              <a:gd name="connsiteX5" fmla="*/ 349475 w 547975"/>
              <a:gd name="connsiteY5" fmla="*/ 105725 h 690940"/>
              <a:gd name="connsiteX6" fmla="*/ 98650 w 547975"/>
              <a:gd name="connsiteY6" fmla="*/ 232725 h 690940"/>
              <a:gd name="connsiteX7" fmla="*/ 543150 w 547975"/>
              <a:gd name="connsiteY7" fmla="*/ 683575 h 69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975" h="690940">
                <a:moveTo>
                  <a:pt x="543150" y="683575"/>
                </a:moveTo>
                <a:cubicBezTo>
                  <a:pt x="579133" y="727496"/>
                  <a:pt x="405037" y="563454"/>
                  <a:pt x="314550" y="496250"/>
                </a:cubicBezTo>
                <a:cubicBezTo>
                  <a:pt x="224063" y="429046"/>
                  <a:pt x="-8242" y="362900"/>
                  <a:pt x="225" y="280350"/>
                </a:cubicBezTo>
                <a:cubicBezTo>
                  <a:pt x="8692" y="197800"/>
                  <a:pt x="279096" y="-15983"/>
                  <a:pt x="365350" y="950"/>
                </a:cubicBezTo>
                <a:cubicBezTo>
                  <a:pt x="451604" y="17883"/>
                  <a:pt x="520396" y="364487"/>
                  <a:pt x="517750" y="381950"/>
                </a:cubicBezTo>
                <a:cubicBezTo>
                  <a:pt x="515104" y="399413"/>
                  <a:pt x="419325" y="130596"/>
                  <a:pt x="349475" y="105725"/>
                </a:cubicBezTo>
                <a:cubicBezTo>
                  <a:pt x="279625" y="80854"/>
                  <a:pt x="71662" y="135887"/>
                  <a:pt x="98650" y="232725"/>
                </a:cubicBezTo>
                <a:cubicBezTo>
                  <a:pt x="125637" y="329562"/>
                  <a:pt x="507167" y="639654"/>
                  <a:pt x="543150" y="683575"/>
                </a:cubicBezTo>
                <a:close/>
              </a:path>
            </a:pathLst>
          </a:custGeom>
          <a:solidFill>
            <a:srgbClr val="FF33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: 図形 2225">
            <a:extLst>
              <a:ext uri="{FF2B5EF4-FFF2-40B4-BE49-F238E27FC236}">
                <a16:creationId xmlns:a16="http://schemas.microsoft.com/office/drawing/2014/main" id="{8EE70176-045A-4D8E-8A46-6410211B2A0D}"/>
              </a:ext>
            </a:extLst>
          </p:cNvPr>
          <p:cNvSpPr/>
          <p:nvPr/>
        </p:nvSpPr>
        <p:spPr>
          <a:xfrm>
            <a:off x="3617908" y="3127331"/>
            <a:ext cx="935518" cy="800246"/>
          </a:xfrm>
          <a:custGeom>
            <a:avLst/>
            <a:gdLst>
              <a:gd name="connsiteX0" fmla="*/ 928692 w 935518"/>
              <a:gd name="connsiteY0" fmla="*/ 758869 h 800246"/>
              <a:gd name="connsiteX1" fmla="*/ 404817 w 935518"/>
              <a:gd name="connsiteY1" fmla="*/ 638219 h 800246"/>
              <a:gd name="connsiteX2" fmla="*/ 68267 w 935518"/>
              <a:gd name="connsiteY2" fmla="*/ 765219 h 800246"/>
              <a:gd name="connsiteX3" fmla="*/ 779467 w 935518"/>
              <a:gd name="connsiteY3" fmla="*/ 628694 h 800246"/>
              <a:gd name="connsiteX4" fmla="*/ 788992 w 935518"/>
              <a:gd name="connsiteY4" fmla="*/ 44 h 800246"/>
              <a:gd name="connsiteX5" fmla="*/ 715967 w 935518"/>
              <a:gd name="connsiteY5" fmla="*/ 596944 h 800246"/>
              <a:gd name="connsiteX6" fmla="*/ 1592 w 935518"/>
              <a:gd name="connsiteY6" fmla="*/ 787444 h 800246"/>
              <a:gd name="connsiteX7" fmla="*/ 928692 w 935518"/>
              <a:gd name="connsiteY7" fmla="*/ 758869 h 80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5518" h="800246">
                <a:moveTo>
                  <a:pt x="928692" y="758869"/>
                </a:moveTo>
                <a:cubicBezTo>
                  <a:pt x="995896" y="733998"/>
                  <a:pt x="548221" y="637161"/>
                  <a:pt x="404817" y="638219"/>
                </a:cubicBezTo>
                <a:cubicBezTo>
                  <a:pt x="261413" y="639277"/>
                  <a:pt x="5825" y="766806"/>
                  <a:pt x="68267" y="765219"/>
                </a:cubicBezTo>
                <a:cubicBezTo>
                  <a:pt x="130709" y="763632"/>
                  <a:pt x="659346" y="756223"/>
                  <a:pt x="779467" y="628694"/>
                </a:cubicBezTo>
                <a:cubicBezTo>
                  <a:pt x="899588" y="501165"/>
                  <a:pt x="799575" y="5336"/>
                  <a:pt x="788992" y="44"/>
                </a:cubicBezTo>
                <a:cubicBezTo>
                  <a:pt x="778409" y="-5248"/>
                  <a:pt x="847200" y="465711"/>
                  <a:pt x="715967" y="596944"/>
                </a:cubicBezTo>
                <a:cubicBezTo>
                  <a:pt x="584734" y="728177"/>
                  <a:pt x="-35450" y="755165"/>
                  <a:pt x="1592" y="787444"/>
                </a:cubicBezTo>
                <a:cubicBezTo>
                  <a:pt x="38634" y="819723"/>
                  <a:pt x="861488" y="783740"/>
                  <a:pt x="928692" y="758869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: 図形 2227">
            <a:extLst>
              <a:ext uri="{FF2B5EF4-FFF2-40B4-BE49-F238E27FC236}">
                <a16:creationId xmlns:a16="http://schemas.microsoft.com/office/drawing/2014/main" id="{5D547629-DFE8-487A-A885-DBFBB63DAEA4}"/>
              </a:ext>
            </a:extLst>
          </p:cNvPr>
          <p:cNvSpPr/>
          <p:nvPr/>
        </p:nvSpPr>
        <p:spPr>
          <a:xfrm>
            <a:off x="4122443" y="2517179"/>
            <a:ext cx="642705" cy="878639"/>
          </a:xfrm>
          <a:custGeom>
            <a:avLst/>
            <a:gdLst>
              <a:gd name="connsiteX0" fmla="*/ 395582 w 642705"/>
              <a:gd name="connsiteY0" fmla="*/ 870546 h 878639"/>
              <a:gd name="connsiteX1" fmla="*/ 408282 w 642705"/>
              <a:gd name="connsiteY1" fmla="*/ 794346 h 878639"/>
              <a:gd name="connsiteX2" fmla="*/ 243182 w 642705"/>
              <a:gd name="connsiteY2" fmla="*/ 505421 h 878639"/>
              <a:gd name="connsiteX3" fmla="*/ 8232 w 642705"/>
              <a:gd name="connsiteY3" fmla="*/ 299046 h 878639"/>
              <a:gd name="connsiteX4" fmla="*/ 563857 w 642705"/>
              <a:gd name="connsiteY4" fmla="*/ 596 h 878639"/>
              <a:gd name="connsiteX5" fmla="*/ 614657 w 642705"/>
              <a:gd name="connsiteY5" fmla="*/ 381596 h 878639"/>
              <a:gd name="connsiteX6" fmla="*/ 332082 w 642705"/>
              <a:gd name="connsiteY6" fmla="*/ 441921 h 878639"/>
              <a:gd name="connsiteX7" fmla="*/ 589257 w 642705"/>
              <a:gd name="connsiteY7" fmla="*/ 359371 h 878639"/>
              <a:gd name="connsiteX8" fmla="*/ 608307 w 642705"/>
              <a:gd name="connsiteY8" fmla="*/ 133946 h 878639"/>
              <a:gd name="connsiteX9" fmla="*/ 424157 w 642705"/>
              <a:gd name="connsiteY9" fmla="*/ 48221 h 878639"/>
              <a:gd name="connsiteX10" fmla="*/ 109832 w 642705"/>
              <a:gd name="connsiteY10" fmla="*/ 343496 h 878639"/>
              <a:gd name="connsiteX11" fmla="*/ 376532 w 642705"/>
              <a:gd name="connsiteY11" fmla="*/ 635596 h 878639"/>
              <a:gd name="connsiteX12" fmla="*/ 395582 w 642705"/>
              <a:gd name="connsiteY12" fmla="*/ 870546 h 87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705" h="878639">
                <a:moveTo>
                  <a:pt x="395582" y="870546"/>
                </a:moveTo>
                <a:cubicBezTo>
                  <a:pt x="400874" y="897004"/>
                  <a:pt x="433682" y="855200"/>
                  <a:pt x="408282" y="794346"/>
                </a:cubicBezTo>
                <a:cubicBezTo>
                  <a:pt x="382882" y="733492"/>
                  <a:pt x="309857" y="587971"/>
                  <a:pt x="243182" y="505421"/>
                </a:cubicBezTo>
                <a:cubicBezTo>
                  <a:pt x="176507" y="422871"/>
                  <a:pt x="-45214" y="383183"/>
                  <a:pt x="8232" y="299046"/>
                </a:cubicBezTo>
                <a:cubicBezTo>
                  <a:pt x="61678" y="214909"/>
                  <a:pt x="462786" y="-13162"/>
                  <a:pt x="563857" y="596"/>
                </a:cubicBezTo>
                <a:cubicBezTo>
                  <a:pt x="664928" y="14354"/>
                  <a:pt x="653286" y="308042"/>
                  <a:pt x="614657" y="381596"/>
                </a:cubicBezTo>
                <a:cubicBezTo>
                  <a:pt x="576028" y="455150"/>
                  <a:pt x="336315" y="445625"/>
                  <a:pt x="332082" y="441921"/>
                </a:cubicBezTo>
                <a:cubicBezTo>
                  <a:pt x="327849" y="438217"/>
                  <a:pt x="543220" y="410700"/>
                  <a:pt x="589257" y="359371"/>
                </a:cubicBezTo>
                <a:cubicBezTo>
                  <a:pt x="635295" y="308042"/>
                  <a:pt x="635824" y="185804"/>
                  <a:pt x="608307" y="133946"/>
                </a:cubicBezTo>
                <a:cubicBezTo>
                  <a:pt x="580790" y="82088"/>
                  <a:pt x="507236" y="13296"/>
                  <a:pt x="424157" y="48221"/>
                </a:cubicBezTo>
                <a:cubicBezTo>
                  <a:pt x="341078" y="83146"/>
                  <a:pt x="117769" y="245600"/>
                  <a:pt x="109832" y="343496"/>
                </a:cubicBezTo>
                <a:cubicBezTo>
                  <a:pt x="101895" y="441392"/>
                  <a:pt x="323615" y="550929"/>
                  <a:pt x="376532" y="635596"/>
                </a:cubicBezTo>
                <a:cubicBezTo>
                  <a:pt x="429449" y="720263"/>
                  <a:pt x="390290" y="844088"/>
                  <a:pt x="395582" y="870546"/>
                </a:cubicBezTo>
                <a:close/>
              </a:path>
            </a:pathLst>
          </a:custGeom>
          <a:solidFill>
            <a:srgbClr val="FF33CC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: 図形 2229">
            <a:extLst>
              <a:ext uri="{FF2B5EF4-FFF2-40B4-BE49-F238E27FC236}">
                <a16:creationId xmlns:a16="http://schemas.microsoft.com/office/drawing/2014/main" id="{0E0293A3-4901-47EE-96E3-F732EFF70AAA}"/>
              </a:ext>
            </a:extLst>
          </p:cNvPr>
          <p:cNvSpPr/>
          <p:nvPr/>
        </p:nvSpPr>
        <p:spPr>
          <a:xfrm>
            <a:off x="3601075" y="2486990"/>
            <a:ext cx="929650" cy="427688"/>
          </a:xfrm>
          <a:custGeom>
            <a:avLst/>
            <a:gdLst>
              <a:gd name="connsiteX0" fmla="*/ 929650 w 929650"/>
              <a:gd name="connsiteY0" fmla="*/ 218110 h 427688"/>
              <a:gd name="connsiteX1" fmla="*/ 485150 w 929650"/>
              <a:gd name="connsiteY1" fmla="*/ 59360 h 427688"/>
              <a:gd name="connsiteX2" fmla="*/ 148600 w 929650"/>
              <a:gd name="connsiteY2" fmla="*/ 145085 h 427688"/>
              <a:gd name="connsiteX3" fmla="*/ 56525 w 929650"/>
              <a:gd name="connsiteY3" fmla="*/ 424485 h 427688"/>
              <a:gd name="connsiteX4" fmla="*/ 69225 w 929650"/>
              <a:gd name="connsiteY4" fmla="*/ 291135 h 427688"/>
              <a:gd name="connsiteX5" fmla="*/ 34300 w 929650"/>
              <a:gd name="connsiteY5" fmla="*/ 205410 h 427688"/>
              <a:gd name="connsiteX6" fmla="*/ 624850 w 929650"/>
              <a:gd name="connsiteY6" fmla="*/ 5385 h 427688"/>
              <a:gd name="connsiteX7" fmla="*/ 278775 w 929650"/>
              <a:gd name="connsiteY7" fmla="*/ 65710 h 427688"/>
              <a:gd name="connsiteX8" fmla="*/ 758200 w 929650"/>
              <a:gd name="connsiteY8" fmla="*/ 157785 h 427688"/>
              <a:gd name="connsiteX9" fmla="*/ 929650 w 929650"/>
              <a:gd name="connsiteY9" fmla="*/ 218110 h 42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650" h="427688">
                <a:moveTo>
                  <a:pt x="929650" y="218110"/>
                </a:moveTo>
                <a:cubicBezTo>
                  <a:pt x="772487" y="144820"/>
                  <a:pt x="615325" y="71531"/>
                  <a:pt x="485150" y="59360"/>
                </a:cubicBezTo>
                <a:cubicBezTo>
                  <a:pt x="354975" y="47189"/>
                  <a:pt x="220037" y="84231"/>
                  <a:pt x="148600" y="145085"/>
                </a:cubicBezTo>
                <a:cubicBezTo>
                  <a:pt x="77163" y="205939"/>
                  <a:pt x="69754" y="400143"/>
                  <a:pt x="56525" y="424485"/>
                </a:cubicBezTo>
                <a:cubicBezTo>
                  <a:pt x="43296" y="448827"/>
                  <a:pt x="72929" y="327647"/>
                  <a:pt x="69225" y="291135"/>
                </a:cubicBezTo>
                <a:cubicBezTo>
                  <a:pt x="65521" y="254623"/>
                  <a:pt x="-58304" y="253035"/>
                  <a:pt x="34300" y="205410"/>
                </a:cubicBezTo>
                <a:cubicBezTo>
                  <a:pt x="126904" y="157785"/>
                  <a:pt x="584104" y="28668"/>
                  <a:pt x="624850" y="5385"/>
                </a:cubicBezTo>
                <a:cubicBezTo>
                  <a:pt x="665596" y="-17898"/>
                  <a:pt x="256550" y="40310"/>
                  <a:pt x="278775" y="65710"/>
                </a:cubicBezTo>
                <a:cubicBezTo>
                  <a:pt x="301000" y="91110"/>
                  <a:pt x="758200" y="157785"/>
                  <a:pt x="758200" y="157785"/>
                </a:cubicBezTo>
                <a:lnTo>
                  <a:pt x="929650" y="218110"/>
                </a:ln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: 図形 2230">
            <a:extLst>
              <a:ext uri="{FF2B5EF4-FFF2-40B4-BE49-F238E27FC236}">
                <a16:creationId xmlns:a16="http://schemas.microsoft.com/office/drawing/2014/main" id="{6B544BA3-7411-4C24-A1D6-2030399E6EBD}"/>
              </a:ext>
            </a:extLst>
          </p:cNvPr>
          <p:cNvSpPr/>
          <p:nvPr/>
        </p:nvSpPr>
        <p:spPr>
          <a:xfrm>
            <a:off x="3202523" y="2149675"/>
            <a:ext cx="1447967" cy="428452"/>
          </a:xfrm>
          <a:custGeom>
            <a:avLst/>
            <a:gdLst>
              <a:gd name="connsiteX0" fmla="*/ 1445677 w 1447967"/>
              <a:gd name="connsiteY0" fmla="*/ 428425 h 428452"/>
              <a:gd name="connsiteX1" fmla="*/ 905927 w 1447967"/>
              <a:gd name="connsiteY1" fmla="*/ 190300 h 428452"/>
              <a:gd name="connsiteX2" fmla="*/ 569377 w 1447967"/>
              <a:gd name="connsiteY2" fmla="*/ 276025 h 428452"/>
              <a:gd name="connsiteX3" fmla="*/ 23277 w 1447967"/>
              <a:gd name="connsiteY3" fmla="*/ 9325 h 428452"/>
              <a:gd name="connsiteX4" fmla="*/ 147102 w 1447967"/>
              <a:gd name="connsiteY4" fmla="*/ 76000 h 428452"/>
              <a:gd name="connsiteX5" fmla="*/ 569377 w 1447967"/>
              <a:gd name="connsiteY5" fmla="*/ 225225 h 428452"/>
              <a:gd name="connsiteX6" fmla="*/ 788452 w 1447967"/>
              <a:gd name="connsiteY6" fmla="*/ 196650 h 428452"/>
              <a:gd name="connsiteX7" fmla="*/ 1086902 w 1447967"/>
              <a:gd name="connsiteY7" fmla="*/ 206175 h 428452"/>
              <a:gd name="connsiteX8" fmla="*/ 1445677 w 1447967"/>
              <a:gd name="connsiteY8" fmla="*/ 428425 h 42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967" h="428452">
                <a:moveTo>
                  <a:pt x="1445677" y="428425"/>
                </a:moveTo>
                <a:cubicBezTo>
                  <a:pt x="1415515" y="425779"/>
                  <a:pt x="1051977" y="215700"/>
                  <a:pt x="905927" y="190300"/>
                </a:cubicBezTo>
                <a:cubicBezTo>
                  <a:pt x="759877" y="164900"/>
                  <a:pt x="716485" y="306187"/>
                  <a:pt x="569377" y="276025"/>
                </a:cubicBezTo>
                <a:cubicBezTo>
                  <a:pt x="422269" y="245863"/>
                  <a:pt x="93656" y="42662"/>
                  <a:pt x="23277" y="9325"/>
                </a:cubicBezTo>
                <a:cubicBezTo>
                  <a:pt x="-47102" y="-24012"/>
                  <a:pt x="56085" y="40017"/>
                  <a:pt x="147102" y="76000"/>
                </a:cubicBezTo>
                <a:cubicBezTo>
                  <a:pt x="238119" y="111983"/>
                  <a:pt x="462485" y="205117"/>
                  <a:pt x="569377" y="225225"/>
                </a:cubicBezTo>
                <a:cubicBezTo>
                  <a:pt x="676269" y="245333"/>
                  <a:pt x="702198" y="199825"/>
                  <a:pt x="788452" y="196650"/>
                </a:cubicBezTo>
                <a:cubicBezTo>
                  <a:pt x="874706" y="193475"/>
                  <a:pt x="973660" y="167546"/>
                  <a:pt x="1086902" y="206175"/>
                </a:cubicBezTo>
                <a:cubicBezTo>
                  <a:pt x="1200144" y="244804"/>
                  <a:pt x="1475839" y="431071"/>
                  <a:pt x="1445677" y="428425"/>
                </a:cubicBezTo>
                <a:close/>
              </a:path>
            </a:pathLst>
          </a:custGeom>
          <a:solidFill>
            <a:srgbClr val="FF33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2" name="フリーフォーム: 図形 2231">
            <a:extLst>
              <a:ext uri="{FF2B5EF4-FFF2-40B4-BE49-F238E27FC236}">
                <a16:creationId xmlns:a16="http://schemas.microsoft.com/office/drawing/2014/main" id="{416715F3-4437-4C16-A08B-1CFCCDAF27C2}"/>
              </a:ext>
            </a:extLst>
          </p:cNvPr>
          <p:cNvSpPr/>
          <p:nvPr/>
        </p:nvSpPr>
        <p:spPr>
          <a:xfrm>
            <a:off x="3116000" y="1760380"/>
            <a:ext cx="1479455" cy="692007"/>
          </a:xfrm>
          <a:custGeom>
            <a:avLst/>
            <a:gdLst>
              <a:gd name="connsiteX0" fmla="*/ 1417900 w 1479455"/>
              <a:gd name="connsiteY0" fmla="*/ 681195 h 692007"/>
              <a:gd name="connsiteX1" fmla="*/ 1329000 w 1479455"/>
              <a:gd name="connsiteY1" fmla="*/ 665320 h 692007"/>
              <a:gd name="connsiteX2" fmla="*/ 1001975 w 1479455"/>
              <a:gd name="connsiteY2" fmla="*/ 487520 h 692007"/>
              <a:gd name="connsiteX3" fmla="*/ 1478225 w 1479455"/>
              <a:gd name="connsiteY3" fmla="*/ 462120 h 692007"/>
              <a:gd name="connsiteX4" fmla="*/ 1100400 w 1479455"/>
              <a:gd name="connsiteY4" fmla="*/ 131920 h 692007"/>
              <a:gd name="connsiteX5" fmla="*/ 5025 w 1479455"/>
              <a:gd name="connsiteY5" fmla="*/ 1745 h 692007"/>
              <a:gd name="connsiteX6" fmla="*/ 719400 w 1479455"/>
              <a:gd name="connsiteY6" fmla="*/ 74770 h 692007"/>
              <a:gd name="connsiteX7" fmla="*/ 1341700 w 1479455"/>
              <a:gd name="connsiteY7" fmla="*/ 316070 h 692007"/>
              <a:gd name="connsiteX8" fmla="*/ 1436950 w 1479455"/>
              <a:gd name="connsiteY8" fmla="*/ 446245 h 692007"/>
              <a:gd name="connsiteX9" fmla="*/ 1198825 w 1479455"/>
              <a:gd name="connsiteY9" fmla="*/ 535145 h 692007"/>
              <a:gd name="connsiteX10" fmla="*/ 1154375 w 1479455"/>
              <a:gd name="connsiteY10" fmla="*/ 566895 h 692007"/>
              <a:gd name="connsiteX11" fmla="*/ 1417900 w 1479455"/>
              <a:gd name="connsiteY11" fmla="*/ 681195 h 69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9455" h="692007">
                <a:moveTo>
                  <a:pt x="1417900" y="681195"/>
                </a:moveTo>
                <a:cubicBezTo>
                  <a:pt x="1447004" y="697599"/>
                  <a:pt x="1398321" y="697599"/>
                  <a:pt x="1329000" y="665320"/>
                </a:cubicBezTo>
                <a:cubicBezTo>
                  <a:pt x="1259679" y="633041"/>
                  <a:pt x="977104" y="521387"/>
                  <a:pt x="1001975" y="487520"/>
                </a:cubicBezTo>
                <a:cubicBezTo>
                  <a:pt x="1026846" y="453653"/>
                  <a:pt x="1461821" y="521387"/>
                  <a:pt x="1478225" y="462120"/>
                </a:cubicBezTo>
                <a:cubicBezTo>
                  <a:pt x="1494629" y="402853"/>
                  <a:pt x="1345933" y="208649"/>
                  <a:pt x="1100400" y="131920"/>
                </a:cubicBezTo>
                <a:cubicBezTo>
                  <a:pt x="854867" y="55191"/>
                  <a:pt x="68525" y="11270"/>
                  <a:pt x="5025" y="1745"/>
                </a:cubicBezTo>
                <a:cubicBezTo>
                  <a:pt x="-58475" y="-7780"/>
                  <a:pt x="496621" y="22383"/>
                  <a:pt x="719400" y="74770"/>
                </a:cubicBezTo>
                <a:cubicBezTo>
                  <a:pt x="942179" y="127157"/>
                  <a:pt x="1222108" y="254158"/>
                  <a:pt x="1341700" y="316070"/>
                </a:cubicBezTo>
                <a:cubicBezTo>
                  <a:pt x="1461292" y="377982"/>
                  <a:pt x="1460762" y="409733"/>
                  <a:pt x="1436950" y="446245"/>
                </a:cubicBezTo>
                <a:cubicBezTo>
                  <a:pt x="1413138" y="482757"/>
                  <a:pt x="1245921" y="515037"/>
                  <a:pt x="1198825" y="535145"/>
                </a:cubicBezTo>
                <a:cubicBezTo>
                  <a:pt x="1151729" y="555253"/>
                  <a:pt x="1118392" y="543083"/>
                  <a:pt x="1154375" y="566895"/>
                </a:cubicBezTo>
                <a:cubicBezTo>
                  <a:pt x="1190358" y="590707"/>
                  <a:pt x="1388796" y="664791"/>
                  <a:pt x="1417900" y="681195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: 図形 2232">
            <a:extLst>
              <a:ext uri="{FF2B5EF4-FFF2-40B4-BE49-F238E27FC236}">
                <a16:creationId xmlns:a16="http://schemas.microsoft.com/office/drawing/2014/main" id="{2574C365-C4D9-40EB-84B3-D67D2BF4F95D}"/>
              </a:ext>
            </a:extLst>
          </p:cNvPr>
          <p:cNvSpPr/>
          <p:nvPr/>
        </p:nvSpPr>
        <p:spPr>
          <a:xfrm>
            <a:off x="3139881" y="501260"/>
            <a:ext cx="757346" cy="1325983"/>
          </a:xfrm>
          <a:custGeom>
            <a:avLst/>
            <a:gdLst>
              <a:gd name="connsiteX0" fmla="*/ 1252 w 757346"/>
              <a:gd name="connsiteY0" fmla="*/ 2507 h 1325983"/>
              <a:gd name="connsiteX1" fmla="*/ 746319 w 757346"/>
              <a:gd name="connsiteY1" fmla="*/ 315773 h 1325983"/>
              <a:gd name="connsiteX2" fmla="*/ 458452 w 757346"/>
              <a:gd name="connsiteY2" fmla="*/ 1221707 h 1325983"/>
              <a:gd name="connsiteX3" fmla="*/ 619319 w 757346"/>
              <a:gd name="connsiteY3" fmla="*/ 1314840 h 1325983"/>
              <a:gd name="connsiteX4" fmla="*/ 331452 w 757346"/>
              <a:gd name="connsiteY4" fmla="*/ 1297907 h 1325983"/>
              <a:gd name="connsiteX5" fmla="*/ 378019 w 757346"/>
              <a:gd name="connsiteY5" fmla="*/ 1221707 h 1325983"/>
              <a:gd name="connsiteX6" fmla="*/ 695519 w 757346"/>
              <a:gd name="connsiteY6" fmla="*/ 455473 h 1325983"/>
              <a:gd name="connsiteX7" fmla="*/ 572752 w 757346"/>
              <a:gd name="connsiteY7" fmla="*/ 184540 h 1325983"/>
              <a:gd name="connsiteX8" fmla="*/ 1252 w 757346"/>
              <a:gd name="connsiteY8" fmla="*/ 2507 h 132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7346" h="1325983">
                <a:moveTo>
                  <a:pt x="1252" y="2507"/>
                </a:moveTo>
                <a:cubicBezTo>
                  <a:pt x="30180" y="24379"/>
                  <a:pt x="670119" y="112573"/>
                  <a:pt x="746319" y="315773"/>
                </a:cubicBezTo>
                <a:cubicBezTo>
                  <a:pt x="822519" y="518973"/>
                  <a:pt x="479619" y="1055196"/>
                  <a:pt x="458452" y="1221707"/>
                </a:cubicBezTo>
                <a:cubicBezTo>
                  <a:pt x="437285" y="1388218"/>
                  <a:pt x="640486" y="1302140"/>
                  <a:pt x="619319" y="1314840"/>
                </a:cubicBezTo>
                <a:cubicBezTo>
                  <a:pt x="598152" y="1327540"/>
                  <a:pt x="371669" y="1313429"/>
                  <a:pt x="331452" y="1297907"/>
                </a:cubicBezTo>
                <a:cubicBezTo>
                  <a:pt x="291235" y="1282385"/>
                  <a:pt x="317341" y="1362113"/>
                  <a:pt x="378019" y="1221707"/>
                </a:cubicBezTo>
                <a:cubicBezTo>
                  <a:pt x="438697" y="1081301"/>
                  <a:pt x="663064" y="628334"/>
                  <a:pt x="695519" y="455473"/>
                </a:cubicBezTo>
                <a:cubicBezTo>
                  <a:pt x="727974" y="282612"/>
                  <a:pt x="692696" y="262151"/>
                  <a:pt x="572752" y="184540"/>
                </a:cubicBezTo>
                <a:cubicBezTo>
                  <a:pt x="452808" y="106929"/>
                  <a:pt x="-27676" y="-19365"/>
                  <a:pt x="1252" y="2507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: 図形 2233">
            <a:extLst>
              <a:ext uri="{FF2B5EF4-FFF2-40B4-BE49-F238E27FC236}">
                <a16:creationId xmlns:a16="http://schemas.microsoft.com/office/drawing/2014/main" id="{815A5925-AE86-4358-888E-83D54DB0E3F2}"/>
              </a:ext>
            </a:extLst>
          </p:cNvPr>
          <p:cNvSpPr/>
          <p:nvPr/>
        </p:nvSpPr>
        <p:spPr>
          <a:xfrm>
            <a:off x="4562939" y="186412"/>
            <a:ext cx="542782" cy="1042053"/>
          </a:xfrm>
          <a:custGeom>
            <a:avLst/>
            <a:gdLst>
              <a:gd name="connsiteX0" fmla="*/ 76794 w 542782"/>
              <a:gd name="connsiteY0" fmla="*/ 21021 h 1042053"/>
              <a:gd name="connsiteX1" fmla="*/ 186861 w 542782"/>
              <a:gd name="connsiteY1" fmla="*/ 46421 h 1042053"/>
              <a:gd name="connsiteX2" fmla="*/ 542461 w 542782"/>
              <a:gd name="connsiteY2" fmla="*/ 410488 h 1042053"/>
              <a:gd name="connsiteX3" fmla="*/ 119128 w 542782"/>
              <a:gd name="connsiteY3" fmla="*/ 829588 h 1042053"/>
              <a:gd name="connsiteX4" fmla="*/ 381594 w 542782"/>
              <a:gd name="connsiteY4" fmla="*/ 1041255 h 1042053"/>
              <a:gd name="connsiteX5" fmla="*/ 102194 w 542782"/>
              <a:gd name="connsiteY5" fmla="*/ 897321 h 1042053"/>
              <a:gd name="connsiteX6" fmla="*/ 21761 w 542782"/>
              <a:gd name="connsiteY6" fmla="*/ 778788 h 1042053"/>
              <a:gd name="connsiteX7" fmla="*/ 470494 w 542782"/>
              <a:gd name="connsiteY7" fmla="*/ 473988 h 1042053"/>
              <a:gd name="connsiteX8" fmla="*/ 313861 w 542782"/>
              <a:gd name="connsiteY8" fmla="*/ 194588 h 1042053"/>
              <a:gd name="connsiteX9" fmla="*/ 76794 w 542782"/>
              <a:gd name="connsiteY9" fmla="*/ 21021 h 104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782" h="1042053">
                <a:moveTo>
                  <a:pt x="76794" y="21021"/>
                </a:moveTo>
                <a:cubicBezTo>
                  <a:pt x="55627" y="-3674"/>
                  <a:pt x="109250" y="-18490"/>
                  <a:pt x="186861" y="46421"/>
                </a:cubicBezTo>
                <a:cubicBezTo>
                  <a:pt x="264472" y="111332"/>
                  <a:pt x="553750" y="279960"/>
                  <a:pt x="542461" y="410488"/>
                </a:cubicBezTo>
                <a:cubicBezTo>
                  <a:pt x="531172" y="541016"/>
                  <a:pt x="145939" y="724460"/>
                  <a:pt x="119128" y="829588"/>
                </a:cubicBezTo>
                <a:cubicBezTo>
                  <a:pt x="92317" y="934716"/>
                  <a:pt x="384416" y="1029966"/>
                  <a:pt x="381594" y="1041255"/>
                </a:cubicBezTo>
                <a:cubicBezTo>
                  <a:pt x="378772" y="1052544"/>
                  <a:pt x="162166" y="941066"/>
                  <a:pt x="102194" y="897321"/>
                </a:cubicBezTo>
                <a:cubicBezTo>
                  <a:pt x="42222" y="853577"/>
                  <a:pt x="-39622" y="849343"/>
                  <a:pt x="21761" y="778788"/>
                </a:cubicBezTo>
                <a:cubicBezTo>
                  <a:pt x="83144" y="708233"/>
                  <a:pt x="421811" y="571355"/>
                  <a:pt x="470494" y="473988"/>
                </a:cubicBezTo>
                <a:cubicBezTo>
                  <a:pt x="519177" y="376621"/>
                  <a:pt x="382300" y="275021"/>
                  <a:pt x="313861" y="194588"/>
                </a:cubicBezTo>
                <a:cubicBezTo>
                  <a:pt x="245422" y="114155"/>
                  <a:pt x="97961" y="45716"/>
                  <a:pt x="76794" y="21021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: 図形 2234">
            <a:extLst>
              <a:ext uri="{FF2B5EF4-FFF2-40B4-BE49-F238E27FC236}">
                <a16:creationId xmlns:a16="http://schemas.microsoft.com/office/drawing/2014/main" id="{506C18FD-B634-4592-B0BE-796EB1F0397A}"/>
              </a:ext>
            </a:extLst>
          </p:cNvPr>
          <p:cNvSpPr/>
          <p:nvPr/>
        </p:nvSpPr>
        <p:spPr>
          <a:xfrm>
            <a:off x="4152027" y="275239"/>
            <a:ext cx="622580" cy="542848"/>
          </a:xfrm>
          <a:custGeom>
            <a:avLst/>
            <a:gdLst>
              <a:gd name="connsiteX0" fmla="*/ 618940 w 622580"/>
              <a:gd name="connsiteY0" fmla="*/ 8394 h 542848"/>
              <a:gd name="connsiteX1" fmla="*/ 288740 w 622580"/>
              <a:gd name="connsiteY1" fmla="*/ 156561 h 542848"/>
              <a:gd name="connsiteX2" fmla="*/ 161740 w 622580"/>
              <a:gd name="connsiteY2" fmla="*/ 380928 h 542848"/>
              <a:gd name="connsiteX3" fmla="*/ 551206 w 622580"/>
              <a:gd name="connsiteY3" fmla="*/ 541794 h 542848"/>
              <a:gd name="connsiteX4" fmla="*/ 81306 w 622580"/>
              <a:gd name="connsiteY4" fmla="*/ 448661 h 542848"/>
              <a:gd name="connsiteX5" fmla="*/ 51673 w 622580"/>
              <a:gd name="connsiteY5" fmla="*/ 410561 h 542848"/>
              <a:gd name="connsiteX6" fmla="*/ 618940 w 622580"/>
              <a:gd name="connsiteY6" fmla="*/ 8394 h 54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580" h="542848">
                <a:moveTo>
                  <a:pt x="618940" y="8394"/>
                </a:moveTo>
                <a:cubicBezTo>
                  <a:pt x="658451" y="-33939"/>
                  <a:pt x="364940" y="94472"/>
                  <a:pt x="288740" y="156561"/>
                </a:cubicBezTo>
                <a:cubicBezTo>
                  <a:pt x="212540" y="218650"/>
                  <a:pt x="117996" y="316723"/>
                  <a:pt x="161740" y="380928"/>
                </a:cubicBezTo>
                <a:cubicBezTo>
                  <a:pt x="205484" y="445133"/>
                  <a:pt x="564612" y="530505"/>
                  <a:pt x="551206" y="541794"/>
                </a:cubicBezTo>
                <a:cubicBezTo>
                  <a:pt x="537800" y="553083"/>
                  <a:pt x="164561" y="470533"/>
                  <a:pt x="81306" y="448661"/>
                </a:cubicBezTo>
                <a:cubicBezTo>
                  <a:pt x="-1949" y="426789"/>
                  <a:pt x="-36521" y="481822"/>
                  <a:pt x="51673" y="410561"/>
                </a:cubicBezTo>
                <a:cubicBezTo>
                  <a:pt x="139867" y="339300"/>
                  <a:pt x="579429" y="50727"/>
                  <a:pt x="618940" y="8394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: 図形 2235">
            <a:extLst>
              <a:ext uri="{FF2B5EF4-FFF2-40B4-BE49-F238E27FC236}">
                <a16:creationId xmlns:a16="http://schemas.microsoft.com/office/drawing/2014/main" id="{A935E6E4-5968-4188-AF6F-8225FD498089}"/>
              </a:ext>
            </a:extLst>
          </p:cNvPr>
          <p:cNvSpPr/>
          <p:nvPr/>
        </p:nvSpPr>
        <p:spPr>
          <a:xfrm>
            <a:off x="7323745" y="1065362"/>
            <a:ext cx="1012290" cy="554677"/>
          </a:xfrm>
          <a:custGeom>
            <a:avLst/>
            <a:gdLst>
              <a:gd name="connsiteX0" fmla="*/ 42255 w 1012290"/>
              <a:gd name="connsiteY0" fmla="*/ 22605 h 554677"/>
              <a:gd name="connsiteX1" fmla="*/ 76122 w 1012290"/>
              <a:gd name="connsiteY1" fmla="*/ 86105 h 554677"/>
              <a:gd name="connsiteX2" fmla="*/ 664555 w 1012290"/>
              <a:gd name="connsiteY2" fmla="*/ 424771 h 554677"/>
              <a:gd name="connsiteX3" fmla="*/ 1007455 w 1012290"/>
              <a:gd name="connsiteY3" fmla="*/ 551771 h 554677"/>
              <a:gd name="connsiteX4" fmla="*/ 833888 w 1012290"/>
              <a:gd name="connsiteY4" fmla="*/ 505205 h 554677"/>
              <a:gd name="connsiteX5" fmla="*/ 397855 w 1012290"/>
              <a:gd name="connsiteY5" fmla="*/ 407838 h 554677"/>
              <a:gd name="connsiteX6" fmla="*/ 42255 w 1012290"/>
              <a:gd name="connsiteY6" fmla="*/ 22605 h 55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290" h="554677">
                <a:moveTo>
                  <a:pt x="42255" y="22605"/>
                </a:moveTo>
                <a:cubicBezTo>
                  <a:pt x="-11367" y="-31017"/>
                  <a:pt x="-27595" y="19077"/>
                  <a:pt x="76122" y="86105"/>
                </a:cubicBezTo>
                <a:cubicBezTo>
                  <a:pt x="179839" y="153133"/>
                  <a:pt x="509333" y="347160"/>
                  <a:pt x="664555" y="424771"/>
                </a:cubicBezTo>
                <a:cubicBezTo>
                  <a:pt x="819777" y="502382"/>
                  <a:pt x="979233" y="538365"/>
                  <a:pt x="1007455" y="551771"/>
                </a:cubicBezTo>
                <a:cubicBezTo>
                  <a:pt x="1035677" y="565177"/>
                  <a:pt x="935488" y="529194"/>
                  <a:pt x="833888" y="505205"/>
                </a:cubicBezTo>
                <a:cubicBezTo>
                  <a:pt x="732288" y="481216"/>
                  <a:pt x="531910" y="488271"/>
                  <a:pt x="397855" y="407838"/>
                </a:cubicBezTo>
                <a:cubicBezTo>
                  <a:pt x="263800" y="327405"/>
                  <a:pt x="95877" y="76227"/>
                  <a:pt x="42255" y="2260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: 図形 2236">
            <a:extLst>
              <a:ext uri="{FF2B5EF4-FFF2-40B4-BE49-F238E27FC236}">
                <a16:creationId xmlns:a16="http://schemas.microsoft.com/office/drawing/2014/main" id="{22E878F7-F167-4D67-9D03-7BC6E2C09E9D}"/>
              </a:ext>
            </a:extLst>
          </p:cNvPr>
          <p:cNvSpPr/>
          <p:nvPr/>
        </p:nvSpPr>
        <p:spPr>
          <a:xfrm>
            <a:off x="7945941" y="1894562"/>
            <a:ext cx="555398" cy="190321"/>
          </a:xfrm>
          <a:custGeom>
            <a:avLst/>
            <a:gdLst>
              <a:gd name="connsiteX0" fmla="*/ 26 w 555398"/>
              <a:gd name="connsiteY0" fmla="*/ 1971 h 190321"/>
              <a:gd name="connsiteX1" fmla="*/ 461459 w 555398"/>
              <a:gd name="connsiteY1" fmla="*/ 61238 h 190321"/>
              <a:gd name="connsiteX2" fmla="*/ 554592 w 555398"/>
              <a:gd name="connsiteY2" fmla="*/ 188238 h 190321"/>
              <a:gd name="connsiteX3" fmla="*/ 440292 w 555398"/>
              <a:gd name="connsiteY3" fmla="*/ 128971 h 190321"/>
              <a:gd name="connsiteX4" fmla="*/ 26 w 555398"/>
              <a:gd name="connsiteY4" fmla="*/ 1971 h 19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398" h="190321">
                <a:moveTo>
                  <a:pt x="26" y="1971"/>
                </a:moveTo>
                <a:cubicBezTo>
                  <a:pt x="3554" y="-9318"/>
                  <a:pt x="369031" y="30194"/>
                  <a:pt x="461459" y="61238"/>
                </a:cubicBezTo>
                <a:cubicBezTo>
                  <a:pt x="553887" y="92282"/>
                  <a:pt x="558120" y="176949"/>
                  <a:pt x="554592" y="188238"/>
                </a:cubicBezTo>
                <a:cubicBezTo>
                  <a:pt x="551064" y="199527"/>
                  <a:pt x="540481" y="162838"/>
                  <a:pt x="440292" y="128971"/>
                </a:cubicBezTo>
                <a:cubicBezTo>
                  <a:pt x="340103" y="95104"/>
                  <a:pt x="-3502" y="13260"/>
                  <a:pt x="26" y="197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: 図形 2237">
            <a:extLst>
              <a:ext uri="{FF2B5EF4-FFF2-40B4-BE49-F238E27FC236}">
                <a16:creationId xmlns:a16="http://schemas.microsoft.com/office/drawing/2014/main" id="{08AFB27E-7432-4FDE-B7CE-016C67F958B9}"/>
              </a:ext>
            </a:extLst>
          </p:cNvPr>
          <p:cNvSpPr/>
          <p:nvPr/>
        </p:nvSpPr>
        <p:spPr>
          <a:xfrm>
            <a:off x="7702347" y="2059954"/>
            <a:ext cx="807601" cy="447104"/>
          </a:xfrm>
          <a:custGeom>
            <a:avLst/>
            <a:gdLst>
              <a:gd name="connsiteX0" fmla="*/ 40420 w 807601"/>
              <a:gd name="connsiteY0" fmla="*/ 14379 h 447104"/>
              <a:gd name="connsiteX1" fmla="*/ 125086 w 807601"/>
              <a:gd name="connsiteY1" fmla="*/ 52479 h 447104"/>
              <a:gd name="connsiteX2" fmla="*/ 637320 w 807601"/>
              <a:gd name="connsiteY2" fmla="*/ 204879 h 447104"/>
              <a:gd name="connsiteX3" fmla="*/ 806653 w 807601"/>
              <a:gd name="connsiteY3" fmla="*/ 446179 h 447104"/>
              <a:gd name="connsiteX4" fmla="*/ 666953 w 807601"/>
              <a:gd name="connsiteY4" fmla="*/ 276846 h 447104"/>
              <a:gd name="connsiteX5" fmla="*/ 40420 w 807601"/>
              <a:gd name="connsiteY5" fmla="*/ 14379 h 44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601" h="447104">
                <a:moveTo>
                  <a:pt x="40420" y="14379"/>
                </a:moveTo>
                <a:cubicBezTo>
                  <a:pt x="-49891" y="-23015"/>
                  <a:pt x="25603" y="20729"/>
                  <a:pt x="125086" y="52479"/>
                </a:cubicBezTo>
                <a:cubicBezTo>
                  <a:pt x="224569" y="84229"/>
                  <a:pt x="523726" y="139262"/>
                  <a:pt x="637320" y="204879"/>
                </a:cubicBezTo>
                <a:cubicBezTo>
                  <a:pt x="750915" y="270496"/>
                  <a:pt x="801714" y="434185"/>
                  <a:pt x="806653" y="446179"/>
                </a:cubicBezTo>
                <a:cubicBezTo>
                  <a:pt x="811592" y="458174"/>
                  <a:pt x="801714" y="350929"/>
                  <a:pt x="666953" y="276846"/>
                </a:cubicBezTo>
                <a:cubicBezTo>
                  <a:pt x="532192" y="202763"/>
                  <a:pt x="130731" y="51773"/>
                  <a:pt x="40420" y="1437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: 図形 2238">
            <a:extLst>
              <a:ext uri="{FF2B5EF4-FFF2-40B4-BE49-F238E27FC236}">
                <a16:creationId xmlns:a16="http://schemas.microsoft.com/office/drawing/2014/main" id="{752ED9CA-2456-4B65-8BFB-2B6953A4D213}"/>
              </a:ext>
            </a:extLst>
          </p:cNvPr>
          <p:cNvSpPr/>
          <p:nvPr/>
        </p:nvSpPr>
        <p:spPr>
          <a:xfrm>
            <a:off x="7517297" y="2239509"/>
            <a:ext cx="911270" cy="372667"/>
          </a:xfrm>
          <a:custGeom>
            <a:avLst/>
            <a:gdLst>
              <a:gd name="connsiteX0" fmla="*/ 18036 w 911270"/>
              <a:gd name="connsiteY0" fmla="*/ 12624 h 372667"/>
              <a:gd name="connsiteX1" fmla="*/ 85770 w 911270"/>
              <a:gd name="connsiteY1" fmla="*/ 84591 h 372667"/>
              <a:gd name="connsiteX2" fmla="*/ 547203 w 911270"/>
              <a:gd name="connsiteY2" fmla="*/ 313191 h 372667"/>
              <a:gd name="connsiteX3" fmla="*/ 911270 w 911270"/>
              <a:gd name="connsiteY3" fmla="*/ 321658 h 372667"/>
              <a:gd name="connsiteX4" fmla="*/ 547203 w 911270"/>
              <a:gd name="connsiteY4" fmla="*/ 372458 h 372667"/>
              <a:gd name="connsiteX5" fmla="*/ 301670 w 911270"/>
              <a:gd name="connsiteY5" fmla="*/ 321658 h 372667"/>
              <a:gd name="connsiteX6" fmla="*/ 18036 w 911270"/>
              <a:gd name="connsiteY6" fmla="*/ 12624 h 37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270" h="372667">
                <a:moveTo>
                  <a:pt x="18036" y="12624"/>
                </a:moveTo>
                <a:cubicBezTo>
                  <a:pt x="-17947" y="-26887"/>
                  <a:pt x="-2424" y="34497"/>
                  <a:pt x="85770" y="84591"/>
                </a:cubicBezTo>
                <a:cubicBezTo>
                  <a:pt x="173964" y="134685"/>
                  <a:pt x="409620" y="273680"/>
                  <a:pt x="547203" y="313191"/>
                </a:cubicBezTo>
                <a:cubicBezTo>
                  <a:pt x="684786" y="352702"/>
                  <a:pt x="911270" y="311780"/>
                  <a:pt x="911270" y="321658"/>
                </a:cubicBezTo>
                <a:cubicBezTo>
                  <a:pt x="911270" y="331536"/>
                  <a:pt x="648803" y="372458"/>
                  <a:pt x="547203" y="372458"/>
                </a:cubicBezTo>
                <a:cubicBezTo>
                  <a:pt x="445603" y="372458"/>
                  <a:pt x="392687" y="378808"/>
                  <a:pt x="301670" y="321658"/>
                </a:cubicBezTo>
                <a:cubicBezTo>
                  <a:pt x="210653" y="264508"/>
                  <a:pt x="54019" y="52135"/>
                  <a:pt x="18036" y="1262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: 図形 2239">
            <a:extLst>
              <a:ext uri="{FF2B5EF4-FFF2-40B4-BE49-F238E27FC236}">
                <a16:creationId xmlns:a16="http://schemas.microsoft.com/office/drawing/2014/main" id="{38B58D74-DE09-4B2B-B6EF-786AD9B4D967}"/>
              </a:ext>
            </a:extLst>
          </p:cNvPr>
          <p:cNvSpPr/>
          <p:nvPr/>
        </p:nvSpPr>
        <p:spPr>
          <a:xfrm>
            <a:off x="8081023" y="3255430"/>
            <a:ext cx="244328" cy="317506"/>
          </a:xfrm>
          <a:custGeom>
            <a:avLst/>
            <a:gdLst>
              <a:gd name="connsiteX0" fmla="*/ 131644 w 244328"/>
              <a:gd name="connsiteY0" fmla="*/ 3 h 317506"/>
              <a:gd name="connsiteX1" fmla="*/ 241710 w 244328"/>
              <a:gd name="connsiteY1" fmla="*/ 165103 h 317506"/>
              <a:gd name="connsiteX2" fmla="*/ 410 w 244328"/>
              <a:gd name="connsiteY2" fmla="*/ 317503 h 317506"/>
              <a:gd name="connsiteX3" fmla="*/ 182444 w 244328"/>
              <a:gd name="connsiteY3" fmla="*/ 169337 h 317506"/>
              <a:gd name="connsiteX4" fmla="*/ 131644 w 244328"/>
              <a:gd name="connsiteY4" fmla="*/ 3 h 31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28" h="317506">
                <a:moveTo>
                  <a:pt x="131644" y="3"/>
                </a:moveTo>
                <a:cubicBezTo>
                  <a:pt x="141522" y="-703"/>
                  <a:pt x="263582" y="112186"/>
                  <a:pt x="241710" y="165103"/>
                </a:cubicBezTo>
                <a:cubicBezTo>
                  <a:pt x="219838" y="218020"/>
                  <a:pt x="10288" y="316797"/>
                  <a:pt x="410" y="317503"/>
                </a:cubicBezTo>
                <a:cubicBezTo>
                  <a:pt x="-9468" y="318209"/>
                  <a:pt x="161983" y="222254"/>
                  <a:pt x="182444" y="169337"/>
                </a:cubicBezTo>
                <a:cubicBezTo>
                  <a:pt x="202905" y="116420"/>
                  <a:pt x="121766" y="709"/>
                  <a:pt x="131644" y="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: 図形 2240">
            <a:extLst>
              <a:ext uri="{FF2B5EF4-FFF2-40B4-BE49-F238E27FC236}">
                <a16:creationId xmlns:a16="http://schemas.microsoft.com/office/drawing/2014/main" id="{A638ED5F-56AA-487F-978B-18D6E793EF92}"/>
              </a:ext>
            </a:extLst>
          </p:cNvPr>
          <p:cNvSpPr/>
          <p:nvPr/>
        </p:nvSpPr>
        <p:spPr>
          <a:xfrm>
            <a:off x="5022691" y="3624262"/>
            <a:ext cx="219062" cy="159931"/>
          </a:xfrm>
          <a:custGeom>
            <a:avLst/>
            <a:gdLst>
              <a:gd name="connsiteX0" fmla="*/ 3334 w 219062"/>
              <a:gd name="connsiteY0" fmla="*/ 66676 h 159931"/>
              <a:gd name="connsiteX1" fmla="*/ 209709 w 219062"/>
              <a:gd name="connsiteY1" fmla="*/ 1 h 159931"/>
              <a:gd name="connsiteX2" fmla="*/ 182722 w 219062"/>
              <a:gd name="connsiteY2" fmla="*/ 65088 h 159931"/>
              <a:gd name="connsiteX3" fmla="*/ 173197 w 219062"/>
              <a:gd name="connsiteY3" fmla="*/ 150813 h 159931"/>
              <a:gd name="connsiteX4" fmla="*/ 87472 w 219062"/>
              <a:gd name="connsiteY4" fmla="*/ 149226 h 159931"/>
              <a:gd name="connsiteX5" fmla="*/ 3334 w 219062"/>
              <a:gd name="connsiteY5" fmla="*/ 66676 h 1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062" h="159931">
                <a:moveTo>
                  <a:pt x="3334" y="66676"/>
                </a:moveTo>
                <a:cubicBezTo>
                  <a:pt x="23707" y="41805"/>
                  <a:pt x="179811" y="266"/>
                  <a:pt x="209709" y="1"/>
                </a:cubicBezTo>
                <a:cubicBezTo>
                  <a:pt x="239607" y="-264"/>
                  <a:pt x="188807" y="39953"/>
                  <a:pt x="182722" y="65088"/>
                </a:cubicBezTo>
                <a:cubicBezTo>
                  <a:pt x="176637" y="90223"/>
                  <a:pt x="189072" y="136790"/>
                  <a:pt x="173197" y="150813"/>
                </a:cubicBezTo>
                <a:cubicBezTo>
                  <a:pt x="157322" y="164836"/>
                  <a:pt x="113401" y="161397"/>
                  <a:pt x="87472" y="149226"/>
                </a:cubicBezTo>
                <a:cubicBezTo>
                  <a:pt x="61543" y="137055"/>
                  <a:pt x="-17039" y="91547"/>
                  <a:pt x="3334" y="66676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: 図形 2241">
            <a:extLst>
              <a:ext uri="{FF2B5EF4-FFF2-40B4-BE49-F238E27FC236}">
                <a16:creationId xmlns:a16="http://schemas.microsoft.com/office/drawing/2014/main" id="{D9B0EBEF-BC1B-4691-AD4A-06F951E9CC05}"/>
              </a:ext>
            </a:extLst>
          </p:cNvPr>
          <p:cNvSpPr/>
          <p:nvPr/>
        </p:nvSpPr>
        <p:spPr>
          <a:xfrm>
            <a:off x="5330817" y="4070291"/>
            <a:ext cx="362444" cy="66911"/>
          </a:xfrm>
          <a:custGeom>
            <a:avLst/>
            <a:gdLst>
              <a:gd name="connsiteX0" fmla="*/ 8 w 362444"/>
              <a:gd name="connsiteY0" fmla="*/ 33397 h 66911"/>
              <a:gd name="connsiteX1" fmla="*/ 198446 w 362444"/>
              <a:gd name="connsiteY1" fmla="*/ 66734 h 66911"/>
              <a:gd name="connsiteX2" fmla="*/ 288933 w 362444"/>
              <a:gd name="connsiteY2" fmla="*/ 44509 h 66911"/>
              <a:gd name="connsiteX3" fmla="*/ 360371 w 362444"/>
              <a:gd name="connsiteY3" fmla="*/ 59 h 66911"/>
              <a:gd name="connsiteX4" fmla="*/ 206383 w 362444"/>
              <a:gd name="connsiteY4" fmla="*/ 34984 h 66911"/>
              <a:gd name="connsiteX5" fmla="*/ 8 w 362444"/>
              <a:gd name="connsiteY5" fmla="*/ 33397 h 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444" h="66911">
                <a:moveTo>
                  <a:pt x="8" y="33397"/>
                </a:moveTo>
                <a:cubicBezTo>
                  <a:pt x="-1315" y="38689"/>
                  <a:pt x="150292" y="64882"/>
                  <a:pt x="198446" y="66734"/>
                </a:cubicBezTo>
                <a:cubicBezTo>
                  <a:pt x="246600" y="68586"/>
                  <a:pt x="261946" y="55621"/>
                  <a:pt x="288933" y="44509"/>
                </a:cubicBezTo>
                <a:cubicBezTo>
                  <a:pt x="315920" y="33397"/>
                  <a:pt x="374129" y="1646"/>
                  <a:pt x="360371" y="59"/>
                </a:cubicBezTo>
                <a:cubicBezTo>
                  <a:pt x="346613" y="-1528"/>
                  <a:pt x="265121" y="29163"/>
                  <a:pt x="206383" y="34984"/>
                </a:cubicBezTo>
                <a:cubicBezTo>
                  <a:pt x="147646" y="40805"/>
                  <a:pt x="1331" y="28105"/>
                  <a:pt x="8" y="33397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3" name="フリーフォーム: 図形 2242">
            <a:extLst>
              <a:ext uri="{FF2B5EF4-FFF2-40B4-BE49-F238E27FC236}">
                <a16:creationId xmlns:a16="http://schemas.microsoft.com/office/drawing/2014/main" id="{B37F9FD4-D105-41FE-86AC-90FD55E08B8A}"/>
              </a:ext>
            </a:extLst>
          </p:cNvPr>
          <p:cNvSpPr/>
          <p:nvPr/>
        </p:nvSpPr>
        <p:spPr>
          <a:xfrm>
            <a:off x="5418132" y="4929102"/>
            <a:ext cx="282184" cy="183523"/>
          </a:xfrm>
          <a:custGeom>
            <a:avLst/>
            <a:gdLst>
              <a:gd name="connsiteX0" fmla="*/ 104781 w 282184"/>
              <a:gd name="connsiteY0" fmla="*/ 86 h 183523"/>
              <a:gd name="connsiteX1" fmla="*/ 274643 w 282184"/>
              <a:gd name="connsiteY1" fmla="*/ 92161 h 183523"/>
              <a:gd name="connsiteX2" fmla="*/ 249243 w 282184"/>
              <a:gd name="connsiteY2" fmla="*/ 142961 h 183523"/>
              <a:gd name="connsiteX3" fmla="*/ 220668 w 282184"/>
              <a:gd name="connsiteY3" fmla="*/ 182648 h 183523"/>
              <a:gd name="connsiteX4" fmla="*/ 103193 w 282184"/>
              <a:gd name="connsiteY4" fmla="*/ 165186 h 183523"/>
              <a:gd name="connsiteX5" fmla="*/ 6 w 282184"/>
              <a:gd name="connsiteY5" fmla="*/ 106448 h 183523"/>
              <a:gd name="connsiteX6" fmla="*/ 107956 w 282184"/>
              <a:gd name="connsiteY6" fmla="*/ 109623 h 183523"/>
              <a:gd name="connsiteX7" fmla="*/ 104781 w 282184"/>
              <a:gd name="connsiteY7" fmla="*/ 86 h 18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184" h="183523">
                <a:moveTo>
                  <a:pt x="104781" y="86"/>
                </a:moveTo>
                <a:cubicBezTo>
                  <a:pt x="132562" y="-2824"/>
                  <a:pt x="250566" y="68349"/>
                  <a:pt x="274643" y="92161"/>
                </a:cubicBezTo>
                <a:cubicBezTo>
                  <a:pt x="298720" y="115973"/>
                  <a:pt x="258239" y="127880"/>
                  <a:pt x="249243" y="142961"/>
                </a:cubicBezTo>
                <a:cubicBezTo>
                  <a:pt x="240247" y="158042"/>
                  <a:pt x="245010" y="178944"/>
                  <a:pt x="220668" y="182648"/>
                </a:cubicBezTo>
                <a:cubicBezTo>
                  <a:pt x="196326" y="186352"/>
                  <a:pt x="139970" y="177886"/>
                  <a:pt x="103193" y="165186"/>
                </a:cubicBezTo>
                <a:cubicBezTo>
                  <a:pt x="66416" y="152486"/>
                  <a:pt x="-788" y="115708"/>
                  <a:pt x="6" y="106448"/>
                </a:cubicBezTo>
                <a:cubicBezTo>
                  <a:pt x="800" y="97188"/>
                  <a:pt x="88641" y="122588"/>
                  <a:pt x="107956" y="109623"/>
                </a:cubicBezTo>
                <a:cubicBezTo>
                  <a:pt x="127271" y="96659"/>
                  <a:pt x="77000" y="2996"/>
                  <a:pt x="104781" y="86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: 図形 2243">
            <a:extLst>
              <a:ext uri="{FF2B5EF4-FFF2-40B4-BE49-F238E27FC236}">
                <a16:creationId xmlns:a16="http://schemas.microsoft.com/office/drawing/2014/main" id="{B2AB8B9D-B154-4752-B337-A8E45EB2B802}"/>
              </a:ext>
            </a:extLst>
          </p:cNvPr>
          <p:cNvSpPr/>
          <p:nvPr/>
        </p:nvSpPr>
        <p:spPr>
          <a:xfrm>
            <a:off x="5142022" y="5097171"/>
            <a:ext cx="242263" cy="157464"/>
          </a:xfrm>
          <a:custGeom>
            <a:avLst/>
            <a:gdLst>
              <a:gd name="connsiteX0" fmla="*/ 12591 w 242263"/>
              <a:gd name="connsiteY0" fmla="*/ 3467 h 157464"/>
              <a:gd name="connsiteX1" fmla="*/ 63391 w 242263"/>
              <a:gd name="connsiteY1" fmla="*/ 20929 h 157464"/>
              <a:gd name="connsiteX2" fmla="*/ 241191 w 242263"/>
              <a:gd name="connsiteY2" fmla="*/ 65379 h 157464"/>
              <a:gd name="connsiteX3" fmla="*/ 131653 w 242263"/>
              <a:gd name="connsiteY3" fmla="*/ 122529 h 157464"/>
              <a:gd name="connsiteX4" fmla="*/ 7828 w 242263"/>
              <a:gd name="connsiteY4" fmla="*/ 157454 h 157464"/>
              <a:gd name="connsiteX5" fmla="*/ 12591 w 242263"/>
              <a:gd name="connsiteY5" fmla="*/ 119354 h 157464"/>
              <a:gd name="connsiteX6" fmla="*/ 11003 w 242263"/>
              <a:gd name="connsiteY6" fmla="*/ 100304 h 157464"/>
              <a:gd name="connsiteX7" fmla="*/ 4653 w 242263"/>
              <a:gd name="connsiteY7" fmla="*/ 87604 h 157464"/>
              <a:gd name="connsiteX8" fmla="*/ 12591 w 242263"/>
              <a:gd name="connsiteY8" fmla="*/ 3467 h 15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63" h="157464">
                <a:moveTo>
                  <a:pt x="12591" y="3467"/>
                </a:moveTo>
                <a:cubicBezTo>
                  <a:pt x="22381" y="-7646"/>
                  <a:pt x="25291" y="10610"/>
                  <a:pt x="63391" y="20929"/>
                </a:cubicBezTo>
                <a:cubicBezTo>
                  <a:pt x="101491" y="31248"/>
                  <a:pt x="229814" y="48446"/>
                  <a:pt x="241191" y="65379"/>
                </a:cubicBezTo>
                <a:cubicBezTo>
                  <a:pt x="252568" y="82312"/>
                  <a:pt x="170547" y="107183"/>
                  <a:pt x="131653" y="122529"/>
                </a:cubicBezTo>
                <a:cubicBezTo>
                  <a:pt x="92759" y="137875"/>
                  <a:pt x="27672" y="157983"/>
                  <a:pt x="7828" y="157454"/>
                </a:cubicBezTo>
                <a:cubicBezTo>
                  <a:pt x="-12016" y="156925"/>
                  <a:pt x="12062" y="128879"/>
                  <a:pt x="12591" y="119354"/>
                </a:cubicBezTo>
                <a:cubicBezTo>
                  <a:pt x="13120" y="109829"/>
                  <a:pt x="12326" y="105596"/>
                  <a:pt x="11003" y="100304"/>
                </a:cubicBezTo>
                <a:cubicBezTo>
                  <a:pt x="9680" y="95012"/>
                  <a:pt x="684" y="100304"/>
                  <a:pt x="4653" y="87604"/>
                </a:cubicBezTo>
                <a:cubicBezTo>
                  <a:pt x="8622" y="74904"/>
                  <a:pt x="2801" y="14580"/>
                  <a:pt x="12591" y="3467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: 図形 2244">
            <a:extLst>
              <a:ext uri="{FF2B5EF4-FFF2-40B4-BE49-F238E27FC236}">
                <a16:creationId xmlns:a16="http://schemas.microsoft.com/office/drawing/2014/main" id="{D7779238-5A7E-4143-8B25-FCC14FA4C58C}"/>
              </a:ext>
            </a:extLst>
          </p:cNvPr>
          <p:cNvSpPr/>
          <p:nvPr/>
        </p:nvSpPr>
        <p:spPr>
          <a:xfrm>
            <a:off x="6921331" y="3816211"/>
            <a:ext cx="383579" cy="563909"/>
          </a:xfrm>
          <a:custGeom>
            <a:avLst/>
            <a:gdLst>
              <a:gd name="connsiteX0" fmla="*/ 381169 w 383579"/>
              <a:gd name="connsiteY0" fmla="*/ 139 h 563909"/>
              <a:gd name="connsiteX1" fmla="*/ 292269 w 383579"/>
              <a:gd name="connsiteY1" fmla="*/ 235089 h 563909"/>
              <a:gd name="connsiteX2" fmla="*/ 3344 w 383579"/>
              <a:gd name="connsiteY2" fmla="*/ 562114 h 563909"/>
              <a:gd name="connsiteX3" fmla="*/ 139869 w 383579"/>
              <a:gd name="connsiteY3" fmla="*/ 362089 h 563909"/>
              <a:gd name="connsiteX4" fmla="*/ 216069 w 383579"/>
              <a:gd name="connsiteY4" fmla="*/ 266839 h 563909"/>
              <a:gd name="connsiteX5" fmla="*/ 381169 w 383579"/>
              <a:gd name="connsiteY5" fmla="*/ 139 h 56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579" h="563909">
                <a:moveTo>
                  <a:pt x="381169" y="139"/>
                </a:moveTo>
                <a:cubicBezTo>
                  <a:pt x="393869" y="-5153"/>
                  <a:pt x="355240" y="141427"/>
                  <a:pt x="292269" y="235089"/>
                </a:cubicBezTo>
                <a:cubicBezTo>
                  <a:pt x="229298" y="328752"/>
                  <a:pt x="28744" y="540947"/>
                  <a:pt x="3344" y="562114"/>
                </a:cubicBezTo>
                <a:cubicBezTo>
                  <a:pt x="-22056" y="583281"/>
                  <a:pt x="104415" y="411302"/>
                  <a:pt x="139869" y="362089"/>
                </a:cubicBezTo>
                <a:cubicBezTo>
                  <a:pt x="175323" y="312876"/>
                  <a:pt x="177969" y="319756"/>
                  <a:pt x="216069" y="266839"/>
                </a:cubicBezTo>
                <a:cubicBezTo>
                  <a:pt x="254169" y="213922"/>
                  <a:pt x="368469" y="5431"/>
                  <a:pt x="381169" y="13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: 図形 2245">
            <a:extLst>
              <a:ext uri="{FF2B5EF4-FFF2-40B4-BE49-F238E27FC236}">
                <a16:creationId xmlns:a16="http://schemas.microsoft.com/office/drawing/2014/main" id="{25C932E1-B762-4BA0-AD6F-378CA80314C4}"/>
              </a:ext>
            </a:extLst>
          </p:cNvPr>
          <p:cNvSpPr/>
          <p:nvPr/>
        </p:nvSpPr>
        <p:spPr>
          <a:xfrm>
            <a:off x="6164241" y="2725554"/>
            <a:ext cx="495323" cy="119352"/>
          </a:xfrm>
          <a:custGeom>
            <a:avLst/>
            <a:gdLst>
              <a:gd name="connsiteX0" fmla="*/ 22 w 495323"/>
              <a:gd name="connsiteY0" fmla="*/ 184 h 119352"/>
              <a:gd name="connsiteX1" fmla="*/ 123847 w 495323"/>
              <a:gd name="connsiteY1" fmla="*/ 33521 h 119352"/>
              <a:gd name="connsiteX2" fmla="*/ 87334 w 495323"/>
              <a:gd name="connsiteY2" fmla="*/ 101784 h 119352"/>
              <a:gd name="connsiteX3" fmla="*/ 141309 w 495323"/>
              <a:gd name="connsiteY3" fmla="*/ 90671 h 119352"/>
              <a:gd name="connsiteX4" fmla="*/ 179409 w 495323"/>
              <a:gd name="connsiteY4" fmla="*/ 93846 h 119352"/>
              <a:gd name="connsiteX5" fmla="*/ 187347 w 495323"/>
              <a:gd name="connsiteY5" fmla="*/ 119246 h 119352"/>
              <a:gd name="connsiteX6" fmla="*/ 200047 w 495323"/>
              <a:gd name="connsiteY6" fmla="*/ 103371 h 119352"/>
              <a:gd name="connsiteX7" fmla="*/ 215922 w 495323"/>
              <a:gd name="connsiteY7" fmla="*/ 114484 h 119352"/>
              <a:gd name="connsiteX8" fmla="*/ 236559 w 495323"/>
              <a:gd name="connsiteY8" fmla="*/ 98609 h 119352"/>
              <a:gd name="connsiteX9" fmla="*/ 276247 w 495323"/>
              <a:gd name="connsiteY9" fmla="*/ 106546 h 119352"/>
              <a:gd name="connsiteX10" fmla="*/ 495322 w 495323"/>
              <a:gd name="connsiteY10" fmla="*/ 116071 h 119352"/>
              <a:gd name="connsiteX11" fmla="*/ 273072 w 495323"/>
              <a:gd name="connsiteY11" fmla="*/ 73209 h 119352"/>
              <a:gd name="connsiteX12" fmla="*/ 134959 w 495323"/>
              <a:gd name="connsiteY12" fmla="*/ 22409 h 119352"/>
              <a:gd name="connsiteX13" fmla="*/ 22 w 495323"/>
              <a:gd name="connsiteY13" fmla="*/ 184 h 11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5323" h="119352">
                <a:moveTo>
                  <a:pt x="22" y="184"/>
                </a:moveTo>
                <a:cubicBezTo>
                  <a:pt x="-1830" y="2036"/>
                  <a:pt x="109295" y="16588"/>
                  <a:pt x="123847" y="33521"/>
                </a:cubicBezTo>
                <a:cubicBezTo>
                  <a:pt x="138399" y="50454"/>
                  <a:pt x="84424" y="92259"/>
                  <a:pt x="87334" y="101784"/>
                </a:cubicBezTo>
                <a:cubicBezTo>
                  <a:pt x="90244" y="111309"/>
                  <a:pt x="125963" y="91994"/>
                  <a:pt x="141309" y="90671"/>
                </a:cubicBezTo>
                <a:cubicBezTo>
                  <a:pt x="156655" y="89348"/>
                  <a:pt x="171736" y="89084"/>
                  <a:pt x="179409" y="93846"/>
                </a:cubicBezTo>
                <a:cubicBezTo>
                  <a:pt x="187082" y="98608"/>
                  <a:pt x="183907" y="117659"/>
                  <a:pt x="187347" y="119246"/>
                </a:cubicBezTo>
                <a:cubicBezTo>
                  <a:pt x="190787" y="120834"/>
                  <a:pt x="195285" y="104165"/>
                  <a:pt x="200047" y="103371"/>
                </a:cubicBezTo>
                <a:cubicBezTo>
                  <a:pt x="204809" y="102577"/>
                  <a:pt x="209837" y="115278"/>
                  <a:pt x="215922" y="114484"/>
                </a:cubicBezTo>
                <a:cubicBezTo>
                  <a:pt x="222007" y="113690"/>
                  <a:pt x="226505" y="99932"/>
                  <a:pt x="236559" y="98609"/>
                </a:cubicBezTo>
                <a:cubicBezTo>
                  <a:pt x="246613" y="97286"/>
                  <a:pt x="233120" y="103636"/>
                  <a:pt x="276247" y="106546"/>
                </a:cubicBezTo>
                <a:cubicBezTo>
                  <a:pt x="319374" y="109456"/>
                  <a:pt x="495851" y="121627"/>
                  <a:pt x="495322" y="116071"/>
                </a:cubicBezTo>
                <a:cubicBezTo>
                  <a:pt x="494793" y="110515"/>
                  <a:pt x="333133" y="88819"/>
                  <a:pt x="273072" y="73209"/>
                </a:cubicBezTo>
                <a:cubicBezTo>
                  <a:pt x="213011" y="57599"/>
                  <a:pt x="180467" y="34051"/>
                  <a:pt x="134959" y="22409"/>
                </a:cubicBezTo>
                <a:cubicBezTo>
                  <a:pt x="89451" y="10767"/>
                  <a:pt x="1874" y="-1668"/>
                  <a:pt x="22" y="18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: 図形 2246">
            <a:extLst>
              <a:ext uri="{FF2B5EF4-FFF2-40B4-BE49-F238E27FC236}">
                <a16:creationId xmlns:a16="http://schemas.microsoft.com/office/drawing/2014/main" id="{595A8BF7-69C3-450C-85E0-BD19CB61104E}"/>
              </a:ext>
            </a:extLst>
          </p:cNvPr>
          <p:cNvSpPr/>
          <p:nvPr/>
        </p:nvSpPr>
        <p:spPr>
          <a:xfrm>
            <a:off x="5429099" y="2585869"/>
            <a:ext cx="371659" cy="83622"/>
          </a:xfrm>
          <a:custGeom>
            <a:avLst/>
            <a:gdLst>
              <a:gd name="connsiteX0" fmla="*/ 371626 w 371659"/>
              <a:gd name="connsiteY0" fmla="*/ 169 h 83622"/>
              <a:gd name="connsiteX1" fmla="*/ 295426 w 371659"/>
              <a:gd name="connsiteY1" fmla="*/ 52556 h 83622"/>
              <a:gd name="connsiteX2" fmla="*/ 1739 w 371659"/>
              <a:gd name="connsiteY2" fmla="*/ 79544 h 83622"/>
              <a:gd name="connsiteX3" fmla="*/ 179539 w 371659"/>
              <a:gd name="connsiteY3" fmla="*/ 82719 h 83622"/>
              <a:gd name="connsiteX4" fmla="*/ 303364 w 371659"/>
              <a:gd name="connsiteY4" fmla="*/ 71606 h 83622"/>
              <a:gd name="connsiteX5" fmla="*/ 371626 w 371659"/>
              <a:gd name="connsiteY5" fmla="*/ 169 h 8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59" h="83622">
                <a:moveTo>
                  <a:pt x="371626" y="169"/>
                </a:moveTo>
                <a:cubicBezTo>
                  <a:pt x="370303" y="-3006"/>
                  <a:pt x="357074" y="39327"/>
                  <a:pt x="295426" y="52556"/>
                </a:cubicBezTo>
                <a:cubicBezTo>
                  <a:pt x="233778" y="65785"/>
                  <a:pt x="21054" y="74517"/>
                  <a:pt x="1739" y="79544"/>
                </a:cubicBezTo>
                <a:cubicBezTo>
                  <a:pt x="-17576" y="84571"/>
                  <a:pt x="129268" y="84042"/>
                  <a:pt x="179539" y="82719"/>
                </a:cubicBezTo>
                <a:cubicBezTo>
                  <a:pt x="229810" y="81396"/>
                  <a:pt x="271614" y="81660"/>
                  <a:pt x="303364" y="71606"/>
                </a:cubicBezTo>
                <a:cubicBezTo>
                  <a:pt x="335114" y="61552"/>
                  <a:pt x="372949" y="3344"/>
                  <a:pt x="371626" y="16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: 図形 2247">
            <a:extLst>
              <a:ext uri="{FF2B5EF4-FFF2-40B4-BE49-F238E27FC236}">
                <a16:creationId xmlns:a16="http://schemas.microsoft.com/office/drawing/2014/main" id="{661C32F0-F781-4B1F-B640-77239C33F25A}"/>
              </a:ext>
            </a:extLst>
          </p:cNvPr>
          <p:cNvSpPr/>
          <p:nvPr/>
        </p:nvSpPr>
        <p:spPr>
          <a:xfrm>
            <a:off x="5784638" y="642175"/>
            <a:ext cx="586040" cy="807136"/>
          </a:xfrm>
          <a:custGeom>
            <a:avLst/>
            <a:gdLst>
              <a:gd name="connsiteX0" fmla="*/ 561129 w 586040"/>
              <a:gd name="connsiteY0" fmla="*/ 792925 h 807136"/>
              <a:gd name="connsiteX1" fmla="*/ 6562 w 586040"/>
              <a:gd name="connsiteY1" fmla="*/ 428858 h 807136"/>
              <a:gd name="connsiteX2" fmla="*/ 243629 w 586040"/>
              <a:gd name="connsiteY2" fmla="*/ 1292 h 807136"/>
              <a:gd name="connsiteX3" fmla="*/ 40429 w 586040"/>
              <a:gd name="connsiteY3" fmla="*/ 301858 h 807136"/>
              <a:gd name="connsiteX4" fmla="*/ 150495 w 586040"/>
              <a:gd name="connsiteY4" fmla="*/ 462725 h 807136"/>
              <a:gd name="connsiteX5" fmla="*/ 459529 w 586040"/>
              <a:gd name="connsiteY5" fmla="*/ 708258 h 807136"/>
              <a:gd name="connsiteX6" fmla="*/ 561129 w 586040"/>
              <a:gd name="connsiteY6" fmla="*/ 792925 h 80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040" h="807136">
                <a:moveTo>
                  <a:pt x="561129" y="792925"/>
                </a:moveTo>
                <a:cubicBezTo>
                  <a:pt x="485635" y="746358"/>
                  <a:pt x="59479" y="560797"/>
                  <a:pt x="6562" y="428858"/>
                </a:cubicBezTo>
                <a:cubicBezTo>
                  <a:pt x="-46355" y="296919"/>
                  <a:pt x="237985" y="22459"/>
                  <a:pt x="243629" y="1292"/>
                </a:cubicBezTo>
                <a:cubicBezTo>
                  <a:pt x="249273" y="-19875"/>
                  <a:pt x="55951" y="224953"/>
                  <a:pt x="40429" y="301858"/>
                </a:cubicBezTo>
                <a:cubicBezTo>
                  <a:pt x="24907" y="378763"/>
                  <a:pt x="80645" y="394992"/>
                  <a:pt x="150495" y="462725"/>
                </a:cubicBezTo>
                <a:cubicBezTo>
                  <a:pt x="220345" y="530458"/>
                  <a:pt x="396735" y="655341"/>
                  <a:pt x="459529" y="708258"/>
                </a:cubicBezTo>
                <a:cubicBezTo>
                  <a:pt x="522323" y="761175"/>
                  <a:pt x="636623" y="839492"/>
                  <a:pt x="561129" y="79292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9" name="フリーフォーム: 図形 2248">
            <a:extLst>
              <a:ext uri="{FF2B5EF4-FFF2-40B4-BE49-F238E27FC236}">
                <a16:creationId xmlns:a16="http://schemas.microsoft.com/office/drawing/2014/main" id="{22063EDE-C6DD-4368-998E-E18951DBB146}"/>
              </a:ext>
            </a:extLst>
          </p:cNvPr>
          <p:cNvSpPr/>
          <p:nvPr/>
        </p:nvSpPr>
        <p:spPr>
          <a:xfrm>
            <a:off x="5460712" y="410517"/>
            <a:ext cx="684397" cy="199143"/>
          </a:xfrm>
          <a:custGeom>
            <a:avLst/>
            <a:gdLst>
              <a:gd name="connsiteX0" fmla="*/ 639521 w 684397"/>
              <a:gd name="connsiteY0" fmla="*/ 199083 h 199143"/>
              <a:gd name="connsiteX1" fmla="*/ 643755 w 684397"/>
              <a:gd name="connsiteY1" fmla="*/ 144050 h 199143"/>
              <a:gd name="connsiteX2" fmla="*/ 406688 w 684397"/>
              <a:gd name="connsiteY2" fmla="*/ 116 h 199143"/>
              <a:gd name="connsiteX3" fmla="*/ 288 w 684397"/>
              <a:gd name="connsiteY3" fmla="*/ 118650 h 199143"/>
              <a:gd name="connsiteX4" fmla="*/ 347421 w 684397"/>
              <a:gd name="connsiteY4" fmla="*/ 63616 h 199143"/>
              <a:gd name="connsiteX5" fmla="*/ 664921 w 684397"/>
              <a:gd name="connsiteY5" fmla="*/ 135583 h 199143"/>
              <a:gd name="connsiteX6" fmla="*/ 639521 w 684397"/>
              <a:gd name="connsiteY6" fmla="*/ 199083 h 19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397" h="199143">
                <a:moveTo>
                  <a:pt x="639521" y="199083"/>
                </a:moveTo>
                <a:cubicBezTo>
                  <a:pt x="635993" y="200494"/>
                  <a:pt x="682560" y="177211"/>
                  <a:pt x="643755" y="144050"/>
                </a:cubicBezTo>
                <a:cubicBezTo>
                  <a:pt x="604950" y="110889"/>
                  <a:pt x="513932" y="4349"/>
                  <a:pt x="406688" y="116"/>
                </a:cubicBezTo>
                <a:cubicBezTo>
                  <a:pt x="299444" y="-4117"/>
                  <a:pt x="10166" y="108067"/>
                  <a:pt x="288" y="118650"/>
                </a:cubicBezTo>
                <a:cubicBezTo>
                  <a:pt x="-9590" y="129233"/>
                  <a:pt x="236649" y="60794"/>
                  <a:pt x="347421" y="63616"/>
                </a:cubicBezTo>
                <a:cubicBezTo>
                  <a:pt x="458193" y="66438"/>
                  <a:pt x="610593" y="117239"/>
                  <a:pt x="664921" y="135583"/>
                </a:cubicBezTo>
                <a:cubicBezTo>
                  <a:pt x="719249" y="153927"/>
                  <a:pt x="643049" y="197672"/>
                  <a:pt x="639521" y="19908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: 図形 2249">
            <a:extLst>
              <a:ext uri="{FF2B5EF4-FFF2-40B4-BE49-F238E27FC236}">
                <a16:creationId xmlns:a16="http://schemas.microsoft.com/office/drawing/2014/main" id="{5713C1C2-D5C2-4C5D-BDE7-7246D4204A85}"/>
              </a:ext>
            </a:extLst>
          </p:cNvPr>
          <p:cNvSpPr/>
          <p:nvPr/>
        </p:nvSpPr>
        <p:spPr>
          <a:xfrm>
            <a:off x="6486503" y="592388"/>
            <a:ext cx="1574235" cy="110543"/>
          </a:xfrm>
          <a:custGeom>
            <a:avLst/>
            <a:gdLst>
              <a:gd name="connsiteX0" fmla="*/ 104797 w 1574235"/>
              <a:gd name="connsiteY0" fmla="*/ 51079 h 110543"/>
              <a:gd name="connsiteX1" fmla="*/ 316464 w 1574235"/>
              <a:gd name="connsiteY1" fmla="*/ 76479 h 110543"/>
              <a:gd name="connsiteX2" fmla="*/ 858330 w 1574235"/>
              <a:gd name="connsiteY2" fmla="*/ 279 h 110543"/>
              <a:gd name="connsiteX3" fmla="*/ 1362097 w 1574235"/>
              <a:gd name="connsiteY3" fmla="*/ 51079 h 110543"/>
              <a:gd name="connsiteX4" fmla="*/ 1518730 w 1574235"/>
              <a:gd name="connsiteY4" fmla="*/ 59545 h 110543"/>
              <a:gd name="connsiteX5" fmla="*/ 1539897 w 1574235"/>
              <a:gd name="connsiteY5" fmla="*/ 110345 h 110543"/>
              <a:gd name="connsiteX6" fmla="*/ 1069997 w 1574235"/>
              <a:gd name="connsiteY6" fmla="*/ 38379 h 110543"/>
              <a:gd name="connsiteX7" fmla="*/ 83630 w 1574235"/>
              <a:gd name="connsiteY7" fmla="*/ 97645 h 110543"/>
              <a:gd name="connsiteX8" fmla="*/ 58230 w 1574235"/>
              <a:gd name="connsiteY8" fmla="*/ 72245 h 110543"/>
              <a:gd name="connsiteX9" fmla="*/ 104797 w 1574235"/>
              <a:gd name="connsiteY9" fmla="*/ 51079 h 11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235" h="110543">
                <a:moveTo>
                  <a:pt x="104797" y="51079"/>
                </a:moveTo>
                <a:cubicBezTo>
                  <a:pt x="147836" y="51785"/>
                  <a:pt x="190875" y="84946"/>
                  <a:pt x="316464" y="76479"/>
                </a:cubicBezTo>
                <a:cubicBezTo>
                  <a:pt x="442053" y="68012"/>
                  <a:pt x="684058" y="4512"/>
                  <a:pt x="858330" y="279"/>
                </a:cubicBezTo>
                <a:cubicBezTo>
                  <a:pt x="1032602" y="-3954"/>
                  <a:pt x="1252030" y="41201"/>
                  <a:pt x="1362097" y="51079"/>
                </a:cubicBezTo>
                <a:cubicBezTo>
                  <a:pt x="1472164" y="60957"/>
                  <a:pt x="1489097" y="49667"/>
                  <a:pt x="1518730" y="59545"/>
                </a:cubicBezTo>
                <a:cubicBezTo>
                  <a:pt x="1548363" y="69423"/>
                  <a:pt x="1614686" y="113873"/>
                  <a:pt x="1539897" y="110345"/>
                </a:cubicBezTo>
                <a:cubicBezTo>
                  <a:pt x="1465108" y="106817"/>
                  <a:pt x="1312708" y="40496"/>
                  <a:pt x="1069997" y="38379"/>
                </a:cubicBezTo>
                <a:cubicBezTo>
                  <a:pt x="827286" y="36262"/>
                  <a:pt x="252258" y="92001"/>
                  <a:pt x="83630" y="97645"/>
                </a:cubicBezTo>
                <a:cubicBezTo>
                  <a:pt x="-84998" y="103289"/>
                  <a:pt x="52586" y="76478"/>
                  <a:pt x="58230" y="72245"/>
                </a:cubicBezTo>
                <a:cubicBezTo>
                  <a:pt x="63874" y="68012"/>
                  <a:pt x="61758" y="50373"/>
                  <a:pt x="104797" y="5107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: 図形 2250">
            <a:extLst>
              <a:ext uri="{FF2B5EF4-FFF2-40B4-BE49-F238E27FC236}">
                <a16:creationId xmlns:a16="http://schemas.microsoft.com/office/drawing/2014/main" id="{43466AF2-4208-4ABD-BC91-ED90188E1725}"/>
              </a:ext>
            </a:extLst>
          </p:cNvPr>
          <p:cNvSpPr/>
          <p:nvPr/>
        </p:nvSpPr>
        <p:spPr>
          <a:xfrm>
            <a:off x="5750253" y="3167569"/>
            <a:ext cx="230957" cy="80471"/>
          </a:xfrm>
          <a:custGeom>
            <a:avLst/>
            <a:gdLst>
              <a:gd name="connsiteX0" fmla="*/ 4964 w 230957"/>
              <a:gd name="connsiteY0" fmla="*/ 5314 h 80471"/>
              <a:gd name="connsiteX1" fmla="*/ 70580 w 230957"/>
              <a:gd name="connsiteY1" fmla="*/ 1081 h 80471"/>
              <a:gd name="connsiteX2" fmla="*/ 184880 w 230957"/>
              <a:gd name="connsiteY2" fmla="*/ 9548 h 80471"/>
              <a:gd name="connsiteX3" fmla="*/ 227214 w 230957"/>
              <a:gd name="connsiteY3" fmla="*/ 79398 h 80471"/>
              <a:gd name="connsiteX4" fmla="*/ 203930 w 230957"/>
              <a:gd name="connsiteY4" fmla="*/ 47648 h 80471"/>
              <a:gd name="connsiteX5" fmla="*/ 4964 w 230957"/>
              <a:gd name="connsiteY5" fmla="*/ 5314 h 8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957" h="80471">
                <a:moveTo>
                  <a:pt x="4964" y="5314"/>
                </a:moveTo>
                <a:cubicBezTo>
                  <a:pt x="-17261" y="-2447"/>
                  <a:pt x="40594" y="375"/>
                  <a:pt x="70580" y="1081"/>
                </a:cubicBezTo>
                <a:cubicBezTo>
                  <a:pt x="100566" y="1787"/>
                  <a:pt x="158774" y="-3505"/>
                  <a:pt x="184880" y="9548"/>
                </a:cubicBezTo>
                <a:cubicBezTo>
                  <a:pt x="210986" y="22601"/>
                  <a:pt x="224039" y="73048"/>
                  <a:pt x="227214" y="79398"/>
                </a:cubicBezTo>
                <a:cubicBezTo>
                  <a:pt x="230389" y="85748"/>
                  <a:pt x="240619" y="62465"/>
                  <a:pt x="203930" y="47648"/>
                </a:cubicBezTo>
                <a:cubicBezTo>
                  <a:pt x="167241" y="32831"/>
                  <a:pt x="27189" y="13075"/>
                  <a:pt x="4964" y="5314"/>
                </a:cubicBezTo>
                <a:close/>
              </a:path>
            </a:pathLst>
          </a:cu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: 図形 2251">
            <a:extLst>
              <a:ext uri="{FF2B5EF4-FFF2-40B4-BE49-F238E27FC236}">
                <a16:creationId xmlns:a16="http://schemas.microsoft.com/office/drawing/2014/main" id="{9093A93A-AFEF-4858-A25C-2D42FA651AD1}"/>
              </a:ext>
            </a:extLst>
          </p:cNvPr>
          <p:cNvSpPr/>
          <p:nvPr/>
        </p:nvSpPr>
        <p:spPr>
          <a:xfrm>
            <a:off x="4956938" y="3632124"/>
            <a:ext cx="377424" cy="403209"/>
          </a:xfrm>
          <a:custGeom>
            <a:avLst/>
            <a:gdLst>
              <a:gd name="connsiteX0" fmla="*/ 323087 w 377424"/>
              <a:gd name="connsiteY0" fmla="*/ 76 h 403209"/>
              <a:gd name="connsiteX1" fmla="*/ 377062 w 377424"/>
              <a:gd name="connsiteY1" fmla="*/ 108026 h 403209"/>
              <a:gd name="connsiteX2" fmla="*/ 291337 w 377424"/>
              <a:gd name="connsiteY2" fmla="*/ 179464 h 403209"/>
              <a:gd name="connsiteX3" fmla="*/ 38925 w 377424"/>
              <a:gd name="connsiteY3" fmla="*/ 379489 h 403209"/>
              <a:gd name="connsiteX4" fmla="*/ 2412 w 377424"/>
              <a:gd name="connsiteY4" fmla="*/ 395364 h 403209"/>
              <a:gd name="connsiteX5" fmla="*/ 54800 w 377424"/>
              <a:gd name="connsiteY5" fmla="*/ 342976 h 403209"/>
              <a:gd name="connsiteX6" fmla="*/ 156400 w 377424"/>
              <a:gd name="connsiteY6" fmla="*/ 277889 h 403209"/>
              <a:gd name="connsiteX7" fmla="*/ 346900 w 377424"/>
              <a:gd name="connsiteY7" fmla="*/ 125489 h 403209"/>
              <a:gd name="connsiteX8" fmla="*/ 323087 w 377424"/>
              <a:gd name="connsiteY8" fmla="*/ 76 h 40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424" h="403209">
                <a:moveTo>
                  <a:pt x="323087" y="76"/>
                </a:moveTo>
                <a:cubicBezTo>
                  <a:pt x="328114" y="-2834"/>
                  <a:pt x="382354" y="78128"/>
                  <a:pt x="377062" y="108026"/>
                </a:cubicBezTo>
                <a:cubicBezTo>
                  <a:pt x="371770" y="137924"/>
                  <a:pt x="347693" y="134220"/>
                  <a:pt x="291337" y="179464"/>
                </a:cubicBezTo>
                <a:cubicBezTo>
                  <a:pt x="234981" y="224708"/>
                  <a:pt x="87079" y="343506"/>
                  <a:pt x="38925" y="379489"/>
                </a:cubicBezTo>
                <a:cubicBezTo>
                  <a:pt x="-9229" y="415472"/>
                  <a:pt x="-234" y="401449"/>
                  <a:pt x="2412" y="395364"/>
                </a:cubicBezTo>
                <a:cubicBezTo>
                  <a:pt x="5058" y="389279"/>
                  <a:pt x="29135" y="362555"/>
                  <a:pt x="54800" y="342976"/>
                </a:cubicBezTo>
                <a:cubicBezTo>
                  <a:pt x="80465" y="323397"/>
                  <a:pt x="107717" y="314137"/>
                  <a:pt x="156400" y="277889"/>
                </a:cubicBezTo>
                <a:cubicBezTo>
                  <a:pt x="205083" y="241641"/>
                  <a:pt x="317531" y="169145"/>
                  <a:pt x="346900" y="125489"/>
                </a:cubicBezTo>
                <a:cubicBezTo>
                  <a:pt x="376269" y="81833"/>
                  <a:pt x="318060" y="2986"/>
                  <a:pt x="323087" y="7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: 図形 2252">
            <a:extLst>
              <a:ext uri="{FF2B5EF4-FFF2-40B4-BE49-F238E27FC236}">
                <a16:creationId xmlns:a16="http://schemas.microsoft.com/office/drawing/2014/main" id="{6DBAFF77-896E-4C1B-A84C-D937E6268413}"/>
              </a:ext>
            </a:extLst>
          </p:cNvPr>
          <p:cNvSpPr/>
          <p:nvPr/>
        </p:nvSpPr>
        <p:spPr>
          <a:xfrm>
            <a:off x="5121618" y="4673469"/>
            <a:ext cx="254340" cy="157072"/>
          </a:xfrm>
          <a:custGeom>
            <a:avLst/>
            <a:gdLst>
              <a:gd name="connsiteX0" fmla="*/ 715 w 254340"/>
              <a:gd name="connsiteY0" fmla="*/ 131 h 157072"/>
              <a:gd name="connsiteX1" fmla="*/ 186982 w 254340"/>
              <a:gd name="connsiteY1" fmla="*/ 91148 h 157072"/>
              <a:gd name="connsiteX2" fmla="*/ 252599 w 254340"/>
              <a:gd name="connsiteY2" fmla="*/ 156764 h 157072"/>
              <a:gd name="connsiteX3" fmla="*/ 127715 w 254340"/>
              <a:gd name="connsiteY3" fmla="*/ 112314 h 157072"/>
              <a:gd name="connsiteX4" fmla="*/ 715 w 254340"/>
              <a:gd name="connsiteY4" fmla="*/ 131 h 15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40" h="157072">
                <a:moveTo>
                  <a:pt x="715" y="131"/>
                </a:moveTo>
                <a:cubicBezTo>
                  <a:pt x="10593" y="-3397"/>
                  <a:pt x="145001" y="65043"/>
                  <a:pt x="186982" y="91148"/>
                </a:cubicBezTo>
                <a:cubicBezTo>
                  <a:pt x="228963" y="117254"/>
                  <a:pt x="262477" y="153236"/>
                  <a:pt x="252599" y="156764"/>
                </a:cubicBezTo>
                <a:cubicBezTo>
                  <a:pt x="242721" y="160292"/>
                  <a:pt x="169696" y="132775"/>
                  <a:pt x="127715" y="112314"/>
                </a:cubicBezTo>
                <a:cubicBezTo>
                  <a:pt x="85734" y="91853"/>
                  <a:pt x="-9163" y="3659"/>
                  <a:pt x="715" y="13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: 図形 2254">
            <a:extLst>
              <a:ext uri="{FF2B5EF4-FFF2-40B4-BE49-F238E27FC236}">
                <a16:creationId xmlns:a16="http://schemas.microsoft.com/office/drawing/2014/main" id="{C365718C-C82E-41CD-9245-BCEA2458EB85}"/>
              </a:ext>
            </a:extLst>
          </p:cNvPr>
          <p:cNvSpPr/>
          <p:nvPr/>
        </p:nvSpPr>
        <p:spPr>
          <a:xfrm>
            <a:off x="5225387" y="3841668"/>
            <a:ext cx="107124" cy="266486"/>
          </a:xfrm>
          <a:custGeom>
            <a:avLst/>
            <a:gdLst>
              <a:gd name="connsiteX0" fmla="*/ 22888 w 107124"/>
              <a:gd name="connsiteY0" fmla="*/ 82 h 266486"/>
              <a:gd name="connsiteX1" fmla="*/ 3838 w 107124"/>
              <a:gd name="connsiteY1" fmla="*/ 104857 h 266486"/>
              <a:gd name="connsiteX2" fmla="*/ 107026 w 107124"/>
              <a:gd name="connsiteY2" fmla="*/ 263607 h 266486"/>
              <a:gd name="connsiteX3" fmla="*/ 22888 w 107124"/>
              <a:gd name="connsiteY3" fmla="*/ 198520 h 266486"/>
              <a:gd name="connsiteX4" fmla="*/ 30826 w 107124"/>
              <a:gd name="connsiteY4" fmla="*/ 88982 h 266486"/>
              <a:gd name="connsiteX5" fmla="*/ 22888 w 107124"/>
              <a:gd name="connsiteY5" fmla="*/ 82 h 26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24" h="266486">
                <a:moveTo>
                  <a:pt x="22888" y="82"/>
                </a:moveTo>
                <a:cubicBezTo>
                  <a:pt x="18390" y="2728"/>
                  <a:pt x="-10185" y="60936"/>
                  <a:pt x="3838" y="104857"/>
                </a:cubicBezTo>
                <a:cubicBezTo>
                  <a:pt x="17861" y="148778"/>
                  <a:pt x="103851" y="247997"/>
                  <a:pt x="107026" y="263607"/>
                </a:cubicBezTo>
                <a:cubicBezTo>
                  <a:pt x="110201" y="279217"/>
                  <a:pt x="35588" y="227624"/>
                  <a:pt x="22888" y="198520"/>
                </a:cubicBezTo>
                <a:cubicBezTo>
                  <a:pt x="10188" y="169416"/>
                  <a:pt x="29503" y="118880"/>
                  <a:pt x="30826" y="88982"/>
                </a:cubicBezTo>
                <a:cubicBezTo>
                  <a:pt x="32149" y="59084"/>
                  <a:pt x="27386" y="-2564"/>
                  <a:pt x="22888" y="8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: 図形 2255">
            <a:extLst>
              <a:ext uri="{FF2B5EF4-FFF2-40B4-BE49-F238E27FC236}">
                <a16:creationId xmlns:a16="http://schemas.microsoft.com/office/drawing/2014/main" id="{300D4A5F-BF7A-4D14-865B-EF2362C47CD8}"/>
              </a:ext>
            </a:extLst>
          </p:cNvPr>
          <p:cNvSpPr/>
          <p:nvPr/>
        </p:nvSpPr>
        <p:spPr>
          <a:xfrm>
            <a:off x="5283121" y="2770151"/>
            <a:ext cx="392965" cy="111143"/>
          </a:xfrm>
          <a:custGeom>
            <a:avLst/>
            <a:gdLst>
              <a:gd name="connsiteX0" fmla="*/ 79 w 392965"/>
              <a:gd name="connsiteY0" fmla="*/ 37 h 111143"/>
              <a:gd name="connsiteX1" fmla="*/ 55642 w 392965"/>
              <a:gd name="connsiteY1" fmla="*/ 4799 h 111143"/>
              <a:gd name="connsiteX2" fmla="*/ 363617 w 392965"/>
              <a:gd name="connsiteY2" fmla="*/ 34962 h 111143"/>
              <a:gd name="connsiteX3" fmla="*/ 368379 w 392965"/>
              <a:gd name="connsiteY3" fmla="*/ 46074 h 111143"/>
              <a:gd name="connsiteX4" fmla="*/ 257254 w 392965"/>
              <a:gd name="connsiteY4" fmla="*/ 85762 h 111143"/>
              <a:gd name="connsiteX5" fmla="*/ 250904 w 392965"/>
              <a:gd name="connsiteY5" fmla="*/ 109574 h 111143"/>
              <a:gd name="connsiteX6" fmla="*/ 308054 w 392965"/>
              <a:gd name="connsiteY6" fmla="*/ 41312 h 111143"/>
              <a:gd name="connsiteX7" fmla="*/ 79 w 392965"/>
              <a:gd name="connsiteY7" fmla="*/ 37 h 11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965" h="111143">
                <a:moveTo>
                  <a:pt x="79" y="37"/>
                </a:moveTo>
                <a:cubicBezTo>
                  <a:pt x="-2435" y="-493"/>
                  <a:pt x="55642" y="4799"/>
                  <a:pt x="55642" y="4799"/>
                </a:cubicBezTo>
                <a:lnTo>
                  <a:pt x="363617" y="34962"/>
                </a:lnTo>
                <a:cubicBezTo>
                  <a:pt x="415740" y="41841"/>
                  <a:pt x="386106" y="37607"/>
                  <a:pt x="368379" y="46074"/>
                </a:cubicBezTo>
                <a:cubicBezTo>
                  <a:pt x="350652" y="54541"/>
                  <a:pt x="276833" y="75179"/>
                  <a:pt x="257254" y="85762"/>
                </a:cubicBezTo>
                <a:cubicBezTo>
                  <a:pt x="237675" y="96345"/>
                  <a:pt x="242437" y="116982"/>
                  <a:pt x="250904" y="109574"/>
                </a:cubicBezTo>
                <a:cubicBezTo>
                  <a:pt x="259371" y="102166"/>
                  <a:pt x="348271" y="59039"/>
                  <a:pt x="308054" y="41312"/>
                </a:cubicBezTo>
                <a:cubicBezTo>
                  <a:pt x="267837" y="23585"/>
                  <a:pt x="138720" y="13398"/>
                  <a:pt x="79" y="3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: 図形 2256">
            <a:extLst>
              <a:ext uri="{FF2B5EF4-FFF2-40B4-BE49-F238E27FC236}">
                <a16:creationId xmlns:a16="http://schemas.microsoft.com/office/drawing/2014/main" id="{C89A7F19-6DC0-4712-88B8-7A09AE8F29C1}"/>
              </a:ext>
            </a:extLst>
          </p:cNvPr>
          <p:cNvSpPr/>
          <p:nvPr/>
        </p:nvSpPr>
        <p:spPr>
          <a:xfrm>
            <a:off x="6377698" y="4308308"/>
            <a:ext cx="716928" cy="411058"/>
          </a:xfrm>
          <a:custGeom>
            <a:avLst/>
            <a:gdLst>
              <a:gd name="connsiteX0" fmla="*/ 4052 w 716928"/>
              <a:gd name="connsiteY0" fmla="*/ 403392 h 411058"/>
              <a:gd name="connsiteX1" fmla="*/ 54852 w 716928"/>
              <a:gd name="connsiteY1" fmla="*/ 381167 h 411058"/>
              <a:gd name="connsiteX2" fmla="*/ 651752 w 716928"/>
              <a:gd name="connsiteY2" fmla="*/ 79542 h 411058"/>
              <a:gd name="connsiteX3" fmla="*/ 696202 w 716928"/>
              <a:gd name="connsiteY3" fmla="*/ 167 h 411058"/>
              <a:gd name="connsiteX4" fmla="*/ 607302 w 716928"/>
              <a:gd name="connsiteY4" fmla="*/ 60492 h 411058"/>
              <a:gd name="connsiteX5" fmla="*/ 496177 w 716928"/>
              <a:gd name="connsiteY5" fmla="*/ 123992 h 411058"/>
              <a:gd name="connsiteX6" fmla="*/ 185027 w 716928"/>
              <a:gd name="connsiteY6" fmla="*/ 225592 h 411058"/>
              <a:gd name="connsiteX7" fmla="*/ 4052 w 716928"/>
              <a:gd name="connsiteY7" fmla="*/ 403392 h 41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928" h="411058">
                <a:moveTo>
                  <a:pt x="4052" y="403392"/>
                </a:moveTo>
                <a:cubicBezTo>
                  <a:pt x="-17644" y="429321"/>
                  <a:pt x="54852" y="381167"/>
                  <a:pt x="54852" y="381167"/>
                </a:cubicBezTo>
                <a:cubicBezTo>
                  <a:pt x="162802" y="327192"/>
                  <a:pt x="544860" y="143042"/>
                  <a:pt x="651752" y="79542"/>
                </a:cubicBezTo>
                <a:cubicBezTo>
                  <a:pt x="758644" y="16042"/>
                  <a:pt x="703610" y="3342"/>
                  <a:pt x="696202" y="167"/>
                </a:cubicBezTo>
                <a:cubicBezTo>
                  <a:pt x="688794" y="-3008"/>
                  <a:pt x="640640" y="39854"/>
                  <a:pt x="607302" y="60492"/>
                </a:cubicBezTo>
                <a:cubicBezTo>
                  <a:pt x="573965" y="81129"/>
                  <a:pt x="566556" y="96475"/>
                  <a:pt x="496177" y="123992"/>
                </a:cubicBezTo>
                <a:cubicBezTo>
                  <a:pt x="425798" y="151509"/>
                  <a:pt x="266519" y="176380"/>
                  <a:pt x="185027" y="225592"/>
                </a:cubicBezTo>
                <a:cubicBezTo>
                  <a:pt x="103535" y="274804"/>
                  <a:pt x="25748" y="377463"/>
                  <a:pt x="4052" y="40339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: 図形 2257">
            <a:extLst>
              <a:ext uri="{FF2B5EF4-FFF2-40B4-BE49-F238E27FC236}">
                <a16:creationId xmlns:a16="http://schemas.microsoft.com/office/drawing/2014/main" id="{CC3C1A83-1F60-40AF-89EC-7FCB32C11FFE}"/>
              </a:ext>
            </a:extLst>
          </p:cNvPr>
          <p:cNvSpPr/>
          <p:nvPr/>
        </p:nvSpPr>
        <p:spPr>
          <a:xfrm>
            <a:off x="6864173" y="3518084"/>
            <a:ext cx="471262" cy="898362"/>
          </a:xfrm>
          <a:custGeom>
            <a:avLst/>
            <a:gdLst>
              <a:gd name="connsiteX0" fmla="*/ 466902 w 471262"/>
              <a:gd name="connsiteY0" fmla="*/ 34741 h 898362"/>
              <a:gd name="connsiteX1" fmla="*/ 451027 w 471262"/>
              <a:gd name="connsiteY1" fmla="*/ 101416 h 898362"/>
              <a:gd name="connsiteX2" fmla="*/ 298627 w 471262"/>
              <a:gd name="connsiteY2" fmla="*/ 453841 h 898362"/>
              <a:gd name="connsiteX3" fmla="*/ 82727 w 471262"/>
              <a:gd name="connsiteY3" fmla="*/ 803091 h 898362"/>
              <a:gd name="connsiteX4" fmla="*/ 3352 w 471262"/>
              <a:gd name="connsiteY4" fmla="*/ 898341 h 898362"/>
              <a:gd name="connsiteX5" fmla="*/ 181152 w 471262"/>
              <a:gd name="connsiteY5" fmla="*/ 809441 h 898362"/>
              <a:gd name="connsiteX6" fmla="*/ 425627 w 471262"/>
              <a:gd name="connsiteY6" fmla="*/ 590366 h 898362"/>
              <a:gd name="connsiteX7" fmla="*/ 466902 w 471262"/>
              <a:gd name="connsiteY7" fmla="*/ 34741 h 89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262" h="898362">
                <a:moveTo>
                  <a:pt x="466902" y="34741"/>
                </a:moveTo>
                <a:cubicBezTo>
                  <a:pt x="471135" y="-46751"/>
                  <a:pt x="479073" y="31566"/>
                  <a:pt x="451027" y="101416"/>
                </a:cubicBezTo>
                <a:cubicBezTo>
                  <a:pt x="422981" y="171266"/>
                  <a:pt x="360010" y="336895"/>
                  <a:pt x="298627" y="453841"/>
                </a:cubicBezTo>
                <a:cubicBezTo>
                  <a:pt x="237244" y="570787"/>
                  <a:pt x="131939" y="729008"/>
                  <a:pt x="82727" y="803091"/>
                </a:cubicBezTo>
                <a:cubicBezTo>
                  <a:pt x="33515" y="877174"/>
                  <a:pt x="-13052" y="897283"/>
                  <a:pt x="3352" y="898341"/>
                </a:cubicBezTo>
                <a:cubicBezTo>
                  <a:pt x="19756" y="899399"/>
                  <a:pt x="110773" y="860770"/>
                  <a:pt x="181152" y="809441"/>
                </a:cubicBezTo>
                <a:cubicBezTo>
                  <a:pt x="251531" y="758112"/>
                  <a:pt x="379590" y="716837"/>
                  <a:pt x="425627" y="590366"/>
                </a:cubicBezTo>
                <a:cubicBezTo>
                  <a:pt x="471664" y="463895"/>
                  <a:pt x="462669" y="116233"/>
                  <a:pt x="466902" y="34741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: 図形 2258">
            <a:extLst>
              <a:ext uri="{FF2B5EF4-FFF2-40B4-BE49-F238E27FC236}">
                <a16:creationId xmlns:a16="http://schemas.microsoft.com/office/drawing/2014/main" id="{BD8591B8-9E3B-4CBB-A718-1D4721D30E16}"/>
              </a:ext>
            </a:extLst>
          </p:cNvPr>
          <p:cNvSpPr/>
          <p:nvPr/>
        </p:nvSpPr>
        <p:spPr>
          <a:xfrm>
            <a:off x="6762474" y="2757990"/>
            <a:ext cx="232707" cy="212207"/>
          </a:xfrm>
          <a:custGeom>
            <a:avLst/>
            <a:gdLst>
              <a:gd name="connsiteX0" fmla="*/ 276 w 232707"/>
              <a:gd name="connsiteY0" fmla="*/ 27 h 212207"/>
              <a:gd name="connsiteX1" fmla="*/ 226759 w 232707"/>
              <a:gd name="connsiteY1" fmla="*/ 152427 h 212207"/>
              <a:gd name="connsiteX2" fmla="*/ 169609 w 232707"/>
              <a:gd name="connsiteY2" fmla="*/ 158777 h 212207"/>
              <a:gd name="connsiteX3" fmla="*/ 201359 w 232707"/>
              <a:gd name="connsiteY3" fmla="*/ 194760 h 212207"/>
              <a:gd name="connsiteX4" fmla="*/ 125159 w 232707"/>
              <a:gd name="connsiteY4" fmla="*/ 203227 h 212207"/>
              <a:gd name="connsiteX5" fmla="*/ 197126 w 232707"/>
              <a:gd name="connsiteY5" fmla="*/ 209577 h 212207"/>
              <a:gd name="connsiteX6" fmla="*/ 84943 w 232707"/>
              <a:gd name="connsiteY6" fmla="*/ 156660 h 212207"/>
              <a:gd name="connsiteX7" fmla="*/ 178076 w 232707"/>
              <a:gd name="connsiteY7" fmla="*/ 139727 h 212207"/>
              <a:gd name="connsiteX8" fmla="*/ 276 w 232707"/>
              <a:gd name="connsiteY8" fmla="*/ 27 h 21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707" h="212207">
                <a:moveTo>
                  <a:pt x="276" y="27"/>
                </a:moveTo>
                <a:cubicBezTo>
                  <a:pt x="8390" y="2144"/>
                  <a:pt x="198537" y="125969"/>
                  <a:pt x="226759" y="152427"/>
                </a:cubicBezTo>
                <a:cubicBezTo>
                  <a:pt x="254981" y="178885"/>
                  <a:pt x="173842" y="151721"/>
                  <a:pt x="169609" y="158777"/>
                </a:cubicBezTo>
                <a:cubicBezTo>
                  <a:pt x="165376" y="165833"/>
                  <a:pt x="208767" y="187352"/>
                  <a:pt x="201359" y="194760"/>
                </a:cubicBezTo>
                <a:cubicBezTo>
                  <a:pt x="193951" y="202168"/>
                  <a:pt x="125865" y="200757"/>
                  <a:pt x="125159" y="203227"/>
                </a:cubicBezTo>
                <a:cubicBezTo>
                  <a:pt x="124453" y="205697"/>
                  <a:pt x="203829" y="217338"/>
                  <a:pt x="197126" y="209577"/>
                </a:cubicBezTo>
                <a:cubicBezTo>
                  <a:pt x="190423" y="201816"/>
                  <a:pt x="88118" y="168302"/>
                  <a:pt x="84943" y="156660"/>
                </a:cubicBezTo>
                <a:cubicBezTo>
                  <a:pt x="81768" y="145018"/>
                  <a:pt x="191129" y="161599"/>
                  <a:pt x="178076" y="139727"/>
                </a:cubicBezTo>
                <a:cubicBezTo>
                  <a:pt x="165023" y="117855"/>
                  <a:pt x="-7838" y="-2090"/>
                  <a:pt x="276" y="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フリーフォーム: 図形 2259">
            <a:extLst>
              <a:ext uri="{FF2B5EF4-FFF2-40B4-BE49-F238E27FC236}">
                <a16:creationId xmlns:a16="http://schemas.microsoft.com/office/drawing/2014/main" id="{628E22A4-86CE-49B2-816E-271F62766EEA}"/>
              </a:ext>
            </a:extLst>
          </p:cNvPr>
          <p:cNvSpPr/>
          <p:nvPr/>
        </p:nvSpPr>
        <p:spPr>
          <a:xfrm>
            <a:off x="4343620" y="3919016"/>
            <a:ext cx="886031" cy="212582"/>
          </a:xfrm>
          <a:custGeom>
            <a:avLst/>
            <a:gdLst>
              <a:gd name="connsiteX0" fmla="*/ 29943 w 886031"/>
              <a:gd name="connsiteY0" fmla="*/ 5284 h 212582"/>
              <a:gd name="connsiteX1" fmla="*/ 277593 w 886031"/>
              <a:gd name="connsiteY1" fmla="*/ 22747 h 212582"/>
              <a:gd name="connsiteX2" fmla="*/ 877668 w 886031"/>
              <a:gd name="connsiteY2" fmla="*/ 181497 h 212582"/>
              <a:gd name="connsiteX3" fmla="*/ 617318 w 886031"/>
              <a:gd name="connsiteY3" fmla="*/ 206897 h 212582"/>
              <a:gd name="connsiteX4" fmla="*/ 456980 w 886031"/>
              <a:gd name="connsiteY4" fmla="*/ 203722 h 212582"/>
              <a:gd name="connsiteX5" fmla="*/ 134718 w 886031"/>
              <a:gd name="connsiteY5" fmla="*/ 114822 h 212582"/>
              <a:gd name="connsiteX6" fmla="*/ 1368 w 886031"/>
              <a:gd name="connsiteY6" fmla="*/ 97359 h 212582"/>
              <a:gd name="connsiteX7" fmla="*/ 63280 w 886031"/>
              <a:gd name="connsiteY7" fmla="*/ 64022 h 212582"/>
              <a:gd name="connsiteX8" fmla="*/ 29943 w 886031"/>
              <a:gd name="connsiteY8" fmla="*/ 5284 h 21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6031" h="212582">
                <a:moveTo>
                  <a:pt x="29943" y="5284"/>
                </a:moveTo>
                <a:cubicBezTo>
                  <a:pt x="65662" y="-1595"/>
                  <a:pt x="136306" y="-6622"/>
                  <a:pt x="277593" y="22747"/>
                </a:cubicBezTo>
                <a:cubicBezTo>
                  <a:pt x="418880" y="52116"/>
                  <a:pt x="821047" y="150805"/>
                  <a:pt x="877668" y="181497"/>
                </a:cubicBezTo>
                <a:cubicBezTo>
                  <a:pt x="934289" y="212189"/>
                  <a:pt x="687433" y="203193"/>
                  <a:pt x="617318" y="206897"/>
                </a:cubicBezTo>
                <a:cubicBezTo>
                  <a:pt x="547203" y="210601"/>
                  <a:pt x="537413" y="219068"/>
                  <a:pt x="456980" y="203722"/>
                </a:cubicBezTo>
                <a:cubicBezTo>
                  <a:pt x="376547" y="188376"/>
                  <a:pt x="210653" y="132549"/>
                  <a:pt x="134718" y="114822"/>
                </a:cubicBezTo>
                <a:cubicBezTo>
                  <a:pt x="58783" y="97095"/>
                  <a:pt x="13274" y="105826"/>
                  <a:pt x="1368" y="97359"/>
                </a:cubicBezTo>
                <a:cubicBezTo>
                  <a:pt x="-10538" y="88892"/>
                  <a:pt x="59047" y="79103"/>
                  <a:pt x="63280" y="64022"/>
                </a:cubicBezTo>
                <a:cubicBezTo>
                  <a:pt x="67513" y="48941"/>
                  <a:pt x="-5776" y="12163"/>
                  <a:pt x="29943" y="5284"/>
                </a:cubicBezTo>
                <a:close/>
              </a:path>
            </a:pathLst>
          </a:custGeom>
          <a:solidFill>
            <a:schemeClr val="accent2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1" name="フリーフォーム: 図形 2260">
            <a:extLst>
              <a:ext uri="{FF2B5EF4-FFF2-40B4-BE49-F238E27FC236}">
                <a16:creationId xmlns:a16="http://schemas.microsoft.com/office/drawing/2014/main" id="{F4F32DDE-0807-4C4E-82B7-411F28707400}"/>
              </a:ext>
            </a:extLst>
          </p:cNvPr>
          <p:cNvSpPr/>
          <p:nvPr/>
        </p:nvSpPr>
        <p:spPr>
          <a:xfrm>
            <a:off x="7458826" y="3312511"/>
            <a:ext cx="273833" cy="228929"/>
          </a:xfrm>
          <a:custGeom>
            <a:avLst/>
            <a:gdLst>
              <a:gd name="connsiteX0" fmla="*/ 42641 w 273833"/>
              <a:gd name="connsiteY0" fmla="*/ 72 h 228929"/>
              <a:gd name="connsiteX1" fmla="*/ 46874 w 273833"/>
              <a:gd name="connsiteY1" fmla="*/ 175756 h 228929"/>
              <a:gd name="connsiteX2" fmla="*/ 169641 w 273833"/>
              <a:gd name="connsiteY2" fmla="*/ 160939 h 228929"/>
              <a:gd name="connsiteX3" fmla="*/ 273357 w 273833"/>
              <a:gd name="connsiteY3" fmla="*/ 99556 h 228929"/>
              <a:gd name="connsiteX4" fmla="*/ 127307 w 273833"/>
              <a:gd name="connsiteY4" fmla="*/ 220206 h 228929"/>
              <a:gd name="connsiteX5" fmla="*/ 2424 w 273833"/>
              <a:gd name="connsiteY5" fmla="*/ 199039 h 228929"/>
              <a:gd name="connsiteX6" fmla="*/ 42641 w 273833"/>
              <a:gd name="connsiteY6" fmla="*/ 72 h 22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833" h="228929">
                <a:moveTo>
                  <a:pt x="42641" y="72"/>
                </a:moveTo>
                <a:cubicBezTo>
                  <a:pt x="50049" y="-3809"/>
                  <a:pt x="25707" y="148945"/>
                  <a:pt x="46874" y="175756"/>
                </a:cubicBezTo>
                <a:cubicBezTo>
                  <a:pt x="68041" y="202567"/>
                  <a:pt x="131894" y="173639"/>
                  <a:pt x="169641" y="160939"/>
                </a:cubicBezTo>
                <a:cubicBezTo>
                  <a:pt x="207388" y="148239"/>
                  <a:pt x="280413" y="89678"/>
                  <a:pt x="273357" y="99556"/>
                </a:cubicBezTo>
                <a:cubicBezTo>
                  <a:pt x="266301" y="109434"/>
                  <a:pt x="172462" y="203626"/>
                  <a:pt x="127307" y="220206"/>
                </a:cubicBezTo>
                <a:cubicBezTo>
                  <a:pt x="82152" y="236786"/>
                  <a:pt x="15830" y="229731"/>
                  <a:pt x="2424" y="199039"/>
                </a:cubicBezTo>
                <a:cubicBezTo>
                  <a:pt x="-10982" y="168347"/>
                  <a:pt x="35233" y="3953"/>
                  <a:pt x="42641" y="7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2" name="フリーフォーム: 図形 2261">
            <a:extLst>
              <a:ext uri="{FF2B5EF4-FFF2-40B4-BE49-F238E27FC236}">
                <a16:creationId xmlns:a16="http://schemas.microsoft.com/office/drawing/2014/main" id="{34501F11-532B-47FF-90BD-DA60D350417E}"/>
              </a:ext>
            </a:extLst>
          </p:cNvPr>
          <p:cNvSpPr/>
          <p:nvPr/>
        </p:nvSpPr>
        <p:spPr>
          <a:xfrm>
            <a:off x="5465560" y="4021523"/>
            <a:ext cx="659411" cy="94869"/>
          </a:xfrm>
          <a:custGeom>
            <a:avLst/>
            <a:gdLst>
              <a:gd name="connsiteX0" fmla="*/ 659015 w 659411"/>
              <a:gd name="connsiteY0" fmla="*/ 58352 h 94869"/>
              <a:gd name="connsiteX1" fmla="*/ 606628 w 659411"/>
              <a:gd name="connsiteY1" fmla="*/ 18665 h 94869"/>
              <a:gd name="connsiteX2" fmla="*/ 579640 w 659411"/>
              <a:gd name="connsiteY2" fmla="*/ 80577 h 94869"/>
              <a:gd name="connsiteX3" fmla="*/ 541540 w 659411"/>
              <a:gd name="connsiteY3" fmla="*/ 56765 h 94869"/>
              <a:gd name="connsiteX4" fmla="*/ 501853 w 659411"/>
              <a:gd name="connsiteY4" fmla="*/ 31365 h 94869"/>
              <a:gd name="connsiteX5" fmla="*/ 409778 w 659411"/>
              <a:gd name="connsiteY5" fmla="*/ 40890 h 94869"/>
              <a:gd name="connsiteX6" fmla="*/ 481215 w 659411"/>
              <a:gd name="connsiteY6" fmla="*/ 94865 h 94869"/>
              <a:gd name="connsiteX7" fmla="*/ 322465 w 659411"/>
              <a:gd name="connsiteY7" fmla="*/ 44065 h 94869"/>
              <a:gd name="connsiteX8" fmla="*/ 293890 w 659411"/>
              <a:gd name="connsiteY8" fmla="*/ 75815 h 94869"/>
              <a:gd name="connsiteX9" fmla="*/ 324053 w 659411"/>
              <a:gd name="connsiteY9" fmla="*/ 75815 h 94869"/>
              <a:gd name="connsiteX10" fmla="*/ 276428 w 659411"/>
              <a:gd name="connsiteY10" fmla="*/ 67877 h 94869"/>
              <a:gd name="connsiteX11" fmla="*/ 266903 w 659411"/>
              <a:gd name="connsiteY11" fmla="*/ 52002 h 94869"/>
              <a:gd name="connsiteX12" fmla="*/ 201815 w 659411"/>
              <a:gd name="connsiteY12" fmla="*/ 42477 h 94869"/>
              <a:gd name="connsiteX13" fmla="*/ 214515 w 659411"/>
              <a:gd name="connsiteY13" fmla="*/ 69465 h 94869"/>
              <a:gd name="connsiteX14" fmla="*/ 17665 w 659411"/>
              <a:gd name="connsiteY14" fmla="*/ 58352 h 94869"/>
              <a:gd name="connsiteX15" fmla="*/ 25603 w 659411"/>
              <a:gd name="connsiteY15" fmla="*/ 29777 h 94869"/>
              <a:gd name="connsiteX16" fmla="*/ 160540 w 659411"/>
              <a:gd name="connsiteY16" fmla="*/ 21840 h 94869"/>
              <a:gd name="connsiteX17" fmla="*/ 274840 w 659411"/>
              <a:gd name="connsiteY17" fmla="*/ 10727 h 94869"/>
              <a:gd name="connsiteX18" fmla="*/ 563765 w 659411"/>
              <a:gd name="connsiteY18" fmla="*/ 2790 h 94869"/>
              <a:gd name="connsiteX19" fmla="*/ 576465 w 659411"/>
              <a:gd name="connsiteY19" fmla="*/ 2790 h 94869"/>
              <a:gd name="connsiteX20" fmla="*/ 659015 w 659411"/>
              <a:gd name="connsiteY20" fmla="*/ 58352 h 9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9411" h="94869">
                <a:moveTo>
                  <a:pt x="659015" y="58352"/>
                </a:moveTo>
                <a:cubicBezTo>
                  <a:pt x="664042" y="60998"/>
                  <a:pt x="619857" y="14961"/>
                  <a:pt x="606628" y="18665"/>
                </a:cubicBezTo>
                <a:cubicBezTo>
                  <a:pt x="593399" y="22369"/>
                  <a:pt x="590488" y="74227"/>
                  <a:pt x="579640" y="80577"/>
                </a:cubicBezTo>
                <a:cubicBezTo>
                  <a:pt x="568792" y="86927"/>
                  <a:pt x="554504" y="64967"/>
                  <a:pt x="541540" y="56765"/>
                </a:cubicBezTo>
                <a:cubicBezTo>
                  <a:pt x="528576" y="48563"/>
                  <a:pt x="523813" y="34011"/>
                  <a:pt x="501853" y="31365"/>
                </a:cubicBezTo>
                <a:cubicBezTo>
                  <a:pt x="479893" y="28719"/>
                  <a:pt x="413218" y="30307"/>
                  <a:pt x="409778" y="40890"/>
                </a:cubicBezTo>
                <a:cubicBezTo>
                  <a:pt x="406338" y="51473"/>
                  <a:pt x="495767" y="94336"/>
                  <a:pt x="481215" y="94865"/>
                </a:cubicBezTo>
                <a:cubicBezTo>
                  <a:pt x="466663" y="95394"/>
                  <a:pt x="353686" y="47240"/>
                  <a:pt x="322465" y="44065"/>
                </a:cubicBezTo>
                <a:cubicBezTo>
                  <a:pt x="291244" y="40890"/>
                  <a:pt x="293625" y="70523"/>
                  <a:pt x="293890" y="75815"/>
                </a:cubicBezTo>
                <a:cubicBezTo>
                  <a:pt x="294155" y="81107"/>
                  <a:pt x="326963" y="77138"/>
                  <a:pt x="324053" y="75815"/>
                </a:cubicBezTo>
                <a:cubicBezTo>
                  <a:pt x="321143" y="74492"/>
                  <a:pt x="285953" y="71846"/>
                  <a:pt x="276428" y="67877"/>
                </a:cubicBezTo>
                <a:cubicBezTo>
                  <a:pt x="266903" y="63908"/>
                  <a:pt x="279338" y="56235"/>
                  <a:pt x="266903" y="52002"/>
                </a:cubicBezTo>
                <a:cubicBezTo>
                  <a:pt x="254468" y="47769"/>
                  <a:pt x="210546" y="39566"/>
                  <a:pt x="201815" y="42477"/>
                </a:cubicBezTo>
                <a:cubicBezTo>
                  <a:pt x="193084" y="45387"/>
                  <a:pt x="245207" y="66819"/>
                  <a:pt x="214515" y="69465"/>
                </a:cubicBezTo>
                <a:cubicBezTo>
                  <a:pt x="183823" y="72111"/>
                  <a:pt x="49150" y="64967"/>
                  <a:pt x="17665" y="58352"/>
                </a:cubicBezTo>
                <a:cubicBezTo>
                  <a:pt x="-13820" y="51737"/>
                  <a:pt x="1790" y="35862"/>
                  <a:pt x="25603" y="29777"/>
                </a:cubicBezTo>
                <a:cubicBezTo>
                  <a:pt x="49415" y="23692"/>
                  <a:pt x="119000" y="25015"/>
                  <a:pt x="160540" y="21840"/>
                </a:cubicBezTo>
                <a:cubicBezTo>
                  <a:pt x="202079" y="18665"/>
                  <a:pt x="207636" y="13902"/>
                  <a:pt x="274840" y="10727"/>
                </a:cubicBezTo>
                <a:cubicBezTo>
                  <a:pt x="342044" y="7552"/>
                  <a:pt x="513494" y="4113"/>
                  <a:pt x="563765" y="2790"/>
                </a:cubicBezTo>
                <a:cubicBezTo>
                  <a:pt x="614036" y="1467"/>
                  <a:pt x="562442" y="-2766"/>
                  <a:pt x="576465" y="2790"/>
                </a:cubicBezTo>
                <a:cubicBezTo>
                  <a:pt x="590488" y="8346"/>
                  <a:pt x="653988" y="55706"/>
                  <a:pt x="659015" y="5835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3" name="フリーフォーム: 図形 2262">
            <a:extLst>
              <a:ext uri="{FF2B5EF4-FFF2-40B4-BE49-F238E27FC236}">
                <a16:creationId xmlns:a16="http://schemas.microsoft.com/office/drawing/2014/main" id="{977B6369-908F-40EF-9956-6F70476A44C6}"/>
              </a:ext>
            </a:extLst>
          </p:cNvPr>
          <p:cNvSpPr/>
          <p:nvPr/>
        </p:nvSpPr>
        <p:spPr>
          <a:xfrm>
            <a:off x="5528528" y="3809966"/>
            <a:ext cx="704068" cy="182804"/>
          </a:xfrm>
          <a:custGeom>
            <a:avLst/>
            <a:gdLst>
              <a:gd name="connsiteX0" fmla="*/ 8672 w 704068"/>
              <a:gd name="connsiteY0" fmla="*/ 34 h 182804"/>
              <a:gd name="connsiteX1" fmla="*/ 280135 w 704068"/>
              <a:gd name="connsiteY1" fmla="*/ 76234 h 182804"/>
              <a:gd name="connsiteX2" fmla="*/ 662722 w 704068"/>
              <a:gd name="connsiteY2" fmla="*/ 133384 h 182804"/>
              <a:gd name="connsiteX3" fmla="*/ 692885 w 704068"/>
              <a:gd name="connsiteY3" fmla="*/ 182597 h 182804"/>
              <a:gd name="connsiteX4" fmla="*/ 656372 w 704068"/>
              <a:gd name="connsiteY4" fmla="*/ 149259 h 182804"/>
              <a:gd name="connsiteX5" fmla="*/ 310297 w 704068"/>
              <a:gd name="connsiteY5" fmla="*/ 106397 h 182804"/>
              <a:gd name="connsiteX6" fmla="*/ 89635 w 704068"/>
              <a:gd name="connsiteY6" fmla="*/ 66709 h 182804"/>
              <a:gd name="connsiteX7" fmla="*/ 8672 w 704068"/>
              <a:gd name="connsiteY7" fmla="*/ 34 h 18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068" h="182804">
                <a:moveTo>
                  <a:pt x="8672" y="34"/>
                </a:moveTo>
                <a:cubicBezTo>
                  <a:pt x="40422" y="1622"/>
                  <a:pt x="171127" y="54009"/>
                  <a:pt x="280135" y="76234"/>
                </a:cubicBezTo>
                <a:cubicBezTo>
                  <a:pt x="389143" y="98459"/>
                  <a:pt x="593930" y="115657"/>
                  <a:pt x="662722" y="133384"/>
                </a:cubicBezTo>
                <a:cubicBezTo>
                  <a:pt x="731514" y="151111"/>
                  <a:pt x="693943" y="179951"/>
                  <a:pt x="692885" y="182597"/>
                </a:cubicBezTo>
                <a:cubicBezTo>
                  <a:pt x="691827" y="185243"/>
                  <a:pt x="720137" y="161959"/>
                  <a:pt x="656372" y="149259"/>
                </a:cubicBezTo>
                <a:cubicBezTo>
                  <a:pt x="592607" y="136559"/>
                  <a:pt x="404753" y="120155"/>
                  <a:pt x="310297" y="106397"/>
                </a:cubicBezTo>
                <a:cubicBezTo>
                  <a:pt x="215841" y="92639"/>
                  <a:pt x="140435" y="81526"/>
                  <a:pt x="89635" y="66709"/>
                </a:cubicBezTo>
                <a:cubicBezTo>
                  <a:pt x="38835" y="51892"/>
                  <a:pt x="-23078" y="-1554"/>
                  <a:pt x="8672" y="3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4" name="フリーフォーム: 図形 2263">
            <a:extLst>
              <a:ext uri="{FF2B5EF4-FFF2-40B4-BE49-F238E27FC236}">
                <a16:creationId xmlns:a16="http://schemas.microsoft.com/office/drawing/2014/main" id="{F7466EC4-D14E-4AB4-96C5-39E035CA1221}"/>
              </a:ext>
            </a:extLst>
          </p:cNvPr>
          <p:cNvSpPr/>
          <p:nvPr/>
        </p:nvSpPr>
        <p:spPr>
          <a:xfrm>
            <a:off x="5524531" y="3996575"/>
            <a:ext cx="685193" cy="35715"/>
          </a:xfrm>
          <a:custGeom>
            <a:avLst/>
            <a:gdLst>
              <a:gd name="connsiteX0" fmla="*/ 28544 w 685193"/>
              <a:gd name="connsiteY0" fmla="*/ 750 h 35715"/>
              <a:gd name="connsiteX1" fmla="*/ 119032 w 685193"/>
              <a:gd name="connsiteY1" fmla="*/ 11863 h 35715"/>
              <a:gd name="connsiteX2" fmla="*/ 636557 w 685193"/>
              <a:gd name="connsiteY2" fmla="*/ 13450 h 35715"/>
              <a:gd name="connsiteX3" fmla="*/ 649257 w 685193"/>
              <a:gd name="connsiteY3" fmla="*/ 27738 h 35715"/>
              <a:gd name="connsiteX4" fmla="*/ 512732 w 685193"/>
              <a:gd name="connsiteY4" fmla="*/ 35675 h 35715"/>
              <a:gd name="connsiteX5" fmla="*/ 28544 w 685193"/>
              <a:gd name="connsiteY5" fmla="*/ 750 h 3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193" h="35715">
                <a:moveTo>
                  <a:pt x="28544" y="750"/>
                </a:moveTo>
                <a:cubicBezTo>
                  <a:pt x="-37073" y="-3219"/>
                  <a:pt x="17697" y="9746"/>
                  <a:pt x="119032" y="11863"/>
                </a:cubicBezTo>
                <a:cubicBezTo>
                  <a:pt x="220367" y="13980"/>
                  <a:pt x="548186" y="10804"/>
                  <a:pt x="636557" y="13450"/>
                </a:cubicBezTo>
                <a:cubicBezTo>
                  <a:pt x="724928" y="16096"/>
                  <a:pt x="669895" y="24034"/>
                  <a:pt x="649257" y="27738"/>
                </a:cubicBezTo>
                <a:cubicBezTo>
                  <a:pt x="628619" y="31442"/>
                  <a:pt x="620682" y="36204"/>
                  <a:pt x="512732" y="35675"/>
                </a:cubicBezTo>
                <a:cubicBezTo>
                  <a:pt x="404782" y="35146"/>
                  <a:pt x="94161" y="4719"/>
                  <a:pt x="28544" y="75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03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hidden="1">
            <a:extLst>
              <a:ext uri="{FF2B5EF4-FFF2-40B4-BE49-F238E27FC236}">
                <a16:creationId xmlns:a16="http://schemas.microsoft.com/office/drawing/2014/main" id="{FC889EAE-21A5-4A02-A15B-68B0D8C1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152400"/>
            <a:ext cx="9753600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A5E52AF-06DA-404F-B6A8-DE6F93AD771E}"/>
              </a:ext>
            </a:extLst>
          </p:cNvPr>
          <p:cNvSpPr/>
          <p:nvPr/>
        </p:nvSpPr>
        <p:spPr>
          <a:xfrm>
            <a:off x="6214719" y="2720341"/>
            <a:ext cx="498746" cy="160981"/>
          </a:xfrm>
          <a:custGeom>
            <a:avLst/>
            <a:gdLst>
              <a:gd name="connsiteX0" fmla="*/ 1931 w 498746"/>
              <a:gd name="connsiteY0" fmla="*/ 634 h 160981"/>
              <a:gd name="connsiteX1" fmla="*/ 200369 w 498746"/>
              <a:gd name="connsiteY1" fmla="*/ 122872 h 160981"/>
              <a:gd name="connsiteX2" fmla="*/ 494056 w 498746"/>
              <a:gd name="connsiteY2" fmla="*/ 160972 h 160981"/>
              <a:gd name="connsiteX3" fmla="*/ 362294 w 498746"/>
              <a:gd name="connsiteY3" fmla="*/ 126047 h 160981"/>
              <a:gd name="connsiteX4" fmla="*/ 114644 w 498746"/>
              <a:gd name="connsiteY4" fmla="*/ 76834 h 160981"/>
              <a:gd name="connsiteX5" fmla="*/ 1931 w 498746"/>
              <a:gd name="connsiteY5" fmla="*/ 634 h 16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46" h="160981">
                <a:moveTo>
                  <a:pt x="1931" y="634"/>
                </a:moveTo>
                <a:cubicBezTo>
                  <a:pt x="16219" y="8307"/>
                  <a:pt x="118348" y="96149"/>
                  <a:pt x="200369" y="122872"/>
                </a:cubicBezTo>
                <a:cubicBezTo>
                  <a:pt x="282390" y="149595"/>
                  <a:pt x="467069" y="160443"/>
                  <a:pt x="494056" y="160972"/>
                </a:cubicBezTo>
                <a:cubicBezTo>
                  <a:pt x="521043" y="161501"/>
                  <a:pt x="425529" y="140070"/>
                  <a:pt x="362294" y="126047"/>
                </a:cubicBezTo>
                <a:cubicBezTo>
                  <a:pt x="299059" y="112024"/>
                  <a:pt x="173911" y="96678"/>
                  <a:pt x="114644" y="76834"/>
                </a:cubicBezTo>
                <a:cubicBezTo>
                  <a:pt x="55377" y="56990"/>
                  <a:pt x="-12357" y="-7039"/>
                  <a:pt x="1931" y="6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ADCBB530-BB65-44DC-9639-A0DEC1298C86}"/>
              </a:ext>
            </a:extLst>
          </p:cNvPr>
          <p:cNvSpPr/>
          <p:nvPr/>
        </p:nvSpPr>
        <p:spPr>
          <a:xfrm>
            <a:off x="6095001" y="2735968"/>
            <a:ext cx="158369" cy="119551"/>
          </a:xfrm>
          <a:custGeom>
            <a:avLst/>
            <a:gdLst>
              <a:gd name="connsiteX0" fmla="*/ 158162 w 158369"/>
              <a:gd name="connsiteY0" fmla="*/ 4057 h 119551"/>
              <a:gd name="connsiteX1" fmla="*/ 4174 w 158369"/>
              <a:gd name="connsiteY1" fmla="*/ 2470 h 119551"/>
              <a:gd name="connsiteX2" fmla="*/ 48624 w 158369"/>
              <a:gd name="connsiteY2" fmla="*/ 35807 h 119551"/>
              <a:gd name="connsiteX3" fmla="*/ 101012 w 158369"/>
              <a:gd name="connsiteY3" fmla="*/ 116770 h 119551"/>
              <a:gd name="connsiteX4" fmla="*/ 108949 w 158369"/>
              <a:gd name="connsiteY4" fmla="*/ 92957 h 119551"/>
              <a:gd name="connsiteX5" fmla="*/ 39099 w 158369"/>
              <a:gd name="connsiteY5" fmla="*/ 16757 h 119551"/>
              <a:gd name="connsiteX6" fmla="*/ 158162 w 158369"/>
              <a:gd name="connsiteY6" fmla="*/ 4057 h 1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69" h="119551">
                <a:moveTo>
                  <a:pt x="158162" y="4057"/>
                </a:moveTo>
                <a:cubicBezTo>
                  <a:pt x="152341" y="1676"/>
                  <a:pt x="22430" y="-2822"/>
                  <a:pt x="4174" y="2470"/>
                </a:cubicBezTo>
                <a:cubicBezTo>
                  <a:pt x="-14082" y="7762"/>
                  <a:pt x="32484" y="16757"/>
                  <a:pt x="48624" y="35807"/>
                </a:cubicBezTo>
                <a:cubicBezTo>
                  <a:pt x="64764" y="54857"/>
                  <a:pt x="90958" y="107245"/>
                  <a:pt x="101012" y="116770"/>
                </a:cubicBezTo>
                <a:cubicBezTo>
                  <a:pt x="111066" y="126295"/>
                  <a:pt x="119268" y="109626"/>
                  <a:pt x="108949" y="92957"/>
                </a:cubicBezTo>
                <a:cubicBezTo>
                  <a:pt x="98630" y="76288"/>
                  <a:pt x="32749" y="28928"/>
                  <a:pt x="39099" y="16757"/>
                </a:cubicBezTo>
                <a:cubicBezTo>
                  <a:pt x="45449" y="4586"/>
                  <a:pt x="163983" y="6438"/>
                  <a:pt x="158162" y="405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B256DC2-5F93-4DC0-9D66-8EC9888755E7}"/>
              </a:ext>
            </a:extLst>
          </p:cNvPr>
          <p:cNvSpPr/>
          <p:nvPr/>
        </p:nvSpPr>
        <p:spPr>
          <a:xfrm>
            <a:off x="6270625" y="2705100"/>
            <a:ext cx="435760" cy="136533"/>
          </a:xfrm>
          <a:custGeom>
            <a:avLst/>
            <a:gdLst>
              <a:gd name="connsiteX0" fmla="*/ 0 w 435760"/>
              <a:gd name="connsiteY0" fmla="*/ 0 h 136533"/>
              <a:gd name="connsiteX1" fmla="*/ 152400 w 435760"/>
              <a:gd name="connsiteY1" fmla="*/ 76200 h 136533"/>
              <a:gd name="connsiteX2" fmla="*/ 434975 w 435760"/>
              <a:gd name="connsiteY2" fmla="*/ 136525 h 136533"/>
              <a:gd name="connsiteX3" fmla="*/ 242888 w 435760"/>
              <a:gd name="connsiteY3" fmla="*/ 80963 h 136533"/>
              <a:gd name="connsiteX4" fmla="*/ 0 w 435760"/>
              <a:gd name="connsiteY4" fmla="*/ 0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60" h="136533">
                <a:moveTo>
                  <a:pt x="0" y="0"/>
                </a:moveTo>
                <a:cubicBezTo>
                  <a:pt x="39952" y="26723"/>
                  <a:pt x="79904" y="53446"/>
                  <a:pt x="152400" y="76200"/>
                </a:cubicBezTo>
                <a:cubicBezTo>
                  <a:pt x="224896" y="98954"/>
                  <a:pt x="419894" y="135731"/>
                  <a:pt x="434975" y="136525"/>
                </a:cubicBezTo>
                <a:cubicBezTo>
                  <a:pt x="450056" y="137319"/>
                  <a:pt x="242888" y="80963"/>
                  <a:pt x="242888" y="8096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8AB0B6D-D673-4DDD-8E35-3BA87522C4C7}"/>
              </a:ext>
            </a:extLst>
          </p:cNvPr>
          <p:cNvSpPr/>
          <p:nvPr/>
        </p:nvSpPr>
        <p:spPr>
          <a:xfrm>
            <a:off x="5405104" y="2546043"/>
            <a:ext cx="338947" cy="75873"/>
          </a:xfrm>
          <a:custGeom>
            <a:avLst/>
            <a:gdLst>
              <a:gd name="connsiteX0" fmla="*/ 14621 w 338947"/>
              <a:gd name="connsiteY0" fmla="*/ 307 h 75873"/>
              <a:gd name="connsiteX1" fmla="*/ 314659 w 338947"/>
              <a:gd name="connsiteY1" fmla="*/ 27295 h 75873"/>
              <a:gd name="connsiteX2" fmla="*/ 316246 w 338947"/>
              <a:gd name="connsiteY2" fmla="*/ 24120 h 75873"/>
              <a:gd name="connsiteX3" fmla="*/ 276559 w 338947"/>
              <a:gd name="connsiteY3" fmla="*/ 39995 h 75873"/>
              <a:gd name="connsiteX4" fmla="*/ 224171 w 338947"/>
              <a:gd name="connsiteY4" fmla="*/ 66982 h 75873"/>
              <a:gd name="connsiteX5" fmla="*/ 119396 w 338947"/>
              <a:gd name="connsiteY5" fmla="*/ 74920 h 75873"/>
              <a:gd name="connsiteX6" fmla="*/ 55896 w 338947"/>
              <a:gd name="connsiteY6" fmla="*/ 47932 h 75873"/>
              <a:gd name="connsiteX7" fmla="*/ 14621 w 338947"/>
              <a:gd name="connsiteY7" fmla="*/ 307 h 7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947" h="75873">
                <a:moveTo>
                  <a:pt x="14621" y="307"/>
                </a:moveTo>
                <a:cubicBezTo>
                  <a:pt x="57748" y="-3133"/>
                  <a:pt x="264388" y="23326"/>
                  <a:pt x="314659" y="27295"/>
                </a:cubicBezTo>
                <a:cubicBezTo>
                  <a:pt x="364930" y="31264"/>
                  <a:pt x="322596" y="22003"/>
                  <a:pt x="316246" y="24120"/>
                </a:cubicBezTo>
                <a:cubicBezTo>
                  <a:pt x="309896" y="26237"/>
                  <a:pt x="291905" y="32851"/>
                  <a:pt x="276559" y="39995"/>
                </a:cubicBezTo>
                <a:cubicBezTo>
                  <a:pt x="261213" y="47139"/>
                  <a:pt x="250365" y="61161"/>
                  <a:pt x="224171" y="66982"/>
                </a:cubicBezTo>
                <a:cubicBezTo>
                  <a:pt x="197977" y="72803"/>
                  <a:pt x="147442" y="78095"/>
                  <a:pt x="119396" y="74920"/>
                </a:cubicBezTo>
                <a:cubicBezTo>
                  <a:pt x="91350" y="71745"/>
                  <a:pt x="76269" y="60103"/>
                  <a:pt x="55896" y="47932"/>
                </a:cubicBezTo>
                <a:cubicBezTo>
                  <a:pt x="35523" y="35761"/>
                  <a:pt x="-28506" y="3747"/>
                  <a:pt x="14621" y="30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0A65E46-0E36-478B-9FFA-BDB2AB342F62}"/>
              </a:ext>
            </a:extLst>
          </p:cNvPr>
          <p:cNvSpPr/>
          <p:nvPr/>
        </p:nvSpPr>
        <p:spPr>
          <a:xfrm>
            <a:off x="5772150" y="2435805"/>
            <a:ext cx="90855" cy="234419"/>
          </a:xfrm>
          <a:custGeom>
            <a:avLst/>
            <a:gdLst>
              <a:gd name="connsiteX0" fmla="*/ 0 w 90855"/>
              <a:gd name="connsiteY0" fmla="*/ 1008 h 234419"/>
              <a:gd name="connsiteX1" fmla="*/ 85725 w 90855"/>
              <a:gd name="connsiteY1" fmla="*/ 131183 h 234419"/>
              <a:gd name="connsiteX2" fmla="*/ 57150 w 90855"/>
              <a:gd name="connsiteY2" fmla="*/ 234370 h 234419"/>
              <a:gd name="connsiteX3" fmla="*/ 80963 w 90855"/>
              <a:gd name="connsiteY3" fmla="*/ 118483 h 234419"/>
              <a:gd name="connsiteX4" fmla="*/ 85725 w 90855"/>
              <a:gd name="connsiteY4" fmla="*/ 72445 h 234419"/>
              <a:gd name="connsiteX5" fmla="*/ 0 w 90855"/>
              <a:gd name="connsiteY5" fmla="*/ 1008 h 2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55" h="234419">
                <a:moveTo>
                  <a:pt x="0" y="1008"/>
                </a:moveTo>
                <a:cubicBezTo>
                  <a:pt x="0" y="10798"/>
                  <a:pt x="76200" y="92289"/>
                  <a:pt x="85725" y="131183"/>
                </a:cubicBezTo>
                <a:cubicBezTo>
                  <a:pt x="95250" y="170077"/>
                  <a:pt x="57944" y="236487"/>
                  <a:pt x="57150" y="234370"/>
                </a:cubicBezTo>
                <a:cubicBezTo>
                  <a:pt x="56356" y="232253"/>
                  <a:pt x="76201" y="145470"/>
                  <a:pt x="80963" y="118483"/>
                </a:cubicBezTo>
                <a:cubicBezTo>
                  <a:pt x="85725" y="91496"/>
                  <a:pt x="97631" y="89378"/>
                  <a:pt x="85725" y="72445"/>
                </a:cubicBezTo>
                <a:cubicBezTo>
                  <a:pt x="73819" y="55512"/>
                  <a:pt x="0" y="-8782"/>
                  <a:pt x="0" y="100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D7FAB0B-2437-4072-9ECC-D9F5768ECE2E}"/>
              </a:ext>
            </a:extLst>
          </p:cNvPr>
          <p:cNvSpPr/>
          <p:nvPr/>
        </p:nvSpPr>
        <p:spPr>
          <a:xfrm>
            <a:off x="6269038" y="2635250"/>
            <a:ext cx="298705" cy="119144"/>
          </a:xfrm>
          <a:custGeom>
            <a:avLst/>
            <a:gdLst>
              <a:gd name="connsiteX0" fmla="*/ 0 w 298705"/>
              <a:gd name="connsiteY0" fmla="*/ 0 h 119144"/>
              <a:gd name="connsiteX1" fmla="*/ 130175 w 298705"/>
              <a:gd name="connsiteY1" fmla="*/ 79375 h 119144"/>
              <a:gd name="connsiteX2" fmla="*/ 296862 w 298705"/>
              <a:gd name="connsiteY2" fmla="*/ 119063 h 119144"/>
              <a:gd name="connsiteX3" fmla="*/ 223837 w 298705"/>
              <a:gd name="connsiteY3" fmla="*/ 90488 h 119144"/>
              <a:gd name="connsiteX4" fmla="*/ 0 w 298705"/>
              <a:gd name="connsiteY4" fmla="*/ 0 h 1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" h="119144">
                <a:moveTo>
                  <a:pt x="0" y="0"/>
                </a:moveTo>
                <a:cubicBezTo>
                  <a:pt x="40349" y="29765"/>
                  <a:pt x="80698" y="59531"/>
                  <a:pt x="130175" y="79375"/>
                </a:cubicBezTo>
                <a:cubicBezTo>
                  <a:pt x="179652" y="99219"/>
                  <a:pt x="281252" y="117211"/>
                  <a:pt x="296862" y="119063"/>
                </a:cubicBezTo>
                <a:cubicBezTo>
                  <a:pt x="312472" y="120915"/>
                  <a:pt x="223837" y="90488"/>
                  <a:pt x="223837" y="904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116ED0B-B03D-49A3-9B40-DC61CA6FD6AC}"/>
              </a:ext>
            </a:extLst>
          </p:cNvPr>
          <p:cNvSpPr/>
          <p:nvPr/>
        </p:nvSpPr>
        <p:spPr>
          <a:xfrm>
            <a:off x="6279717" y="2863438"/>
            <a:ext cx="271713" cy="36493"/>
          </a:xfrm>
          <a:custGeom>
            <a:avLst/>
            <a:gdLst>
              <a:gd name="connsiteX0" fmla="*/ 433 w 271713"/>
              <a:gd name="connsiteY0" fmla="*/ 2000 h 36493"/>
              <a:gd name="connsiteX1" fmla="*/ 54408 w 271713"/>
              <a:gd name="connsiteY1" fmla="*/ 3587 h 36493"/>
              <a:gd name="connsiteX2" fmla="*/ 270308 w 271713"/>
              <a:gd name="connsiteY2" fmla="*/ 16287 h 36493"/>
              <a:gd name="connsiteX3" fmla="*/ 144896 w 271713"/>
              <a:gd name="connsiteY3" fmla="*/ 30575 h 36493"/>
              <a:gd name="connsiteX4" fmla="*/ 90921 w 271713"/>
              <a:gd name="connsiteY4" fmla="*/ 35337 h 36493"/>
              <a:gd name="connsiteX5" fmla="*/ 433 w 271713"/>
              <a:gd name="connsiteY5" fmla="*/ 2000 h 3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713" h="36493">
                <a:moveTo>
                  <a:pt x="433" y="2000"/>
                </a:moveTo>
                <a:cubicBezTo>
                  <a:pt x="-5652" y="-3292"/>
                  <a:pt x="54408" y="3587"/>
                  <a:pt x="54408" y="3587"/>
                </a:cubicBezTo>
                <a:cubicBezTo>
                  <a:pt x="99387" y="5968"/>
                  <a:pt x="255227" y="11789"/>
                  <a:pt x="270308" y="16287"/>
                </a:cubicBezTo>
                <a:cubicBezTo>
                  <a:pt x="285389" y="20785"/>
                  <a:pt x="174794" y="27400"/>
                  <a:pt x="144896" y="30575"/>
                </a:cubicBezTo>
                <a:cubicBezTo>
                  <a:pt x="114998" y="33750"/>
                  <a:pt x="117908" y="38777"/>
                  <a:pt x="90921" y="35337"/>
                </a:cubicBezTo>
                <a:cubicBezTo>
                  <a:pt x="63934" y="31897"/>
                  <a:pt x="6518" y="7292"/>
                  <a:pt x="433" y="20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C4D55AA-C7EC-47EA-88A0-2C136B77AC1B}"/>
              </a:ext>
            </a:extLst>
          </p:cNvPr>
          <p:cNvSpPr/>
          <p:nvPr/>
        </p:nvSpPr>
        <p:spPr>
          <a:xfrm>
            <a:off x="6195916" y="2893699"/>
            <a:ext cx="315888" cy="111454"/>
          </a:xfrm>
          <a:custGeom>
            <a:avLst/>
            <a:gdLst>
              <a:gd name="connsiteX0" fmla="*/ 97 w 315888"/>
              <a:gd name="connsiteY0" fmla="*/ 314 h 111454"/>
              <a:gd name="connsiteX1" fmla="*/ 106459 w 315888"/>
              <a:gd name="connsiteY1" fmla="*/ 65401 h 111454"/>
              <a:gd name="connsiteX2" fmla="*/ 314422 w 315888"/>
              <a:gd name="connsiteY2" fmla="*/ 111439 h 111454"/>
              <a:gd name="connsiteX3" fmla="*/ 193772 w 315888"/>
              <a:gd name="connsiteY3" fmla="*/ 70164 h 111454"/>
              <a:gd name="connsiteX4" fmla="*/ 88997 w 315888"/>
              <a:gd name="connsiteY4" fmla="*/ 41589 h 111454"/>
              <a:gd name="connsiteX5" fmla="*/ 97 w 315888"/>
              <a:gd name="connsiteY5" fmla="*/ 314 h 11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888" h="111454">
                <a:moveTo>
                  <a:pt x="97" y="314"/>
                </a:moveTo>
                <a:cubicBezTo>
                  <a:pt x="3007" y="4283"/>
                  <a:pt x="54072" y="46880"/>
                  <a:pt x="106459" y="65401"/>
                </a:cubicBezTo>
                <a:cubicBezTo>
                  <a:pt x="158846" y="83922"/>
                  <a:pt x="299870" y="110645"/>
                  <a:pt x="314422" y="111439"/>
                </a:cubicBezTo>
                <a:cubicBezTo>
                  <a:pt x="328974" y="112233"/>
                  <a:pt x="231343" y="81806"/>
                  <a:pt x="193772" y="70164"/>
                </a:cubicBezTo>
                <a:cubicBezTo>
                  <a:pt x="156201" y="58522"/>
                  <a:pt x="117837" y="52172"/>
                  <a:pt x="88997" y="41589"/>
                </a:cubicBezTo>
                <a:cubicBezTo>
                  <a:pt x="60157" y="31006"/>
                  <a:pt x="-2813" y="-3655"/>
                  <a:pt x="97" y="31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CAE1928-5E92-4625-887A-6B237458A314}"/>
              </a:ext>
            </a:extLst>
          </p:cNvPr>
          <p:cNvSpPr/>
          <p:nvPr/>
        </p:nvSpPr>
        <p:spPr>
          <a:xfrm>
            <a:off x="5578905" y="2670086"/>
            <a:ext cx="247435" cy="428200"/>
          </a:xfrm>
          <a:custGeom>
            <a:avLst/>
            <a:gdLst>
              <a:gd name="connsiteX0" fmla="*/ 247220 w 247435"/>
              <a:gd name="connsiteY0" fmla="*/ 89 h 428200"/>
              <a:gd name="connsiteX1" fmla="*/ 101170 w 247435"/>
              <a:gd name="connsiteY1" fmla="*/ 223927 h 428200"/>
              <a:gd name="connsiteX2" fmla="*/ 1158 w 247435"/>
              <a:gd name="connsiteY2" fmla="*/ 423952 h 428200"/>
              <a:gd name="connsiteX3" fmla="*/ 51958 w 247435"/>
              <a:gd name="connsiteY3" fmla="*/ 347752 h 428200"/>
              <a:gd name="connsiteX4" fmla="*/ 131333 w 247435"/>
              <a:gd name="connsiteY4" fmla="*/ 198527 h 428200"/>
              <a:gd name="connsiteX5" fmla="*/ 247220 w 247435"/>
              <a:gd name="connsiteY5" fmla="*/ 89 h 42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435" h="428200">
                <a:moveTo>
                  <a:pt x="247220" y="89"/>
                </a:moveTo>
                <a:cubicBezTo>
                  <a:pt x="242193" y="4322"/>
                  <a:pt x="142180" y="153283"/>
                  <a:pt x="101170" y="223927"/>
                </a:cubicBezTo>
                <a:cubicBezTo>
                  <a:pt x="60160" y="294571"/>
                  <a:pt x="9360" y="403315"/>
                  <a:pt x="1158" y="423952"/>
                </a:cubicBezTo>
                <a:cubicBezTo>
                  <a:pt x="-7044" y="444589"/>
                  <a:pt x="30262" y="385323"/>
                  <a:pt x="51958" y="347752"/>
                </a:cubicBezTo>
                <a:cubicBezTo>
                  <a:pt x="73654" y="310181"/>
                  <a:pt x="94556" y="254090"/>
                  <a:pt x="131333" y="198527"/>
                </a:cubicBezTo>
                <a:cubicBezTo>
                  <a:pt x="168110" y="142964"/>
                  <a:pt x="252247" y="-4144"/>
                  <a:pt x="247220" y="8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D8F591B-DA87-4343-BD1D-93CDD86EFF25}"/>
              </a:ext>
            </a:extLst>
          </p:cNvPr>
          <p:cNvSpPr/>
          <p:nvPr/>
        </p:nvSpPr>
        <p:spPr>
          <a:xfrm>
            <a:off x="5474994" y="3208336"/>
            <a:ext cx="216579" cy="279443"/>
          </a:xfrm>
          <a:custGeom>
            <a:avLst/>
            <a:gdLst>
              <a:gd name="connsiteX0" fmla="*/ 57444 w 216579"/>
              <a:gd name="connsiteY0" fmla="*/ 2 h 279443"/>
              <a:gd name="connsiteX1" fmla="*/ 3469 w 216579"/>
              <a:gd name="connsiteY1" fmla="*/ 112714 h 279443"/>
              <a:gd name="connsiteX2" fmla="*/ 17756 w 216579"/>
              <a:gd name="connsiteY2" fmla="*/ 136527 h 279443"/>
              <a:gd name="connsiteX3" fmla="*/ 117769 w 216579"/>
              <a:gd name="connsiteY3" fmla="*/ 255589 h 279443"/>
              <a:gd name="connsiteX4" fmla="*/ 216194 w 216579"/>
              <a:gd name="connsiteY4" fmla="*/ 279402 h 279443"/>
              <a:gd name="connsiteX5" fmla="*/ 149519 w 216579"/>
              <a:gd name="connsiteY5" fmla="*/ 254002 h 279443"/>
              <a:gd name="connsiteX6" fmla="*/ 87606 w 216579"/>
              <a:gd name="connsiteY6" fmla="*/ 214314 h 279443"/>
              <a:gd name="connsiteX7" fmla="*/ 22519 w 216579"/>
              <a:gd name="connsiteY7" fmla="*/ 109539 h 279443"/>
              <a:gd name="connsiteX8" fmla="*/ 57444 w 216579"/>
              <a:gd name="connsiteY8" fmla="*/ 2 h 27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579" h="279443">
                <a:moveTo>
                  <a:pt x="57444" y="2"/>
                </a:moveTo>
                <a:cubicBezTo>
                  <a:pt x="54269" y="531"/>
                  <a:pt x="10084" y="89960"/>
                  <a:pt x="3469" y="112714"/>
                </a:cubicBezTo>
                <a:cubicBezTo>
                  <a:pt x="-3146" y="135468"/>
                  <a:pt x="-1294" y="112715"/>
                  <a:pt x="17756" y="136527"/>
                </a:cubicBezTo>
                <a:cubicBezTo>
                  <a:pt x="36806" y="160339"/>
                  <a:pt x="84696" y="231777"/>
                  <a:pt x="117769" y="255589"/>
                </a:cubicBezTo>
                <a:cubicBezTo>
                  <a:pt x="150842" y="279401"/>
                  <a:pt x="210902" y="279666"/>
                  <a:pt x="216194" y="279402"/>
                </a:cubicBezTo>
                <a:cubicBezTo>
                  <a:pt x="221486" y="279138"/>
                  <a:pt x="170950" y="264850"/>
                  <a:pt x="149519" y="254002"/>
                </a:cubicBezTo>
                <a:cubicBezTo>
                  <a:pt x="128088" y="243154"/>
                  <a:pt x="108773" y="238391"/>
                  <a:pt x="87606" y="214314"/>
                </a:cubicBezTo>
                <a:cubicBezTo>
                  <a:pt x="66439" y="190237"/>
                  <a:pt x="27546" y="143406"/>
                  <a:pt x="22519" y="109539"/>
                </a:cubicBezTo>
                <a:cubicBezTo>
                  <a:pt x="17492" y="75672"/>
                  <a:pt x="60619" y="-527"/>
                  <a:pt x="57444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7E616F2-62CC-422C-AF4D-C557ACF84065}"/>
              </a:ext>
            </a:extLst>
          </p:cNvPr>
          <p:cNvSpPr/>
          <p:nvPr/>
        </p:nvSpPr>
        <p:spPr>
          <a:xfrm>
            <a:off x="5678811" y="2813907"/>
            <a:ext cx="186948" cy="242420"/>
          </a:xfrm>
          <a:custGeom>
            <a:avLst/>
            <a:gdLst>
              <a:gd name="connsiteX0" fmla="*/ 182239 w 186948"/>
              <a:gd name="connsiteY0" fmla="*/ 2318 h 242420"/>
              <a:gd name="connsiteX1" fmla="*/ 2852 w 186948"/>
              <a:gd name="connsiteY1" fmla="*/ 237268 h 242420"/>
              <a:gd name="connsiteX2" fmla="*/ 75877 w 186948"/>
              <a:gd name="connsiteY2" fmla="*/ 161068 h 242420"/>
              <a:gd name="connsiteX3" fmla="*/ 128264 w 186948"/>
              <a:gd name="connsiteY3" fmla="*/ 119793 h 242420"/>
              <a:gd name="connsiteX4" fmla="*/ 182239 w 186948"/>
              <a:gd name="connsiteY4" fmla="*/ 2318 h 24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48" h="242420">
                <a:moveTo>
                  <a:pt x="182239" y="2318"/>
                </a:moveTo>
                <a:cubicBezTo>
                  <a:pt x="161337" y="21897"/>
                  <a:pt x="20579" y="210810"/>
                  <a:pt x="2852" y="237268"/>
                </a:cubicBezTo>
                <a:cubicBezTo>
                  <a:pt x="-14875" y="263726"/>
                  <a:pt x="54975" y="180647"/>
                  <a:pt x="75877" y="161068"/>
                </a:cubicBezTo>
                <a:cubicBezTo>
                  <a:pt x="96779" y="141489"/>
                  <a:pt x="107626" y="146781"/>
                  <a:pt x="128264" y="119793"/>
                </a:cubicBezTo>
                <a:cubicBezTo>
                  <a:pt x="148902" y="92805"/>
                  <a:pt x="203141" y="-17261"/>
                  <a:pt x="182239" y="231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4603593-C78A-4445-93F4-CEA9870E87FB}"/>
              </a:ext>
            </a:extLst>
          </p:cNvPr>
          <p:cNvSpPr/>
          <p:nvPr/>
        </p:nvSpPr>
        <p:spPr>
          <a:xfrm>
            <a:off x="5654675" y="3202548"/>
            <a:ext cx="133464" cy="207531"/>
          </a:xfrm>
          <a:custGeom>
            <a:avLst/>
            <a:gdLst>
              <a:gd name="connsiteX0" fmla="*/ 23813 w 133464"/>
              <a:gd name="connsiteY0" fmla="*/ 1027 h 207531"/>
              <a:gd name="connsiteX1" fmla="*/ 0 w 133464"/>
              <a:gd name="connsiteY1" fmla="*/ 83577 h 207531"/>
              <a:gd name="connsiteX2" fmla="*/ 23813 w 133464"/>
              <a:gd name="connsiteY2" fmla="*/ 158190 h 207531"/>
              <a:gd name="connsiteX3" fmla="*/ 133350 w 133464"/>
              <a:gd name="connsiteY3" fmla="*/ 207402 h 207531"/>
              <a:gd name="connsiteX4" fmla="*/ 44450 w 133464"/>
              <a:gd name="connsiteY4" fmla="*/ 143902 h 207531"/>
              <a:gd name="connsiteX5" fmla="*/ 23813 w 133464"/>
              <a:gd name="connsiteY5" fmla="*/ 1027 h 20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464" h="207531">
                <a:moveTo>
                  <a:pt x="23813" y="1027"/>
                </a:moveTo>
                <a:cubicBezTo>
                  <a:pt x="16405" y="-9027"/>
                  <a:pt x="0" y="57383"/>
                  <a:pt x="0" y="83577"/>
                </a:cubicBezTo>
                <a:cubicBezTo>
                  <a:pt x="0" y="109771"/>
                  <a:pt x="1588" y="137553"/>
                  <a:pt x="23813" y="158190"/>
                </a:cubicBezTo>
                <a:cubicBezTo>
                  <a:pt x="46038" y="178827"/>
                  <a:pt x="129911" y="209783"/>
                  <a:pt x="133350" y="207402"/>
                </a:cubicBezTo>
                <a:cubicBezTo>
                  <a:pt x="136790" y="205021"/>
                  <a:pt x="61912" y="172741"/>
                  <a:pt x="44450" y="143902"/>
                </a:cubicBezTo>
                <a:cubicBezTo>
                  <a:pt x="26988" y="115063"/>
                  <a:pt x="31221" y="11081"/>
                  <a:pt x="23813" y="10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72727BC-DCD0-4053-BDA4-846CAF8CA7A0}"/>
              </a:ext>
            </a:extLst>
          </p:cNvPr>
          <p:cNvSpPr/>
          <p:nvPr/>
        </p:nvSpPr>
        <p:spPr>
          <a:xfrm>
            <a:off x="5686045" y="3419036"/>
            <a:ext cx="311046" cy="86314"/>
          </a:xfrm>
          <a:custGeom>
            <a:avLst/>
            <a:gdLst>
              <a:gd name="connsiteX0" fmla="*/ 1968 w 311046"/>
              <a:gd name="connsiteY0" fmla="*/ 25839 h 86314"/>
              <a:gd name="connsiteX1" fmla="*/ 135318 w 311046"/>
              <a:gd name="connsiteY1" fmla="*/ 2027 h 86314"/>
              <a:gd name="connsiteX2" fmla="*/ 306768 w 311046"/>
              <a:gd name="connsiteY2" fmla="*/ 86164 h 86314"/>
              <a:gd name="connsiteX3" fmla="*/ 238505 w 311046"/>
              <a:gd name="connsiteY3" fmla="*/ 22664 h 86314"/>
              <a:gd name="connsiteX4" fmla="*/ 1968 w 311046"/>
              <a:gd name="connsiteY4" fmla="*/ 25839 h 8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046" h="86314">
                <a:moveTo>
                  <a:pt x="1968" y="25839"/>
                </a:moveTo>
                <a:cubicBezTo>
                  <a:pt x="-15230" y="22400"/>
                  <a:pt x="84518" y="-8027"/>
                  <a:pt x="135318" y="2027"/>
                </a:cubicBezTo>
                <a:cubicBezTo>
                  <a:pt x="186118" y="12081"/>
                  <a:pt x="289570" y="82725"/>
                  <a:pt x="306768" y="86164"/>
                </a:cubicBezTo>
                <a:cubicBezTo>
                  <a:pt x="323966" y="89603"/>
                  <a:pt x="286924" y="33247"/>
                  <a:pt x="238505" y="22664"/>
                </a:cubicBezTo>
                <a:cubicBezTo>
                  <a:pt x="190086" y="12081"/>
                  <a:pt x="19166" y="29278"/>
                  <a:pt x="1968" y="2583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5E107DC-E43A-49E4-A06E-8B3872F0C544}"/>
              </a:ext>
            </a:extLst>
          </p:cNvPr>
          <p:cNvSpPr/>
          <p:nvPr/>
        </p:nvSpPr>
        <p:spPr>
          <a:xfrm>
            <a:off x="5988021" y="3166291"/>
            <a:ext cx="64413" cy="328436"/>
          </a:xfrm>
          <a:custGeom>
            <a:avLst/>
            <a:gdLst>
              <a:gd name="connsiteX0" fmla="*/ 36542 w 64413"/>
              <a:gd name="connsiteY0" fmla="*/ 772 h 328436"/>
              <a:gd name="connsiteX1" fmla="*/ 63529 w 64413"/>
              <a:gd name="connsiteY1" fmla="*/ 234134 h 328436"/>
              <a:gd name="connsiteX2" fmla="*/ 52417 w 64413"/>
              <a:gd name="connsiteY2" fmla="*/ 281759 h 328436"/>
              <a:gd name="connsiteX3" fmla="*/ 29 w 64413"/>
              <a:gd name="connsiteY3" fmla="*/ 327797 h 328436"/>
              <a:gd name="connsiteX4" fmla="*/ 60354 w 64413"/>
              <a:gd name="connsiteY4" fmla="*/ 303984 h 328436"/>
              <a:gd name="connsiteX5" fmla="*/ 47654 w 64413"/>
              <a:gd name="connsiteY5" fmla="*/ 240484 h 328436"/>
              <a:gd name="connsiteX6" fmla="*/ 42892 w 64413"/>
              <a:gd name="connsiteY6" fmla="*/ 161109 h 328436"/>
              <a:gd name="connsiteX7" fmla="*/ 36542 w 64413"/>
              <a:gd name="connsiteY7" fmla="*/ 772 h 32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13" h="328436">
                <a:moveTo>
                  <a:pt x="36542" y="772"/>
                </a:moveTo>
                <a:cubicBezTo>
                  <a:pt x="39982" y="12943"/>
                  <a:pt x="60883" y="187303"/>
                  <a:pt x="63529" y="234134"/>
                </a:cubicBezTo>
                <a:cubicBezTo>
                  <a:pt x="66175" y="280965"/>
                  <a:pt x="63000" y="266149"/>
                  <a:pt x="52417" y="281759"/>
                </a:cubicBezTo>
                <a:cubicBezTo>
                  <a:pt x="41834" y="297369"/>
                  <a:pt x="-1294" y="324093"/>
                  <a:pt x="29" y="327797"/>
                </a:cubicBezTo>
                <a:cubicBezTo>
                  <a:pt x="1352" y="331501"/>
                  <a:pt x="52416" y="318536"/>
                  <a:pt x="60354" y="303984"/>
                </a:cubicBezTo>
                <a:cubicBezTo>
                  <a:pt x="68292" y="289432"/>
                  <a:pt x="50564" y="264296"/>
                  <a:pt x="47654" y="240484"/>
                </a:cubicBezTo>
                <a:cubicBezTo>
                  <a:pt x="44744" y="216672"/>
                  <a:pt x="43686" y="198415"/>
                  <a:pt x="42892" y="161109"/>
                </a:cubicBezTo>
                <a:cubicBezTo>
                  <a:pt x="42098" y="123803"/>
                  <a:pt x="33102" y="-11399"/>
                  <a:pt x="36542" y="77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5F78A65-41C0-47C2-B7A4-1F5B660555F2}"/>
              </a:ext>
            </a:extLst>
          </p:cNvPr>
          <p:cNvSpPr/>
          <p:nvPr/>
        </p:nvSpPr>
        <p:spPr>
          <a:xfrm>
            <a:off x="5881837" y="2574567"/>
            <a:ext cx="466310" cy="495151"/>
          </a:xfrm>
          <a:custGeom>
            <a:avLst/>
            <a:gdLst>
              <a:gd name="connsiteX0" fmla="*/ 1438 w 466310"/>
              <a:gd name="connsiteY0" fmla="*/ 46396 h 495151"/>
              <a:gd name="connsiteX1" fmla="*/ 169713 w 466310"/>
              <a:gd name="connsiteY1" fmla="*/ 20996 h 495151"/>
              <a:gd name="connsiteX2" fmla="*/ 212576 w 466310"/>
              <a:gd name="connsiteY2" fmla="*/ 43221 h 495151"/>
              <a:gd name="connsiteX3" fmla="*/ 304651 w 466310"/>
              <a:gd name="connsiteY3" fmla="*/ 358 h 495151"/>
              <a:gd name="connsiteX4" fmla="*/ 230038 w 466310"/>
              <a:gd name="connsiteY4" fmla="*/ 71796 h 495151"/>
              <a:gd name="connsiteX5" fmla="*/ 230038 w 466310"/>
              <a:gd name="connsiteY5" fmla="*/ 217846 h 495151"/>
              <a:gd name="connsiteX6" fmla="*/ 303063 w 466310"/>
              <a:gd name="connsiteY6" fmla="*/ 359133 h 495151"/>
              <a:gd name="connsiteX7" fmla="*/ 391963 w 466310"/>
              <a:gd name="connsiteY7" fmla="*/ 451208 h 495151"/>
              <a:gd name="connsiteX8" fmla="*/ 460226 w 466310"/>
              <a:gd name="connsiteY8" fmla="*/ 490896 h 495151"/>
              <a:gd name="connsiteX9" fmla="*/ 438001 w 466310"/>
              <a:gd name="connsiteY9" fmla="*/ 484546 h 495151"/>
              <a:gd name="connsiteX10" fmla="*/ 239563 w 466310"/>
              <a:gd name="connsiteY10" fmla="*/ 406758 h 495151"/>
              <a:gd name="connsiteX11" fmla="*/ 88751 w 466310"/>
              <a:gd name="connsiteY11" fmla="*/ 224196 h 495151"/>
              <a:gd name="connsiteX12" fmla="*/ 63351 w 466310"/>
              <a:gd name="connsiteY12" fmla="*/ 135296 h 495151"/>
              <a:gd name="connsiteX13" fmla="*/ 88751 w 466310"/>
              <a:gd name="connsiteY13" fmla="*/ 103546 h 495151"/>
              <a:gd name="connsiteX14" fmla="*/ 1438 w 466310"/>
              <a:gd name="connsiteY14" fmla="*/ 46396 h 49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6310" h="495151">
                <a:moveTo>
                  <a:pt x="1438" y="46396"/>
                </a:moveTo>
                <a:cubicBezTo>
                  <a:pt x="14932" y="32638"/>
                  <a:pt x="134523" y="21525"/>
                  <a:pt x="169713" y="20996"/>
                </a:cubicBezTo>
                <a:cubicBezTo>
                  <a:pt x="204903" y="20467"/>
                  <a:pt x="190086" y="46661"/>
                  <a:pt x="212576" y="43221"/>
                </a:cubicBezTo>
                <a:cubicBezTo>
                  <a:pt x="235066" y="39781"/>
                  <a:pt x="301741" y="-4404"/>
                  <a:pt x="304651" y="358"/>
                </a:cubicBezTo>
                <a:cubicBezTo>
                  <a:pt x="307561" y="5120"/>
                  <a:pt x="242473" y="35548"/>
                  <a:pt x="230038" y="71796"/>
                </a:cubicBezTo>
                <a:cubicBezTo>
                  <a:pt x="217603" y="108044"/>
                  <a:pt x="217867" y="169957"/>
                  <a:pt x="230038" y="217846"/>
                </a:cubicBezTo>
                <a:cubicBezTo>
                  <a:pt x="242209" y="265735"/>
                  <a:pt x="276076" y="320239"/>
                  <a:pt x="303063" y="359133"/>
                </a:cubicBezTo>
                <a:cubicBezTo>
                  <a:pt x="330051" y="398027"/>
                  <a:pt x="365769" y="429248"/>
                  <a:pt x="391963" y="451208"/>
                </a:cubicBezTo>
                <a:cubicBezTo>
                  <a:pt x="418157" y="473168"/>
                  <a:pt x="452553" y="485340"/>
                  <a:pt x="460226" y="490896"/>
                </a:cubicBezTo>
                <a:cubicBezTo>
                  <a:pt x="467899" y="496452"/>
                  <a:pt x="474778" y="498569"/>
                  <a:pt x="438001" y="484546"/>
                </a:cubicBezTo>
                <a:cubicBezTo>
                  <a:pt x="401224" y="470523"/>
                  <a:pt x="297771" y="450150"/>
                  <a:pt x="239563" y="406758"/>
                </a:cubicBezTo>
                <a:cubicBezTo>
                  <a:pt x="181355" y="363366"/>
                  <a:pt x="118120" y="269440"/>
                  <a:pt x="88751" y="224196"/>
                </a:cubicBezTo>
                <a:cubicBezTo>
                  <a:pt x="59382" y="178952"/>
                  <a:pt x="63351" y="155404"/>
                  <a:pt x="63351" y="135296"/>
                </a:cubicBezTo>
                <a:cubicBezTo>
                  <a:pt x="63351" y="115188"/>
                  <a:pt x="104097" y="117834"/>
                  <a:pt x="88751" y="103546"/>
                </a:cubicBezTo>
                <a:cubicBezTo>
                  <a:pt x="73405" y="89259"/>
                  <a:pt x="-12056" y="60154"/>
                  <a:pt x="1438" y="46396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D10CB117-E6A4-4F97-9A65-D35473B5AB40}"/>
              </a:ext>
            </a:extLst>
          </p:cNvPr>
          <p:cNvSpPr/>
          <p:nvPr/>
        </p:nvSpPr>
        <p:spPr>
          <a:xfrm>
            <a:off x="5692686" y="3455757"/>
            <a:ext cx="228861" cy="36933"/>
          </a:xfrm>
          <a:custGeom>
            <a:avLst/>
            <a:gdLst>
              <a:gd name="connsiteX0" fmla="*/ 89 w 228861"/>
              <a:gd name="connsiteY0" fmla="*/ 20868 h 36933"/>
              <a:gd name="connsiteX1" fmla="*/ 131852 w 228861"/>
              <a:gd name="connsiteY1" fmla="*/ 231 h 36933"/>
              <a:gd name="connsiteX2" fmla="*/ 228689 w 228861"/>
              <a:gd name="connsiteY2" fmla="*/ 36743 h 36933"/>
              <a:gd name="connsiteX3" fmla="*/ 152489 w 228861"/>
              <a:gd name="connsiteY3" fmla="*/ 14518 h 36933"/>
              <a:gd name="connsiteX4" fmla="*/ 89 w 228861"/>
              <a:gd name="connsiteY4" fmla="*/ 20868 h 3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861" h="36933">
                <a:moveTo>
                  <a:pt x="89" y="20868"/>
                </a:moveTo>
                <a:cubicBezTo>
                  <a:pt x="-3350" y="18487"/>
                  <a:pt x="93752" y="-2415"/>
                  <a:pt x="131852" y="231"/>
                </a:cubicBezTo>
                <a:cubicBezTo>
                  <a:pt x="169952" y="2877"/>
                  <a:pt x="225250" y="34362"/>
                  <a:pt x="228689" y="36743"/>
                </a:cubicBezTo>
                <a:cubicBezTo>
                  <a:pt x="232128" y="39124"/>
                  <a:pt x="183445" y="18487"/>
                  <a:pt x="152489" y="14518"/>
                </a:cubicBezTo>
                <a:cubicBezTo>
                  <a:pt x="121533" y="10549"/>
                  <a:pt x="3528" y="23249"/>
                  <a:pt x="89" y="2086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DA1AF4B-5149-4A3F-8271-3EA003AD34F1}"/>
              </a:ext>
            </a:extLst>
          </p:cNvPr>
          <p:cNvSpPr/>
          <p:nvPr/>
        </p:nvSpPr>
        <p:spPr>
          <a:xfrm>
            <a:off x="5497153" y="3769975"/>
            <a:ext cx="443865" cy="157897"/>
          </a:xfrm>
          <a:custGeom>
            <a:avLst/>
            <a:gdLst>
              <a:gd name="connsiteX0" fmla="*/ 3535 w 443865"/>
              <a:gd name="connsiteY0" fmla="*/ 338 h 157897"/>
              <a:gd name="connsiteX1" fmla="*/ 197210 w 443865"/>
              <a:gd name="connsiteY1" fmla="*/ 95588 h 157897"/>
              <a:gd name="connsiteX2" fmla="*/ 443272 w 443865"/>
              <a:gd name="connsiteY2" fmla="*/ 157500 h 157897"/>
              <a:gd name="connsiteX3" fmla="*/ 260710 w 443865"/>
              <a:gd name="connsiteY3" fmla="*/ 119400 h 157897"/>
              <a:gd name="connsiteX4" fmla="*/ 86085 w 443865"/>
              <a:gd name="connsiteY4" fmla="*/ 65425 h 157897"/>
              <a:gd name="connsiteX5" fmla="*/ 3535 w 443865"/>
              <a:gd name="connsiteY5" fmla="*/ 338 h 15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865" h="157897">
                <a:moveTo>
                  <a:pt x="3535" y="338"/>
                </a:moveTo>
                <a:cubicBezTo>
                  <a:pt x="22056" y="5365"/>
                  <a:pt x="123921" y="69394"/>
                  <a:pt x="197210" y="95588"/>
                </a:cubicBezTo>
                <a:cubicBezTo>
                  <a:pt x="270500" y="121782"/>
                  <a:pt x="432689" y="153531"/>
                  <a:pt x="443272" y="157500"/>
                </a:cubicBezTo>
                <a:cubicBezTo>
                  <a:pt x="453855" y="161469"/>
                  <a:pt x="320241" y="134746"/>
                  <a:pt x="260710" y="119400"/>
                </a:cubicBezTo>
                <a:cubicBezTo>
                  <a:pt x="201179" y="104054"/>
                  <a:pt x="128948" y="83152"/>
                  <a:pt x="86085" y="65425"/>
                </a:cubicBezTo>
                <a:cubicBezTo>
                  <a:pt x="43222" y="47698"/>
                  <a:pt x="-14986" y="-4689"/>
                  <a:pt x="3535" y="33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E28D0FC-948D-4B6C-92C3-2C2B9AA0A156}"/>
              </a:ext>
            </a:extLst>
          </p:cNvPr>
          <p:cNvSpPr/>
          <p:nvPr/>
        </p:nvSpPr>
        <p:spPr>
          <a:xfrm>
            <a:off x="5479265" y="3786655"/>
            <a:ext cx="688545" cy="173231"/>
          </a:xfrm>
          <a:custGeom>
            <a:avLst/>
            <a:gdLst>
              <a:gd name="connsiteX0" fmla="*/ 2373 w 688545"/>
              <a:gd name="connsiteY0" fmla="*/ 1120 h 173231"/>
              <a:gd name="connsiteX1" fmla="*/ 146835 w 688545"/>
              <a:gd name="connsiteY1" fmla="*/ 91608 h 173231"/>
              <a:gd name="connsiteX2" fmla="*/ 238910 w 688545"/>
              <a:gd name="connsiteY2" fmla="*/ 134470 h 173231"/>
              <a:gd name="connsiteX3" fmla="*/ 410360 w 688545"/>
              <a:gd name="connsiteY3" fmla="*/ 164633 h 173231"/>
              <a:gd name="connsiteX4" fmla="*/ 477035 w 688545"/>
              <a:gd name="connsiteY4" fmla="*/ 172570 h 173231"/>
              <a:gd name="connsiteX5" fmla="*/ 688173 w 688545"/>
              <a:gd name="connsiteY5" fmla="*/ 170983 h 173231"/>
              <a:gd name="connsiteX6" fmla="*/ 521485 w 688545"/>
              <a:gd name="connsiteY6" fmla="*/ 156695 h 173231"/>
              <a:gd name="connsiteX7" fmla="*/ 272248 w 688545"/>
              <a:gd name="connsiteY7" fmla="*/ 115420 h 173231"/>
              <a:gd name="connsiteX8" fmla="*/ 72223 w 688545"/>
              <a:gd name="connsiteY8" fmla="*/ 45570 h 173231"/>
              <a:gd name="connsiteX9" fmla="*/ 2373 w 688545"/>
              <a:gd name="connsiteY9" fmla="*/ 1120 h 1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8545" h="173231">
                <a:moveTo>
                  <a:pt x="2373" y="1120"/>
                </a:moveTo>
                <a:cubicBezTo>
                  <a:pt x="14808" y="8793"/>
                  <a:pt x="107412" y="69383"/>
                  <a:pt x="146835" y="91608"/>
                </a:cubicBezTo>
                <a:cubicBezTo>
                  <a:pt x="186258" y="113833"/>
                  <a:pt x="194989" y="122299"/>
                  <a:pt x="238910" y="134470"/>
                </a:cubicBezTo>
                <a:cubicBezTo>
                  <a:pt x="282831" y="146641"/>
                  <a:pt x="370673" y="158283"/>
                  <a:pt x="410360" y="164633"/>
                </a:cubicBezTo>
                <a:cubicBezTo>
                  <a:pt x="450047" y="170983"/>
                  <a:pt x="430733" y="171512"/>
                  <a:pt x="477035" y="172570"/>
                </a:cubicBezTo>
                <a:cubicBezTo>
                  <a:pt x="523337" y="173628"/>
                  <a:pt x="680765" y="173629"/>
                  <a:pt x="688173" y="170983"/>
                </a:cubicBezTo>
                <a:cubicBezTo>
                  <a:pt x="695581" y="168337"/>
                  <a:pt x="590806" y="165955"/>
                  <a:pt x="521485" y="156695"/>
                </a:cubicBezTo>
                <a:cubicBezTo>
                  <a:pt x="452164" y="147435"/>
                  <a:pt x="347125" y="133941"/>
                  <a:pt x="272248" y="115420"/>
                </a:cubicBezTo>
                <a:cubicBezTo>
                  <a:pt x="197371" y="96899"/>
                  <a:pt x="116144" y="64091"/>
                  <a:pt x="72223" y="45570"/>
                </a:cubicBezTo>
                <a:cubicBezTo>
                  <a:pt x="28302" y="27049"/>
                  <a:pt x="-10062" y="-6553"/>
                  <a:pt x="2373" y="112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3B6AB2D-7965-4CDB-B6A5-33502C16126D}"/>
              </a:ext>
            </a:extLst>
          </p:cNvPr>
          <p:cNvSpPr/>
          <p:nvPr/>
        </p:nvSpPr>
        <p:spPr>
          <a:xfrm>
            <a:off x="5595600" y="3878263"/>
            <a:ext cx="240104" cy="117236"/>
          </a:xfrm>
          <a:custGeom>
            <a:avLst/>
            <a:gdLst>
              <a:gd name="connsiteX0" fmla="*/ 338 w 240104"/>
              <a:gd name="connsiteY0" fmla="*/ 0 h 117236"/>
              <a:gd name="connsiteX1" fmla="*/ 79713 w 240104"/>
              <a:gd name="connsiteY1" fmla="*/ 90487 h 117236"/>
              <a:gd name="connsiteX2" fmla="*/ 240050 w 240104"/>
              <a:gd name="connsiteY2" fmla="*/ 115887 h 117236"/>
              <a:gd name="connsiteX3" fmla="*/ 97175 w 240104"/>
              <a:gd name="connsiteY3" fmla="*/ 111125 h 117236"/>
              <a:gd name="connsiteX4" fmla="*/ 52725 w 240104"/>
              <a:gd name="connsiteY4" fmla="*/ 88900 h 117236"/>
              <a:gd name="connsiteX5" fmla="*/ 338 w 240104"/>
              <a:gd name="connsiteY5" fmla="*/ 0 h 11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104" h="117236">
                <a:moveTo>
                  <a:pt x="338" y="0"/>
                </a:moveTo>
                <a:cubicBezTo>
                  <a:pt x="4836" y="265"/>
                  <a:pt x="39761" y="71173"/>
                  <a:pt x="79713" y="90487"/>
                </a:cubicBezTo>
                <a:cubicBezTo>
                  <a:pt x="119665" y="109801"/>
                  <a:pt x="237140" y="112447"/>
                  <a:pt x="240050" y="115887"/>
                </a:cubicBezTo>
                <a:cubicBezTo>
                  <a:pt x="242960" y="119327"/>
                  <a:pt x="128396" y="115623"/>
                  <a:pt x="97175" y="111125"/>
                </a:cubicBezTo>
                <a:cubicBezTo>
                  <a:pt x="65954" y="106627"/>
                  <a:pt x="68071" y="105833"/>
                  <a:pt x="52725" y="88900"/>
                </a:cubicBezTo>
                <a:cubicBezTo>
                  <a:pt x="37379" y="71967"/>
                  <a:pt x="-4160" y="-265"/>
                  <a:pt x="338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DC22D84-8DDB-4BEA-BBFF-FC1789C53A11}"/>
              </a:ext>
            </a:extLst>
          </p:cNvPr>
          <p:cNvSpPr/>
          <p:nvPr/>
        </p:nvSpPr>
        <p:spPr>
          <a:xfrm>
            <a:off x="5425894" y="3816259"/>
            <a:ext cx="558981" cy="214404"/>
          </a:xfrm>
          <a:custGeom>
            <a:avLst/>
            <a:gdLst>
              <a:gd name="connsiteX0" fmla="*/ 181 w 558981"/>
              <a:gd name="connsiteY0" fmla="*/ 91 h 214404"/>
              <a:gd name="connsiteX1" fmla="*/ 85906 w 558981"/>
              <a:gd name="connsiteY1" fmla="*/ 69941 h 214404"/>
              <a:gd name="connsiteX2" fmla="*/ 58919 w 558981"/>
              <a:gd name="connsiteY2" fmla="*/ 166779 h 214404"/>
              <a:gd name="connsiteX3" fmla="*/ 119244 w 558981"/>
              <a:gd name="connsiteY3" fmla="*/ 173129 h 214404"/>
              <a:gd name="connsiteX4" fmla="*/ 470081 w 558981"/>
              <a:gd name="connsiteY4" fmla="*/ 200116 h 214404"/>
              <a:gd name="connsiteX5" fmla="*/ 558981 w 558981"/>
              <a:gd name="connsiteY5" fmla="*/ 214404 h 214404"/>
              <a:gd name="connsiteX6" fmla="*/ 143056 w 558981"/>
              <a:gd name="connsiteY6" fmla="*/ 155666 h 214404"/>
              <a:gd name="connsiteX7" fmla="*/ 93844 w 558981"/>
              <a:gd name="connsiteY7" fmla="*/ 154079 h 214404"/>
              <a:gd name="connsiteX8" fmla="*/ 112894 w 558981"/>
              <a:gd name="connsiteY8" fmla="*/ 84229 h 214404"/>
              <a:gd name="connsiteX9" fmla="*/ 181 w 558981"/>
              <a:gd name="connsiteY9" fmla="*/ 91 h 21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981" h="214404">
                <a:moveTo>
                  <a:pt x="181" y="91"/>
                </a:moveTo>
                <a:cubicBezTo>
                  <a:pt x="-4317" y="-2290"/>
                  <a:pt x="76116" y="42160"/>
                  <a:pt x="85906" y="69941"/>
                </a:cubicBezTo>
                <a:cubicBezTo>
                  <a:pt x="95696" y="97722"/>
                  <a:pt x="53363" y="149581"/>
                  <a:pt x="58919" y="166779"/>
                </a:cubicBezTo>
                <a:cubicBezTo>
                  <a:pt x="64475" y="183977"/>
                  <a:pt x="119244" y="173129"/>
                  <a:pt x="119244" y="173129"/>
                </a:cubicBezTo>
                <a:lnTo>
                  <a:pt x="470081" y="200116"/>
                </a:lnTo>
                <a:cubicBezTo>
                  <a:pt x="543370" y="206995"/>
                  <a:pt x="558981" y="214404"/>
                  <a:pt x="558981" y="214404"/>
                </a:cubicBezTo>
                <a:lnTo>
                  <a:pt x="143056" y="155666"/>
                </a:lnTo>
                <a:cubicBezTo>
                  <a:pt x="65533" y="145612"/>
                  <a:pt x="98871" y="165985"/>
                  <a:pt x="93844" y="154079"/>
                </a:cubicBezTo>
                <a:cubicBezTo>
                  <a:pt x="88817" y="142173"/>
                  <a:pt x="127975" y="107777"/>
                  <a:pt x="112894" y="84229"/>
                </a:cubicBezTo>
                <a:cubicBezTo>
                  <a:pt x="97813" y="60681"/>
                  <a:pt x="4679" y="2472"/>
                  <a:pt x="181" y="9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4DB3067-9376-47AA-AACB-45991A04458B}"/>
              </a:ext>
            </a:extLst>
          </p:cNvPr>
          <p:cNvSpPr/>
          <p:nvPr/>
        </p:nvSpPr>
        <p:spPr>
          <a:xfrm>
            <a:off x="5829138" y="3976429"/>
            <a:ext cx="332166" cy="100381"/>
          </a:xfrm>
          <a:custGeom>
            <a:avLst/>
            <a:gdLst>
              <a:gd name="connsiteX0" fmla="*/ 3337 w 332166"/>
              <a:gd name="connsiteY0" fmla="*/ 27246 h 100381"/>
              <a:gd name="connsiteX1" fmla="*/ 225587 w 332166"/>
              <a:gd name="connsiteY1" fmla="*/ 16134 h 100381"/>
              <a:gd name="connsiteX2" fmla="*/ 292262 w 332166"/>
              <a:gd name="connsiteY2" fmla="*/ 33596 h 100381"/>
              <a:gd name="connsiteX3" fmla="*/ 311312 w 332166"/>
              <a:gd name="connsiteY3" fmla="*/ 100271 h 100381"/>
              <a:gd name="connsiteX4" fmla="*/ 317662 w 332166"/>
              <a:gd name="connsiteY4" fmla="*/ 16134 h 100381"/>
              <a:gd name="connsiteX5" fmla="*/ 106525 w 332166"/>
              <a:gd name="connsiteY5" fmla="*/ 259 h 100381"/>
              <a:gd name="connsiteX6" fmla="*/ 3337 w 332166"/>
              <a:gd name="connsiteY6" fmla="*/ 27246 h 10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166" h="100381">
                <a:moveTo>
                  <a:pt x="3337" y="27246"/>
                </a:moveTo>
                <a:cubicBezTo>
                  <a:pt x="23181" y="29892"/>
                  <a:pt x="177433" y="15076"/>
                  <a:pt x="225587" y="16134"/>
                </a:cubicBezTo>
                <a:cubicBezTo>
                  <a:pt x="273741" y="17192"/>
                  <a:pt x="277975" y="19573"/>
                  <a:pt x="292262" y="33596"/>
                </a:cubicBezTo>
                <a:cubicBezTo>
                  <a:pt x="306549" y="47619"/>
                  <a:pt x="307079" y="103181"/>
                  <a:pt x="311312" y="100271"/>
                </a:cubicBezTo>
                <a:cubicBezTo>
                  <a:pt x="315545" y="97361"/>
                  <a:pt x="351793" y="32803"/>
                  <a:pt x="317662" y="16134"/>
                </a:cubicBezTo>
                <a:cubicBezTo>
                  <a:pt x="283531" y="-535"/>
                  <a:pt x="156531" y="-535"/>
                  <a:pt x="106525" y="259"/>
                </a:cubicBezTo>
                <a:cubicBezTo>
                  <a:pt x="56519" y="1053"/>
                  <a:pt x="-16507" y="24600"/>
                  <a:pt x="3337" y="2724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98EF1654-D514-4FAF-9A4A-E63D230C081D}"/>
              </a:ext>
            </a:extLst>
          </p:cNvPr>
          <p:cNvSpPr/>
          <p:nvPr/>
        </p:nvSpPr>
        <p:spPr>
          <a:xfrm>
            <a:off x="6031552" y="3174215"/>
            <a:ext cx="290159" cy="923342"/>
          </a:xfrm>
          <a:custGeom>
            <a:avLst/>
            <a:gdLst>
              <a:gd name="connsiteX0" fmla="*/ 21586 w 290159"/>
              <a:gd name="connsiteY0" fmla="*/ 40473 h 923342"/>
              <a:gd name="connsiteX1" fmla="*/ 29523 w 290159"/>
              <a:gd name="connsiteY1" fmla="*/ 92860 h 923342"/>
              <a:gd name="connsiteX2" fmla="*/ 240661 w 290159"/>
              <a:gd name="connsiteY2" fmla="*/ 581810 h 923342"/>
              <a:gd name="connsiteX3" fmla="*/ 289873 w 290159"/>
              <a:gd name="connsiteY3" fmla="*/ 732623 h 923342"/>
              <a:gd name="connsiteX4" fmla="*/ 259711 w 290159"/>
              <a:gd name="connsiteY4" fmla="*/ 878673 h 923342"/>
              <a:gd name="connsiteX5" fmla="*/ 234311 w 290159"/>
              <a:gd name="connsiteY5" fmla="*/ 904073 h 923342"/>
              <a:gd name="connsiteX6" fmla="*/ 178748 w 290159"/>
              <a:gd name="connsiteY6" fmla="*/ 842160 h 923342"/>
              <a:gd name="connsiteX7" fmla="*/ 129536 w 290159"/>
              <a:gd name="connsiteY7" fmla="*/ 923123 h 923342"/>
              <a:gd name="connsiteX8" fmla="*/ 183511 w 290159"/>
              <a:gd name="connsiteY8" fmla="*/ 811998 h 923342"/>
              <a:gd name="connsiteX9" fmla="*/ 264473 w 290159"/>
              <a:gd name="connsiteY9" fmla="*/ 870735 h 923342"/>
              <a:gd name="connsiteX10" fmla="*/ 275586 w 290159"/>
              <a:gd name="connsiteY10" fmla="*/ 718335 h 923342"/>
              <a:gd name="connsiteX11" fmla="*/ 216848 w 290159"/>
              <a:gd name="connsiteY11" fmla="*/ 546885 h 923342"/>
              <a:gd name="connsiteX12" fmla="*/ 21586 w 290159"/>
              <a:gd name="connsiteY12" fmla="*/ 40473 h 92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159" h="923342">
                <a:moveTo>
                  <a:pt x="21586" y="40473"/>
                </a:moveTo>
                <a:cubicBezTo>
                  <a:pt x="-9635" y="-35198"/>
                  <a:pt x="-6990" y="2637"/>
                  <a:pt x="29523" y="92860"/>
                </a:cubicBezTo>
                <a:cubicBezTo>
                  <a:pt x="66036" y="183083"/>
                  <a:pt x="197269" y="475183"/>
                  <a:pt x="240661" y="581810"/>
                </a:cubicBezTo>
                <a:cubicBezTo>
                  <a:pt x="284053" y="688437"/>
                  <a:pt x="286698" y="683146"/>
                  <a:pt x="289873" y="732623"/>
                </a:cubicBezTo>
                <a:cubicBezTo>
                  <a:pt x="293048" y="782100"/>
                  <a:pt x="268971" y="850098"/>
                  <a:pt x="259711" y="878673"/>
                </a:cubicBezTo>
                <a:cubicBezTo>
                  <a:pt x="250451" y="907248"/>
                  <a:pt x="247805" y="910158"/>
                  <a:pt x="234311" y="904073"/>
                </a:cubicBezTo>
                <a:cubicBezTo>
                  <a:pt x="220817" y="897988"/>
                  <a:pt x="196211" y="838985"/>
                  <a:pt x="178748" y="842160"/>
                </a:cubicBezTo>
                <a:cubicBezTo>
                  <a:pt x="161286" y="845335"/>
                  <a:pt x="128742" y="928150"/>
                  <a:pt x="129536" y="923123"/>
                </a:cubicBezTo>
                <a:cubicBezTo>
                  <a:pt x="130330" y="918096"/>
                  <a:pt x="161021" y="820729"/>
                  <a:pt x="183511" y="811998"/>
                </a:cubicBezTo>
                <a:cubicBezTo>
                  <a:pt x="206001" y="803267"/>
                  <a:pt x="249127" y="886345"/>
                  <a:pt x="264473" y="870735"/>
                </a:cubicBezTo>
                <a:cubicBezTo>
                  <a:pt x="279819" y="855125"/>
                  <a:pt x="283523" y="772310"/>
                  <a:pt x="275586" y="718335"/>
                </a:cubicBezTo>
                <a:cubicBezTo>
                  <a:pt x="267649" y="664360"/>
                  <a:pt x="259181" y="657481"/>
                  <a:pt x="216848" y="546885"/>
                </a:cubicBezTo>
                <a:cubicBezTo>
                  <a:pt x="174515" y="436289"/>
                  <a:pt x="52807" y="116144"/>
                  <a:pt x="21586" y="4047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FCF39CA-B7F8-4137-9DA3-6C899BB2A384}"/>
              </a:ext>
            </a:extLst>
          </p:cNvPr>
          <p:cNvSpPr/>
          <p:nvPr/>
        </p:nvSpPr>
        <p:spPr>
          <a:xfrm>
            <a:off x="5963978" y="3328973"/>
            <a:ext cx="348169" cy="675093"/>
          </a:xfrm>
          <a:custGeom>
            <a:avLst/>
            <a:gdLst>
              <a:gd name="connsiteX0" fmla="*/ 108210 w 348169"/>
              <a:gd name="connsiteY0" fmla="*/ 15 h 675093"/>
              <a:gd name="connsiteX1" fmla="*/ 103447 w 348169"/>
              <a:gd name="connsiteY1" fmla="*/ 122252 h 675093"/>
              <a:gd name="connsiteX2" fmla="*/ 260 w 348169"/>
              <a:gd name="connsiteY2" fmla="*/ 250840 h 675093"/>
              <a:gd name="connsiteX3" fmla="*/ 74872 w 348169"/>
              <a:gd name="connsiteY3" fmla="*/ 203215 h 675093"/>
              <a:gd name="connsiteX4" fmla="*/ 105035 w 348169"/>
              <a:gd name="connsiteY4" fmla="*/ 322277 h 675093"/>
              <a:gd name="connsiteX5" fmla="*/ 287597 w 348169"/>
              <a:gd name="connsiteY5" fmla="*/ 444515 h 675093"/>
              <a:gd name="connsiteX6" fmla="*/ 344747 w 348169"/>
              <a:gd name="connsiteY6" fmla="*/ 674702 h 675093"/>
              <a:gd name="connsiteX7" fmla="*/ 330460 w 348169"/>
              <a:gd name="connsiteY7" fmla="*/ 493727 h 675093"/>
              <a:gd name="connsiteX8" fmla="*/ 238385 w 348169"/>
              <a:gd name="connsiteY8" fmla="*/ 274652 h 675093"/>
              <a:gd name="connsiteX9" fmla="*/ 127260 w 348169"/>
              <a:gd name="connsiteY9" fmla="*/ 227027 h 675093"/>
              <a:gd name="connsiteX10" fmla="*/ 171710 w 348169"/>
              <a:gd name="connsiteY10" fmla="*/ 114315 h 675093"/>
              <a:gd name="connsiteX11" fmla="*/ 108210 w 348169"/>
              <a:gd name="connsiteY11" fmla="*/ 15 h 67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169" h="675093">
                <a:moveTo>
                  <a:pt x="108210" y="15"/>
                </a:moveTo>
                <a:cubicBezTo>
                  <a:pt x="96833" y="1338"/>
                  <a:pt x="121439" y="80448"/>
                  <a:pt x="103447" y="122252"/>
                </a:cubicBezTo>
                <a:cubicBezTo>
                  <a:pt x="85455" y="164056"/>
                  <a:pt x="5022" y="237346"/>
                  <a:pt x="260" y="250840"/>
                </a:cubicBezTo>
                <a:cubicBezTo>
                  <a:pt x="-4502" y="264334"/>
                  <a:pt x="57410" y="191309"/>
                  <a:pt x="74872" y="203215"/>
                </a:cubicBezTo>
                <a:cubicBezTo>
                  <a:pt x="92334" y="215121"/>
                  <a:pt x="69581" y="282061"/>
                  <a:pt x="105035" y="322277"/>
                </a:cubicBezTo>
                <a:cubicBezTo>
                  <a:pt x="140489" y="362493"/>
                  <a:pt x="247645" y="385778"/>
                  <a:pt x="287597" y="444515"/>
                </a:cubicBezTo>
                <a:cubicBezTo>
                  <a:pt x="327549" y="503252"/>
                  <a:pt x="337603" y="666500"/>
                  <a:pt x="344747" y="674702"/>
                </a:cubicBezTo>
                <a:cubicBezTo>
                  <a:pt x="351891" y="682904"/>
                  <a:pt x="348187" y="560402"/>
                  <a:pt x="330460" y="493727"/>
                </a:cubicBezTo>
                <a:cubicBezTo>
                  <a:pt x="312733" y="427052"/>
                  <a:pt x="272252" y="319102"/>
                  <a:pt x="238385" y="274652"/>
                </a:cubicBezTo>
                <a:cubicBezTo>
                  <a:pt x="204518" y="230202"/>
                  <a:pt x="138372" y="253750"/>
                  <a:pt x="127260" y="227027"/>
                </a:cubicBezTo>
                <a:cubicBezTo>
                  <a:pt x="116148" y="200304"/>
                  <a:pt x="174620" y="147652"/>
                  <a:pt x="171710" y="114315"/>
                </a:cubicBezTo>
                <a:cubicBezTo>
                  <a:pt x="168800" y="80978"/>
                  <a:pt x="119587" y="-1308"/>
                  <a:pt x="108210" y="1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AFEC596-0EC3-42E1-AC41-731B065F0B28}"/>
              </a:ext>
            </a:extLst>
          </p:cNvPr>
          <p:cNvSpPr/>
          <p:nvPr/>
        </p:nvSpPr>
        <p:spPr>
          <a:xfrm>
            <a:off x="5411664" y="3997665"/>
            <a:ext cx="113620" cy="80803"/>
          </a:xfrm>
          <a:custGeom>
            <a:avLst/>
            <a:gdLst>
              <a:gd name="connsiteX0" fmla="*/ 112836 w 113620"/>
              <a:gd name="connsiteY0" fmla="*/ 2835 h 80803"/>
              <a:gd name="connsiteX1" fmla="*/ 1711 w 113620"/>
              <a:gd name="connsiteY1" fmla="*/ 80623 h 80803"/>
              <a:gd name="connsiteX2" fmla="*/ 49336 w 113620"/>
              <a:gd name="connsiteY2" fmla="*/ 23473 h 80803"/>
              <a:gd name="connsiteX3" fmla="*/ 112836 w 113620"/>
              <a:gd name="connsiteY3" fmla="*/ 2835 h 8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20" h="80803">
                <a:moveTo>
                  <a:pt x="112836" y="2835"/>
                </a:moveTo>
                <a:cubicBezTo>
                  <a:pt x="104899" y="12360"/>
                  <a:pt x="12294" y="77183"/>
                  <a:pt x="1711" y="80623"/>
                </a:cubicBezTo>
                <a:cubicBezTo>
                  <a:pt x="-8872" y="84063"/>
                  <a:pt x="32403" y="37231"/>
                  <a:pt x="49336" y="23473"/>
                </a:cubicBezTo>
                <a:cubicBezTo>
                  <a:pt x="66269" y="9715"/>
                  <a:pt x="120773" y="-6690"/>
                  <a:pt x="112836" y="283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B952B2A-61CB-4DBC-A27B-A0D37B2B9389}"/>
              </a:ext>
            </a:extLst>
          </p:cNvPr>
          <p:cNvSpPr/>
          <p:nvPr/>
        </p:nvSpPr>
        <p:spPr>
          <a:xfrm>
            <a:off x="5754448" y="4059230"/>
            <a:ext cx="465784" cy="185352"/>
          </a:xfrm>
          <a:custGeom>
            <a:avLst/>
            <a:gdLst>
              <a:gd name="connsiteX0" fmla="*/ 240 w 465784"/>
              <a:gd name="connsiteY0" fmla="*/ 184158 h 185352"/>
              <a:gd name="connsiteX1" fmla="*/ 306627 w 465784"/>
              <a:gd name="connsiteY1" fmla="*/ 171458 h 185352"/>
              <a:gd name="connsiteX2" fmla="*/ 381240 w 465784"/>
              <a:gd name="connsiteY2" fmla="*/ 122245 h 185352"/>
              <a:gd name="connsiteX3" fmla="*/ 465377 w 465784"/>
              <a:gd name="connsiteY3" fmla="*/ 8 h 185352"/>
              <a:gd name="connsiteX4" fmla="*/ 344727 w 465784"/>
              <a:gd name="connsiteY4" fmla="*/ 128595 h 185352"/>
              <a:gd name="connsiteX5" fmla="*/ 257415 w 465784"/>
              <a:gd name="connsiteY5" fmla="*/ 147645 h 185352"/>
              <a:gd name="connsiteX6" fmla="*/ 240 w 465784"/>
              <a:gd name="connsiteY6" fmla="*/ 184158 h 18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784" h="185352">
                <a:moveTo>
                  <a:pt x="240" y="184158"/>
                </a:moveTo>
                <a:cubicBezTo>
                  <a:pt x="8442" y="188127"/>
                  <a:pt x="243127" y="181777"/>
                  <a:pt x="306627" y="171458"/>
                </a:cubicBezTo>
                <a:cubicBezTo>
                  <a:pt x="370127" y="161139"/>
                  <a:pt x="354782" y="150820"/>
                  <a:pt x="381240" y="122245"/>
                </a:cubicBezTo>
                <a:cubicBezTo>
                  <a:pt x="407698" y="93670"/>
                  <a:pt x="471463" y="-1050"/>
                  <a:pt x="465377" y="8"/>
                </a:cubicBezTo>
                <a:cubicBezTo>
                  <a:pt x="459292" y="1066"/>
                  <a:pt x="379387" y="103989"/>
                  <a:pt x="344727" y="128595"/>
                </a:cubicBezTo>
                <a:cubicBezTo>
                  <a:pt x="310067" y="153201"/>
                  <a:pt x="318534" y="139443"/>
                  <a:pt x="257415" y="147645"/>
                </a:cubicBezTo>
                <a:cubicBezTo>
                  <a:pt x="196296" y="155847"/>
                  <a:pt x="-7962" y="180189"/>
                  <a:pt x="240" y="1841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30F2855-ACE9-43EC-AA65-0B5F08E06C5D}"/>
              </a:ext>
            </a:extLst>
          </p:cNvPr>
          <p:cNvSpPr/>
          <p:nvPr/>
        </p:nvSpPr>
        <p:spPr>
          <a:xfrm>
            <a:off x="6222999" y="4046241"/>
            <a:ext cx="115895" cy="284736"/>
          </a:xfrm>
          <a:custGeom>
            <a:avLst/>
            <a:gdLst>
              <a:gd name="connsiteX0" fmla="*/ 1 w 115895"/>
              <a:gd name="connsiteY0" fmla="*/ 297 h 284736"/>
              <a:gd name="connsiteX1" fmla="*/ 66676 w 115895"/>
              <a:gd name="connsiteY1" fmla="*/ 90784 h 284736"/>
              <a:gd name="connsiteX2" fmla="*/ 115889 w 115895"/>
              <a:gd name="connsiteY2" fmla="*/ 133647 h 284736"/>
              <a:gd name="connsiteX3" fmla="*/ 63501 w 115895"/>
              <a:gd name="connsiteY3" fmla="*/ 282872 h 284736"/>
              <a:gd name="connsiteX4" fmla="*/ 84139 w 115895"/>
              <a:gd name="connsiteY4" fmla="*/ 211434 h 284736"/>
              <a:gd name="connsiteX5" fmla="*/ 68264 w 115895"/>
              <a:gd name="connsiteY5" fmla="*/ 124122 h 284736"/>
              <a:gd name="connsiteX6" fmla="*/ 1 w 115895"/>
              <a:gd name="connsiteY6" fmla="*/ 297 h 28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95" h="284736">
                <a:moveTo>
                  <a:pt x="1" y="297"/>
                </a:moveTo>
                <a:cubicBezTo>
                  <a:pt x="-264" y="-5259"/>
                  <a:pt x="47361" y="68559"/>
                  <a:pt x="66676" y="90784"/>
                </a:cubicBezTo>
                <a:cubicBezTo>
                  <a:pt x="85991" y="113009"/>
                  <a:pt x="116418" y="101632"/>
                  <a:pt x="115889" y="133647"/>
                </a:cubicBezTo>
                <a:cubicBezTo>
                  <a:pt x="115360" y="165662"/>
                  <a:pt x="68793" y="269908"/>
                  <a:pt x="63501" y="282872"/>
                </a:cubicBezTo>
                <a:cubicBezTo>
                  <a:pt x="58209" y="295836"/>
                  <a:pt x="83345" y="237892"/>
                  <a:pt x="84139" y="211434"/>
                </a:cubicBezTo>
                <a:cubicBezTo>
                  <a:pt x="84933" y="184976"/>
                  <a:pt x="82022" y="158782"/>
                  <a:pt x="68264" y="124122"/>
                </a:cubicBezTo>
                <a:cubicBezTo>
                  <a:pt x="54506" y="89462"/>
                  <a:pt x="266" y="5853"/>
                  <a:pt x="1" y="2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1D23280-453E-4A7A-8CA1-5B0FB292FF27}"/>
              </a:ext>
            </a:extLst>
          </p:cNvPr>
          <p:cNvSpPr/>
          <p:nvPr/>
        </p:nvSpPr>
        <p:spPr>
          <a:xfrm>
            <a:off x="6027738" y="2394403"/>
            <a:ext cx="335050" cy="79302"/>
          </a:xfrm>
          <a:custGeom>
            <a:avLst/>
            <a:gdLst>
              <a:gd name="connsiteX0" fmla="*/ 0 w 335050"/>
              <a:gd name="connsiteY0" fmla="*/ 1135 h 79302"/>
              <a:gd name="connsiteX1" fmla="*/ 103187 w 335050"/>
              <a:gd name="connsiteY1" fmla="*/ 7485 h 79302"/>
              <a:gd name="connsiteX2" fmla="*/ 131762 w 335050"/>
              <a:gd name="connsiteY2" fmla="*/ 29710 h 79302"/>
              <a:gd name="connsiteX3" fmla="*/ 163512 w 335050"/>
              <a:gd name="connsiteY3" fmla="*/ 17010 h 79302"/>
              <a:gd name="connsiteX4" fmla="*/ 334962 w 335050"/>
              <a:gd name="connsiteY4" fmla="*/ 78922 h 79302"/>
              <a:gd name="connsiteX5" fmla="*/ 185737 w 335050"/>
              <a:gd name="connsiteY5" fmla="*/ 42410 h 79302"/>
              <a:gd name="connsiteX6" fmla="*/ 101600 w 335050"/>
              <a:gd name="connsiteY6" fmla="*/ 28122 h 79302"/>
              <a:gd name="connsiteX7" fmla="*/ 0 w 335050"/>
              <a:gd name="connsiteY7" fmla="*/ 1135 h 7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050" h="79302">
                <a:moveTo>
                  <a:pt x="0" y="1135"/>
                </a:moveTo>
                <a:cubicBezTo>
                  <a:pt x="264" y="-2304"/>
                  <a:pt x="81227" y="2723"/>
                  <a:pt x="103187" y="7485"/>
                </a:cubicBezTo>
                <a:cubicBezTo>
                  <a:pt x="125147" y="12248"/>
                  <a:pt x="121708" y="28123"/>
                  <a:pt x="131762" y="29710"/>
                </a:cubicBezTo>
                <a:cubicBezTo>
                  <a:pt x="141816" y="31297"/>
                  <a:pt x="129646" y="8808"/>
                  <a:pt x="163512" y="17010"/>
                </a:cubicBezTo>
                <a:cubicBezTo>
                  <a:pt x="197378" y="25212"/>
                  <a:pt x="331258" y="74689"/>
                  <a:pt x="334962" y="78922"/>
                </a:cubicBezTo>
                <a:cubicBezTo>
                  <a:pt x="338666" y="83155"/>
                  <a:pt x="224631" y="50877"/>
                  <a:pt x="185737" y="42410"/>
                </a:cubicBezTo>
                <a:cubicBezTo>
                  <a:pt x="146843" y="33943"/>
                  <a:pt x="129646" y="34737"/>
                  <a:pt x="101600" y="28122"/>
                </a:cubicBezTo>
                <a:cubicBezTo>
                  <a:pt x="73554" y="21507"/>
                  <a:pt x="-264" y="4574"/>
                  <a:pt x="0" y="113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17DABEF-8198-4513-85B0-8F403957738B}"/>
              </a:ext>
            </a:extLst>
          </p:cNvPr>
          <p:cNvSpPr/>
          <p:nvPr/>
        </p:nvSpPr>
        <p:spPr>
          <a:xfrm>
            <a:off x="6423933" y="2439137"/>
            <a:ext cx="353304" cy="194724"/>
          </a:xfrm>
          <a:custGeom>
            <a:avLst/>
            <a:gdLst>
              <a:gd name="connsiteX0" fmla="*/ 680 w 353304"/>
              <a:gd name="connsiteY0" fmla="*/ 851 h 194724"/>
              <a:gd name="connsiteX1" fmla="*/ 175305 w 353304"/>
              <a:gd name="connsiteY1" fmla="*/ 75463 h 194724"/>
              <a:gd name="connsiteX2" fmla="*/ 310242 w 353304"/>
              <a:gd name="connsiteY2" fmla="*/ 113563 h 194724"/>
              <a:gd name="connsiteX3" fmla="*/ 341992 w 353304"/>
              <a:gd name="connsiteY3" fmla="*/ 148488 h 194724"/>
              <a:gd name="connsiteX4" fmla="*/ 351517 w 353304"/>
              <a:gd name="connsiteY4" fmla="*/ 194526 h 194724"/>
              <a:gd name="connsiteX5" fmla="*/ 345167 w 353304"/>
              <a:gd name="connsiteY5" fmla="*/ 129438 h 194724"/>
              <a:gd name="connsiteX6" fmla="*/ 275317 w 353304"/>
              <a:gd name="connsiteY6" fmla="*/ 89751 h 194724"/>
              <a:gd name="connsiteX7" fmla="*/ 340405 w 353304"/>
              <a:gd name="connsiteY7" fmla="*/ 186588 h 194724"/>
              <a:gd name="connsiteX8" fmla="*/ 243567 w 353304"/>
              <a:gd name="connsiteY8" fmla="*/ 129438 h 194724"/>
              <a:gd name="connsiteX9" fmla="*/ 680 w 353304"/>
              <a:gd name="connsiteY9" fmla="*/ 851 h 19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304" h="194724">
                <a:moveTo>
                  <a:pt x="680" y="851"/>
                </a:moveTo>
                <a:cubicBezTo>
                  <a:pt x="-10697" y="-8145"/>
                  <a:pt x="123711" y="56678"/>
                  <a:pt x="175305" y="75463"/>
                </a:cubicBezTo>
                <a:cubicBezTo>
                  <a:pt x="226899" y="94248"/>
                  <a:pt x="282461" y="101392"/>
                  <a:pt x="310242" y="113563"/>
                </a:cubicBezTo>
                <a:cubicBezTo>
                  <a:pt x="338023" y="125734"/>
                  <a:pt x="335113" y="134994"/>
                  <a:pt x="341992" y="148488"/>
                </a:cubicBezTo>
                <a:cubicBezTo>
                  <a:pt x="348871" y="161982"/>
                  <a:pt x="350988" y="197701"/>
                  <a:pt x="351517" y="194526"/>
                </a:cubicBezTo>
                <a:cubicBezTo>
                  <a:pt x="352046" y="191351"/>
                  <a:pt x="357867" y="146901"/>
                  <a:pt x="345167" y="129438"/>
                </a:cubicBezTo>
                <a:cubicBezTo>
                  <a:pt x="332467" y="111976"/>
                  <a:pt x="276111" y="80226"/>
                  <a:pt x="275317" y="89751"/>
                </a:cubicBezTo>
                <a:cubicBezTo>
                  <a:pt x="274523" y="99276"/>
                  <a:pt x="345697" y="179974"/>
                  <a:pt x="340405" y="186588"/>
                </a:cubicBezTo>
                <a:cubicBezTo>
                  <a:pt x="335113" y="193202"/>
                  <a:pt x="299923" y="156690"/>
                  <a:pt x="243567" y="129438"/>
                </a:cubicBezTo>
                <a:cubicBezTo>
                  <a:pt x="187211" y="102186"/>
                  <a:pt x="12057" y="9847"/>
                  <a:pt x="680" y="85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6BBB4B3-30D0-418B-A507-E63BDC466E13}"/>
              </a:ext>
            </a:extLst>
          </p:cNvPr>
          <p:cNvSpPr/>
          <p:nvPr/>
        </p:nvSpPr>
        <p:spPr>
          <a:xfrm>
            <a:off x="6028984" y="2459459"/>
            <a:ext cx="287839" cy="99629"/>
          </a:xfrm>
          <a:custGeom>
            <a:avLst/>
            <a:gdLst>
              <a:gd name="connsiteX0" fmla="*/ 1929 w 287839"/>
              <a:gd name="connsiteY0" fmla="*/ 1166 h 99629"/>
              <a:gd name="connsiteX1" fmla="*/ 144804 w 287839"/>
              <a:gd name="connsiteY1" fmla="*/ 24979 h 99629"/>
              <a:gd name="connsiteX2" fmla="*/ 251166 w 287839"/>
              <a:gd name="connsiteY2" fmla="*/ 85304 h 99629"/>
              <a:gd name="connsiteX3" fmla="*/ 284504 w 287839"/>
              <a:gd name="connsiteY3" fmla="*/ 98004 h 99629"/>
              <a:gd name="connsiteX4" fmla="*/ 255929 w 287839"/>
              <a:gd name="connsiteY4" fmla="*/ 58316 h 99629"/>
              <a:gd name="connsiteX5" fmla="*/ 1929 w 287839"/>
              <a:gd name="connsiteY5" fmla="*/ 1166 h 9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39" h="99629">
                <a:moveTo>
                  <a:pt x="1929" y="1166"/>
                </a:moveTo>
                <a:cubicBezTo>
                  <a:pt x="-16592" y="-4390"/>
                  <a:pt x="103265" y="10956"/>
                  <a:pt x="144804" y="24979"/>
                </a:cubicBezTo>
                <a:cubicBezTo>
                  <a:pt x="186343" y="39002"/>
                  <a:pt x="227883" y="73133"/>
                  <a:pt x="251166" y="85304"/>
                </a:cubicBezTo>
                <a:cubicBezTo>
                  <a:pt x="274449" y="97475"/>
                  <a:pt x="283710" y="102502"/>
                  <a:pt x="284504" y="98004"/>
                </a:cubicBezTo>
                <a:cubicBezTo>
                  <a:pt x="285298" y="93506"/>
                  <a:pt x="301173" y="74191"/>
                  <a:pt x="255929" y="58316"/>
                </a:cubicBezTo>
                <a:cubicBezTo>
                  <a:pt x="210685" y="42441"/>
                  <a:pt x="20450" y="6722"/>
                  <a:pt x="1929" y="116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ABF5361-17A2-4468-87DA-E91883A5D3F3}"/>
              </a:ext>
            </a:extLst>
          </p:cNvPr>
          <p:cNvSpPr/>
          <p:nvPr/>
        </p:nvSpPr>
        <p:spPr>
          <a:xfrm>
            <a:off x="6373259" y="2557460"/>
            <a:ext cx="404163" cy="65596"/>
          </a:xfrm>
          <a:custGeom>
            <a:avLst/>
            <a:gdLst>
              <a:gd name="connsiteX0" fmla="*/ 554 w 404163"/>
              <a:gd name="connsiteY0" fmla="*/ 65090 h 65596"/>
              <a:gd name="connsiteX1" fmla="*/ 181529 w 404163"/>
              <a:gd name="connsiteY1" fmla="*/ 30165 h 65596"/>
              <a:gd name="connsiteX2" fmla="*/ 286304 w 404163"/>
              <a:gd name="connsiteY2" fmla="*/ 28578 h 65596"/>
              <a:gd name="connsiteX3" fmla="*/ 403779 w 404163"/>
              <a:gd name="connsiteY3" fmla="*/ 65090 h 65596"/>
              <a:gd name="connsiteX4" fmla="*/ 245029 w 404163"/>
              <a:gd name="connsiteY4" fmla="*/ 3 h 65596"/>
              <a:gd name="connsiteX5" fmla="*/ 554 w 404163"/>
              <a:gd name="connsiteY5" fmla="*/ 65090 h 6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163" h="65596">
                <a:moveTo>
                  <a:pt x="554" y="65090"/>
                </a:moveTo>
                <a:cubicBezTo>
                  <a:pt x="-10029" y="70117"/>
                  <a:pt x="133904" y="36250"/>
                  <a:pt x="181529" y="30165"/>
                </a:cubicBezTo>
                <a:cubicBezTo>
                  <a:pt x="229154" y="24080"/>
                  <a:pt x="249262" y="22757"/>
                  <a:pt x="286304" y="28578"/>
                </a:cubicBezTo>
                <a:cubicBezTo>
                  <a:pt x="323346" y="34399"/>
                  <a:pt x="410658" y="69852"/>
                  <a:pt x="403779" y="65090"/>
                </a:cubicBezTo>
                <a:cubicBezTo>
                  <a:pt x="396900" y="60328"/>
                  <a:pt x="310646" y="532"/>
                  <a:pt x="245029" y="3"/>
                </a:cubicBezTo>
                <a:cubicBezTo>
                  <a:pt x="179412" y="-526"/>
                  <a:pt x="11137" y="60063"/>
                  <a:pt x="554" y="6509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8A22206-2919-4B98-A569-A63B581E2E10}"/>
              </a:ext>
            </a:extLst>
          </p:cNvPr>
          <p:cNvSpPr/>
          <p:nvPr/>
        </p:nvSpPr>
        <p:spPr>
          <a:xfrm>
            <a:off x="5340032" y="2120186"/>
            <a:ext cx="297314" cy="95170"/>
          </a:xfrm>
          <a:custGeom>
            <a:avLst/>
            <a:gdLst>
              <a:gd name="connsiteX0" fmla="*/ 318 w 297314"/>
              <a:gd name="connsiteY0" fmla="*/ 43577 h 95170"/>
              <a:gd name="connsiteX1" fmla="*/ 92393 w 297314"/>
              <a:gd name="connsiteY1" fmla="*/ 10239 h 95170"/>
              <a:gd name="connsiteX2" fmla="*/ 128906 w 297314"/>
              <a:gd name="connsiteY2" fmla="*/ 2302 h 95170"/>
              <a:gd name="connsiteX3" fmla="*/ 182881 w 297314"/>
              <a:gd name="connsiteY3" fmla="*/ 46752 h 95170"/>
              <a:gd name="connsiteX4" fmla="*/ 297181 w 297314"/>
              <a:gd name="connsiteY4" fmla="*/ 94377 h 95170"/>
              <a:gd name="connsiteX5" fmla="*/ 205106 w 297314"/>
              <a:gd name="connsiteY5" fmla="*/ 75327 h 95170"/>
              <a:gd name="connsiteX6" fmla="*/ 170181 w 297314"/>
              <a:gd name="connsiteY6" fmla="*/ 59452 h 95170"/>
              <a:gd name="connsiteX7" fmla="*/ 132081 w 297314"/>
              <a:gd name="connsiteY7" fmla="*/ 27702 h 95170"/>
              <a:gd name="connsiteX8" fmla="*/ 318 w 297314"/>
              <a:gd name="connsiteY8" fmla="*/ 43577 h 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14" h="95170">
                <a:moveTo>
                  <a:pt x="318" y="43577"/>
                </a:moveTo>
                <a:cubicBezTo>
                  <a:pt x="-6297" y="40666"/>
                  <a:pt x="92393" y="10239"/>
                  <a:pt x="92393" y="10239"/>
                </a:cubicBezTo>
                <a:cubicBezTo>
                  <a:pt x="113824" y="3360"/>
                  <a:pt x="113825" y="-3784"/>
                  <a:pt x="128906" y="2302"/>
                </a:cubicBezTo>
                <a:cubicBezTo>
                  <a:pt x="143987" y="8387"/>
                  <a:pt x="154835" y="31406"/>
                  <a:pt x="182881" y="46752"/>
                </a:cubicBezTo>
                <a:cubicBezTo>
                  <a:pt x="210927" y="62098"/>
                  <a:pt x="293477" y="89615"/>
                  <a:pt x="297181" y="94377"/>
                </a:cubicBezTo>
                <a:cubicBezTo>
                  <a:pt x="300885" y="99139"/>
                  <a:pt x="226273" y="81148"/>
                  <a:pt x="205106" y="75327"/>
                </a:cubicBezTo>
                <a:cubicBezTo>
                  <a:pt x="183939" y="69506"/>
                  <a:pt x="182352" y="67389"/>
                  <a:pt x="170181" y="59452"/>
                </a:cubicBezTo>
                <a:cubicBezTo>
                  <a:pt x="158010" y="51515"/>
                  <a:pt x="155100" y="33523"/>
                  <a:pt x="132081" y="27702"/>
                </a:cubicBezTo>
                <a:cubicBezTo>
                  <a:pt x="109062" y="21881"/>
                  <a:pt x="6933" y="46488"/>
                  <a:pt x="318" y="4357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EECD3A2-3E4A-4E22-AD58-A2CE2E9DEEE3}"/>
              </a:ext>
            </a:extLst>
          </p:cNvPr>
          <p:cNvSpPr/>
          <p:nvPr/>
        </p:nvSpPr>
        <p:spPr>
          <a:xfrm>
            <a:off x="5544135" y="2206602"/>
            <a:ext cx="194760" cy="55640"/>
          </a:xfrm>
          <a:custGeom>
            <a:avLst/>
            <a:gdLst>
              <a:gd name="connsiteX0" fmla="*/ 1003 w 194760"/>
              <a:gd name="connsiteY0" fmla="*/ 23 h 55640"/>
              <a:gd name="connsiteX1" fmla="*/ 101015 w 194760"/>
              <a:gd name="connsiteY1" fmla="*/ 41298 h 55640"/>
              <a:gd name="connsiteX2" fmla="*/ 194678 w 194760"/>
              <a:gd name="connsiteY2" fmla="*/ 44473 h 55640"/>
              <a:gd name="connsiteX3" fmla="*/ 116890 w 194760"/>
              <a:gd name="connsiteY3" fmla="*/ 50823 h 55640"/>
              <a:gd name="connsiteX4" fmla="*/ 83553 w 194760"/>
              <a:gd name="connsiteY4" fmla="*/ 55586 h 55640"/>
              <a:gd name="connsiteX5" fmla="*/ 50215 w 194760"/>
              <a:gd name="connsiteY5" fmla="*/ 47648 h 55640"/>
              <a:gd name="connsiteX6" fmla="*/ 1003 w 194760"/>
              <a:gd name="connsiteY6" fmla="*/ 23 h 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760" h="55640">
                <a:moveTo>
                  <a:pt x="1003" y="23"/>
                </a:moveTo>
                <a:cubicBezTo>
                  <a:pt x="9470" y="-1035"/>
                  <a:pt x="68736" y="33890"/>
                  <a:pt x="101015" y="41298"/>
                </a:cubicBezTo>
                <a:cubicBezTo>
                  <a:pt x="133294" y="48706"/>
                  <a:pt x="192032" y="42886"/>
                  <a:pt x="194678" y="44473"/>
                </a:cubicBezTo>
                <a:cubicBezTo>
                  <a:pt x="197324" y="46061"/>
                  <a:pt x="135411" y="48971"/>
                  <a:pt x="116890" y="50823"/>
                </a:cubicBezTo>
                <a:cubicBezTo>
                  <a:pt x="98369" y="52675"/>
                  <a:pt x="94665" y="56115"/>
                  <a:pt x="83553" y="55586"/>
                </a:cubicBezTo>
                <a:cubicBezTo>
                  <a:pt x="72441" y="55057"/>
                  <a:pt x="60269" y="53733"/>
                  <a:pt x="50215" y="47648"/>
                </a:cubicBezTo>
                <a:cubicBezTo>
                  <a:pt x="40161" y="41563"/>
                  <a:pt x="-7464" y="1081"/>
                  <a:pt x="1003" y="2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33AAA2E-50FC-406B-9F07-5762A9D23DBB}"/>
              </a:ext>
            </a:extLst>
          </p:cNvPr>
          <p:cNvSpPr/>
          <p:nvPr/>
        </p:nvSpPr>
        <p:spPr>
          <a:xfrm>
            <a:off x="5357665" y="2154167"/>
            <a:ext cx="101077" cy="137065"/>
          </a:xfrm>
          <a:custGeom>
            <a:avLst/>
            <a:gdLst>
              <a:gd name="connsiteX0" fmla="*/ 35073 w 101077"/>
              <a:gd name="connsiteY0" fmla="*/ 71 h 137065"/>
              <a:gd name="connsiteX1" fmla="*/ 148 w 101077"/>
              <a:gd name="connsiteY1" fmla="*/ 60396 h 137065"/>
              <a:gd name="connsiteX2" fmla="*/ 50948 w 101077"/>
              <a:gd name="connsiteY2" fmla="*/ 103258 h 137065"/>
              <a:gd name="connsiteX3" fmla="*/ 76348 w 101077"/>
              <a:gd name="connsiteY3" fmla="*/ 111196 h 137065"/>
              <a:gd name="connsiteX4" fmla="*/ 6498 w 101077"/>
              <a:gd name="connsiteY4" fmla="*/ 135008 h 137065"/>
              <a:gd name="connsiteX5" fmla="*/ 100160 w 101077"/>
              <a:gd name="connsiteY5" fmla="*/ 130246 h 137065"/>
              <a:gd name="connsiteX6" fmla="*/ 52535 w 101077"/>
              <a:gd name="connsiteY6" fmla="*/ 85796 h 137065"/>
              <a:gd name="connsiteX7" fmla="*/ 23960 w 101077"/>
              <a:gd name="connsiteY7" fmla="*/ 73096 h 137065"/>
              <a:gd name="connsiteX8" fmla="*/ 35073 w 101077"/>
              <a:gd name="connsiteY8" fmla="*/ 71 h 13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77" h="137065">
                <a:moveTo>
                  <a:pt x="35073" y="71"/>
                </a:moveTo>
                <a:cubicBezTo>
                  <a:pt x="31104" y="-2046"/>
                  <a:pt x="-2498" y="43198"/>
                  <a:pt x="148" y="60396"/>
                </a:cubicBezTo>
                <a:cubicBezTo>
                  <a:pt x="2794" y="77594"/>
                  <a:pt x="38248" y="94791"/>
                  <a:pt x="50948" y="103258"/>
                </a:cubicBezTo>
                <a:cubicBezTo>
                  <a:pt x="63648" y="111725"/>
                  <a:pt x="83756" y="105904"/>
                  <a:pt x="76348" y="111196"/>
                </a:cubicBezTo>
                <a:cubicBezTo>
                  <a:pt x="68940" y="116488"/>
                  <a:pt x="2529" y="131833"/>
                  <a:pt x="6498" y="135008"/>
                </a:cubicBezTo>
                <a:cubicBezTo>
                  <a:pt x="10467" y="138183"/>
                  <a:pt x="92487" y="138448"/>
                  <a:pt x="100160" y="130246"/>
                </a:cubicBezTo>
                <a:cubicBezTo>
                  <a:pt x="107833" y="122044"/>
                  <a:pt x="65235" y="95321"/>
                  <a:pt x="52535" y="85796"/>
                </a:cubicBezTo>
                <a:cubicBezTo>
                  <a:pt x="39835" y="76271"/>
                  <a:pt x="28987" y="83415"/>
                  <a:pt x="23960" y="73096"/>
                </a:cubicBezTo>
                <a:cubicBezTo>
                  <a:pt x="18933" y="62777"/>
                  <a:pt x="39042" y="2188"/>
                  <a:pt x="35073" y="7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35F773B-3E69-4534-A10C-3F1C998397C8}"/>
              </a:ext>
            </a:extLst>
          </p:cNvPr>
          <p:cNvSpPr/>
          <p:nvPr/>
        </p:nvSpPr>
        <p:spPr>
          <a:xfrm>
            <a:off x="5413078" y="2268536"/>
            <a:ext cx="155785" cy="24652"/>
          </a:xfrm>
          <a:custGeom>
            <a:avLst/>
            <a:gdLst>
              <a:gd name="connsiteX0" fmla="*/ 1885 w 155785"/>
              <a:gd name="connsiteY0" fmla="*/ 23814 h 24652"/>
              <a:gd name="connsiteX1" fmla="*/ 154285 w 155785"/>
              <a:gd name="connsiteY1" fmla="*/ 17464 h 24652"/>
              <a:gd name="connsiteX2" fmla="*/ 74910 w 155785"/>
              <a:gd name="connsiteY2" fmla="*/ 2 h 24652"/>
              <a:gd name="connsiteX3" fmla="*/ 1885 w 155785"/>
              <a:gd name="connsiteY3" fmla="*/ 23814 h 2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785" h="24652">
                <a:moveTo>
                  <a:pt x="1885" y="23814"/>
                </a:moveTo>
                <a:cubicBezTo>
                  <a:pt x="15114" y="26724"/>
                  <a:pt x="142114" y="21433"/>
                  <a:pt x="154285" y="17464"/>
                </a:cubicBezTo>
                <a:cubicBezTo>
                  <a:pt x="166456" y="13495"/>
                  <a:pt x="101368" y="266"/>
                  <a:pt x="74910" y="2"/>
                </a:cubicBezTo>
                <a:cubicBezTo>
                  <a:pt x="48452" y="-263"/>
                  <a:pt x="-11344" y="20904"/>
                  <a:pt x="1885" y="2381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B94886A-605C-46F8-A160-03E341D87CF4}"/>
              </a:ext>
            </a:extLst>
          </p:cNvPr>
          <p:cNvSpPr/>
          <p:nvPr/>
        </p:nvSpPr>
        <p:spPr>
          <a:xfrm>
            <a:off x="5546047" y="2274250"/>
            <a:ext cx="139816" cy="32397"/>
          </a:xfrm>
          <a:custGeom>
            <a:avLst/>
            <a:gdLst>
              <a:gd name="connsiteX0" fmla="*/ 678 w 139816"/>
              <a:gd name="connsiteY0" fmla="*/ 32388 h 32397"/>
              <a:gd name="connsiteX1" fmla="*/ 113391 w 139816"/>
              <a:gd name="connsiteY1" fmla="*/ 3813 h 32397"/>
              <a:gd name="connsiteX2" fmla="*/ 137203 w 139816"/>
              <a:gd name="connsiteY2" fmla="*/ 638 h 32397"/>
              <a:gd name="connsiteX3" fmla="*/ 68941 w 139816"/>
              <a:gd name="connsiteY3" fmla="*/ 6988 h 32397"/>
              <a:gd name="connsiteX4" fmla="*/ 678 w 139816"/>
              <a:gd name="connsiteY4" fmla="*/ 32388 h 3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16" h="32397">
                <a:moveTo>
                  <a:pt x="678" y="32388"/>
                </a:moveTo>
                <a:cubicBezTo>
                  <a:pt x="8086" y="31859"/>
                  <a:pt x="90637" y="9105"/>
                  <a:pt x="113391" y="3813"/>
                </a:cubicBezTo>
                <a:cubicBezTo>
                  <a:pt x="136145" y="-1479"/>
                  <a:pt x="144611" y="109"/>
                  <a:pt x="137203" y="638"/>
                </a:cubicBezTo>
                <a:cubicBezTo>
                  <a:pt x="129795" y="1167"/>
                  <a:pt x="89314" y="3549"/>
                  <a:pt x="68941" y="6988"/>
                </a:cubicBezTo>
                <a:cubicBezTo>
                  <a:pt x="48568" y="10427"/>
                  <a:pt x="-6730" y="32917"/>
                  <a:pt x="678" y="3238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8C668E0-3C9C-4075-B2A0-E126A75AB63F}"/>
              </a:ext>
            </a:extLst>
          </p:cNvPr>
          <p:cNvSpPr/>
          <p:nvPr/>
        </p:nvSpPr>
        <p:spPr>
          <a:xfrm>
            <a:off x="5397016" y="1315665"/>
            <a:ext cx="398388" cy="888952"/>
          </a:xfrm>
          <a:custGeom>
            <a:avLst/>
            <a:gdLst>
              <a:gd name="connsiteX0" fmla="*/ 397359 w 398388"/>
              <a:gd name="connsiteY0" fmla="*/ 373 h 888952"/>
              <a:gd name="connsiteX1" fmla="*/ 324334 w 398388"/>
              <a:gd name="connsiteY1" fmla="*/ 82923 h 888952"/>
              <a:gd name="connsiteX2" fmla="*/ 213209 w 398388"/>
              <a:gd name="connsiteY2" fmla="*/ 275010 h 888952"/>
              <a:gd name="connsiteX3" fmla="*/ 125897 w 398388"/>
              <a:gd name="connsiteY3" fmla="*/ 516310 h 888952"/>
              <a:gd name="connsiteX4" fmla="*/ 75097 w 398388"/>
              <a:gd name="connsiteY4" fmla="*/ 671885 h 888952"/>
              <a:gd name="connsiteX5" fmla="*/ 25884 w 398388"/>
              <a:gd name="connsiteY5" fmla="*/ 752848 h 888952"/>
              <a:gd name="connsiteX6" fmla="*/ 3659 w 398388"/>
              <a:gd name="connsiteY6" fmla="*/ 790948 h 888952"/>
              <a:gd name="connsiteX7" fmla="*/ 2072 w 398388"/>
              <a:gd name="connsiteY7" fmla="*/ 887785 h 888952"/>
              <a:gd name="connsiteX8" fmla="*/ 24297 w 398388"/>
              <a:gd name="connsiteY8" fmla="*/ 717923 h 888952"/>
              <a:gd name="connsiteX9" fmla="*/ 114784 w 398388"/>
              <a:gd name="connsiteY9" fmla="*/ 552823 h 888952"/>
              <a:gd name="connsiteX10" fmla="*/ 224322 w 398388"/>
              <a:gd name="connsiteY10" fmla="*/ 228973 h 888952"/>
              <a:gd name="connsiteX11" fmla="*/ 357672 w 398388"/>
              <a:gd name="connsiteY11" fmla="*/ 111498 h 888952"/>
              <a:gd name="connsiteX12" fmla="*/ 397359 w 398388"/>
              <a:gd name="connsiteY12" fmla="*/ 373 h 88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388" h="888952">
                <a:moveTo>
                  <a:pt x="397359" y="373"/>
                </a:moveTo>
                <a:cubicBezTo>
                  <a:pt x="391803" y="-4390"/>
                  <a:pt x="355026" y="37150"/>
                  <a:pt x="324334" y="82923"/>
                </a:cubicBezTo>
                <a:cubicBezTo>
                  <a:pt x="293642" y="128696"/>
                  <a:pt x="246282" y="202779"/>
                  <a:pt x="213209" y="275010"/>
                </a:cubicBezTo>
                <a:cubicBezTo>
                  <a:pt x="180136" y="347241"/>
                  <a:pt x="148916" y="450164"/>
                  <a:pt x="125897" y="516310"/>
                </a:cubicBezTo>
                <a:cubicBezTo>
                  <a:pt x="102878" y="582456"/>
                  <a:pt x="91766" y="632462"/>
                  <a:pt x="75097" y="671885"/>
                </a:cubicBezTo>
                <a:cubicBezTo>
                  <a:pt x="58428" y="711308"/>
                  <a:pt x="37790" y="733004"/>
                  <a:pt x="25884" y="752848"/>
                </a:cubicBezTo>
                <a:cubicBezTo>
                  <a:pt x="13978" y="772692"/>
                  <a:pt x="7628" y="768459"/>
                  <a:pt x="3659" y="790948"/>
                </a:cubicBezTo>
                <a:cubicBezTo>
                  <a:pt x="-310" y="813437"/>
                  <a:pt x="-1368" y="899956"/>
                  <a:pt x="2072" y="887785"/>
                </a:cubicBezTo>
                <a:cubicBezTo>
                  <a:pt x="5512" y="875614"/>
                  <a:pt x="5512" y="773750"/>
                  <a:pt x="24297" y="717923"/>
                </a:cubicBezTo>
                <a:cubicBezTo>
                  <a:pt x="43082" y="662096"/>
                  <a:pt x="81447" y="634315"/>
                  <a:pt x="114784" y="552823"/>
                </a:cubicBezTo>
                <a:cubicBezTo>
                  <a:pt x="148121" y="471331"/>
                  <a:pt x="183841" y="302527"/>
                  <a:pt x="224322" y="228973"/>
                </a:cubicBezTo>
                <a:cubicBezTo>
                  <a:pt x="264803" y="155419"/>
                  <a:pt x="329891" y="146952"/>
                  <a:pt x="357672" y="111498"/>
                </a:cubicBezTo>
                <a:cubicBezTo>
                  <a:pt x="385453" y="76044"/>
                  <a:pt x="402915" y="5136"/>
                  <a:pt x="397359" y="37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6DF0FFF-C4F4-4526-83BF-A7C61E592DAA}"/>
              </a:ext>
            </a:extLst>
          </p:cNvPr>
          <p:cNvSpPr/>
          <p:nvPr/>
        </p:nvSpPr>
        <p:spPr>
          <a:xfrm>
            <a:off x="5187631" y="2257421"/>
            <a:ext cx="193673" cy="892179"/>
          </a:xfrm>
          <a:custGeom>
            <a:avLst/>
            <a:gdLst>
              <a:gd name="connsiteX0" fmla="*/ 190819 w 193673"/>
              <a:gd name="connsiteY0" fmla="*/ 7942 h 892179"/>
              <a:gd name="connsiteX1" fmla="*/ 151132 w 193673"/>
              <a:gd name="connsiteY1" fmla="*/ 180979 h 892179"/>
              <a:gd name="connsiteX2" fmla="*/ 63819 w 193673"/>
              <a:gd name="connsiteY2" fmla="*/ 401642 h 892179"/>
              <a:gd name="connsiteX3" fmla="*/ 16194 w 193673"/>
              <a:gd name="connsiteY3" fmla="*/ 541342 h 892179"/>
              <a:gd name="connsiteX4" fmla="*/ 14607 w 193673"/>
              <a:gd name="connsiteY4" fmla="*/ 654054 h 892179"/>
              <a:gd name="connsiteX5" fmla="*/ 47944 w 193673"/>
              <a:gd name="connsiteY5" fmla="*/ 892179 h 892179"/>
              <a:gd name="connsiteX6" fmla="*/ 319 w 193673"/>
              <a:gd name="connsiteY6" fmla="*/ 652467 h 892179"/>
              <a:gd name="connsiteX7" fmla="*/ 76519 w 193673"/>
              <a:gd name="connsiteY7" fmla="*/ 446092 h 892179"/>
              <a:gd name="connsiteX8" fmla="*/ 190819 w 193673"/>
              <a:gd name="connsiteY8" fmla="*/ 7942 h 89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73" h="892179">
                <a:moveTo>
                  <a:pt x="190819" y="7942"/>
                </a:moveTo>
                <a:cubicBezTo>
                  <a:pt x="203254" y="-36243"/>
                  <a:pt x="172299" y="115362"/>
                  <a:pt x="151132" y="180979"/>
                </a:cubicBezTo>
                <a:cubicBezTo>
                  <a:pt x="129965" y="246596"/>
                  <a:pt x="86309" y="341582"/>
                  <a:pt x="63819" y="401642"/>
                </a:cubicBezTo>
                <a:cubicBezTo>
                  <a:pt x="41329" y="461702"/>
                  <a:pt x="24396" y="499273"/>
                  <a:pt x="16194" y="541342"/>
                </a:cubicBezTo>
                <a:cubicBezTo>
                  <a:pt x="7992" y="583411"/>
                  <a:pt x="9315" y="595581"/>
                  <a:pt x="14607" y="654054"/>
                </a:cubicBezTo>
                <a:cubicBezTo>
                  <a:pt x="19899" y="712527"/>
                  <a:pt x="50325" y="892443"/>
                  <a:pt x="47944" y="892179"/>
                </a:cubicBezTo>
                <a:cubicBezTo>
                  <a:pt x="45563" y="891915"/>
                  <a:pt x="-4443" y="726815"/>
                  <a:pt x="319" y="652467"/>
                </a:cubicBezTo>
                <a:cubicBezTo>
                  <a:pt x="5081" y="578119"/>
                  <a:pt x="43446" y="549015"/>
                  <a:pt x="76519" y="446092"/>
                </a:cubicBezTo>
                <a:cubicBezTo>
                  <a:pt x="109592" y="343169"/>
                  <a:pt x="178384" y="52127"/>
                  <a:pt x="190819" y="79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39ED88C-4142-4ACC-8493-2BEBF2AFA8A5}"/>
              </a:ext>
            </a:extLst>
          </p:cNvPr>
          <p:cNvSpPr/>
          <p:nvPr/>
        </p:nvSpPr>
        <p:spPr>
          <a:xfrm>
            <a:off x="5202696" y="3166537"/>
            <a:ext cx="42882" cy="489499"/>
          </a:xfrm>
          <a:custGeom>
            <a:avLst/>
            <a:gdLst>
              <a:gd name="connsiteX0" fmla="*/ 33937 w 42882"/>
              <a:gd name="connsiteY0" fmla="*/ 4230 h 489499"/>
              <a:gd name="connsiteX1" fmla="*/ 71 w 42882"/>
              <a:gd name="connsiteY1" fmla="*/ 474130 h 489499"/>
              <a:gd name="connsiteX2" fmla="*/ 25471 w 42882"/>
              <a:gd name="connsiteY2" fmla="*/ 364063 h 489499"/>
              <a:gd name="connsiteX3" fmla="*/ 42404 w 42882"/>
              <a:gd name="connsiteY3" fmla="*/ 247646 h 489499"/>
              <a:gd name="connsiteX4" fmla="*/ 33937 w 42882"/>
              <a:gd name="connsiteY4" fmla="*/ 4230 h 48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82" h="489499">
                <a:moveTo>
                  <a:pt x="33937" y="4230"/>
                </a:moveTo>
                <a:cubicBezTo>
                  <a:pt x="26882" y="41977"/>
                  <a:pt x="1482" y="414158"/>
                  <a:pt x="71" y="474130"/>
                </a:cubicBezTo>
                <a:cubicBezTo>
                  <a:pt x="-1340" y="534102"/>
                  <a:pt x="18416" y="401810"/>
                  <a:pt x="25471" y="364063"/>
                </a:cubicBezTo>
                <a:cubicBezTo>
                  <a:pt x="32526" y="326316"/>
                  <a:pt x="40640" y="303032"/>
                  <a:pt x="42404" y="247646"/>
                </a:cubicBezTo>
                <a:cubicBezTo>
                  <a:pt x="44168" y="192260"/>
                  <a:pt x="40992" y="-33517"/>
                  <a:pt x="33937" y="423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A2EA5A0-B79F-4B99-ADB5-90039CA0C022}"/>
              </a:ext>
            </a:extLst>
          </p:cNvPr>
          <p:cNvSpPr/>
          <p:nvPr/>
        </p:nvSpPr>
        <p:spPr>
          <a:xfrm>
            <a:off x="5338165" y="4406325"/>
            <a:ext cx="1138177" cy="409554"/>
          </a:xfrm>
          <a:custGeom>
            <a:avLst/>
            <a:gdLst>
              <a:gd name="connsiteX0" fmla="*/ 1134602 w 1138177"/>
              <a:gd name="connsiteY0" fmla="*/ 233408 h 409554"/>
              <a:gd name="connsiteX1" fmla="*/ 844618 w 1138177"/>
              <a:gd name="connsiteY1" fmla="*/ 335008 h 409554"/>
              <a:gd name="connsiteX2" fmla="*/ 537702 w 1138177"/>
              <a:gd name="connsiteY2" fmla="*/ 406975 h 409554"/>
              <a:gd name="connsiteX3" fmla="*/ 378952 w 1138177"/>
              <a:gd name="connsiteY3" fmla="*/ 385808 h 409554"/>
              <a:gd name="connsiteX4" fmla="*/ 148235 w 1138177"/>
              <a:gd name="connsiteY4" fmla="*/ 311725 h 409554"/>
              <a:gd name="connsiteX5" fmla="*/ 52985 w 1138177"/>
              <a:gd name="connsiteY5" fmla="*/ 218592 h 409554"/>
              <a:gd name="connsiteX6" fmla="*/ 68 w 1138177"/>
              <a:gd name="connsiteY6" fmla="*/ 575 h 409554"/>
              <a:gd name="connsiteX7" fmla="*/ 46635 w 1138177"/>
              <a:gd name="connsiteY7" fmla="*/ 159325 h 409554"/>
              <a:gd name="connsiteX8" fmla="*/ 220202 w 1138177"/>
              <a:gd name="connsiteY8" fmla="*/ 292675 h 409554"/>
              <a:gd name="connsiteX9" fmla="*/ 637185 w 1138177"/>
              <a:gd name="connsiteY9" fmla="*/ 358292 h 409554"/>
              <a:gd name="connsiteX10" fmla="*/ 1134602 w 1138177"/>
              <a:gd name="connsiteY10" fmla="*/ 233408 h 40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8177" h="409554">
                <a:moveTo>
                  <a:pt x="1134602" y="233408"/>
                </a:moveTo>
                <a:cubicBezTo>
                  <a:pt x="1169174" y="229527"/>
                  <a:pt x="944101" y="306080"/>
                  <a:pt x="844618" y="335008"/>
                </a:cubicBezTo>
                <a:cubicBezTo>
                  <a:pt x="745135" y="363936"/>
                  <a:pt x="615313" y="398508"/>
                  <a:pt x="537702" y="406975"/>
                </a:cubicBezTo>
                <a:cubicBezTo>
                  <a:pt x="460091" y="415442"/>
                  <a:pt x="443863" y="401683"/>
                  <a:pt x="378952" y="385808"/>
                </a:cubicBezTo>
                <a:cubicBezTo>
                  <a:pt x="314041" y="369933"/>
                  <a:pt x="202563" y="339594"/>
                  <a:pt x="148235" y="311725"/>
                </a:cubicBezTo>
                <a:cubicBezTo>
                  <a:pt x="93907" y="283856"/>
                  <a:pt x="77679" y="270450"/>
                  <a:pt x="52985" y="218592"/>
                </a:cubicBezTo>
                <a:cubicBezTo>
                  <a:pt x="28291" y="166734"/>
                  <a:pt x="1126" y="10453"/>
                  <a:pt x="68" y="575"/>
                </a:cubicBezTo>
                <a:cubicBezTo>
                  <a:pt x="-990" y="-9303"/>
                  <a:pt x="9946" y="110642"/>
                  <a:pt x="46635" y="159325"/>
                </a:cubicBezTo>
                <a:cubicBezTo>
                  <a:pt x="83324" y="208008"/>
                  <a:pt x="121777" y="259514"/>
                  <a:pt x="220202" y="292675"/>
                </a:cubicBezTo>
                <a:cubicBezTo>
                  <a:pt x="318627" y="325836"/>
                  <a:pt x="484432" y="368170"/>
                  <a:pt x="637185" y="358292"/>
                </a:cubicBezTo>
                <a:cubicBezTo>
                  <a:pt x="789938" y="348414"/>
                  <a:pt x="1100030" y="237289"/>
                  <a:pt x="1134602" y="23340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32A946F0-46F4-4FE6-A415-523F05C73F46}"/>
              </a:ext>
            </a:extLst>
          </p:cNvPr>
          <p:cNvSpPr/>
          <p:nvPr/>
        </p:nvSpPr>
        <p:spPr>
          <a:xfrm>
            <a:off x="7269893" y="3158945"/>
            <a:ext cx="759126" cy="627772"/>
          </a:xfrm>
          <a:custGeom>
            <a:avLst/>
            <a:gdLst>
              <a:gd name="connsiteX0" fmla="*/ 758624 w 759126"/>
              <a:gd name="connsiteY0" fmla="*/ 1238 h 627772"/>
              <a:gd name="connsiteX1" fmla="*/ 601990 w 759126"/>
              <a:gd name="connsiteY1" fmla="*/ 352605 h 627772"/>
              <a:gd name="connsiteX2" fmla="*/ 290840 w 759126"/>
              <a:gd name="connsiteY2" fmla="*/ 608722 h 627772"/>
              <a:gd name="connsiteX3" fmla="*/ 212524 w 759126"/>
              <a:gd name="connsiteY3" fmla="*/ 596022 h 627772"/>
              <a:gd name="connsiteX4" fmla="*/ 115157 w 759126"/>
              <a:gd name="connsiteY4" fmla="*/ 517705 h 627772"/>
              <a:gd name="connsiteX5" fmla="*/ 45307 w 759126"/>
              <a:gd name="connsiteY5" fmla="*/ 498655 h 627772"/>
              <a:gd name="connsiteX6" fmla="*/ 2974 w 759126"/>
              <a:gd name="connsiteY6" fmla="*/ 627772 h 627772"/>
              <a:gd name="connsiteX7" fmla="*/ 127857 w 759126"/>
              <a:gd name="connsiteY7" fmla="*/ 496538 h 627772"/>
              <a:gd name="connsiteX8" fmla="*/ 305657 w 759126"/>
              <a:gd name="connsiteY8" fmla="*/ 530405 h 627772"/>
              <a:gd name="connsiteX9" fmla="*/ 451707 w 759126"/>
              <a:gd name="connsiteY9" fmla="*/ 473255 h 627772"/>
              <a:gd name="connsiteX10" fmla="*/ 646440 w 759126"/>
              <a:gd name="connsiteY10" fmla="*/ 244655 h 627772"/>
              <a:gd name="connsiteX11" fmla="*/ 758624 w 759126"/>
              <a:gd name="connsiteY11" fmla="*/ 1238 h 62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9126" h="627772">
                <a:moveTo>
                  <a:pt x="758624" y="1238"/>
                </a:moveTo>
                <a:cubicBezTo>
                  <a:pt x="751216" y="19230"/>
                  <a:pt x="679954" y="251358"/>
                  <a:pt x="601990" y="352605"/>
                </a:cubicBezTo>
                <a:cubicBezTo>
                  <a:pt x="524026" y="453852"/>
                  <a:pt x="355751" y="568153"/>
                  <a:pt x="290840" y="608722"/>
                </a:cubicBezTo>
                <a:cubicBezTo>
                  <a:pt x="225929" y="649291"/>
                  <a:pt x="241804" y="611191"/>
                  <a:pt x="212524" y="596022"/>
                </a:cubicBezTo>
                <a:cubicBezTo>
                  <a:pt x="183244" y="580853"/>
                  <a:pt x="143026" y="533933"/>
                  <a:pt x="115157" y="517705"/>
                </a:cubicBezTo>
                <a:cubicBezTo>
                  <a:pt x="87288" y="501477"/>
                  <a:pt x="64004" y="480311"/>
                  <a:pt x="45307" y="498655"/>
                </a:cubicBezTo>
                <a:cubicBezTo>
                  <a:pt x="26610" y="516999"/>
                  <a:pt x="-10784" y="628125"/>
                  <a:pt x="2974" y="627772"/>
                </a:cubicBezTo>
                <a:cubicBezTo>
                  <a:pt x="16732" y="627419"/>
                  <a:pt x="77410" y="512766"/>
                  <a:pt x="127857" y="496538"/>
                </a:cubicBezTo>
                <a:cubicBezTo>
                  <a:pt x="178304" y="480310"/>
                  <a:pt x="251682" y="534285"/>
                  <a:pt x="305657" y="530405"/>
                </a:cubicBezTo>
                <a:cubicBezTo>
                  <a:pt x="359632" y="526525"/>
                  <a:pt x="394910" y="520880"/>
                  <a:pt x="451707" y="473255"/>
                </a:cubicBezTo>
                <a:cubicBezTo>
                  <a:pt x="508504" y="425630"/>
                  <a:pt x="603048" y="323325"/>
                  <a:pt x="646440" y="244655"/>
                </a:cubicBezTo>
                <a:cubicBezTo>
                  <a:pt x="689832" y="165986"/>
                  <a:pt x="766032" y="-16754"/>
                  <a:pt x="758624" y="123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8B6A416-163C-4103-9256-62553FFE0C32}"/>
              </a:ext>
            </a:extLst>
          </p:cNvPr>
          <p:cNvSpPr/>
          <p:nvPr/>
        </p:nvSpPr>
        <p:spPr>
          <a:xfrm>
            <a:off x="7769838" y="2838450"/>
            <a:ext cx="289919" cy="422073"/>
          </a:xfrm>
          <a:custGeom>
            <a:avLst/>
            <a:gdLst>
              <a:gd name="connsiteX0" fmla="*/ 445 w 289919"/>
              <a:gd name="connsiteY0" fmla="*/ 0 h 422073"/>
              <a:gd name="connsiteX1" fmla="*/ 205762 w 289919"/>
              <a:gd name="connsiteY1" fmla="*/ 162983 h 422073"/>
              <a:gd name="connsiteX2" fmla="*/ 207879 w 289919"/>
              <a:gd name="connsiteY2" fmla="*/ 421217 h 422073"/>
              <a:gd name="connsiteX3" fmla="*/ 265029 w 289919"/>
              <a:gd name="connsiteY3" fmla="*/ 243417 h 422073"/>
              <a:gd name="connsiteX4" fmla="*/ 269262 w 289919"/>
              <a:gd name="connsiteY4" fmla="*/ 160867 h 422073"/>
              <a:gd name="connsiteX5" fmla="*/ 445 w 289919"/>
              <a:gd name="connsiteY5" fmla="*/ 0 h 42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19" h="422073">
                <a:moveTo>
                  <a:pt x="445" y="0"/>
                </a:moveTo>
                <a:cubicBezTo>
                  <a:pt x="-10138" y="353"/>
                  <a:pt x="171190" y="92780"/>
                  <a:pt x="205762" y="162983"/>
                </a:cubicBezTo>
                <a:cubicBezTo>
                  <a:pt x="240334" y="233186"/>
                  <a:pt x="198001" y="407811"/>
                  <a:pt x="207879" y="421217"/>
                </a:cubicBezTo>
                <a:cubicBezTo>
                  <a:pt x="217757" y="434623"/>
                  <a:pt x="254799" y="286809"/>
                  <a:pt x="265029" y="243417"/>
                </a:cubicBezTo>
                <a:cubicBezTo>
                  <a:pt x="275260" y="200025"/>
                  <a:pt x="313007" y="200731"/>
                  <a:pt x="269262" y="160867"/>
                </a:cubicBezTo>
                <a:cubicBezTo>
                  <a:pt x="225518" y="121003"/>
                  <a:pt x="11028" y="-353"/>
                  <a:pt x="445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B71DB1E8-38B6-4156-817F-9929B42B1C80}"/>
              </a:ext>
            </a:extLst>
          </p:cNvPr>
          <p:cNvSpPr/>
          <p:nvPr/>
        </p:nvSpPr>
        <p:spPr>
          <a:xfrm>
            <a:off x="7591930" y="2918781"/>
            <a:ext cx="256162" cy="529341"/>
          </a:xfrm>
          <a:custGeom>
            <a:avLst/>
            <a:gdLst>
              <a:gd name="connsiteX0" fmla="*/ 227037 w 256162"/>
              <a:gd name="connsiteY0" fmla="*/ 102 h 529341"/>
              <a:gd name="connsiteX1" fmla="*/ 104270 w 256162"/>
              <a:gd name="connsiteY1" fmla="*/ 199069 h 529341"/>
              <a:gd name="connsiteX2" fmla="*/ 184703 w 256162"/>
              <a:gd name="connsiteY2" fmla="*/ 317602 h 529341"/>
              <a:gd name="connsiteX3" fmla="*/ 184703 w 256162"/>
              <a:gd name="connsiteY3" fmla="*/ 345119 h 529341"/>
              <a:gd name="connsiteX4" fmla="*/ 553 w 256162"/>
              <a:gd name="connsiteY4" fmla="*/ 529269 h 529341"/>
              <a:gd name="connsiteX5" fmla="*/ 252437 w 256162"/>
              <a:gd name="connsiteY5" fmla="*/ 321836 h 529341"/>
              <a:gd name="connsiteX6" fmla="*/ 157187 w 256162"/>
              <a:gd name="connsiteY6" fmla="*/ 226586 h 529341"/>
              <a:gd name="connsiteX7" fmla="*/ 227037 w 256162"/>
              <a:gd name="connsiteY7" fmla="*/ 102 h 52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162" h="529341">
                <a:moveTo>
                  <a:pt x="227037" y="102"/>
                </a:moveTo>
                <a:cubicBezTo>
                  <a:pt x="218217" y="-4484"/>
                  <a:pt x="111326" y="146152"/>
                  <a:pt x="104270" y="199069"/>
                </a:cubicBezTo>
                <a:cubicBezTo>
                  <a:pt x="97214" y="251986"/>
                  <a:pt x="171298" y="293260"/>
                  <a:pt x="184703" y="317602"/>
                </a:cubicBezTo>
                <a:cubicBezTo>
                  <a:pt x="198108" y="341944"/>
                  <a:pt x="215395" y="309841"/>
                  <a:pt x="184703" y="345119"/>
                </a:cubicBezTo>
                <a:cubicBezTo>
                  <a:pt x="154011" y="380397"/>
                  <a:pt x="-10736" y="533149"/>
                  <a:pt x="553" y="529269"/>
                </a:cubicBezTo>
                <a:cubicBezTo>
                  <a:pt x="11842" y="525389"/>
                  <a:pt x="226331" y="372283"/>
                  <a:pt x="252437" y="321836"/>
                </a:cubicBezTo>
                <a:cubicBezTo>
                  <a:pt x="278543" y="271389"/>
                  <a:pt x="158951" y="279150"/>
                  <a:pt x="157187" y="226586"/>
                </a:cubicBezTo>
                <a:cubicBezTo>
                  <a:pt x="155423" y="174022"/>
                  <a:pt x="235857" y="4688"/>
                  <a:pt x="227037" y="1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BD6944C-7579-4B24-A6B8-382E1A95F66A}"/>
              </a:ext>
            </a:extLst>
          </p:cNvPr>
          <p:cNvSpPr/>
          <p:nvPr/>
        </p:nvSpPr>
        <p:spPr>
          <a:xfrm>
            <a:off x="7187164" y="2541886"/>
            <a:ext cx="224004" cy="749893"/>
          </a:xfrm>
          <a:custGeom>
            <a:avLst/>
            <a:gdLst>
              <a:gd name="connsiteX0" fmla="*/ 1036 w 224004"/>
              <a:gd name="connsiteY0" fmla="*/ 231 h 749893"/>
              <a:gd name="connsiteX1" fmla="*/ 202119 w 224004"/>
              <a:gd name="connsiteY1" fmla="*/ 188614 h 749893"/>
              <a:gd name="connsiteX2" fmla="*/ 151319 w 224004"/>
              <a:gd name="connsiteY2" fmla="*/ 461664 h 749893"/>
              <a:gd name="connsiteX3" fmla="*/ 121686 w 224004"/>
              <a:gd name="connsiteY3" fmla="*/ 609831 h 749893"/>
              <a:gd name="connsiteX4" fmla="*/ 153436 w 224004"/>
              <a:gd name="connsiteY4" fmla="*/ 749531 h 749893"/>
              <a:gd name="connsiteX5" fmla="*/ 151319 w 224004"/>
              <a:gd name="connsiteY5" fmla="*/ 643697 h 749893"/>
              <a:gd name="connsiteX6" fmla="*/ 219053 w 224004"/>
              <a:gd name="connsiteY6" fmla="*/ 448964 h 749893"/>
              <a:gd name="connsiteX7" fmla="*/ 208469 w 224004"/>
              <a:gd name="connsiteY7" fmla="*/ 294447 h 749893"/>
              <a:gd name="connsiteX8" fmla="*/ 125919 w 224004"/>
              <a:gd name="connsiteY8" fmla="*/ 152631 h 749893"/>
              <a:gd name="connsiteX9" fmla="*/ 1036 w 224004"/>
              <a:gd name="connsiteY9" fmla="*/ 231 h 74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004" h="749893">
                <a:moveTo>
                  <a:pt x="1036" y="231"/>
                </a:moveTo>
                <a:cubicBezTo>
                  <a:pt x="13736" y="6228"/>
                  <a:pt x="177072" y="111709"/>
                  <a:pt x="202119" y="188614"/>
                </a:cubicBezTo>
                <a:cubicBezTo>
                  <a:pt x="227166" y="265520"/>
                  <a:pt x="164724" y="391461"/>
                  <a:pt x="151319" y="461664"/>
                </a:cubicBezTo>
                <a:cubicBezTo>
                  <a:pt x="137914" y="531867"/>
                  <a:pt x="121333" y="561853"/>
                  <a:pt x="121686" y="609831"/>
                </a:cubicBezTo>
                <a:cubicBezTo>
                  <a:pt x="122039" y="657809"/>
                  <a:pt x="148497" y="743887"/>
                  <a:pt x="153436" y="749531"/>
                </a:cubicBezTo>
                <a:cubicBezTo>
                  <a:pt x="158375" y="755175"/>
                  <a:pt x="140383" y="693792"/>
                  <a:pt x="151319" y="643697"/>
                </a:cubicBezTo>
                <a:cubicBezTo>
                  <a:pt x="162255" y="593602"/>
                  <a:pt x="209528" y="507172"/>
                  <a:pt x="219053" y="448964"/>
                </a:cubicBezTo>
                <a:cubicBezTo>
                  <a:pt x="228578" y="390756"/>
                  <a:pt x="223991" y="343836"/>
                  <a:pt x="208469" y="294447"/>
                </a:cubicBezTo>
                <a:cubicBezTo>
                  <a:pt x="192947" y="245058"/>
                  <a:pt x="155905" y="198845"/>
                  <a:pt x="125919" y="152631"/>
                </a:cubicBezTo>
                <a:cubicBezTo>
                  <a:pt x="95933" y="106417"/>
                  <a:pt x="-11664" y="-5766"/>
                  <a:pt x="1036" y="23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43323F3-FB5F-48AD-957C-0334D2AE3C4C}"/>
              </a:ext>
            </a:extLst>
          </p:cNvPr>
          <p:cNvSpPr/>
          <p:nvPr/>
        </p:nvSpPr>
        <p:spPr>
          <a:xfrm>
            <a:off x="7393659" y="2983484"/>
            <a:ext cx="194994" cy="376370"/>
          </a:xfrm>
          <a:custGeom>
            <a:avLst/>
            <a:gdLst>
              <a:gd name="connsiteX0" fmla="*/ 194591 w 194994"/>
              <a:gd name="connsiteY0" fmla="*/ 1016 h 376370"/>
              <a:gd name="connsiteX1" fmla="*/ 54891 w 194994"/>
              <a:gd name="connsiteY1" fmla="*/ 153416 h 376370"/>
              <a:gd name="connsiteX2" fmla="*/ 69708 w 194994"/>
              <a:gd name="connsiteY2" fmla="*/ 371433 h 376370"/>
              <a:gd name="connsiteX3" fmla="*/ 54891 w 194994"/>
              <a:gd name="connsiteY3" fmla="*/ 299466 h 376370"/>
              <a:gd name="connsiteX4" fmla="*/ 4091 w 194994"/>
              <a:gd name="connsiteY4" fmla="*/ 227499 h 376370"/>
              <a:gd name="connsiteX5" fmla="*/ 194591 w 194994"/>
              <a:gd name="connsiteY5" fmla="*/ 1016 h 37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994" h="376370">
                <a:moveTo>
                  <a:pt x="194591" y="1016"/>
                </a:moveTo>
                <a:cubicBezTo>
                  <a:pt x="203058" y="-11331"/>
                  <a:pt x="75705" y="91680"/>
                  <a:pt x="54891" y="153416"/>
                </a:cubicBezTo>
                <a:cubicBezTo>
                  <a:pt x="34077" y="215152"/>
                  <a:pt x="69708" y="347091"/>
                  <a:pt x="69708" y="371433"/>
                </a:cubicBezTo>
                <a:cubicBezTo>
                  <a:pt x="69708" y="395775"/>
                  <a:pt x="65827" y="323455"/>
                  <a:pt x="54891" y="299466"/>
                </a:cubicBezTo>
                <a:cubicBezTo>
                  <a:pt x="43955" y="275477"/>
                  <a:pt x="-16017" y="275124"/>
                  <a:pt x="4091" y="227499"/>
                </a:cubicBezTo>
                <a:cubicBezTo>
                  <a:pt x="24199" y="179874"/>
                  <a:pt x="186124" y="13363"/>
                  <a:pt x="194591" y="101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FB31E8E-9072-441E-B6AF-6355E8F2951B}"/>
              </a:ext>
            </a:extLst>
          </p:cNvPr>
          <p:cNvSpPr/>
          <p:nvPr/>
        </p:nvSpPr>
        <p:spPr>
          <a:xfrm>
            <a:off x="7416044" y="2861106"/>
            <a:ext cx="1057944" cy="259045"/>
          </a:xfrm>
          <a:custGeom>
            <a:avLst/>
            <a:gdLst>
              <a:gd name="connsiteX0" fmla="*/ 4989 w 1057944"/>
              <a:gd name="connsiteY0" fmla="*/ 627 h 259045"/>
              <a:gd name="connsiteX1" fmla="*/ 112939 w 1057944"/>
              <a:gd name="connsiteY1" fmla="*/ 159377 h 259045"/>
              <a:gd name="connsiteX2" fmla="*/ 301323 w 1057944"/>
              <a:gd name="connsiteY2" fmla="*/ 258861 h 259045"/>
              <a:gd name="connsiteX3" fmla="*/ 1035806 w 1057944"/>
              <a:gd name="connsiteY3" fmla="*/ 184777 h 259045"/>
              <a:gd name="connsiteX4" fmla="*/ 813556 w 1057944"/>
              <a:gd name="connsiteY4" fmla="*/ 208061 h 259045"/>
              <a:gd name="connsiteX5" fmla="*/ 271689 w 1057944"/>
              <a:gd name="connsiteY5" fmla="*/ 222877 h 259045"/>
              <a:gd name="connsiteX6" fmla="*/ 4989 w 1057944"/>
              <a:gd name="connsiteY6" fmla="*/ 627 h 25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7944" h="259045">
                <a:moveTo>
                  <a:pt x="4989" y="627"/>
                </a:moveTo>
                <a:cubicBezTo>
                  <a:pt x="-21469" y="-9956"/>
                  <a:pt x="63550" y="116338"/>
                  <a:pt x="112939" y="159377"/>
                </a:cubicBezTo>
                <a:cubicBezTo>
                  <a:pt x="162328" y="202416"/>
                  <a:pt x="147512" y="254628"/>
                  <a:pt x="301323" y="258861"/>
                </a:cubicBezTo>
                <a:cubicBezTo>
                  <a:pt x="455134" y="263094"/>
                  <a:pt x="950434" y="193244"/>
                  <a:pt x="1035806" y="184777"/>
                </a:cubicBezTo>
                <a:cubicBezTo>
                  <a:pt x="1121178" y="176310"/>
                  <a:pt x="940909" y="201711"/>
                  <a:pt x="813556" y="208061"/>
                </a:cubicBezTo>
                <a:cubicBezTo>
                  <a:pt x="686203" y="214411"/>
                  <a:pt x="403628" y="254627"/>
                  <a:pt x="271689" y="222877"/>
                </a:cubicBezTo>
                <a:cubicBezTo>
                  <a:pt x="139750" y="191127"/>
                  <a:pt x="31447" y="11210"/>
                  <a:pt x="4989" y="6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1C2CB70-9DC8-42FA-9B19-9C8849746C59}"/>
              </a:ext>
            </a:extLst>
          </p:cNvPr>
          <p:cNvSpPr/>
          <p:nvPr/>
        </p:nvSpPr>
        <p:spPr>
          <a:xfrm>
            <a:off x="5801544" y="1311244"/>
            <a:ext cx="653410" cy="247387"/>
          </a:xfrm>
          <a:custGeom>
            <a:avLst/>
            <a:gdLst>
              <a:gd name="connsiteX0" fmla="*/ 769 w 653410"/>
              <a:gd name="connsiteY0" fmla="*/ 1619 h 247387"/>
              <a:gd name="connsiteX1" fmla="*/ 235719 w 653410"/>
              <a:gd name="connsiteY1" fmla="*/ 117506 h 247387"/>
              <a:gd name="connsiteX2" fmla="*/ 484956 w 653410"/>
              <a:gd name="connsiteY2" fmla="*/ 236569 h 247387"/>
              <a:gd name="connsiteX3" fmla="*/ 653231 w 653410"/>
              <a:gd name="connsiteY3" fmla="*/ 182594 h 247387"/>
              <a:gd name="connsiteX4" fmla="*/ 513531 w 653410"/>
              <a:gd name="connsiteY4" fmla="*/ 238156 h 247387"/>
              <a:gd name="connsiteX5" fmla="*/ 334144 w 653410"/>
              <a:gd name="connsiteY5" fmla="*/ 223869 h 247387"/>
              <a:gd name="connsiteX6" fmla="*/ 769 w 653410"/>
              <a:gd name="connsiteY6" fmla="*/ 1619 h 24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410" h="247387">
                <a:moveTo>
                  <a:pt x="769" y="1619"/>
                </a:moveTo>
                <a:cubicBezTo>
                  <a:pt x="-15635" y="-16108"/>
                  <a:pt x="235719" y="117506"/>
                  <a:pt x="235719" y="117506"/>
                </a:cubicBezTo>
                <a:cubicBezTo>
                  <a:pt x="316417" y="156664"/>
                  <a:pt x="415371" y="225721"/>
                  <a:pt x="484956" y="236569"/>
                </a:cubicBezTo>
                <a:cubicBezTo>
                  <a:pt x="554541" y="247417"/>
                  <a:pt x="648469" y="182330"/>
                  <a:pt x="653231" y="182594"/>
                </a:cubicBezTo>
                <a:cubicBezTo>
                  <a:pt x="657993" y="182858"/>
                  <a:pt x="566712" y="231277"/>
                  <a:pt x="513531" y="238156"/>
                </a:cubicBezTo>
                <a:cubicBezTo>
                  <a:pt x="460350" y="245035"/>
                  <a:pt x="418546" y="260646"/>
                  <a:pt x="334144" y="223869"/>
                </a:cubicBezTo>
                <a:cubicBezTo>
                  <a:pt x="249742" y="187092"/>
                  <a:pt x="17173" y="19346"/>
                  <a:pt x="769" y="161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F4E77D5-24EC-4C67-A93B-44CFA8A7069E}"/>
              </a:ext>
            </a:extLst>
          </p:cNvPr>
          <p:cNvSpPr/>
          <p:nvPr/>
        </p:nvSpPr>
        <p:spPr>
          <a:xfrm>
            <a:off x="6156198" y="1414287"/>
            <a:ext cx="497895" cy="74565"/>
          </a:xfrm>
          <a:custGeom>
            <a:avLst/>
            <a:gdLst>
              <a:gd name="connsiteX0" fmla="*/ 1715 w 497895"/>
              <a:gd name="connsiteY0" fmla="*/ 52563 h 74565"/>
              <a:gd name="connsiteX1" fmla="*/ 274765 w 497895"/>
              <a:gd name="connsiteY1" fmla="*/ 176 h 74565"/>
              <a:gd name="connsiteX2" fmla="*/ 489077 w 497895"/>
              <a:gd name="connsiteY2" fmla="*/ 73201 h 74565"/>
              <a:gd name="connsiteX3" fmla="*/ 412877 w 497895"/>
              <a:gd name="connsiteY3" fmla="*/ 47801 h 74565"/>
              <a:gd name="connsiteX4" fmla="*/ 1715 w 497895"/>
              <a:gd name="connsiteY4" fmla="*/ 52563 h 7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95" h="74565">
                <a:moveTo>
                  <a:pt x="1715" y="52563"/>
                </a:moveTo>
                <a:cubicBezTo>
                  <a:pt x="-21304" y="44626"/>
                  <a:pt x="193538" y="-3264"/>
                  <a:pt x="274765" y="176"/>
                </a:cubicBezTo>
                <a:cubicBezTo>
                  <a:pt x="355992" y="3616"/>
                  <a:pt x="466058" y="65264"/>
                  <a:pt x="489077" y="73201"/>
                </a:cubicBezTo>
                <a:cubicBezTo>
                  <a:pt x="512096" y="81138"/>
                  <a:pt x="491194" y="52034"/>
                  <a:pt x="412877" y="47801"/>
                </a:cubicBezTo>
                <a:cubicBezTo>
                  <a:pt x="334560" y="43568"/>
                  <a:pt x="24734" y="60500"/>
                  <a:pt x="1715" y="5256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DB8FC74-6DC8-4BDC-B89E-3792212E456C}"/>
              </a:ext>
            </a:extLst>
          </p:cNvPr>
          <p:cNvSpPr/>
          <p:nvPr/>
        </p:nvSpPr>
        <p:spPr>
          <a:xfrm>
            <a:off x="6558293" y="1340535"/>
            <a:ext cx="629776" cy="275523"/>
          </a:xfrm>
          <a:custGeom>
            <a:avLst/>
            <a:gdLst>
              <a:gd name="connsiteX0" fmla="*/ 147307 w 629776"/>
              <a:gd name="connsiteY0" fmla="*/ 148540 h 275523"/>
              <a:gd name="connsiteX1" fmla="*/ 1257 w 629776"/>
              <a:gd name="connsiteY1" fmla="*/ 56465 h 275523"/>
              <a:gd name="connsiteX2" fmla="*/ 72695 w 629776"/>
              <a:gd name="connsiteY2" fmla="*/ 45353 h 275523"/>
              <a:gd name="connsiteX3" fmla="*/ 375907 w 629776"/>
              <a:gd name="connsiteY3" fmla="*/ 12015 h 275523"/>
              <a:gd name="connsiteX4" fmla="*/ 626732 w 629776"/>
              <a:gd name="connsiteY4" fmla="*/ 273953 h 275523"/>
              <a:gd name="connsiteX5" fmla="*/ 498145 w 629776"/>
              <a:gd name="connsiteY5" fmla="*/ 116790 h 275523"/>
              <a:gd name="connsiteX6" fmla="*/ 250495 w 629776"/>
              <a:gd name="connsiteY6" fmla="*/ 24715 h 275523"/>
              <a:gd name="connsiteX7" fmla="*/ 104445 w 629776"/>
              <a:gd name="connsiteY7" fmla="*/ 83453 h 275523"/>
              <a:gd name="connsiteX8" fmla="*/ 147307 w 629776"/>
              <a:gd name="connsiteY8" fmla="*/ 148540 h 27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6" h="275523">
                <a:moveTo>
                  <a:pt x="147307" y="148540"/>
                </a:moveTo>
                <a:cubicBezTo>
                  <a:pt x="130109" y="144042"/>
                  <a:pt x="13692" y="73663"/>
                  <a:pt x="1257" y="56465"/>
                </a:cubicBezTo>
                <a:cubicBezTo>
                  <a:pt x="-11178" y="39267"/>
                  <a:pt x="72695" y="45353"/>
                  <a:pt x="72695" y="45353"/>
                </a:cubicBezTo>
                <a:cubicBezTo>
                  <a:pt x="135136" y="37945"/>
                  <a:pt x="283568" y="-26085"/>
                  <a:pt x="375907" y="12015"/>
                </a:cubicBezTo>
                <a:cubicBezTo>
                  <a:pt x="468246" y="50115"/>
                  <a:pt x="606359" y="256491"/>
                  <a:pt x="626732" y="273953"/>
                </a:cubicBezTo>
                <a:cubicBezTo>
                  <a:pt x="647105" y="291416"/>
                  <a:pt x="560851" y="158330"/>
                  <a:pt x="498145" y="116790"/>
                </a:cubicBezTo>
                <a:cubicBezTo>
                  <a:pt x="435439" y="75250"/>
                  <a:pt x="316112" y="30271"/>
                  <a:pt x="250495" y="24715"/>
                </a:cubicBezTo>
                <a:cubicBezTo>
                  <a:pt x="184878" y="19159"/>
                  <a:pt x="126935" y="64138"/>
                  <a:pt x="104445" y="83453"/>
                </a:cubicBezTo>
                <a:cubicBezTo>
                  <a:pt x="81955" y="102768"/>
                  <a:pt x="164505" y="153038"/>
                  <a:pt x="147307" y="1485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C78E166-DB85-4FAA-BA80-78F5883464C2}"/>
              </a:ext>
            </a:extLst>
          </p:cNvPr>
          <p:cNvSpPr/>
          <p:nvPr/>
        </p:nvSpPr>
        <p:spPr>
          <a:xfrm>
            <a:off x="6959599" y="1658114"/>
            <a:ext cx="244043" cy="878335"/>
          </a:xfrm>
          <a:custGeom>
            <a:avLst/>
            <a:gdLst>
              <a:gd name="connsiteX0" fmla="*/ 243418 w 244043"/>
              <a:gd name="connsiteY0" fmla="*/ 1353 h 878335"/>
              <a:gd name="connsiteX1" fmla="*/ 78318 w 244043"/>
              <a:gd name="connsiteY1" fmla="*/ 213019 h 878335"/>
              <a:gd name="connsiteX2" fmla="*/ 1 w 244043"/>
              <a:gd name="connsiteY2" fmla="*/ 342136 h 878335"/>
              <a:gd name="connsiteX3" fmla="*/ 76201 w 244043"/>
              <a:gd name="connsiteY3" fmla="*/ 860719 h 878335"/>
              <a:gd name="connsiteX4" fmla="*/ 57151 w 244043"/>
              <a:gd name="connsiteY4" fmla="*/ 716786 h 878335"/>
              <a:gd name="connsiteX5" fmla="*/ 12701 w 244043"/>
              <a:gd name="connsiteY5" fmla="*/ 323086 h 878335"/>
              <a:gd name="connsiteX6" fmla="*/ 243418 w 244043"/>
              <a:gd name="connsiteY6" fmla="*/ 1353 h 87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043" h="878335">
                <a:moveTo>
                  <a:pt x="243418" y="1353"/>
                </a:moveTo>
                <a:cubicBezTo>
                  <a:pt x="254354" y="-16992"/>
                  <a:pt x="118887" y="156222"/>
                  <a:pt x="78318" y="213019"/>
                </a:cubicBezTo>
                <a:cubicBezTo>
                  <a:pt x="37749" y="269816"/>
                  <a:pt x="354" y="234186"/>
                  <a:pt x="1" y="342136"/>
                </a:cubicBezTo>
                <a:cubicBezTo>
                  <a:pt x="-352" y="450086"/>
                  <a:pt x="66676" y="798277"/>
                  <a:pt x="76201" y="860719"/>
                </a:cubicBezTo>
                <a:cubicBezTo>
                  <a:pt x="85726" y="923161"/>
                  <a:pt x="67734" y="806392"/>
                  <a:pt x="57151" y="716786"/>
                </a:cubicBezTo>
                <a:cubicBezTo>
                  <a:pt x="46568" y="627181"/>
                  <a:pt x="-20813" y="439150"/>
                  <a:pt x="12701" y="323086"/>
                </a:cubicBezTo>
                <a:cubicBezTo>
                  <a:pt x="46215" y="207022"/>
                  <a:pt x="232482" y="19698"/>
                  <a:pt x="243418" y="135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D329286-285E-47A2-A46D-C690D5CD5F02}"/>
              </a:ext>
            </a:extLst>
          </p:cNvPr>
          <p:cNvSpPr/>
          <p:nvPr/>
        </p:nvSpPr>
        <p:spPr>
          <a:xfrm>
            <a:off x="7107371" y="1745738"/>
            <a:ext cx="241782" cy="776012"/>
          </a:xfrm>
          <a:custGeom>
            <a:avLst/>
            <a:gdLst>
              <a:gd name="connsiteX0" fmla="*/ 152796 w 241782"/>
              <a:gd name="connsiteY0" fmla="*/ 512 h 776012"/>
              <a:gd name="connsiteX1" fmla="*/ 51196 w 241782"/>
              <a:gd name="connsiteY1" fmla="*/ 330712 h 776012"/>
              <a:gd name="connsiteX2" fmla="*/ 78712 w 241782"/>
              <a:gd name="connsiteY2" fmla="*/ 461945 h 776012"/>
              <a:gd name="connsiteX3" fmla="*/ 231112 w 241782"/>
              <a:gd name="connsiteY3" fmla="*/ 762512 h 776012"/>
              <a:gd name="connsiteX4" fmla="*/ 203596 w 241782"/>
              <a:gd name="connsiteY4" fmla="*/ 692662 h 776012"/>
              <a:gd name="connsiteX5" fmla="*/ 396 w 241782"/>
              <a:gd name="connsiteY5" fmla="*/ 413262 h 776012"/>
              <a:gd name="connsiteX6" fmla="*/ 152796 w 241782"/>
              <a:gd name="connsiteY6" fmla="*/ 512 h 77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782" h="776012">
                <a:moveTo>
                  <a:pt x="152796" y="512"/>
                </a:moveTo>
                <a:cubicBezTo>
                  <a:pt x="161263" y="-13246"/>
                  <a:pt x="63543" y="253807"/>
                  <a:pt x="51196" y="330712"/>
                </a:cubicBezTo>
                <a:cubicBezTo>
                  <a:pt x="38849" y="407617"/>
                  <a:pt x="48726" y="389978"/>
                  <a:pt x="78712" y="461945"/>
                </a:cubicBezTo>
                <a:cubicBezTo>
                  <a:pt x="108698" y="533912"/>
                  <a:pt x="210298" y="724059"/>
                  <a:pt x="231112" y="762512"/>
                </a:cubicBezTo>
                <a:cubicBezTo>
                  <a:pt x="251926" y="800965"/>
                  <a:pt x="242049" y="750870"/>
                  <a:pt x="203596" y="692662"/>
                </a:cubicBezTo>
                <a:cubicBezTo>
                  <a:pt x="165143" y="634454"/>
                  <a:pt x="9568" y="526856"/>
                  <a:pt x="396" y="413262"/>
                </a:cubicBezTo>
                <a:cubicBezTo>
                  <a:pt x="-8776" y="299668"/>
                  <a:pt x="144329" y="14270"/>
                  <a:pt x="152796" y="51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9EC8D3D-728F-4B50-BCED-3BD596CE6A40}"/>
              </a:ext>
            </a:extLst>
          </p:cNvPr>
          <p:cNvSpPr/>
          <p:nvPr/>
        </p:nvSpPr>
        <p:spPr>
          <a:xfrm>
            <a:off x="5350876" y="1260475"/>
            <a:ext cx="300815" cy="785123"/>
          </a:xfrm>
          <a:custGeom>
            <a:avLst/>
            <a:gdLst>
              <a:gd name="connsiteX0" fmla="*/ 192674 w 300815"/>
              <a:gd name="connsiteY0" fmla="*/ 0 h 785123"/>
              <a:gd name="connsiteX1" fmla="*/ 256174 w 300815"/>
              <a:gd name="connsiteY1" fmla="*/ 146050 h 785123"/>
              <a:gd name="connsiteX2" fmla="*/ 118062 w 300815"/>
              <a:gd name="connsiteY2" fmla="*/ 350838 h 785123"/>
              <a:gd name="connsiteX3" fmla="*/ 587 w 300815"/>
              <a:gd name="connsiteY3" fmla="*/ 549275 h 785123"/>
              <a:gd name="connsiteX4" fmla="*/ 72024 w 300815"/>
              <a:gd name="connsiteY4" fmla="*/ 776288 h 785123"/>
              <a:gd name="connsiteX5" fmla="*/ 56149 w 300815"/>
              <a:gd name="connsiteY5" fmla="*/ 730250 h 785123"/>
              <a:gd name="connsiteX6" fmla="*/ 21224 w 300815"/>
              <a:gd name="connsiteY6" fmla="*/ 649288 h 785123"/>
              <a:gd name="connsiteX7" fmla="*/ 102187 w 300815"/>
              <a:gd name="connsiteY7" fmla="*/ 477838 h 785123"/>
              <a:gd name="connsiteX8" fmla="*/ 299037 w 300815"/>
              <a:gd name="connsiteY8" fmla="*/ 144463 h 785123"/>
              <a:gd name="connsiteX9" fmla="*/ 192674 w 300815"/>
              <a:gd name="connsiteY9" fmla="*/ 0 h 78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815" h="785123">
                <a:moveTo>
                  <a:pt x="192674" y="0"/>
                </a:moveTo>
                <a:cubicBezTo>
                  <a:pt x="185530" y="264"/>
                  <a:pt x="268609" y="87577"/>
                  <a:pt x="256174" y="146050"/>
                </a:cubicBezTo>
                <a:cubicBezTo>
                  <a:pt x="243739" y="204523"/>
                  <a:pt x="160660" y="283634"/>
                  <a:pt x="118062" y="350838"/>
                </a:cubicBezTo>
                <a:cubicBezTo>
                  <a:pt x="75464" y="418042"/>
                  <a:pt x="8260" y="478367"/>
                  <a:pt x="587" y="549275"/>
                </a:cubicBezTo>
                <a:cubicBezTo>
                  <a:pt x="-7086" y="620183"/>
                  <a:pt x="62764" y="746126"/>
                  <a:pt x="72024" y="776288"/>
                </a:cubicBezTo>
                <a:cubicBezTo>
                  <a:pt x="81284" y="806450"/>
                  <a:pt x="64616" y="751417"/>
                  <a:pt x="56149" y="730250"/>
                </a:cubicBezTo>
                <a:cubicBezTo>
                  <a:pt x="47682" y="709083"/>
                  <a:pt x="13551" y="691357"/>
                  <a:pt x="21224" y="649288"/>
                </a:cubicBezTo>
                <a:cubicBezTo>
                  <a:pt x="28897" y="607219"/>
                  <a:pt x="55885" y="561975"/>
                  <a:pt x="102187" y="477838"/>
                </a:cubicBezTo>
                <a:cubicBezTo>
                  <a:pt x="148489" y="393701"/>
                  <a:pt x="281575" y="220663"/>
                  <a:pt x="299037" y="144463"/>
                </a:cubicBezTo>
                <a:cubicBezTo>
                  <a:pt x="316500" y="68263"/>
                  <a:pt x="199818" y="-264"/>
                  <a:pt x="192674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7B8FD94-0327-4ACE-B127-E51419CBD0EA}"/>
              </a:ext>
            </a:extLst>
          </p:cNvPr>
          <p:cNvSpPr/>
          <p:nvPr/>
        </p:nvSpPr>
        <p:spPr>
          <a:xfrm>
            <a:off x="5242233" y="558252"/>
            <a:ext cx="558501" cy="897255"/>
          </a:xfrm>
          <a:custGeom>
            <a:avLst/>
            <a:gdLst>
              <a:gd name="connsiteX0" fmla="*/ 558492 w 558501"/>
              <a:gd name="connsiteY0" fmla="*/ 548 h 897255"/>
              <a:gd name="connsiteX1" fmla="*/ 29855 w 558501"/>
              <a:gd name="connsiteY1" fmla="*/ 381548 h 897255"/>
              <a:gd name="connsiteX2" fmla="*/ 64780 w 558501"/>
              <a:gd name="connsiteY2" fmla="*/ 880023 h 897255"/>
              <a:gd name="connsiteX3" fmla="*/ 52080 w 558501"/>
              <a:gd name="connsiteY3" fmla="*/ 753023 h 897255"/>
              <a:gd name="connsiteX4" fmla="*/ 44142 w 558501"/>
              <a:gd name="connsiteY4" fmla="*/ 464098 h 897255"/>
              <a:gd name="connsiteX5" fmla="*/ 558492 w 558501"/>
              <a:gd name="connsiteY5" fmla="*/ 548 h 89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501" h="897255">
                <a:moveTo>
                  <a:pt x="558492" y="548"/>
                </a:moveTo>
                <a:cubicBezTo>
                  <a:pt x="556111" y="-13210"/>
                  <a:pt x="112140" y="234969"/>
                  <a:pt x="29855" y="381548"/>
                </a:cubicBezTo>
                <a:cubicBezTo>
                  <a:pt x="-52430" y="528127"/>
                  <a:pt x="61076" y="818111"/>
                  <a:pt x="64780" y="880023"/>
                </a:cubicBezTo>
                <a:cubicBezTo>
                  <a:pt x="68484" y="941935"/>
                  <a:pt x="55520" y="822344"/>
                  <a:pt x="52080" y="753023"/>
                </a:cubicBezTo>
                <a:cubicBezTo>
                  <a:pt x="48640" y="683702"/>
                  <a:pt x="-38408" y="590569"/>
                  <a:pt x="44142" y="464098"/>
                </a:cubicBezTo>
                <a:cubicBezTo>
                  <a:pt x="126692" y="337627"/>
                  <a:pt x="560873" y="14306"/>
                  <a:pt x="558492" y="5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582B991-1ADF-4192-89E9-3B5AB41157A9}"/>
              </a:ext>
            </a:extLst>
          </p:cNvPr>
          <p:cNvSpPr/>
          <p:nvPr/>
        </p:nvSpPr>
        <p:spPr>
          <a:xfrm>
            <a:off x="5960225" y="390413"/>
            <a:ext cx="443764" cy="1010679"/>
          </a:xfrm>
          <a:custGeom>
            <a:avLst/>
            <a:gdLst>
              <a:gd name="connsiteX0" fmla="*/ 405650 w 443764"/>
              <a:gd name="connsiteY0" fmla="*/ 1009762 h 1010679"/>
              <a:gd name="connsiteX1" fmla="*/ 145300 w 443764"/>
              <a:gd name="connsiteY1" fmla="*/ 701787 h 1010679"/>
              <a:gd name="connsiteX2" fmla="*/ 11950 w 443764"/>
              <a:gd name="connsiteY2" fmla="*/ 552562 h 1010679"/>
              <a:gd name="connsiteX3" fmla="*/ 443750 w 443764"/>
              <a:gd name="connsiteY3" fmla="*/ 3287 h 1010679"/>
              <a:gd name="connsiteX4" fmla="*/ 27825 w 443764"/>
              <a:gd name="connsiteY4" fmla="*/ 333487 h 1010679"/>
              <a:gd name="connsiteX5" fmla="*/ 72275 w 443764"/>
              <a:gd name="connsiteY5" fmla="*/ 536687 h 1010679"/>
              <a:gd name="connsiteX6" fmla="*/ 285000 w 443764"/>
              <a:gd name="connsiteY6" fmla="*/ 787512 h 1010679"/>
              <a:gd name="connsiteX7" fmla="*/ 405650 w 443764"/>
              <a:gd name="connsiteY7" fmla="*/ 1009762 h 101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764" h="1010679">
                <a:moveTo>
                  <a:pt x="405650" y="1009762"/>
                </a:moveTo>
                <a:cubicBezTo>
                  <a:pt x="382367" y="995475"/>
                  <a:pt x="210917" y="777987"/>
                  <a:pt x="145300" y="701787"/>
                </a:cubicBezTo>
                <a:cubicBezTo>
                  <a:pt x="79683" y="625587"/>
                  <a:pt x="-37792" y="668979"/>
                  <a:pt x="11950" y="552562"/>
                </a:cubicBezTo>
                <a:cubicBezTo>
                  <a:pt x="61692" y="436145"/>
                  <a:pt x="441104" y="39799"/>
                  <a:pt x="443750" y="3287"/>
                </a:cubicBezTo>
                <a:cubicBezTo>
                  <a:pt x="446396" y="-33225"/>
                  <a:pt x="89737" y="244587"/>
                  <a:pt x="27825" y="333487"/>
                </a:cubicBezTo>
                <a:cubicBezTo>
                  <a:pt x="-34087" y="422387"/>
                  <a:pt x="29413" y="461016"/>
                  <a:pt x="72275" y="536687"/>
                </a:cubicBezTo>
                <a:cubicBezTo>
                  <a:pt x="115137" y="612358"/>
                  <a:pt x="227850" y="707079"/>
                  <a:pt x="285000" y="787512"/>
                </a:cubicBezTo>
                <a:cubicBezTo>
                  <a:pt x="342150" y="867945"/>
                  <a:pt x="428933" y="1024049"/>
                  <a:pt x="405650" y="100976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7BAB3DD-FC3F-4DDB-9697-F02BB01B4432}"/>
              </a:ext>
            </a:extLst>
          </p:cNvPr>
          <p:cNvSpPr/>
          <p:nvPr/>
        </p:nvSpPr>
        <p:spPr>
          <a:xfrm>
            <a:off x="5638780" y="569425"/>
            <a:ext cx="388125" cy="746731"/>
          </a:xfrm>
          <a:custGeom>
            <a:avLst/>
            <a:gdLst>
              <a:gd name="connsiteX0" fmla="*/ 387370 w 388125"/>
              <a:gd name="connsiteY0" fmla="*/ 81450 h 746731"/>
              <a:gd name="connsiteX1" fmla="*/ 269895 w 388125"/>
              <a:gd name="connsiteY1" fmla="*/ 94150 h 746731"/>
              <a:gd name="connsiteX2" fmla="*/ 95270 w 388125"/>
              <a:gd name="connsiteY2" fmla="*/ 370375 h 746731"/>
              <a:gd name="connsiteX3" fmla="*/ 139720 w 388125"/>
              <a:gd name="connsiteY3" fmla="*/ 732325 h 746731"/>
              <a:gd name="connsiteX4" fmla="*/ 114320 w 388125"/>
              <a:gd name="connsiteY4" fmla="*/ 649775 h 746731"/>
              <a:gd name="connsiteX5" fmla="*/ 20 w 388125"/>
              <a:gd name="connsiteY5" fmla="*/ 418000 h 746731"/>
              <a:gd name="connsiteX6" fmla="*/ 123845 w 388125"/>
              <a:gd name="connsiteY6" fmla="*/ 154475 h 746731"/>
              <a:gd name="connsiteX7" fmla="*/ 311170 w 388125"/>
              <a:gd name="connsiteY7" fmla="*/ 2075 h 746731"/>
              <a:gd name="connsiteX8" fmla="*/ 387370 w 388125"/>
              <a:gd name="connsiteY8" fmla="*/ 81450 h 74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125" h="746731">
                <a:moveTo>
                  <a:pt x="387370" y="81450"/>
                </a:moveTo>
                <a:cubicBezTo>
                  <a:pt x="380491" y="96796"/>
                  <a:pt x="318578" y="45996"/>
                  <a:pt x="269895" y="94150"/>
                </a:cubicBezTo>
                <a:cubicBezTo>
                  <a:pt x="221212" y="142304"/>
                  <a:pt x="116966" y="264013"/>
                  <a:pt x="95270" y="370375"/>
                </a:cubicBezTo>
                <a:cubicBezTo>
                  <a:pt x="73574" y="476738"/>
                  <a:pt x="136545" y="685758"/>
                  <a:pt x="139720" y="732325"/>
                </a:cubicBezTo>
                <a:cubicBezTo>
                  <a:pt x="142895" y="778892"/>
                  <a:pt x="137603" y="702163"/>
                  <a:pt x="114320" y="649775"/>
                </a:cubicBezTo>
                <a:cubicBezTo>
                  <a:pt x="91037" y="597388"/>
                  <a:pt x="-1567" y="500550"/>
                  <a:pt x="20" y="418000"/>
                </a:cubicBezTo>
                <a:cubicBezTo>
                  <a:pt x="1607" y="335450"/>
                  <a:pt x="71987" y="223796"/>
                  <a:pt x="123845" y="154475"/>
                </a:cubicBezTo>
                <a:cubicBezTo>
                  <a:pt x="175703" y="85154"/>
                  <a:pt x="269366" y="17950"/>
                  <a:pt x="311170" y="2075"/>
                </a:cubicBezTo>
                <a:cubicBezTo>
                  <a:pt x="352974" y="-13800"/>
                  <a:pt x="394249" y="66104"/>
                  <a:pt x="387370" y="8145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35752250-DF9F-4198-99F7-C033721E6D0C}"/>
              </a:ext>
            </a:extLst>
          </p:cNvPr>
          <p:cNvSpPr/>
          <p:nvPr/>
        </p:nvSpPr>
        <p:spPr>
          <a:xfrm>
            <a:off x="5387738" y="746253"/>
            <a:ext cx="334340" cy="803160"/>
          </a:xfrm>
          <a:custGeom>
            <a:avLst/>
            <a:gdLst>
              <a:gd name="connsiteX0" fmla="*/ 149462 w 334340"/>
              <a:gd name="connsiteY0" fmla="*/ 803147 h 803160"/>
              <a:gd name="connsiteX1" fmla="*/ 70087 w 334340"/>
              <a:gd name="connsiteY1" fmla="*/ 577722 h 803160"/>
              <a:gd name="connsiteX2" fmla="*/ 12937 w 334340"/>
              <a:gd name="connsiteY2" fmla="*/ 485647 h 803160"/>
              <a:gd name="connsiteX3" fmla="*/ 330437 w 334340"/>
              <a:gd name="connsiteY3" fmla="*/ 12572 h 803160"/>
              <a:gd name="connsiteX4" fmla="*/ 181212 w 334340"/>
              <a:gd name="connsiteY4" fmla="*/ 149097 h 803160"/>
              <a:gd name="connsiteX5" fmla="*/ 51037 w 334340"/>
              <a:gd name="connsiteY5" fmla="*/ 285622 h 803160"/>
              <a:gd name="connsiteX6" fmla="*/ 79612 w 334340"/>
              <a:gd name="connsiteY6" fmla="*/ 587247 h 803160"/>
              <a:gd name="connsiteX7" fmla="*/ 149462 w 334340"/>
              <a:gd name="connsiteY7" fmla="*/ 803147 h 80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340" h="803160">
                <a:moveTo>
                  <a:pt x="149462" y="803147"/>
                </a:moveTo>
                <a:cubicBezTo>
                  <a:pt x="147875" y="801560"/>
                  <a:pt x="92841" y="630639"/>
                  <a:pt x="70087" y="577722"/>
                </a:cubicBezTo>
                <a:cubicBezTo>
                  <a:pt x="47333" y="524805"/>
                  <a:pt x="-30455" y="579839"/>
                  <a:pt x="12937" y="485647"/>
                </a:cubicBezTo>
                <a:cubicBezTo>
                  <a:pt x="56329" y="391455"/>
                  <a:pt x="302391" y="68663"/>
                  <a:pt x="330437" y="12572"/>
                </a:cubicBezTo>
                <a:cubicBezTo>
                  <a:pt x="358483" y="-43519"/>
                  <a:pt x="227779" y="103589"/>
                  <a:pt x="181212" y="149097"/>
                </a:cubicBezTo>
                <a:cubicBezTo>
                  <a:pt x="134645" y="194605"/>
                  <a:pt x="67970" y="212597"/>
                  <a:pt x="51037" y="285622"/>
                </a:cubicBezTo>
                <a:cubicBezTo>
                  <a:pt x="34104" y="358647"/>
                  <a:pt x="64795" y="505755"/>
                  <a:pt x="79612" y="587247"/>
                </a:cubicBezTo>
                <a:cubicBezTo>
                  <a:pt x="94429" y="668739"/>
                  <a:pt x="151049" y="804734"/>
                  <a:pt x="149462" y="80314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0047ED0-F56C-4FB5-BB04-8299F0D16325}"/>
              </a:ext>
            </a:extLst>
          </p:cNvPr>
          <p:cNvSpPr/>
          <p:nvPr/>
        </p:nvSpPr>
        <p:spPr>
          <a:xfrm>
            <a:off x="5367680" y="1083396"/>
            <a:ext cx="72327" cy="667412"/>
          </a:xfrm>
          <a:custGeom>
            <a:avLst/>
            <a:gdLst>
              <a:gd name="connsiteX0" fmla="*/ 72153 w 72327"/>
              <a:gd name="connsiteY0" fmla="*/ 2454 h 667412"/>
              <a:gd name="connsiteX1" fmla="*/ 31937 w 72327"/>
              <a:gd name="connsiteY1" fmla="*/ 222587 h 667412"/>
              <a:gd name="connsiteX2" fmla="*/ 72153 w 72327"/>
              <a:gd name="connsiteY2" fmla="*/ 415204 h 667412"/>
              <a:gd name="connsiteX3" fmla="*/ 44637 w 72327"/>
              <a:gd name="connsiteY3" fmla="*/ 542204 h 667412"/>
              <a:gd name="connsiteX4" fmla="*/ 187 w 72327"/>
              <a:gd name="connsiteY4" fmla="*/ 667087 h 667412"/>
              <a:gd name="connsiteX5" fmla="*/ 27703 w 72327"/>
              <a:gd name="connsiteY5" fmla="*/ 569721 h 667412"/>
              <a:gd name="connsiteX6" fmla="*/ 2303 w 72327"/>
              <a:gd name="connsiteY6" fmla="*/ 322071 h 667412"/>
              <a:gd name="connsiteX7" fmla="*/ 44637 w 72327"/>
              <a:gd name="connsiteY7" fmla="*/ 116754 h 667412"/>
              <a:gd name="connsiteX8" fmla="*/ 72153 w 72327"/>
              <a:gd name="connsiteY8" fmla="*/ 2454 h 6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27" h="667412">
                <a:moveTo>
                  <a:pt x="72153" y="2454"/>
                </a:moveTo>
                <a:cubicBezTo>
                  <a:pt x="70036" y="20093"/>
                  <a:pt x="31937" y="153795"/>
                  <a:pt x="31937" y="222587"/>
                </a:cubicBezTo>
                <a:cubicBezTo>
                  <a:pt x="31937" y="291379"/>
                  <a:pt x="70036" y="361935"/>
                  <a:pt x="72153" y="415204"/>
                </a:cubicBezTo>
                <a:cubicBezTo>
                  <a:pt x="74270" y="468473"/>
                  <a:pt x="56631" y="500224"/>
                  <a:pt x="44637" y="542204"/>
                </a:cubicBezTo>
                <a:cubicBezTo>
                  <a:pt x="32643" y="584184"/>
                  <a:pt x="3009" y="662501"/>
                  <a:pt x="187" y="667087"/>
                </a:cubicBezTo>
                <a:cubicBezTo>
                  <a:pt x="-2635" y="671673"/>
                  <a:pt x="27350" y="627224"/>
                  <a:pt x="27703" y="569721"/>
                </a:cubicBezTo>
                <a:cubicBezTo>
                  <a:pt x="28056" y="512218"/>
                  <a:pt x="-519" y="397565"/>
                  <a:pt x="2303" y="322071"/>
                </a:cubicBezTo>
                <a:cubicBezTo>
                  <a:pt x="5125" y="246577"/>
                  <a:pt x="34054" y="167201"/>
                  <a:pt x="44637" y="116754"/>
                </a:cubicBezTo>
                <a:cubicBezTo>
                  <a:pt x="55220" y="66307"/>
                  <a:pt x="74270" y="-15185"/>
                  <a:pt x="72153" y="245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53BBCFF-360C-4725-85F8-15AF31ED18EA}"/>
              </a:ext>
            </a:extLst>
          </p:cNvPr>
          <p:cNvSpPr/>
          <p:nvPr/>
        </p:nvSpPr>
        <p:spPr>
          <a:xfrm>
            <a:off x="6156335" y="414642"/>
            <a:ext cx="1553828" cy="1088949"/>
          </a:xfrm>
          <a:custGeom>
            <a:avLst/>
            <a:gdLst>
              <a:gd name="connsiteX0" fmla="*/ 485765 w 1553828"/>
              <a:gd name="connsiteY0" fmla="*/ 1079725 h 1088949"/>
              <a:gd name="connsiteX1" fmla="*/ 189432 w 1553828"/>
              <a:gd name="connsiteY1" fmla="*/ 783391 h 1088949"/>
              <a:gd name="connsiteX2" fmla="*/ 11632 w 1553828"/>
              <a:gd name="connsiteY2" fmla="*/ 393925 h 1088949"/>
              <a:gd name="connsiteX3" fmla="*/ 519632 w 1553828"/>
              <a:gd name="connsiteY3" fmla="*/ 59491 h 1088949"/>
              <a:gd name="connsiteX4" fmla="*/ 1006465 w 1553828"/>
              <a:gd name="connsiteY4" fmla="*/ 4458 h 1088949"/>
              <a:gd name="connsiteX5" fmla="*/ 1544098 w 1553828"/>
              <a:gd name="connsiteY5" fmla="*/ 114525 h 1088949"/>
              <a:gd name="connsiteX6" fmla="*/ 519632 w 1553828"/>
              <a:gd name="connsiteY6" fmla="*/ 93358 h 1088949"/>
              <a:gd name="connsiteX7" fmla="*/ 121698 w 1553828"/>
              <a:gd name="connsiteY7" fmla="*/ 427791 h 1088949"/>
              <a:gd name="connsiteX8" fmla="*/ 485765 w 1553828"/>
              <a:gd name="connsiteY8" fmla="*/ 1079725 h 108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828" h="1088949">
                <a:moveTo>
                  <a:pt x="485765" y="1079725"/>
                </a:moveTo>
                <a:cubicBezTo>
                  <a:pt x="497054" y="1138992"/>
                  <a:pt x="268454" y="897691"/>
                  <a:pt x="189432" y="783391"/>
                </a:cubicBezTo>
                <a:cubicBezTo>
                  <a:pt x="110410" y="669091"/>
                  <a:pt x="-43401" y="514575"/>
                  <a:pt x="11632" y="393925"/>
                </a:cubicBezTo>
                <a:cubicBezTo>
                  <a:pt x="66665" y="273275"/>
                  <a:pt x="353826" y="124402"/>
                  <a:pt x="519632" y="59491"/>
                </a:cubicBezTo>
                <a:cubicBezTo>
                  <a:pt x="685438" y="-5420"/>
                  <a:pt x="835721" y="-4714"/>
                  <a:pt x="1006465" y="4458"/>
                </a:cubicBezTo>
                <a:cubicBezTo>
                  <a:pt x="1177209" y="13630"/>
                  <a:pt x="1625237" y="99708"/>
                  <a:pt x="1544098" y="114525"/>
                </a:cubicBezTo>
                <a:cubicBezTo>
                  <a:pt x="1462959" y="129342"/>
                  <a:pt x="756699" y="41147"/>
                  <a:pt x="519632" y="93358"/>
                </a:cubicBezTo>
                <a:cubicBezTo>
                  <a:pt x="282565" y="145569"/>
                  <a:pt x="125226" y="266924"/>
                  <a:pt x="121698" y="427791"/>
                </a:cubicBezTo>
                <a:cubicBezTo>
                  <a:pt x="118170" y="588658"/>
                  <a:pt x="474476" y="1020458"/>
                  <a:pt x="485765" y="107972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: 図形 2047">
            <a:extLst>
              <a:ext uri="{FF2B5EF4-FFF2-40B4-BE49-F238E27FC236}">
                <a16:creationId xmlns:a16="http://schemas.microsoft.com/office/drawing/2014/main" id="{9F0ECE0F-B170-4F15-8BFF-FA71D2266C67}"/>
              </a:ext>
            </a:extLst>
          </p:cNvPr>
          <p:cNvSpPr/>
          <p:nvPr/>
        </p:nvSpPr>
        <p:spPr>
          <a:xfrm>
            <a:off x="6390459" y="829722"/>
            <a:ext cx="1854673" cy="1650423"/>
          </a:xfrm>
          <a:custGeom>
            <a:avLst/>
            <a:gdLst>
              <a:gd name="connsiteX0" fmla="*/ 459074 w 1854673"/>
              <a:gd name="connsiteY0" fmla="*/ 630778 h 1650423"/>
              <a:gd name="connsiteX1" fmla="*/ 222008 w 1854673"/>
              <a:gd name="connsiteY1" fmla="*/ 389478 h 1650423"/>
              <a:gd name="connsiteX2" fmla="*/ 6108 w 1854673"/>
              <a:gd name="connsiteY2" fmla="*/ 46578 h 1650423"/>
              <a:gd name="connsiteX3" fmla="*/ 471774 w 1854673"/>
              <a:gd name="connsiteY3" fmla="*/ 105845 h 1650423"/>
              <a:gd name="connsiteX4" fmla="*/ 751174 w 1854673"/>
              <a:gd name="connsiteY4" fmla="*/ 639245 h 1650423"/>
              <a:gd name="connsiteX5" fmla="*/ 780808 w 1854673"/>
              <a:gd name="connsiteY5" fmla="*/ 939811 h 1650423"/>
              <a:gd name="connsiteX6" fmla="*/ 1847608 w 1854673"/>
              <a:gd name="connsiteY6" fmla="*/ 1625611 h 1650423"/>
              <a:gd name="connsiteX7" fmla="*/ 1199908 w 1854673"/>
              <a:gd name="connsiteY7" fmla="*/ 1363145 h 1650423"/>
              <a:gd name="connsiteX8" fmla="*/ 332074 w 1854673"/>
              <a:gd name="connsiteY8" fmla="*/ 93145 h 1650423"/>
              <a:gd name="connsiteX9" fmla="*/ 145808 w 1854673"/>
              <a:gd name="connsiteY9" fmla="*/ 152411 h 1650423"/>
              <a:gd name="connsiteX10" fmla="*/ 459074 w 1854673"/>
              <a:gd name="connsiteY10" fmla="*/ 630778 h 165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4673" h="1650423">
                <a:moveTo>
                  <a:pt x="459074" y="630778"/>
                </a:moveTo>
                <a:cubicBezTo>
                  <a:pt x="471774" y="670289"/>
                  <a:pt x="297502" y="486845"/>
                  <a:pt x="222008" y="389478"/>
                </a:cubicBezTo>
                <a:cubicBezTo>
                  <a:pt x="146514" y="292111"/>
                  <a:pt x="-35520" y="93850"/>
                  <a:pt x="6108" y="46578"/>
                </a:cubicBezTo>
                <a:cubicBezTo>
                  <a:pt x="47736" y="-694"/>
                  <a:pt x="347596" y="7067"/>
                  <a:pt x="471774" y="105845"/>
                </a:cubicBezTo>
                <a:cubicBezTo>
                  <a:pt x="595952" y="204623"/>
                  <a:pt x="699668" y="500251"/>
                  <a:pt x="751174" y="639245"/>
                </a:cubicBezTo>
                <a:cubicBezTo>
                  <a:pt x="802680" y="778239"/>
                  <a:pt x="598069" y="775417"/>
                  <a:pt x="780808" y="939811"/>
                </a:cubicBezTo>
                <a:cubicBezTo>
                  <a:pt x="963547" y="1104205"/>
                  <a:pt x="1777758" y="1555055"/>
                  <a:pt x="1847608" y="1625611"/>
                </a:cubicBezTo>
                <a:cubicBezTo>
                  <a:pt x="1917458" y="1696167"/>
                  <a:pt x="1452497" y="1618556"/>
                  <a:pt x="1199908" y="1363145"/>
                </a:cubicBezTo>
                <a:cubicBezTo>
                  <a:pt x="947319" y="1107734"/>
                  <a:pt x="507757" y="294934"/>
                  <a:pt x="332074" y="93145"/>
                </a:cubicBezTo>
                <a:cubicBezTo>
                  <a:pt x="156391" y="-108644"/>
                  <a:pt x="126052" y="67745"/>
                  <a:pt x="145808" y="152411"/>
                </a:cubicBezTo>
                <a:cubicBezTo>
                  <a:pt x="165564" y="237077"/>
                  <a:pt x="446374" y="591267"/>
                  <a:pt x="459074" y="63077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: 図形 2048">
            <a:extLst>
              <a:ext uri="{FF2B5EF4-FFF2-40B4-BE49-F238E27FC236}">
                <a16:creationId xmlns:a16="http://schemas.microsoft.com/office/drawing/2014/main" id="{7E3A684A-7C4A-4484-B9D5-5E857D43CB5D}"/>
              </a:ext>
            </a:extLst>
          </p:cNvPr>
          <p:cNvSpPr/>
          <p:nvPr/>
        </p:nvSpPr>
        <p:spPr>
          <a:xfrm>
            <a:off x="6411206" y="649391"/>
            <a:ext cx="2055090" cy="912072"/>
          </a:xfrm>
          <a:custGeom>
            <a:avLst/>
            <a:gdLst>
              <a:gd name="connsiteX0" fmla="*/ 78494 w 2055090"/>
              <a:gd name="connsiteY0" fmla="*/ 74509 h 912072"/>
              <a:gd name="connsiteX1" fmla="*/ 243594 w 2055090"/>
              <a:gd name="connsiteY1" fmla="*/ 49109 h 912072"/>
              <a:gd name="connsiteX2" fmla="*/ 887061 w 2055090"/>
              <a:gd name="connsiteY2" fmla="*/ 2542 h 912072"/>
              <a:gd name="connsiteX3" fmla="*/ 1229961 w 2055090"/>
              <a:gd name="connsiteY3" fmla="*/ 133776 h 912072"/>
              <a:gd name="connsiteX4" fmla="*/ 1644827 w 2055090"/>
              <a:gd name="connsiteY4" fmla="*/ 146476 h 912072"/>
              <a:gd name="connsiteX5" fmla="*/ 2046994 w 2055090"/>
              <a:gd name="connsiteY5" fmla="*/ 895776 h 912072"/>
              <a:gd name="connsiteX6" fmla="*/ 1877661 w 2055090"/>
              <a:gd name="connsiteY6" fmla="*/ 629076 h 912072"/>
              <a:gd name="connsiteX7" fmla="*/ 1445861 w 2055090"/>
              <a:gd name="connsiteY7" fmla="*/ 239609 h 912072"/>
              <a:gd name="connsiteX8" fmla="*/ 78494 w 2055090"/>
              <a:gd name="connsiteY8" fmla="*/ 74509 h 91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090" h="912072">
                <a:moveTo>
                  <a:pt x="78494" y="74509"/>
                </a:moveTo>
                <a:cubicBezTo>
                  <a:pt x="-121884" y="42759"/>
                  <a:pt x="108833" y="61103"/>
                  <a:pt x="243594" y="49109"/>
                </a:cubicBezTo>
                <a:cubicBezTo>
                  <a:pt x="378355" y="37114"/>
                  <a:pt x="722667" y="-11569"/>
                  <a:pt x="887061" y="2542"/>
                </a:cubicBezTo>
                <a:cubicBezTo>
                  <a:pt x="1051455" y="16653"/>
                  <a:pt x="1103667" y="109787"/>
                  <a:pt x="1229961" y="133776"/>
                </a:cubicBezTo>
                <a:cubicBezTo>
                  <a:pt x="1356255" y="157765"/>
                  <a:pt x="1508655" y="19476"/>
                  <a:pt x="1644827" y="146476"/>
                </a:cubicBezTo>
                <a:cubicBezTo>
                  <a:pt x="1780999" y="273476"/>
                  <a:pt x="2008188" y="815343"/>
                  <a:pt x="2046994" y="895776"/>
                </a:cubicBezTo>
                <a:cubicBezTo>
                  <a:pt x="2085800" y="976209"/>
                  <a:pt x="1977850" y="738437"/>
                  <a:pt x="1877661" y="629076"/>
                </a:cubicBezTo>
                <a:cubicBezTo>
                  <a:pt x="1777472" y="519715"/>
                  <a:pt x="1744311" y="334859"/>
                  <a:pt x="1445861" y="239609"/>
                </a:cubicBezTo>
                <a:cubicBezTo>
                  <a:pt x="1147411" y="144359"/>
                  <a:pt x="278872" y="106259"/>
                  <a:pt x="78494" y="7450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: 図形 2050">
            <a:extLst>
              <a:ext uri="{FF2B5EF4-FFF2-40B4-BE49-F238E27FC236}">
                <a16:creationId xmlns:a16="http://schemas.microsoft.com/office/drawing/2014/main" id="{C883A357-BCD7-489A-96A4-0E124F1AD14D}"/>
              </a:ext>
            </a:extLst>
          </p:cNvPr>
          <p:cNvSpPr/>
          <p:nvPr/>
        </p:nvSpPr>
        <p:spPr>
          <a:xfrm>
            <a:off x="6861116" y="838481"/>
            <a:ext cx="1726277" cy="1050233"/>
          </a:xfrm>
          <a:custGeom>
            <a:avLst/>
            <a:gdLst>
              <a:gd name="connsiteX0" fmla="*/ 128117 w 1726277"/>
              <a:gd name="connsiteY0" fmla="*/ 29352 h 1050233"/>
              <a:gd name="connsiteX1" fmla="*/ 187384 w 1726277"/>
              <a:gd name="connsiteY1" fmla="*/ 58986 h 1050233"/>
              <a:gd name="connsiteX2" fmla="*/ 1072151 w 1726277"/>
              <a:gd name="connsiteY2" fmla="*/ 274886 h 1050233"/>
              <a:gd name="connsiteX3" fmla="*/ 1470084 w 1726277"/>
              <a:gd name="connsiteY3" fmla="*/ 672819 h 1050233"/>
              <a:gd name="connsiteX4" fmla="*/ 1724084 w 1726277"/>
              <a:gd name="connsiteY4" fmla="*/ 905652 h 1050233"/>
              <a:gd name="connsiteX5" fmla="*/ 1588617 w 1726277"/>
              <a:gd name="connsiteY5" fmla="*/ 1049586 h 1050233"/>
              <a:gd name="connsiteX6" fmla="*/ 1508184 w 1726277"/>
              <a:gd name="connsiteY6" fmla="*/ 850619 h 1050233"/>
              <a:gd name="connsiteX7" fmla="*/ 1072151 w 1726277"/>
              <a:gd name="connsiteY7" fmla="*/ 418819 h 1050233"/>
              <a:gd name="connsiteX8" fmla="*/ 60384 w 1726277"/>
              <a:gd name="connsiteY8" fmla="*/ 29352 h 1050233"/>
              <a:gd name="connsiteX9" fmla="*/ 128117 w 1726277"/>
              <a:gd name="connsiteY9" fmla="*/ 29352 h 105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6277" h="1050233">
                <a:moveTo>
                  <a:pt x="128117" y="29352"/>
                </a:moveTo>
                <a:cubicBezTo>
                  <a:pt x="149284" y="34291"/>
                  <a:pt x="30045" y="18064"/>
                  <a:pt x="187384" y="58986"/>
                </a:cubicBezTo>
                <a:cubicBezTo>
                  <a:pt x="344723" y="99908"/>
                  <a:pt x="858368" y="172581"/>
                  <a:pt x="1072151" y="274886"/>
                </a:cubicBezTo>
                <a:cubicBezTo>
                  <a:pt x="1285934" y="377192"/>
                  <a:pt x="1361429" y="567691"/>
                  <a:pt x="1470084" y="672819"/>
                </a:cubicBezTo>
                <a:cubicBezTo>
                  <a:pt x="1578739" y="777947"/>
                  <a:pt x="1704329" y="842858"/>
                  <a:pt x="1724084" y="905652"/>
                </a:cubicBezTo>
                <a:cubicBezTo>
                  <a:pt x="1743840" y="968447"/>
                  <a:pt x="1624600" y="1058758"/>
                  <a:pt x="1588617" y="1049586"/>
                </a:cubicBezTo>
                <a:cubicBezTo>
                  <a:pt x="1552634" y="1040414"/>
                  <a:pt x="1594262" y="955747"/>
                  <a:pt x="1508184" y="850619"/>
                </a:cubicBezTo>
                <a:cubicBezTo>
                  <a:pt x="1422106" y="745491"/>
                  <a:pt x="1313451" y="555697"/>
                  <a:pt x="1072151" y="418819"/>
                </a:cubicBezTo>
                <a:cubicBezTo>
                  <a:pt x="830851" y="281941"/>
                  <a:pt x="220545" y="92852"/>
                  <a:pt x="60384" y="29352"/>
                </a:cubicBezTo>
                <a:cubicBezTo>
                  <a:pt x="-99777" y="-34148"/>
                  <a:pt x="106950" y="24413"/>
                  <a:pt x="128117" y="2935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: 図形 2052">
            <a:extLst>
              <a:ext uri="{FF2B5EF4-FFF2-40B4-BE49-F238E27FC236}">
                <a16:creationId xmlns:a16="http://schemas.microsoft.com/office/drawing/2014/main" id="{D2323779-126F-4906-8180-25C956FE6721}"/>
              </a:ext>
            </a:extLst>
          </p:cNvPr>
          <p:cNvSpPr/>
          <p:nvPr/>
        </p:nvSpPr>
        <p:spPr>
          <a:xfrm>
            <a:off x="7147413" y="1028517"/>
            <a:ext cx="1328508" cy="803559"/>
          </a:xfrm>
          <a:custGeom>
            <a:avLst/>
            <a:gdLst>
              <a:gd name="connsiteX0" fmla="*/ 28087 w 1328508"/>
              <a:gd name="connsiteY0" fmla="*/ 42516 h 803559"/>
              <a:gd name="connsiteX1" fmla="*/ 57720 w 1328508"/>
              <a:gd name="connsiteY1" fmla="*/ 89083 h 803559"/>
              <a:gd name="connsiteX2" fmla="*/ 290554 w 1328508"/>
              <a:gd name="connsiteY2" fmla="*/ 533583 h 803559"/>
              <a:gd name="connsiteX3" fmla="*/ 514920 w 1328508"/>
              <a:gd name="connsiteY3" fmla="*/ 724083 h 803559"/>
              <a:gd name="connsiteX4" fmla="*/ 768920 w 1328508"/>
              <a:gd name="connsiteY4" fmla="*/ 770650 h 803559"/>
              <a:gd name="connsiteX5" fmla="*/ 1323487 w 1328508"/>
              <a:gd name="connsiteY5" fmla="*/ 694450 h 803559"/>
              <a:gd name="connsiteX6" fmla="*/ 1010220 w 1328508"/>
              <a:gd name="connsiteY6" fmla="*/ 766416 h 803559"/>
              <a:gd name="connsiteX7" fmla="*/ 464120 w 1328508"/>
              <a:gd name="connsiteY7" fmla="*/ 791816 h 803559"/>
              <a:gd name="connsiteX8" fmla="*/ 409087 w 1328508"/>
              <a:gd name="connsiteY8" fmla="*/ 575916 h 803559"/>
              <a:gd name="connsiteX9" fmla="*/ 28087 w 1328508"/>
              <a:gd name="connsiteY9" fmla="*/ 42516 h 80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8508" h="803559">
                <a:moveTo>
                  <a:pt x="28087" y="42516"/>
                </a:moveTo>
                <a:cubicBezTo>
                  <a:pt x="-30474" y="-38623"/>
                  <a:pt x="13976" y="7239"/>
                  <a:pt x="57720" y="89083"/>
                </a:cubicBezTo>
                <a:cubicBezTo>
                  <a:pt x="101464" y="170927"/>
                  <a:pt x="214354" y="427750"/>
                  <a:pt x="290554" y="533583"/>
                </a:cubicBezTo>
                <a:cubicBezTo>
                  <a:pt x="366754" y="639416"/>
                  <a:pt x="435192" y="684572"/>
                  <a:pt x="514920" y="724083"/>
                </a:cubicBezTo>
                <a:cubicBezTo>
                  <a:pt x="594648" y="763594"/>
                  <a:pt x="634159" y="775589"/>
                  <a:pt x="768920" y="770650"/>
                </a:cubicBezTo>
                <a:cubicBezTo>
                  <a:pt x="903681" y="765711"/>
                  <a:pt x="1283270" y="695156"/>
                  <a:pt x="1323487" y="694450"/>
                </a:cubicBezTo>
                <a:cubicBezTo>
                  <a:pt x="1363704" y="693744"/>
                  <a:pt x="1153448" y="750188"/>
                  <a:pt x="1010220" y="766416"/>
                </a:cubicBezTo>
                <a:cubicBezTo>
                  <a:pt x="866992" y="782644"/>
                  <a:pt x="564309" y="823566"/>
                  <a:pt x="464120" y="791816"/>
                </a:cubicBezTo>
                <a:cubicBezTo>
                  <a:pt x="363931" y="760066"/>
                  <a:pt x="479642" y="697271"/>
                  <a:pt x="409087" y="575916"/>
                </a:cubicBezTo>
                <a:cubicBezTo>
                  <a:pt x="338532" y="454561"/>
                  <a:pt x="86648" y="123655"/>
                  <a:pt x="28087" y="4251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: 図形 2054">
            <a:extLst>
              <a:ext uri="{FF2B5EF4-FFF2-40B4-BE49-F238E27FC236}">
                <a16:creationId xmlns:a16="http://schemas.microsoft.com/office/drawing/2014/main" id="{A47009FD-C316-4F5E-9CA5-E5DF3C135D6D}"/>
              </a:ext>
            </a:extLst>
          </p:cNvPr>
          <p:cNvSpPr/>
          <p:nvPr/>
        </p:nvSpPr>
        <p:spPr>
          <a:xfrm>
            <a:off x="7243592" y="1516597"/>
            <a:ext cx="1421884" cy="652050"/>
          </a:xfrm>
          <a:custGeom>
            <a:avLst/>
            <a:gdLst>
              <a:gd name="connsiteX0" fmla="*/ 25041 w 1421884"/>
              <a:gd name="connsiteY0" fmla="*/ 3170 h 652050"/>
              <a:gd name="connsiteX1" fmla="*/ 71608 w 1421884"/>
              <a:gd name="connsiteY1" fmla="*/ 62436 h 652050"/>
              <a:gd name="connsiteX2" fmla="*/ 668508 w 1421884"/>
              <a:gd name="connsiteY2" fmla="*/ 481536 h 652050"/>
              <a:gd name="connsiteX3" fmla="*/ 1413575 w 1421884"/>
              <a:gd name="connsiteY3" fmla="*/ 642403 h 652050"/>
              <a:gd name="connsiteX4" fmla="*/ 1028341 w 1421884"/>
              <a:gd name="connsiteY4" fmla="*/ 612770 h 652050"/>
              <a:gd name="connsiteX5" fmla="*/ 414508 w 1421884"/>
              <a:gd name="connsiteY5" fmla="*/ 439203 h 652050"/>
              <a:gd name="connsiteX6" fmla="*/ 33508 w 1421884"/>
              <a:gd name="connsiteY6" fmla="*/ 53970 h 652050"/>
              <a:gd name="connsiteX7" fmla="*/ 25041 w 1421884"/>
              <a:gd name="connsiteY7" fmla="*/ 3170 h 65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1884" h="652050">
                <a:moveTo>
                  <a:pt x="25041" y="3170"/>
                </a:moveTo>
                <a:cubicBezTo>
                  <a:pt x="31391" y="4581"/>
                  <a:pt x="-35636" y="-17292"/>
                  <a:pt x="71608" y="62436"/>
                </a:cubicBezTo>
                <a:cubicBezTo>
                  <a:pt x="178852" y="142164"/>
                  <a:pt x="444847" y="384875"/>
                  <a:pt x="668508" y="481536"/>
                </a:cubicBezTo>
                <a:cubicBezTo>
                  <a:pt x="892169" y="578197"/>
                  <a:pt x="1353603" y="620531"/>
                  <a:pt x="1413575" y="642403"/>
                </a:cubicBezTo>
                <a:cubicBezTo>
                  <a:pt x="1473547" y="664275"/>
                  <a:pt x="1194852" y="646637"/>
                  <a:pt x="1028341" y="612770"/>
                </a:cubicBezTo>
                <a:cubicBezTo>
                  <a:pt x="861830" y="578903"/>
                  <a:pt x="580313" y="532336"/>
                  <a:pt x="414508" y="439203"/>
                </a:cubicBezTo>
                <a:cubicBezTo>
                  <a:pt x="248703" y="346070"/>
                  <a:pt x="99830" y="124526"/>
                  <a:pt x="33508" y="53970"/>
                </a:cubicBezTo>
                <a:cubicBezTo>
                  <a:pt x="-32814" y="-16586"/>
                  <a:pt x="18691" y="1759"/>
                  <a:pt x="25041" y="317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: 図形 2055">
            <a:extLst>
              <a:ext uri="{FF2B5EF4-FFF2-40B4-BE49-F238E27FC236}">
                <a16:creationId xmlns:a16="http://schemas.microsoft.com/office/drawing/2014/main" id="{1AB0271E-7D13-4F14-A3CA-AD5C423FA2FC}"/>
              </a:ext>
            </a:extLst>
          </p:cNvPr>
          <p:cNvSpPr/>
          <p:nvPr/>
        </p:nvSpPr>
        <p:spPr>
          <a:xfrm>
            <a:off x="7274481" y="1955681"/>
            <a:ext cx="1275434" cy="816674"/>
          </a:xfrm>
          <a:custGeom>
            <a:avLst/>
            <a:gdLst>
              <a:gd name="connsiteX0" fmla="*/ 6852 w 1275434"/>
              <a:gd name="connsiteY0" fmla="*/ 119 h 816674"/>
              <a:gd name="connsiteX1" fmla="*/ 226986 w 1275434"/>
              <a:gd name="connsiteY1" fmla="*/ 482719 h 816674"/>
              <a:gd name="connsiteX2" fmla="*/ 569886 w 1275434"/>
              <a:gd name="connsiteY2" fmla="*/ 698619 h 816674"/>
              <a:gd name="connsiteX3" fmla="*/ 1005919 w 1275434"/>
              <a:gd name="connsiteY3" fmla="*/ 745186 h 816674"/>
              <a:gd name="connsiteX4" fmla="*/ 1268386 w 1275434"/>
              <a:gd name="connsiteY4" fmla="*/ 533519 h 816674"/>
              <a:gd name="connsiteX5" fmla="*/ 1149852 w 1275434"/>
              <a:gd name="connsiteY5" fmla="*/ 681686 h 816674"/>
              <a:gd name="connsiteX6" fmla="*/ 633386 w 1275434"/>
              <a:gd name="connsiteY6" fmla="*/ 812919 h 816674"/>
              <a:gd name="connsiteX7" fmla="*/ 108452 w 1275434"/>
              <a:gd name="connsiteY7" fmla="*/ 529286 h 816674"/>
              <a:gd name="connsiteX8" fmla="*/ 6852 w 1275434"/>
              <a:gd name="connsiteY8" fmla="*/ 119 h 8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434" h="816674">
                <a:moveTo>
                  <a:pt x="6852" y="119"/>
                </a:moveTo>
                <a:cubicBezTo>
                  <a:pt x="26608" y="-7642"/>
                  <a:pt x="133147" y="366302"/>
                  <a:pt x="226986" y="482719"/>
                </a:cubicBezTo>
                <a:cubicBezTo>
                  <a:pt x="320825" y="599136"/>
                  <a:pt x="440064" y="654875"/>
                  <a:pt x="569886" y="698619"/>
                </a:cubicBezTo>
                <a:cubicBezTo>
                  <a:pt x="699708" y="742363"/>
                  <a:pt x="889502" y="772703"/>
                  <a:pt x="1005919" y="745186"/>
                </a:cubicBezTo>
                <a:cubicBezTo>
                  <a:pt x="1122336" y="717669"/>
                  <a:pt x="1244397" y="544102"/>
                  <a:pt x="1268386" y="533519"/>
                </a:cubicBezTo>
                <a:cubicBezTo>
                  <a:pt x="1292375" y="522936"/>
                  <a:pt x="1255685" y="635119"/>
                  <a:pt x="1149852" y="681686"/>
                </a:cubicBezTo>
                <a:cubicBezTo>
                  <a:pt x="1044019" y="728253"/>
                  <a:pt x="806953" y="838319"/>
                  <a:pt x="633386" y="812919"/>
                </a:cubicBezTo>
                <a:cubicBezTo>
                  <a:pt x="459819" y="787519"/>
                  <a:pt x="210052" y="661931"/>
                  <a:pt x="108452" y="529286"/>
                </a:cubicBezTo>
                <a:cubicBezTo>
                  <a:pt x="6852" y="396642"/>
                  <a:pt x="-12904" y="7880"/>
                  <a:pt x="6852" y="11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: 図形 2056">
            <a:extLst>
              <a:ext uri="{FF2B5EF4-FFF2-40B4-BE49-F238E27FC236}">
                <a16:creationId xmlns:a16="http://schemas.microsoft.com/office/drawing/2014/main" id="{469C05EA-F154-44CD-A65F-A51834582200}"/>
              </a:ext>
            </a:extLst>
          </p:cNvPr>
          <p:cNvSpPr/>
          <p:nvPr/>
        </p:nvSpPr>
        <p:spPr>
          <a:xfrm>
            <a:off x="8041999" y="2696271"/>
            <a:ext cx="579553" cy="193673"/>
          </a:xfrm>
          <a:custGeom>
            <a:avLst/>
            <a:gdLst>
              <a:gd name="connsiteX0" fmla="*/ 1334 w 579553"/>
              <a:gd name="connsiteY0" fmla="*/ 190862 h 193673"/>
              <a:gd name="connsiteX1" fmla="*/ 399268 w 579553"/>
              <a:gd name="connsiteY1" fmla="*/ 161229 h 193673"/>
              <a:gd name="connsiteX2" fmla="*/ 577068 w 579553"/>
              <a:gd name="connsiteY2" fmla="*/ 362 h 193673"/>
              <a:gd name="connsiteX3" fmla="*/ 280734 w 579553"/>
              <a:gd name="connsiteY3" fmla="*/ 118896 h 193673"/>
              <a:gd name="connsiteX4" fmla="*/ 1334 w 579553"/>
              <a:gd name="connsiteY4" fmla="*/ 190862 h 19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553" h="193673">
                <a:moveTo>
                  <a:pt x="1334" y="190862"/>
                </a:moveTo>
                <a:cubicBezTo>
                  <a:pt x="21090" y="197917"/>
                  <a:pt x="303312" y="192979"/>
                  <a:pt x="399268" y="161229"/>
                </a:cubicBezTo>
                <a:cubicBezTo>
                  <a:pt x="495224" y="129479"/>
                  <a:pt x="596824" y="7417"/>
                  <a:pt x="577068" y="362"/>
                </a:cubicBezTo>
                <a:cubicBezTo>
                  <a:pt x="557312" y="-6693"/>
                  <a:pt x="375278" y="91379"/>
                  <a:pt x="280734" y="118896"/>
                </a:cubicBezTo>
                <a:cubicBezTo>
                  <a:pt x="186190" y="146413"/>
                  <a:pt x="-18422" y="183807"/>
                  <a:pt x="1334" y="19086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: 図形 2057">
            <a:extLst>
              <a:ext uri="{FF2B5EF4-FFF2-40B4-BE49-F238E27FC236}">
                <a16:creationId xmlns:a16="http://schemas.microsoft.com/office/drawing/2014/main" id="{DC2E9644-3423-435B-B95C-660518C5079D}"/>
              </a:ext>
            </a:extLst>
          </p:cNvPr>
          <p:cNvSpPr/>
          <p:nvPr/>
        </p:nvSpPr>
        <p:spPr>
          <a:xfrm>
            <a:off x="8019210" y="2933700"/>
            <a:ext cx="547969" cy="290114"/>
          </a:xfrm>
          <a:custGeom>
            <a:avLst/>
            <a:gdLst>
              <a:gd name="connsiteX0" fmla="*/ 2957 w 547969"/>
              <a:gd name="connsiteY0" fmla="*/ 222250 h 290114"/>
              <a:gd name="connsiteX1" fmla="*/ 204040 w 547969"/>
              <a:gd name="connsiteY1" fmla="*/ 281517 h 290114"/>
              <a:gd name="connsiteX2" fmla="*/ 544823 w 547969"/>
              <a:gd name="connsiteY2" fmla="*/ 0 h 290114"/>
              <a:gd name="connsiteX3" fmla="*/ 352207 w 547969"/>
              <a:gd name="connsiteY3" fmla="*/ 279400 h 290114"/>
              <a:gd name="connsiteX4" fmla="*/ 2957 w 547969"/>
              <a:gd name="connsiteY4" fmla="*/ 222250 h 29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969" h="290114">
                <a:moveTo>
                  <a:pt x="2957" y="222250"/>
                </a:moveTo>
                <a:cubicBezTo>
                  <a:pt x="-21737" y="222603"/>
                  <a:pt x="113729" y="318559"/>
                  <a:pt x="204040" y="281517"/>
                </a:cubicBezTo>
                <a:cubicBezTo>
                  <a:pt x="294351" y="244475"/>
                  <a:pt x="520129" y="353"/>
                  <a:pt x="544823" y="0"/>
                </a:cubicBezTo>
                <a:cubicBezTo>
                  <a:pt x="569517" y="-353"/>
                  <a:pt x="443576" y="236361"/>
                  <a:pt x="352207" y="279400"/>
                </a:cubicBezTo>
                <a:cubicBezTo>
                  <a:pt x="260838" y="322439"/>
                  <a:pt x="27651" y="221897"/>
                  <a:pt x="2957" y="22225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: 図形 2058">
            <a:extLst>
              <a:ext uri="{FF2B5EF4-FFF2-40B4-BE49-F238E27FC236}">
                <a16:creationId xmlns:a16="http://schemas.microsoft.com/office/drawing/2014/main" id="{38D6AC67-6FDC-4EEF-9CB4-DD558E67CC3E}"/>
              </a:ext>
            </a:extLst>
          </p:cNvPr>
          <p:cNvSpPr/>
          <p:nvPr/>
        </p:nvSpPr>
        <p:spPr>
          <a:xfrm>
            <a:off x="7653287" y="3227913"/>
            <a:ext cx="506495" cy="584375"/>
          </a:xfrm>
          <a:custGeom>
            <a:avLst/>
            <a:gdLst>
              <a:gd name="connsiteX0" fmla="*/ 356180 w 506495"/>
              <a:gd name="connsiteY0" fmla="*/ 4 h 584375"/>
              <a:gd name="connsiteX1" fmla="*/ 406980 w 506495"/>
              <a:gd name="connsiteY1" fmla="*/ 239187 h 584375"/>
              <a:gd name="connsiteX2" fmla="*/ 421796 w 506495"/>
              <a:gd name="connsiteY2" fmla="*/ 385237 h 584375"/>
              <a:gd name="connsiteX3" fmla="*/ 506463 w 506495"/>
              <a:gd name="connsiteY3" fmla="*/ 472020 h 584375"/>
              <a:gd name="connsiteX4" fmla="*/ 411213 w 506495"/>
              <a:gd name="connsiteY4" fmla="*/ 565154 h 584375"/>
              <a:gd name="connsiteX5" fmla="*/ 258813 w 506495"/>
              <a:gd name="connsiteY5" fmla="*/ 567270 h 584375"/>
              <a:gd name="connsiteX6" fmla="*/ 2696 w 506495"/>
              <a:gd name="connsiteY6" fmla="*/ 582087 h 584375"/>
              <a:gd name="connsiteX7" fmla="*/ 434496 w 506495"/>
              <a:gd name="connsiteY7" fmla="*/ 512237 h 584375"/>
              <a:gd name="connsiteX8" fmla="*/ 326546 w 506495"/>
              <a:gd name="connsiteY8" fmla="*/ 389470 h 584375"/>
              <a:gd name="connsiteX9" fmla="*/ 305380 w 506495"/>
              <a:gd name="connsiteY9" fmla="*/ 245537 h 584375"/>
              <a:gd name="connsiteX10" fmla="*/ 356180 w 506495"/>
              <a:gd name="connsiteY10" fmla="*/ 4 h 58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6495" h="584375">
                <a:moveTo>
                  <a:pt x="356180" y="4"/>
                </a:moveTo>
                <a:cubicBezTo>
                  <a:pt x="373113" y="-1054"/>
                  <a:pt x="396044" y="174982"/>
                  <a:pt x="406980" y="239187"/>
                </a:cubicBezTo>
                <a:cubicBezTo>
                  <a:pt x="417916" y="303393"/>
                  <a:pt x="405216" y="346432"/>
                  <a:pt x="421796" y="385237"/>
                </a:cubicBezTo>
                <a:cubicBezTo>
                  <a:pt x="438376" y="424042"/>
                  <a:pt x="508227" y="442034"/>
                  <a:pt x="506463" y="472020"/>
                </a:cubicBezTo>
                <a:cubicBezTo>
                  <a:pt x="504699" y="502006"/>
                  <a:pt x="452488" y="549279"/>
                  <a:pt x="411213" y="565154"/>
                </a:cubicBezTo>
                <a:cubicBezTo>
                  <a:pt x="369938" y="581029"/>
                  <a:pt x="326899" y="564448"/>
                  <a:pt x="258813" y="567270"/>
                </a:cubicBezTo>
                <a:cubicBezTo>
                  <a:pt x="190727" y="570092"/>
                  <a:pt x="-26584" y="591259"/>
                  <a:pt x="2696" y="582087"/>
                </a:cubicBezTo>
                <a:cubicBezTo>
                  <a:pt x="31976" y="572915"/>
                  <a:pt x="380521" y="544340"/>
                  <a:pt x="434496" y="512237"/>
                </a:cubicBezTo>
                <a:cubicBezTo>
                  <a:pt x="488471" y="480134"/>
                  <a:pt x="348065" y="433920"/>
                  <a:pt x="326546" y="389470"/>
                </a:cubicBezTo>
                <a:cubicBezTo>
                  <a:pt x="305027" y="345020"/>
                  <a:pt x="296208" y="310448"/>
                  <a:pt x="305380" y="245537"/>
                </a:cubicBezTo>
                <a:cubicBezTo>
                  <a:pt x="314552" y="180626"/>
                  <a:pt x="339247" y="1062"/>
                  <a:pt x="356180" y="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: 図形 2059">
            <a:extLst>
              <a:ext uri="{FF2B5EF4-FFF2-40B4-BE49-F238E27FC236}">
                <a16:creationId xmlns:a16="http://schemas.microsoft.com/office/drawing/2014/main" id="{AABCA1E7-B0E3-43A7-B26E-5635D043F520}"/>
              </a:ext>
            </a:extLst>
          </p:cNvPr>
          <p:cNvSpPr/>
          <p:nvPr/>
        </p:nvSpPr>
        <p:spPr>
          <a:xfrm>
            <a:off x="7480029" y="3674114"/>
            <a:ext cx="338056" cy="440024"/>
          </a:xfrm>
          <a:custGeom>
            <a:avLst/>
            <a:gdLst>
              <a:gd name="connsiteX0" fmla="*/ 336821 w 338056"/>
              <a:gd name="connsiteY0" fmla="*/ 419 h 440024"/>
              <a:gd name="connsiteX1" fmla="*/ 120921 w 338056"/>
              <a:gd name="connsiteY1" fmla="*/ 218436 h 440024"/>
              <a:gd name="connsiteX2" fmla="*/ 216171 w 338056"/>
              <a:gd name="connsiteY2" fmla="*/ 434336 h 440024"/>
              <a:gd name="connsiteX3" fmla="*/ 169604 w 338056"/>
              <a:gd name="connsiteY3" fmla="*/ 368719 h 440024"/>
              <a:gd name="connsiteX4" fmla="*/ 4504 w 338056"/>
              <a:gd name="connsiteY4" fmla="*/ 275586 h 440024"/>
              <a:gd name="connsiteX5" fmla="*/ 336821 w 338056"/>
              <a:gd name="connsiteY5" fmla="*/ 419 h 44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056" h="440024">
                <a:moveTo>
                  <a:pt x="336821" y="419"/>
                </a:moveTo>
                <a:cubicBezTo>
                  <a:pt x="356224" y="-9106"/>
                  <a:pt x="141029" y="146117"/>
                  <a:pt x="120921" y="218436"/>
                </a:cubicBezTo>
                <a:cubicBezTo>
                  <a:pt x="100813" y="290755"/>
                  <a:pt x="208057" y="409289"/>
                  <a:pt x="216171" y="434336"/>
                </a:cubicBezTo>
                <a:cubicBezTo>
                  <a:pt x="224285" y="459383"/>
                  <a:pt x="204882" y="395177"/>
                  <a:pt x="169604" y="368719"/>
                </a:cubicBezTo>
                <a:cubicBezTo>
                  <a:pt x="134326" y="342261"/>
                  <a:pt x="-29010" y="341908"/>
                  <a:pt x="4504" y="275586"/>
                </a:cubicBezTo>
                <a:cubicBezTo>
                  <a:pt x="38018" y="209264"/>
                  <a:pt x="317418" y="9944"/>
                  <a:pt x="336821" y="41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: 図形 2060">
            <a:extLst>
              <a:ext uri="{FF2B5EF4-FFF2-40B4-BE49-F238E27FC236}">
                <a16:creationId xmlns:a16="http://schemas.microsoft.com/office/drawing/2014/main" id="{02936FA9-B43A-460E-AC06-06644622BF1A}"/>
              </a:ext>
            </a:extLst>
          </p:cNvPr>
          <p:cNvSpPr/>
          <p:nvPr/>
        </p:nvSpPr>
        <p:spPr>
          <a:xfrm>
            <a:off x="5811966" y="2016116"/>
            <a:ext cx="100295" cy="412505"/>
          </a:xfrm>
          <a:custGeom>
            <a:avLst/>
            <a:gdLst>
              <a:gd name="connsiteX0" fmla="*/ 99884 w 100295"/>
              <a:gd name="connsiteY0" fmla="*/ 9 h 412505"/>
              <a:gd name="connsiteX1" fmla="*/ 36384 w 100295"/>
              <a:gd name="connsiteY1" fmla="*/ 198447 h 412505"/>
              <a:gd name="connsiteX2" fmla="*/ 30034 w 100295"/>
              <a:gd name="connsiteY2" fmla="*/ 407997 h 412505"/>
              <a:gd name="connsiteX3" fmla="*/ 26859 w 100295"/>
              <a:gd name="connsiteY3" fmla="*/ 330209 h 412505"/>
              <a:gd name="connsiteX4" fmla="*/ 1459 w 100295"/>
              <a:gd name="connsiteY4" fmla="*/ 190509 h 412505"/>
              <a:gd name="connsiteX5" fmla="*/ 99884 w 100295"/>
              <a:gd name="connsiteY5" fmla="*/ 9 h 41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95" h="412505">
                <a:moveTo>
                  <a:pt x="99884" y="9"/>
                </a:moveTo>
                <a:cubicBezTo>
                  <a:pt x="105705" y="1332"/>
                  <a:pt x="48026" y="130449"/>
                  <a:pt x="36384" y="198447"/>
                </a:cubicBezTo>
                <a:cubicBezTo>
                  <a:pt x="24742" y="266445"/>
                  <a:pt x="31621" y="386037"/>
                  <a:pt x="30034" y="407997"/>
                </a:cubicBezTo>
                <a:cubicBezTo>
                  <a:pt x="28447" y="429957"/>
                  <a:pt x="31621" y="366457"/>
                  <a:pt x="26859" y="330209"/>
                </a:cubicBezTo>
                <a:cubicBezTo>
                  <a:pt x="22097" y="293961"/>
                  <a:pt x="-6743" y="240251"/>
                  <a:pt x="1459" y="190509"/>
                </a:cubicBezTo>
                <a:cubicBezTo>
                  <a:pt x="9661" y="140767"/>
                  <a:pt x="94063" y="-1314"/>
                  <a:pt x="99884" y="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: 図形 2061">
            <a:extLst>
              <a:ext uri="{FF2B5EF4-FFF2-40B4-BE49-F238E27FC236}">
                <a16:creationId xmlns:a16="http://schemas.microsoft.com/office/drawing/2014/main" id="{3B9A9C18-5B1B-4F17-8542-877328F10703}"/>
              </a:ext>
            </a:extLst>
          </p:cNvPr>
          <p:cNvSpPr/>
          <p:nvPr/>
        </p:nvSpPr>
        <p:spPr>
          <a:xfrm>
            <a:off x="5929572" y="2031997"/>
            <a:ext cx="117582" cy="404793"/>
          </a:xfrm>
          <a:custGeom>
            <a:avLst/>
            <a:gdLst>
              <a:gd name="connsiteX0" fmla="*/ 117216 w 117582"/>
              <a:gd name="connsiteY0" fmla="*/ 3 h 404793"/>
              <a:gd name="connsiteX1" fmla="*/ 39428 w 117582"/>
              <a:gd name="connsiteY1" fmla="*/ 204791 h 404793"/>
              <a:gd name="connsiteX2" fmla="*/ 42603 w 117582"/>
              <a:gd name="connsiteY2" fmla="*/ 400053 h 404793"/>
              <a:gd name="connsiteX3" fmla="*/ 36253 w 117582"/>
              <a:gd name="connsiteY3" fmla="*/ 333378 h 404793"/>
              <a:gd name="connsiteX4" fmla="*/ 2916 w 117582"/>
              <a:gd name="connsiteY4" fmla="*/ 209553 h 404793"/>
              <a:gd name="connsiteX5" fmla="*/ 117216 w 117582"/>
              <a:gd name="connsiteY5" fmla="*/ 3 h 40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82" h="404793">
                <a:moveTo>
                  <a:pt x="117216" y="3"/>
                </a:moveTo>
                <a:cubicBezTo>
                  <a:pt x="123301" y="-791"/>
                  <a:pt x="51863" y="138116"/>
                  <a:pt x="39428" y="204791"/>
                </a:cubicBezTo>
                <a:cubicBezTo>
                  <a:pt x="26993" y="271466"/>
                  <a:pt x="43132" y="378622"/>
                  <a:pt x="42603" y="400053"/>
                </a:cubicBezTo>
                <a:cubicBezTo>
                  <a:pt x="42074" y="421484"/>
                  <a:pt x="42867" y="365128"/>
                  <a:pt x="36253" y="333378"/>
                </a:cubicBezTo>
                <a:cubicBezTo>
                  <a:pt x="29638" y="301628"/>
                  <a:pt x="-11107" y="263528"/>
                  <a:pt x="2916" y="209553"/>
                </a:cubicBezTo>
                <a:cubicBezTo>
                  <a:pt x="16939" y="155578"/>
                  <a:pt x="111131" y="797"/>
                  <a:pt x="117216" y="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: 図形 2062">
            <a:extLst>
              <a:ext uri="{FF2B5EF4-FFF2-40B4-BE49-F238E27FC236}">
                <a16:creationId xmlns:a16="http://schemas.microsoft.com/office/drawing/2014/main" id="{F5619F4D-FA2C-4EF9-AFB2-08E5277BAADD}"/>
              </a:ext>
            </a:extLst>
          </p:cNvPr>
          <p:cNvSpPr/>
          <p:nvPr/>
        </p:nvSpPr>
        <p:spPr>
          <a:xfrm>
            <a:off x="5733932" y="1692628"/>
            <a:ext cx="662437" cy="141354"/>
          </a:xfrm>
          <a:custGeom>
            <a:avLst/>
            <a:gdLst>
              <a:gd name="connsiteX0" fmla="*/ 118 w 662437"/>
              <a:gd name="connsiteY0" fmla="*/ 12347 h 141354"/>
              <a:gd name="connsiteX1" fmla="*/ 189031 w 662437"/>
              <a:gd name="connsiteY1" fmla="*/ 20285 h 141354"/>
              <a:gd name="connsiteX2" fmla="*/ 243006 w 662437"/>
              <a:gd name="connsiteY2" fmla="*/ 53622 h 141354"/>
              <a:gd name="connsiteX3" fmla="*/ 393818 w 662437"/>
              <a:gd name="connsiteY3" fmla="*/ 96485 h 141354"/>
              <a:gd name="connsiteX4" fmla="*/ 589081 w 662437"/>
              <a:gd name="connsiteY4" fmla="*/ 126647 h 141354"/>
              <a:gd name="connsiteX5" fmla="*/ 654168 w 662437"/>
              <a:gd name="connsiteY5" fmla="*/ 139347 h 141354"/>
              <a:gd name="connsiteX6" fmla="*/ 419218 w 662437"/>
              <a:gd name="connsiteY6" fmla="*/ 85372 h 141354"/>
              <a:gd name="connsiteX7" fmla="*/ 276343 w 662437"/>
              <a:gd name="connsiteY7" fmla="*/ 36160 h 141354"/>
              <a:gd name="connsiteX8" fmla="*/ 162043 w 662437"/>
              <a:gd name="connsiteY8" fmla="*/ 1235 h 141354"/>
              <a:gd name="connsiteX9" fmla="*/ 118 w 662437"/>
              <a:gd name="connsiteY9" fmla="*/ 12347 h 14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437" h="141354">
                <a:moveTo>
                  <a:pt x="118" y="12347"/>
                </a:moveTo>
                <a:cubicBezTo>
                  <a:pt x="4616" y="15522"/>
                  <a:pt x="148550" y="13406"/>
                  <a:pt x="189031" y="20285"/>
                </a:cubicBezTo>
                <a:cubicBezTo>
                  <a:pt x="229512" y="27164"/>
                  <a:pt x="208875" y="40922"/>
                  <a:pt x="243006" y="53622"/>
                </a:cubicBezTo>
                <a:cubicBezTo>
                  <a:pt x="277137" y="66322"/>
                  <a:pt x="336139" y="84314"/>
                  <a:pt x="393818" y="96485"/>
                </a:cubicBezTo>
                <a:cubicBezTo>
                  <a:pt x="451497" y="108656"/>
                  <a:pt x="545689" y="119503"/>
                  <a:pt x="589081" y="126647"/>
                </a:cubicBezTo>
                <a:cubicBezTo>
                  <a:pt x="632473" y="133791"/>
                  <a:pt x="682479" y="146226"/>
                  <a:pt x="654168" y="139347"/>
                </a:cubicBezTo>
                <a:cubicBezTo>
                  <a:pt x="625857" y="132468"/>
                  <a:pt x="482189" y="102570"/>
                  <a:pt x="419218" y="85372"/>
                </a:cubicBezTo>
                <a:cubicBezTo>
                  <a:pt x="356247" y="68174"/>
                  <a:pt x="276343" y="36160"/>
                  <a:pt x="276343" y="36160"/>
                </a:cubicBezTo>
                <a:cubicBezTo>
                  <a:pt x="233481" y="22137"/>
                  <a:pt x="204112" y="6527"/>
                  <a:pt x="162043" y="1235"/>
                </a:cubicBezTo>
                <a:cubicBezTo>
                  <a:pt x="119974" y="-4057"/>
                  <a:pt x="-4380" y="9172"/>
                  <a:pt x="118" y="1234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: 図形 2063">
            <a:extLst>
              <a:ext uri="{FF2B5EF4-FFF2-40B4-BE49-F238E27FC236}">
                <a16:creationId xmlns:a16="http://schemas.microsoft.com/office/drawing/2014/main" id="{EA4306B8-97EA-4051-A0BD-CA6EF4901534}"/>
              </a:ext>
            </a:extLst>
          </p:cNvPr>
          <p:cNvSpPr/>
          <p:nvPr/>
        </p:nvSpPr>
        <p:spPr>
          <a:xfrm>
            <a:off x="5827325" y="1831939"/>
            <a:ext cx="391212" cy="153160"/>
          </a:xfrm>
          <a:custGeom>
            <a:avLst/>
            <a:gdLst>
              <a:gd name="connsiteX0" fmla="*/ 388 w 391212"/>
              <a:gd name="connsiteY0" fmla="*/ 36 h 153160"/>
              <a:gd name="connsiteX1" fmla="*/ 141675 w 391212"/>
              <a:gd name="connsiteY1" fmla="*/ 34961 h 153160"/>
              <a:gd name="connsiteX2" fmla="*/ 246450 w 391212"/>
              <a:gd name="connsiteY2" fmla="*/ 84174 h 153160"/>
              <a:gd name="connsiteX3" fmla="*/ 355988 w 391212"/>
              <a:gd name="connsiteY3" fmla="*/ 142911 h 153160"/>
              <a:gd name="connsiteX4" fmla="*/ 375038 w 391212"/>
              <a:gd name="connsiteY4" fmla="*/ 147674 h 153160"/>
              <a:gd name="connsiteX5" fmla="*/ 390913 w 391212"/>
              <a:gd name="connsiteY5" fmla="*/ 85761 h 153160"/>
              <a:gd name="connsiteX6" fmla="*/ 360750 w 391212"/>
              <a:gd name="connsiteY6" fmla="*/ 100049 h 153160"/>
              <a:gd name="connsiteX7" fmla="*/ 187713 w 391212"/>
              <a:gd name="connsiteY7" fmla="*/ 41311 h 153160"/>
              <a:gd name="connsiteX8" fmla="*/ 388 w 391212"/>
              <a:gd name="connsiteY8" fmla="*/ 36 h 15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212" h="153160">
                <a:moveTo>
                  <a:pt x="388" y="36"/>
                </a:moveTo>
                <a:cubicBezTo>
                  <a:pt x="-7285" y="-1022"/>
                  <a:pt x="100665" y="20938"/>
                  <a:pt x="141675" y="34961"/>
                </a:cubicBezTo>
                <a:cubicBezTo>
                  <a:pt x="182685" y="48984"/>
                  <a:pt x="210731" y="66182"/>
                  <a:pt x="246450" y="84174"/>
                </a:cubicBezTo>
                <a:cubicBezTo>
                  <a:pt x="282169" y="102166"/>
                  <a:pt x="334557" y="132328"/>
                  <a:pt x="355988" y="142911"/>
                </a:cubicBezTo>
                <a:cubicBezTo>
                  <a:pt x="377419" y="153494"/>
                  <a:pt x="369217" y="157199"/>
                  <a:pt x="375038" y="147674"/>
                </a:cubicBezTo>
                <a:cubicBezTo>
                  <a:pt x="380859" y="138149"/>
                  <a:pt x="393294" y="93698"/>
                  <a:pt x="390913" y="85761"/>
                </a:cubicBezTo>
                <a:cubicBezTo>
                  <a:pt x="388532" y="77824"/>
                  <a:pt x="394617" y="107457"/>
                  <a:pt x="360750" y="100049"/>
                </a:cubicBezTo>
                <a:cubicBezTo>
                  <a:pt x="326883" y="92641"/>
                  <a:pt x="248832" y="58244"/>
                  <a:pt x="187713" y="41311"/>
                </a:cubicBezTo>
                <a:cubicBezTo>
                  <a:pt x="126594" y="24378"/>
                  <a:pt x="8061" y="1094"/>
                  <a:pt x="388" y="3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: 図形 2064">
            <a:extLst>
              <a:ext uri="{FF2B5EF4-FFF2-40B4-BE49-F238E27FC236}">
                <a16:creationId xmlns:a16="http://schemas.microsoft.com/office/drawing/2014/main" id="{E125E954-4BDC-4061-A641-D9C6B179E9DC}"/>
              </a:ext>
            </a:extLst>
          </p:cNvPr>
          <p:cNvSpPr/>
          <p:nvPr/>
        </p:nvSpPr>
        <p:spPr>
          <a:xfrm>
            <a:off x="5718136" y="1850055"/>
            <a:ext cx="97520" cy="338479"/>
          </a:xfrm>
          <a:custGeom>
            <a:avLst/>
            <a:gdLst>
              <a:gd name="connsiteX0" fmla="*/ 54014 w 97520"/>
              <a:gd name="connsiteY0" fmla="*/ 970 h 338479"/>
              <a:gd name="connsiteX1" fmla="*/ 68302 w 97520"/>
              <a:gd name="connsiteY1" fmla="*/ 178770 h 338479"/>
              <a:gd name="connsiteX2" fmla="*/ 39 w 97520"/>
              <a:gd name="connsiteY2" fmla="*/ 337520 h 338479"/>
              <a:gd name="connsiteX3" fmla="*/ 58777 w 97520"/>
              <a:gd name="connsiteY3" fmla="*/ 242270 h 338479"/>
              <a:gd name="connsiteX4" fmla="*/ 81002 w 97520"/>
              <a:gd name="connsiteY4" fmla="*/ 181945 h 338479"/>
              <a:gd name="connsiteX5" fmla="*/ 96877 w 97520"/>
              <a:gd name="connsiteY5" fmla="*/ 110508 h 338479"/>
              <a:gd name="connsiteX6" fmla="*/ 54014 w 97520"/>
              <a:gd name="connsiteY6" fmla="*/ 970 h 33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20" h="338479">
                <a:moveTo>
                  <a:pt x="54014" y="970"/>
                </a:moveTo>
                <a:cubicBezTo>
                  <a:pt x="49252" y="12347"/>
                  <a:pt x="77298" y="122678"/>
                  <a:pt x="68302" y="178770"/>
                </a:cubicBezTo>
                <a:cubicBezTo>
                  <a:pt x="59306" y="234862"/>
                  <a:pt x="1626" y="326937"/>
                  <a:pt x="39" y="337520"/>
                </a:cubicBezTo>
                <a:cubicBezTo>
                  <a:pt x="-1549" y="348103"/>
                  <a:pt x="45283" y="268199"/>
                  <a:pt x="58777" y="242270"/>
                </a:cubicBezTo>
                <a:cubicBezTo>
                  <a:pt x="72271" y="216341"/>
                  <a:pt x="74652" y="203905"/>
                  <a:pt x="81002" y="181945"/>
                </a:cubicBezTo>
                <a:cubicBezTo>
                  <a:pt x="87352" y="159985"/>
                  <a:pt x="100581" y="139612"/>
                  <a:pt x="96877" y="110508"/>
                </a:cubicBezTo>
                <a:cubicBezTo>
                  <a:pt x="93173" y="81404"/>
                  <a:pt x="58776" y="-10407"/>
                  <a:pt x="54014" y="97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: 図形 2065">
            <a:extLst>
              <a:ext uri="{FF2B5EF4-FFF2-40B4-BE49-F238E27FC236}">
                <a16:creationId xmlns:a16="http://schemas.microsoft.com/office/drawing/2014/main" id="{4A1D5A45-327D-48BD-B0D5-263B89184B0A}"/>
              </a:ext>
            </a:extLst>
          </p:cNvPr>
          <p:cNvSpPr/>
          <p:nvPr/>
        </p:nvSpPr>
        <p:spPr>
          <a:xfrm>
            <a:off x="6007020" y="2757372"/>
            <a:ext cx="764973" cy="1311842"/>
          </a:xfrm>
          <a:custGeom>
            <a:avLst/>
            <a:gdLst>
              <a:gd name="connsiteX0" fmla="*/ 127080 w 764973"/>
              <a:gd name="connsiteY0" fmla="*/ 17578 h 1311842"/>
              <a:gd name="connsiteX1" fmla="*/ 187405 w 764973"/>
              <a:gd name="connsiteY1" fmla="*/ 68378 h 1311842"/>
              <a:gd name="connsiteX2" fmla="*/ 600155 w 764973"/>
              <a:gd name="connsiteY2" fmla="*/ 290628 h 1311842"/>
              <a:gd name="connsiteX3" fmla="*/ 755730 w 764973"/>
              <a:gd name="connsiteY3" fmla="*/ 900228 h 1311842"/>
              <a:gd name="connsiteX4" fmla="*/ 355680 w 764973"/>
              <a:gd name="connsiteY4" fmla="*/ 690678 h 1311842"/>
              <a:gd name="connsiteX5" fmla="*/ 469980 w 764973"/>
              <a:gd name="connsiteY5" fmla="*/ 1071678 h 1311842"/>
              <a:gd name="connsiteX6" fmla="*/ 485855 w 764973"/>
              <a:gd name="connsiteY6" fmla="*/ 1255828 h 1311842"/>
              <a:gd name="connsiteX7" fmla="*/ 295355 w 764973"/>
              <a:gd name="connsiteY7" fmla="*/ 1293928 h 1311842"/>
              <a:gd name="connsiteX8" fmla="*/ 285830 w 764973"/>
              <a:gd name="connsiteY8" fmla="*/ 995478 h 1311842"/>
              <a:gd name="connsiteX9" fmla="*/ 80 w 764973"/>
              <a:gd name="connsiteY9" fmla="*/ 309678 h 1311842"/>
              <a:gd name="connsiteX10" fmla="*/ 257255 w 764973"/>
              <a:gd name="connsiteY10" fmla="*/ 427153 h 1311842"/>
              <a:gd name="connsiteX11" fmla="*/ 323930 w 764973"/>
              <a:gd name="connsiteY11" fmla="*/ 344603 h 1311842"/>
              <a:gd name="connsiteX12" fmla="*/ 489030 w 764973"/>
              <a:gd name="connsiteY12" fmla="*/ 338253 h 1311842"/>
              <a:gd name="connsiteX13" fmla="*/ 127080 w 764973"/>
              <a:gd name="connsiteY13" fmla="*/ 17578 h 131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4973" h="1311842">
                <a:moveTo>
                  <a:pt x="127080" y="17578"/>
                </a:moveTo>
                <a:cubicBezTo>
                  <a:pt x="76809" y="-27401"/>
                  <a:pt x="108559" y="22870"/>
                  <a:pt x="187405" y="68378"/>
                </a:cubicBezTo>
                <a:cubicBezTo>
                  <a:pt x="266251" y="113886"/>
                  <a:pt x="505434" y="151986"/>
                  <a:pt x="600155" y="290628"/>
                </a:cubicBezTo>
                <a:cubicBezTo>
                  <a:pt x="694876" y="429270"/>
                  <a:pt x="796476" y="833553"/>
                  <a:pt x="755730" y="900228"/>
                </a:cubicBezTo>
                <a:cubicBezTo>
                  <a:pt x="714984" y="966903"/>
                  <a:pt x="403305" y="662103"/>
                  <a:pt x="355680" y="690678"/>
                </a:cubicBezTo>
                <a:cubicBezTo>
                  <a:pt x="308055" y="719253"/>
                  <a:pt x="448284" y="977486"/>
                  <a:pt x="469980" y="1071678"/>
                </a:cubicBezTo>
                <a:cubicBezTo>
                  <a:pt x="491676" y="1165870"/>
                  <a:pt x="514959" y="1218786"/>
                  <a:pt x="485855" y="1255828"/>
                </a:cubicBezTo>
                <a:cubicBezTo>
                  <a:pt x="456751" y="1292870"/>
                  <a:pt x="328692" y="1337320"/>
                  <a:pt x="295355" y="1293928"/>
                </a:cubicBezTo>
                <a:cubicBezTo>
                  <a:pt x="262018" y="1250536"/>
                  <a:pt x="335042" y="1159520"/>
                  <a:pt x="285830" y="995478"/>
                </a:cubicBezTo>
                <a:cubicBezTo>
                  <a:pt x="236618" y="831436"/>
                  <a:pt x="4842" y="404399"/>
                  <a:pt x="80" y="309678"/>
                </a:cubicBezTo>
                <a:cubicBezTo>
                  <a:pt x="-4682" y="214957"/>
                  <a:pt x="203280" y="421332"/>
                  <a:pt x="257255" y="427153"/>
                </a:cubicBezTo>
                <a:cubicBezTo>
                  <a:pt x="311230" y="432974"/>
                  <a:pt x="285301" y="359420"/>
                  <a:pt x="323930" y="344603"/>
                </a:cubicBezTo>
                <a:cubicBezTo>
                  <a:pt x="362559" y="329786"/>
                  <a:pt x="520251" y="387466"/>
                  <a:pt x="489030" y="338253"/>
                </a:cubicBezTo>
                <a:cubicBezTo>
                  <a:pt x="457809" y="289041"/>
                  <a:pt x="177351" y="62557"/>
                  <a:pt x="127080" y="17578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: 図形 2067">
            <a:extLst>
              <a:ext uri="{FF2B5EF4-FFF2-40B4-BE49-F238E27FC236}">
                <a16:creationId xmlns:a16="http://schemas.microsoft.com/office/drawing/2014/main" id="{17C8AA6A-355A-4811-B99A-2A247A3C4C69}"/>
              </a:ext>
            </a:extLst>
          </p:cNvPr>
          <p:cNvSpPr/>
          <p:nvPr/>
        </p:nvSpPr>
        <p:spPr>
          <a:xfrm>
            <a:off x="6052697" y="4468996"/>
            <a:ext cx="318144" cy="269016"/>
          </a:xfrm>
          <a:custGeom>
            <a:avLst/>
            <a:gdLst>
              <a:gd name="connsiteX0" fmla="*/ 5203 w 318144"/>
              <a:gd name="connsiteY0" fmla="*/ 2992 h 269016"/>
              <a:gd name="connsiteX1" fmla="*/ 51241 w 318144"/>
              <a:gd name="connsiteY1" fmla="*/ 37917 h 269016"/>
              <a:gd name="connsiteX2" fmla="*/ 306828 w 318144"/>
              <a:gd name="connsiteY2" fmla="*/ 244292 h 269016"/>
              <a:gd name="connsiteX3" fmla="*/ 275078 w 318144"/>
              <a:gd name="connsiteY3" fmla="*/ 261754 h 269016"/>
              <a:gd name="connsiteX4" fmla="*/ 292541 w 318144"/>
              <a:gd name="connsiteY4" fmla="*/ 212542 h 269016"/>
              <a:gd name="connsiteX5" fmla="*/ 198878 w 318144"/>
              <a:gd name="connsiteY5" fmla="*/ 131579 h 269016"/>
              <a:gd name="connsiteX6" fmla="*/ 5203 w 318144"/>
              <a:gd name="connsiteY6" fmla="*/ 2992 h 26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44" h="269016">
                <a:moveTo>
                  <a:pt x="5203" y="2992"/>
                </a:moveTo>
                <a:cubicBezTo>
                  <a:pt x="-19403" y="-12618"/>
                  <a:pt x="51241" y="37917"/>
                  <a:pt x="51241" y="37917"/>
                </a:cubicBezTo>
                <a:cubicBezTo>
                  <a:pt x="101512" y="78134"/>
                  <a:pt x="269522" y="206986"/>
                  <a:pt x="306828" y="244292"/>
                </a:cubicBezTo>
                <a:cubicBezTo>
                  <a:pt x="344134" y="281598"/>
                  <a:pt x="277459" y="267046"/>
                  <a:pt x="275078" y="261754"/>
                </a:cubicBezTo>
                <a:cubicBezTo>
                  <a:pt x="272697" y="256462"/>
                  <a:pt x="305241" y="234238"/>
                  <a:pt x="292541" y="212542"/>
                </a:cubicBezTo>
                <a:cubicBezTo>
                  <a:pt x="279841" y="190846"/>
                  <a:pt x="244651" y="164652"/>
                  <a:pt x="198878" y="131579"/>
                </a:cubicBezTo>
                <a:cubicBezTo>
                  <a:pt x="153105" y="98506"/>
                  <a:pt x="29809" y="18602"/>
                  <a:pt x="5203" y="299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: 図形 2068">
            <a:extLst>
              <a:ext uri="{FF2B5EF4-FFF2-40B4-BE49-F238E27FC236}">
                <a16:creationId xmlns:a16="http://schemas.microsoft.com/office/drawing/2014/main" id="{90B56EB2-C5F6-4B25-82EB-0D8E4A7C9C85}"/>
              </a:ext>
            </a:extLst>
          </p:cNvPr>
          <p:cNvSpPr/>
          <p:nvPr/>
        </p:nvSpPr>
        <p:spPr>
          <a:xfrm>
            <a:off x="5320556" y="4397280"/>
            <a:ext cx="245506" cy="167076"/>
          </a:xfrm>
          <a:custGeom>
            <a:avLst/>
            <a:gdLst>
              <a:gd name="connsiteX0" fmla="*/ 245219 w 245506"/>
              <a:gd name="connsiteY0" fmla="*/ 95 h 167076"/>
              <a:gd name="connsiteX1" fmla="*/ 19794 w 245506"/>
              <a:gd name="connsiteY1" fmla="*/ 119158 h 167076"/>
              <a:gd name="connsiteX2" fmla="*/ 16619 w 245506"/>
              <a:gd name="connsiteY2" fmla="*/ 166783 h 167076"/>
              <a:gd name="connsiteX3" fmla="*/ 65832 w 245506"/>
              <a:gd name="connsiteY3" fmla="*/ 100108 h 167076"/>
              <a:gd name="connsiteX4" fmla="*/ 245219 w 245506"/>
              <a:gd name="connsiteY4" fmla="*/ 95 h 16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506" h="167076">
                <a:moveTo>
                  <a:pt x="245219" y="95"/>
                </a:moveTo>
                <a:cubicBezTo>
                  <a:pt x="237546" y="3270"/>
                  <a:pt x="57894" y="91377"/>
                  <a:pt x="19794" y="119158"/>
                </a:cubicBezTo>
                <a:cubicBezTo>
                  <a:pt x="-18306" y="146939"/>
                  <a:pt x="8946" y="169958"/>
                  <a:pt x="16619" y="166783"/>
                </a:cubicBezTo>
                <a:cubicBezTo>
                  <a:pt x="24292" y="163608"/>
                  <a:pt x="26938" y="126831"/>
                  <a:pt x="65832" y="100108"/>
                </a:cubicBezTo>
                <a:cubicBezTo>
                  <a:pt x="104726" y="73385"/>
                  <a:pt x="252892" y="-3080"/>
                  <a:pt x="245219" y="9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: 図形 2069">
            <a:extLst>
              <a:ext uri="{FF2B5EF4-FFF2-40B4-BE49-F238E27FC236}">
                <a16:creationId xmlns:a16="http://schemas.microsoft.com/office/drawing/2014/main" id="{337EC309-F9F1-4E83-871B-6FA48C47C58F}"/>
              </a:ext>
            </a:extLst>
          </p:cNvPr>
          <p:cNvSpPr/>
          <p:nvPr/>
        </p:nvSpPr>
        <p:spPr>
          <a:xfrm>
            <a:off x="5403200" y="4406180"/>
            <a:ext cx="242678" cy="250422"/>
          </a:xfrm>
          <a:custGeom>
            <a:avLst/>
            <a:gdLst>
              <a:gd name="connsiteX0" fmla="*/ 230838 w 242678"/>
              <a:gd name="connsiteY0" fmla="*/ 5483 h 250422"/>
              <a:gd name="connsiteX1" fmla="*/ 197500 w 242678"/>
              <a:gd name="connsiteY1" fmla="*/ 43583 h 250422"/>
              <a:gd name="connsiteX2" fmla="*/ 22875 w 242678"/>
              <a:gd name="connsiteY2" fmla="*/ 191220 h 250422"/>
              <a:gd name="connsiteX3" fmla="*/ 2238 w 242678"/>
              <a:gd name="connsiteY3" fmla="*/ 249958 h 250422"/>
              <a:gd name="connsiteX4" fmla="*/ 24463 w 242678"/>
              <a:gd name="connsiteY4" fmla="*/ 164233 h 250422"/>
              <a:gd name="connsiteX5" fmla="*/ 27638 w 242678"/>
              <a:gd name="connsiteY5" fmla="*/ 143595 h 250422"/>
              <a:gd name="connsiteX6" fmla="*/ 230838 w 242678"/>
              <a:gd name="connsiteY6" fmla="*/ 5483 h 2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678" h="250422">
                <a:moveTo>
                  <a:pt x="230838" y="5483"/>
                </a:moveTo>
                <a:cubicBezTo>
                  <a:pt x="259148" y="-11186"/>
                  <a:pt x="232160" y="12627"/>
                  <a:pt x="197500" y="43583"/>
                </a:cubicBezTo>
                <a:cubicBezTo>
                  <a:pt x="162840" y="74539"/>
                  <a:pt x="55419" y="156824"/>
                  <a:pt x="22875" y="191220"/>
                </a:cubicBezTo>
                <a:cubicBezTo>
                  <a:pt x="-9669" y="225616"/>
                  <a:pt x="1973" y="254456"/>
                  <a:pt x="2238" y="249958"/>
                </a:cubicBezTo>
                <a:cubicBezTo>
                  <a:pt x="2503" y="245460"/>
                  <a:pt x="20230" y="181960"/>
                  <a:pt x="24463" y="164233"/>
                </a:cubicBezTo>
                <a:cubicBezTo>
                  <a:pt x="28696" y="146506"/>
                  <a:pt x="-11256" y="168731"/>
                  <a:pt x="27638" y="143595"/>
                </a:cubicBezTo>
                <a:cubicBezTo>
                  <a:pt x="66532" y="118459"/>
                  <a:pt x="202528" y="22152"/>
                  <a:pt x="230838" y="548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: 図形 2070">
            <a:extLst>
              <a:ext uri="{FF2B5EF4-FFF2-40B4-BE49-F238E27FC236}">
                <a16:creationId xmlns:a16="http://schemas.microsoft.com/office/drawing/2014/main" id="{A14A8CE2-6A2A-4F17-9D52-02C20F67ECC5}"/>
              </a:ext>
            </a:extLst>
          </p:cNvPr>
          <p:cNvSpPr/>
          <p:nvPr/>
        </p:nvSpPr>
        <p:spPr>
          <a:xfrm>
            <a:off x="5474837" y="4466639"/>
            <a:ext cx="392669" cy="284035"/>
          </a:xfrm>
          <a:custGeom>
            <a:avLst/>
            <a:gdLst>
              <a:gd name="connsiteX0" fmla="*/ 216351 w 392669"/>
              <a:gd name="connsiteY0" fmla="*/ 586 h 284035"/>
              <a:gd name="connsiteX1" fmla="*/ 451 w 392669"/>
              <a:gd name="connsiteY1" fmla="*/ 226011 h 284035"/>
              <a:gd name="connsiteX2" fmla="*/ 159201 w 392669"/>
              <a:gd name="connsiteY2" fmla="*/ 106949 h 284035"/>
              <a:gd name="connsiteX3" fmla="*/ 146501 w 392669"/>
              <a:gd name="connsiteY3" fmla="*/ 283161 h 284035"/>
              <a:gd name="connsiteX4" fmla="*/ 246513 w 392669"/>
              <a:gd name="connsiteY4" fmla="*/ 178386 h 284035"/>
              <a:gd name="connsiteX5" fmla="*/ 263976 w 392669"/>
              <a:gd name="connsiteY5" fmla="*/ 264111 h 284035"/>
              <a:gd name="connsiteX6" fmla="*/ 392563 w 392669"/>
              <a:gd name="connsiteY6" fmla="*/ 111711 h 284035"/>
              <a:gd name="connsiteX7" fmla="*/ 284613 w 392669"/>
              <a:gd name="connsiteY7" fmla="*/ 200611 h 284035"/>
              <a:gd name="connsiteX8" fmla="*/ 210001 w 392669"/>
              <a:gd name="connsiteY8" fmla="*/ 181561 h 284035"/>
              <a:gd name="connsiteX9" fmla="*/ 208413 w 392669"/>
              <a:gd name="connsiteY9" fmla="*/ 116474 h 284035"/>
              <a:gd name="connsiteX10" fmla="*/ 133801 w 392669"/>
              <a:gd name="connsiteY10" fmla="*/ 130761 h 284035"/>
              <a:gd name="connsiteX11" fmla="*/ 89351 w 392669"/>
              <a:gd name="connsiteY11" fmla="*/ 159336 h 284035"/>
              <a:gd name="connsiteX12" fmla="*/ 216351 w 392669"/>
              <a:gd name="connsiteY12" fmla="*/ 586 h 28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669" h="284035">
                <a:moveTo>
                  <a:pt x="216351" y="586"/>
                </a:moveTo>
                <a:cubicBezTo>
                  <a:pt x="201535" y="11698"/>
                  <a:pt x="9976" y="208284"/>
                  <a:pt x="451" y="226011"/>
                </a:cubicBezTo>
                <a:cubicBezTo>
                  <a:pt x="-9074" y="243738"/>
                  <a:pt x="134859" y="97424"/>
                  <a:pt x="159201" y="106949"/>
                </a:cubicBezTo>
                <a:cubicBezTo>
                  <a:pt x="183543" y="116474"/>
                  <a:pt x="131949" y="271255"/>
                  <a:pt x="146501" y="283161"/>
                </a:cubicBezTo>
                <a:cubicBezTo>
                  <a:pt x="161053" y="295067"/>
                  <a:pt x="226934" y="181561"/>
                  <a:pt x="246513" y="178386"/>
                </a:cubicBezTo>
                <a:cubicBezTo>
                  <a:pt x="266092" y="175211"/>
                  <a:pt x="239634" y="275223"/>
                  <a:pt x="263976" y="264111"/>
                </a:cubicBezTo>
                <a:cubicBezTo>
                  <a:pt x="288318" y="252999"/>
                  <a:pt x="389124" y="122294"/>
                  <a:pt x="392563" y="111711"/>
                </a:cubicBezTo>
                <a:cubicBezTo>
                  <a:pt x="396002" y="101128"/>
                  <a:pt x="315040" y="188969"/>
                  <a:pt x="284613" y="200611"/>
                </a:cubicBezTo>
                <a:cubicBezTo>
                  <a:pt x="254186" y="212253"/>
                  <a:pt x="222701" y="195584"/>
                  <a:pt x="210001" y="181561"/>
                </a:cubicBezTo>
                <a:cubicBezTo>
                  <a:pt x="197301" y="167538"/>
                  <a:pt x="221113" y="124941"/>
                  <a:pt x="208413" y="116474"/>
                </a:cubicBezTo>
                <a:cubicBezTo>
                  <a:pt x="195713" y="108007"/>
                  <a:pt x="153645" y="123617"/>
                  <a:pt x="133801" y="130761"/>
                </a:cubicBezTo>
                <a:cubicBezTo>
                  <a:pt x="113957" y="137905"/>
                  <a:pt x="79032" y="178915"/>
                  <a:pt x="89351" y="159336"/>
                </a:cubicBezTo>
                <a:cubicBezTo>
                  <a:pt x="99670" y="139757"/>
                  <a:pt x="231167" y="-10526"/>
                  <a:pt x="216351" y="58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: 図形 2071">
            <a:extLst>
              <a:ext uri="{FF2B5EF4-FFF2-40B4-BE49-F238E27FC236}">
                <a16:creationId xmlns:a16="http://schemas.microsoft.com/office/drawing/2014/main" id="{7FD6BC3E-5220-4CDA-87B4-11B5BC3C897C}"/>
              </a:ext>
            </a:extLst>
          </p:cNvPr>
          <p:cNvSpPr/>
          <p:nvPr/>
        </p:nvSpPr>
        <p:spPr>
          <a:xfrm>
            <a:off x="5720526" y="4465615"/>
            <a:ext cx="594614" cy="300364"/>
          </a:xfrm>
          <a:custGeom>
            <a:avLst/>
            <a:gdLst>
              <a:gd name="connsiteX0" fmla="*/ 250062 w 594614"/>
              <a:gd name="connsiteY0" fmla="*/ 9548 h 300364"/>
              <a:gd name="connsiteX1" fmla="*/ 299274 w 594614"/>
              <a:gd name="connsiteY1" fmla="*/ 31773 h 300364"/>
              <a:gd name="connsiteX2" fmla="*/ 516762 w 594614"/>
              <a:gd name="connsiteY2" fmla="*/ 225448 h 300364"/>
              <a:gd name="connsiteX3" fmla="*/ 594549 w 594614"/>
              <a:gd name="connsiteY3" fmla="*/ 277835 h 300364"/>
              <a:gd name="connsiteX4" fmla="*/ 527874 w 594614"/>
              <a:gd name="connsiteY4" fmla="*/ 238148 h 300364"/>
              <a:gd name="connsiteX5" fmla="*/ 410399 w 594614"/>
              <a:gd name="connsiteY5" fmla="*/ 165123 h 300364"/>
              <a:gd name="connsiteX6" fmla="*/ 461199 w 594614"/>
              <a:gd name="connsiteY6" fmla="*/ 228623 h 300364"/>
              <a:gd name="connsiteX7" fmla="*/ 361187 w 594614"/>
              <a:gd name="connsiteY7" fmla="*/ 188935 h 300364"/>
              <a:gd name="connsiteX8" fmla="*/ 418337 w 594614"/>
              <a:gd name="connsiteY8" fmla="*/ 298473 h 300364"/>
              <a:gd name="connsiteX9" fmla="*/ 299274 w 594614"/>
              <a:gd name="connsiteY9" fmla="*/ 195285 h 300364"/>
              <a:gd name="connsiteX10" fmla="*/ 237362 w 594614"/>
              <a:gd name="connsiteY10" fmla="*/ 287360 h 300364"/>
              <a:gd name="connsiteX11" fmla="*/ 154812 w 594614"/>
              <a:gd name="connsiteY11" fmla="*/ 292123 h 300364"/>
              <a:gd name="connsiteX12" fmla="*/ 175449 w 594614"/>
              <a:gd name="connsiteY12" fmla="*/ 242910 h 300364"/>
              <a:gd name="connsiteX13" fmla="*/ 824 w 594614"/>
              <a:gd name="connsiteY13" fmla="*/ 298473 h 300364"/>
              <a:gd name="connsiteX14" fmla="*/ 257999 w 594614"/>
              <a:gd name="connsiteY14" fmla="*/ 158773 h 300364"/>
              <a:gd name="connsiteX15" fmla="*/ 257999 w 594614"/>
              <a:gd name="connsiteY15" fmla="*/ 195285 h 300364"/>
              <a:gd name="connsiteX16" fmla="*/ 389762 w 594614"/>
              <a:gd name="connsiteY16" fmla="*/ 206398 h 300364"/>
              <a:gd name="connsiteX17" fmla="*/ 559624 w 594614"/>
              <a:gd name="connsiteY17" fmla="*/ 236560 h 300364"/>
              <a:gd name="connsiteX18" fmla="*/ 370712 w 594614"/>
              <a:gd name="connsiteY18" fmla="*/ 128610 h 300364"/>
              <a:gd name="connsiteX19" fmla="*/ 250062 w 594614"/>
              <a:gd name="connsiteY19" fmla="*/ 9548 h 30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4614" h="300364">
                <a:moveTo>
                  <a:pt x="250062" y="9548"/>
                </a:moveTo>
                <a:cubicBezTo>
                  <a:pt x="238156" y="-6592"/>
                  <a:pt x="254824" y="-4210"/>
                  <a:pt x="299274" y="31773"/>
                </a:cubicBezTo>
                <a:cubicBezTo>
                  <a:pt x="343724" y="67756"/>
                  <a:pt x="467550" y="184438"/>
                  <a:pt x="516762" y="225448"/>
                </a:cubicBezTo>
                <a:cubicBezTo>
                  <a:pt x="565975" y="266458"/>
                  <a:pt x="592697" y="275718"/>
                  <a:pt x="594549" y="277835"/>
                </a:cubicBezTo>
                <a:cubicBezTo>
                  <a:pt x="596401" y="279952"/>
                  <a:pt x="558566" y="256933"/>
                  <a:pt x="527874" y="238148"/>
                </a:cubicBezTo>
                <a:cubicBezTo>
                  <a:pt x="497182" y="219363"/>
                  <a:pt x="421511" y="166710"/>
                  <a:pt x="410399" y="165123"/>
                </a:cubicBezTo>
                <a:cubicBezTo>
                  <a:pt x="399287" y="163536"/>
                  <a:pt x="469401" y="224654"/>
                  <a:pt x="461199" y="228623"/>
                </a:cubicBezTo>
                <a:cubicBezTo>
                  <a:pt x="452997" y="232592"/>
                  <a:pt x="368331" y="177293"/>
                  <a:pt x="361187" y="188935"/>
                </a:cubicBezTo>
                <a:cubicBezTo>
                  <a:pt x="354043" y="200577"/>
                  <a:pt x="428656" y="297415"/>
                  <a:pt x="418337" y="298473"/>
                </a:cubicBezTo>
                <a:cubicBezTo>
                  <a:pt x="408018" y="299531"/>
                  <a:pt x="329436" y="197137"/>
                  <a:pt x="299274" y="195285"/>
                </a:cubicBezTo>
                <a:cubicBezTo>
                  <a:pt x="269112" y="193433"/>
                  <a:pt x="261439" y="271220"/>
                  <a:pt x="237362" y="287360"/>
                </a:cubicBezTo>
                <a:cubicBezTo>
                  <a:pt x="213285" y="303500"/>
                  <a:pt x="165131" y="299531"/>
                  <a:pt x="154812" y="292123"/>
                </a:cubicBezTo>
                <a:cubicBezTo>
                  <a:pt x="144493" y="284715"/>
                  <a:pt x="201114" y="241852"/>
                  <a:pt x="175449" y="242910"/>
                </a:cubicBezTo>
                <a:cubicBezTo>
                  <a:pt x="149784" y="243968"/>
                  <a:pt x="-12934" y="312496"/>
                  <a:pt x="824" y="298473"/>
                </a:cubicBezTo>
                <a:cubicBezTo>
                  <a:pt x="14582" y="284450"/>
                  <a:pt x="215137" y="175971"/>
                  <a:pt x="257999" y="158773"/>
                </a:cubicBezTo>
                <a:cubicBezTo>
                  <a:pt x="300861" y="141575"/>
                  <a:pt x="236039" y="187348"/>
                  <a:pt x="257999" y="195285"/>
                </a:cubicBezTo>
                <a:cubicBezTo>
                  <a:pt x="279959" y="203222"/>
                  <a:pt x="339491" y="199519"/>
                  <a:pt x="389762" y="206398"/>
                </a:cubicBezTo>
                <a:cubicBezTo>
                  <a:pt x="440033" y="213277"/>
                  <a:pt x="562799" y="249525"/>
                  <a:pt x="559624" y="236560"/>
                </a:cubicBezTo>
                <a:cubicBezTo>
                  <a:pt x="556449" y="223595"/>
                  <a:pt x="420718" y="165387"/>
                  <a:pt x="370712" y="128610"/>
                </a:cubicBezTo>
                <a:cubicBezTo>
                  <a:pt x="320706" y="91833"/>
                  <a:pt x="261968" y="25688"/>
                  <a:pt x="250062" y="95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: 図形 2072">
            <a:extLst>
              <a:ext uri="{FF2B5EF4-FFF2-40B4-BE49-F238E27FC236}">
                <a16:creationId xmlns:a16="http://schemas.microsoft.com/office/drawing/2014/main" id="{923E95B7-DB64-41EE-B1A9-3C1D26B435C4}"/>
              </a:ext>
            </a:extLst>
          </p:cNvPr>
          <p:cNvSpPr/>
          <p:nvPr/>
        </p:nvSpPr>
        <p:spPr>
          <a:xfrm>
            <a:off x="5491573" y="4225373"/>
            <a:ext cx="446700" cy="163697"/>
          </a:xfrm>
          <a:custGeom>
            <a:avLst/>
            <a:gdLst>
              <a:gd name="connsiteX0" fmla="*/ 434565 w 446700"/>
              <a:gd name="connsiteY0" fmla="*/ 2140 h 163697"/>
              <a:gd name="connsiteX1" fmla="*/ 244065 w 446700"/>
              <a:gd name="connsiteY1" fmla="*/ 160890 h 163697"/>
              <a:gd name="connsiteX2" fmla="*/ 259940 w 446700"/>
              <a:gd name="connsiteY2" fmla="*/ 103740 h 163697"/>
              <a:gd name="connsiteX3" fmla="*/ 234540 w 446700"/>
              <a:gd name="connsiteY3" fmla="*/ 105327 h 163697"/>
              <a:gd name="connsiteX4" fmla="*/ 109127 w 446700"/>
              <a:gd name="connsiteY4" fmla="*/ 130727 h 163697"/>
              <a:gd name="connsiteX5" fmla="*/ 7527 w 446700"/>
              <a:gd name="connsiteY5" fmla="*/ 156127 h 163697"/>
              <a:gd name="connsiteX6" fmla="*/ 321852 w 446700"/>
              <a:gd name="connsiteY6" fmla="*/ 52940 h 163697"/>
              <a:gd name="connsiteX7" fmla="*/ 312327 w 446700"/>
              <a:gd name="connsiteY7" fmla="*/ 121202 h 163697"/>
              <a:gd name="connsiteX8" fmla="*/ 380590 w 446700"/>
              <a:gd name="connsiteY8" fmla="*/ 114852 h 163697"/>
              <a:gd name="connsiteX9" fmla="*/ 423452 w 446700"/>
              <a:gd name="connsiteY9" fmla="*/ 70402 h 163697"/>
              <a:gd name="connsiteX10" fmla="*/ 434565 w 446700"/>
              <a:gd name="connsiteY10" fmla="*/ 2140 h 16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700" h="163697">
                <a:moveTo>
                  <a:pt x="434565" y="2140"/>
                </a:moveTo>
                <a:cubicBezTo>
                  <a:pt x="404667" y="17221"/>
                  <a:pt x="273169" y="143957"/>
                  <a:pt x="244065" y="160890"/>
                </a:cubicBezTo>
                <a:cubicBezTo>
                  <a:pt x="214961" y="177823"/>
                  <a:pt x="261527" y="113001"/>
                  <a:pt x="259940" y="103740"/>
                </a:cubicBezTo>
                <a:cubicBezTo>
                  <a:pt x="258352" y="94480"/>
                  <a:pt x="259675" y="100829"/>
                  <a:pt x="234540" y="105327"/>
                </a:cubicBezTo>
                <a:cubicBezTo>
                  <a:pt x="209404" y="109825"/>
                  <a:pt x="146962" y="122260"/>
                  <a:pt x="109127" y="130727"/>
                </a:cubicBezTo>
                <a:cubicBezTo>
                  <a:pt x="71292" y="139194"/>
                  <a:pt x="-27927" y="169091"/>
                  <a:pt x="7527" y="156127"/>
                </a:cubicBezTo>
                <a:cubicBezTo>
                  <a:pt x="42981" y="143163"/>
                  <a:pt x="271052" y="58761"/>
                  <a:pt x="321852" y="52940"/>
                </a:cubicBezTo>
                <a:cubicBezTo>
                  <a:pt x="372652" y="47119"/>
                  <a:pt x="302537" y="110883"/>
                  <a:pt x="312327" y="121202"/>
                </a:cubicBezTo>
                <a:cubicBezTo>
                  <a:pt x="322117" y="131521"/>
                  <a:pt x="362069" y="123319"/>
                  <a:pt x="380590" y="114852"/>
                </a:cubicBezTo>
                <a:cubicBezTo>
                  <a:pt x="399111" y="106385"/>
                  <a:pt x="416308" y="84689"/>
                  <a:pt x="423452" y="70402"/>
                </a:cubicBezTo>
                <a:cubicBezTo>
                  <a:pt x="430596" y="56115"/>
                  <a:pt x="464463" y="-12941"/>
                  <a:pt x="434565" y="21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: 図形 2073">
            <a:extLst>
              <a:ext uri="{FF2B5EF4-FFF2-40B4-BE49-F238E27FC236}">
                <a16:creationId xmlns:a16="http://schemas.microsoft.com/office/drawing/2014/main" id="{DD6B9C21-AF99-4A2B-B02C-6EE78509C5CB}"/>
              </a:ext>
            </a:extLst>
          </p:cNvPr>
          <p:cNvSpPr/>
          <p:nvPr/>
        </p:nvSpPr>
        <p:spPr>
          <a:xfrm>
            <a:off x="6211205" y="3731454"/>
            <a:ext cx="487507" cy="696225"/>
          </a:xfrm>
          <a:custGeom>
            <a:avLst/>
            <a:gdLst>
              <a:gd name="connsiteX0" fmla="*/ 257858 w 487507"/>
              <a:gd name="connsiteY0" fmla="*/ 11871 h 696225"/>
              <a:gd name="connsiteX1" fmla="*/ 268970 w 487507"/>
              <a:gd name="connsiteY1" fmla="*/ 69021 h 696225"/>
              <a:gd name="connsiteX2" fmla="*/ 389620 w 487507"/>
              <a:gd name="connsiteY2" fmla="*/ 294446 h 696225"/>
              <a:gd name="connsiteX3" fmla="*/ 486458 w 487507"/>
              <a:gd name="connsiteY3" fmla="*/ 521459 h 696225"/>
              <a:gd name="connsiteX4" fmla="*/ 434070 w 487507"/>
              <a:gd name="connsiteY4" fmla="*/ 445259 h 696225"/>
              <a:gd name="connsiteX5" fmla="*/ 327708 w 487507"/>
              <a:gd name="connsiteY5" fmla="*/ 357946 h 696225"/>
              <a:gd name="connsiteX6" fmla="*/ 378508 w 487507"/>
              <a:gd name="connsiteY6" fmla="*/ 503996 h 696225"/>
              <a:gd name="connsiteX7" fmla="*/ 324533 w 487507"/>
              <a:gd name="connsiteY7" fmla="*/ 503996 h 696225"/>
              <a:gd name="connsiteX8" fmla="*/ 364220 w 487507"/>
              <a:gd name="connsiteY8" fmla="*/ 600834 h 696225"/>
              <a:gd name="connsiteX9" fmla="*/ 222933 w 487507"/>
              <a:gd name="connsiteY9" fmla="*/ 480184 h 696225"/>
              <a:gd name="connsiteX10" fmla="*/ 251508 w 487507"/>
              <a:gd name="connsiteY10" fmla="*/ 672271 h 696225"/>
              <a:gd name="connsiteX11" fmla="*/ 305483 w 487507"/>
              <a:gd name="connsiteY11" fmla="*/ 694496 h 696225"/>
              <a:gd name="connsiteX12" fmla="*/ 256270 w 487507"/>
              <a:gd name="connsiteY12" fmla="*/ 683384 h 696225"/>
              <a:gd name="connsiteX13" fmla="*/ 94345 w 487507"/>
              <a:gd name="connsiteY13" fmla="*/ 669096 h 696225"/>
              <a:gd name="connsiteX14" fmla="*/ 146733 w 487507"/>
              <a:gd name="connsiteY14" fmla="*/ 650046 h 696225"/>
              <a:gd name="connsiteX15" fmla="*/ 2270 w 487507"/>
              <a:gd name="connsiteY15" fmla="*/ 597659 h 696225"/>
              <a:gd name="connsiteX16" fmla="*/ 281670 w 487507"/>
              <a:gd name="connsiteY16" fmla="*/ 419859 h 696225"/>
              <a:gd name="connsiteX17" fmla="*/ 337233 w 487507"/>
              <a:gd name="connsiteY17" fmla="*/ 372234 h 696225"/>
              <a:gd name="connsiteX18" fmla="*/ 376920 w 487507"/>
              <a:gd name="connsiteY18" fmla="*/ 396046 h 696225"/>
              <a:gd name="connsiteX19" fmla="*/ 340408 w 487507"/>
              <a:gd name="connsiteY19" fmla="*/ 270634 h 696225"/>
              <a:gd name="connsiteX20" fmla="*/ 257858 w 487507"/>
              <a:gd name="connsiteY20" fmla="*/ 11871 h 69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7507" h="696225">
                <a:moveTo>
                  <a:pt x="257858" y="11871"/>
                </a:moveTo>
                <a:cubicBezTo>
                  <a:pt x="245952" y="-21731"/>
                  <a:pt x="247010" y="21925"/>
                  <a:pt x="268970" y="69021"/>
                </a:cubicBezTo>
                <a:cubicBezTo>
                  <a:pt x="290930" y="116117"/>
                  <a:pt x="353372" y="219040"/>
                  <a:pt x="389620" y="294446"/>
                </a:cubicBezTo>
                <a:cubicBezTo>
                  <a:pt x="425868" y="369852"/>
                  <a:pt x="479050" y="496323"/>
                  <a:pt x="486458" y="521459"/>
                </a:cubicBezTo>
                <a:cubicBezTo>
                  <a:pt x="493866" y="546595"/>
                  <a:pt x="460528" y="472511"/>
                  <a:pt x="434070" y="445259"/>
                </a:cubicBezTo>
                <a:cubicBezTo>
                  <a:pt x="407612" y="418007"/>
                  <a:pt x="336968" y="348157"/>
                  <a:pt x="327708" y="357946"/>
                </a:cubicBezTo>
                <a:cubicBezTo>
                  <a:pt x="318448" y="367735"/>
                  <a:pt x="379037" y="479654"/>
                  <a:pt x="378508" y="503996"/>
                </a:cubicBezTo>
                <a:cubicBezTo>
                  <a:pt x="377979" y="528338"/>
                  <a:pt x="326914" y="487856"/>
                  <a:pt x="324533" y="503996"/>
                </a:cubicBezTo>
                <a:cubicBezTo>
                  <a:pt x="322152" y="520136"/>
                  <a:pt x="381153" y="604803"/>
                  <a:pt x="364220" y="600834"/>
                </a:cubicBezTo>
                <a:cubicBezTo>
                  <a:pt x="347287" y="596865"/>
                  <a:pt x="241718" y="468278"/>
                  <a:pt x="222933" y="480184"/>
                </a:cubicBezTo>
                <a:cubicBezTo>
                  <a:pt x="204148" y="492090"/>
                  <a:pt x="237750" y="636552"/>
                  <a:pt x="251508" y="672271"/>
                </a:cubicBezTo>
                <a:cubicBezTo>
                  <a:pt x="265266" y="707990"/>
                  <a:pt x="304689" y="692644"/>
                  <a:pt x="305483" y="694496"/>
                </a:cubicBezTo>
                <a:cubicBezTo>
                  <a:pt x="306277" y="696348"/>
                  <a:pt x="291460" y="687617"/>
                  <a:pt x="256270" y="683384"/>
                </a:cubicBezTo>
                <a:cubicBezTo>
                  <a:pt x="221080" y="679151"/>
                  <a:pt x="112601" y="674652"/>
                  <a:pt x="94345" y="669096"/>
                </a:cubicBezTo>
                <a:cubicBezTo>
                  <a:pt x="76089" y="663540"/>
                  <a:pt x="162079" y="661952"/>
                  <a:pt x="146733" y="650046"/>
                </a:cubicBezTo>
                <a:cubicBezTo>
                  <a:pt x="131387" y="638140"/>
                  <a:pt x="-20220" y="636024"/>
                  <a:pt x="2270" y="597659"/>
                </a:cubicBezTo>
                <a:cubicBezTo>
                  <a:pt x="24759" y="559295"/>
                  <a:pt x="225843" y="457430"/>
                  <a:pt x="281670" y="419859"/>
                </a:cubicBezTo>
                <a:cubicBezTo>
                  <a:pt x="337497" y="382288"/>
                  <a:pt x="321358" y="376203"/>
                  <a:pt x="337233" y="372234"/>
                </a:cubicBezTo>
                <a:cubicBezTo>
                  <a:pt x="353108" y="368265"/>
                  <a:pt x="376391" y="412979"/>
                  <a:pt x="376920" y="396046"/>
                </a:cubicBezTo>
                <a:cubicBezTo>
                  <a:pt x="377449" y="379113"/>
                  <a:pt x="359723" y="329636"/>
                  <a:pt x="340408" y="270634"/>
                </a:cubicBezTo>
                <a:cubicBezTo>
                  <a:pt x="321094" y="211632"/>
                  <a:pt x="269764" y="45473"/>
                  <a:pt x="257858" y="1187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: 図形 2074">
            <a:extLst>
              <a:ext uri="{FF2B5EF4-FFF2-40B4-BE49-F238E27FC236}">
                <a16:creationId xmlns:a16="http://schemas.microsoft.com/office/drawing/2014/main" id="{88362AF3-7FB8-488F-812A-902971093CF0}"/>
              </a:ext>
            </a:extLst>
          </p:cNvPr>
          <p:cNvSpPr/>
          <p:nvPr/>
        </p:nvSpPr>
        <p:spPr>
          <a:xfrm>
            <a:off x="5417490" y="3495367"/>
            <a:ext cx="389944" cy="430366"/>
          </a:xfrm>
          <a:custGeom>
            <a:avLst/>
            <a:gdLst>
              <a:gd name="connsiteX0" fmla="*/ 216548 w 389944"/>
              <a:gd name="connsiteY0" fmla="*/ 308 h 430366"/>
              <a:gd name="connsiteX1" fmla="*/ 18110 w 389944"/>
              <a:gd name="connsiteY1" fmla="*/ 81271 h 430366"/>
              <a:gd name="connsiteX2" fmla="*/ 10173 w 389944"/>
              <a:gd name="connsiteY2" fmla="*/ 240021 h 430366"/>
              <a:gd name="connsiteX3" fmla="*/ 27635 w 389944"/>
              <a:gd name="connsiteY3" fmla="*/ 135246 h 430366"/>
              <a:gd name="connsiteX4" fmla="*/ 56210 w 389944"/>
              <a:gd name="connsiteY4" fmla="*/ 249546 h 430366"/>
              <a:gd name="connsiteX5" fmla="*/ 72085 w 389944"/>
              <a:gd name="connsiteY5" fmla="*/ 211446 h 430366"/>
              <a:gd name="connsiteX6" fmla="*/ 53035 w 389944"/>
              <a:gd name="connsiteY6" fmla="*/ 295583 h 430366"/>
              <a:gd name="connsiteX7" fmla="*/ 156223 w 389944"/>
              <a:gd name="connsiteY7" fmla="*/ 171758 h 430366"/>
              <a:gd name="connsiteX8" fmla="*/ 224485 w 389944"/>
              <a:gd name="connsiteY8" fmla="*/ 270183 h 430366"/>
              <a:gd name="connsiteX9" fmla="*/ 276873 w 389944"/>
              <a:gd name="connsiteY9" fmla="*/ 254308 h 430366"/>
              <a:gd name="connsiteX10" fmla="*/ 268935 w 389944"/>
              <a:gd name="connsiteY10" fmla="*/ 298758 h 430366"/>
              <a:gd name="connsiteX11" fmla="*/ 389585 w 389944"/>
              <a:gd name="connsiteY11" fmla="*/ 51108 h 430366"/>
              <a:gd name="connsiteX12" fmla="*/ 303860 w 389944"/>
              <a:gd name="connsiteY12" fmla="*/ 240021 h 430366"/>
              <a:gd name="connsiteX13" fmla="*/ 238773 w 389944"/>
              <a:gd name="connsiteY13" fmla="*/ 428933 h 430366"/>
              <a:gd name="connsiteX14" fmla="*/ 249885 w 389944"/>
              <a:gd name="connsiteY14" fmla="*/ 324158 h 430366"/>
              <a:gd name="connsiteX15" fmla="*/ 260998 w 389944"/>
              <a:gd name="connsiteY15" fmla="*/ 273358 h 430366"/>
              <a:gd name="connsiteX16" fmla="*/ 151460 w 389944"/>
              <a:gd name="connsiteY16" fmla="*/ 170171 h 430366"/>
              <a:gd name="connsiteX17" fmla="*/ 92723 w 389944"/>
              <a:gd name="connsiteY17" fmla="*/ 233671 h 430366"/>
              <a:gd name="connsiteX18" fmla="*/ 26048 w 389944"/>
              <a:gd name="connsiteY18" fmla="*/ 125721 h 430366"/>
              <a:gd name="connsiteX19" fmla="*/ 33985 w 389944"/>
              <a:gd name="connsiteY19" fmla="*/ 108258 h 430366"/>
              <a:gd name="connsiteX20" fmla="*/ 216548 w 389944"/>
              <a:gd name="connsiteY20" fmla="*/ 308 h 43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9944" h="430366">
                <a:moveTo>
                  <a:pt x="216548" y="308"/>
                </a:moveTo>
                <a:cubicBezTo>
                  <a:pt x="213902" y="-4190"/>
                  <a:pt x="52506" y="41319"/>
                  <a:pt x="18110" y="81271"/>
                </a:cubicBezTo>
                <a:cubicBezTo>
                  <a:pt x="-16286" y="121223"/>
                  <a:pt x="8586" y="231025"/>
                  <a:pt x="10173" y="240021"/>
                </a:cubicBezTo>
                <a:cubicBezTo>
                  <a:pt x="11760" y="249017"/>
                  <a:pt x="19962" y="133659"/>
                  <a:pt x="27635" y="135246"/>
                </a:cubicBezTo>
                <a:cubicBezTo>
                  <a:pt x="35308" y="136833"/>
                  <a:pt x="48802" y="236846"/>
                  <a:pt x="56210" y="249546"/>
                </a:cubicBezTo>
                <a:cubicBezTo>
                  <a:pt x="63618" y="262246"/>
                  <a:pt x="72614" y="203773"/>
                  <a:pt x="72085" y="211446"/>
                </a:cubicBezTo>
                <a:cubicBezTo>
                  <a:pt x="71556" y="219119"/>
                  <a:pt x="39012" y="302198"/>
                  <a:pt x="53035" y="295583"/>
                </a:cubicBezTo>
                <a:cubicBezTo>
                  <a:pt x="67058" y="288968"/>
                  <a:pt x="127648" y="175991"/>
                  <a:pt x="156223" y="171758"/>
                </a:cubicBezTo>
                <a:cubicBezTo>
                  <a:pt x="184798" y="167525"/>
                  <a:pt x="204377" y="256425"/>
                  <a:pt x="224485" y="270183"/>
                </a:cubicBezTo>
                <a:cubicBezTo>
                  <a:pt x="244593" y="283941"/>
                  <a:pt x="269465" y="249546"/>
                  <a:pt x="276873" y="254308"/>
                </a:cubicBezTo>
                <a:cubicBezTo>
                  <a:pt x="284281" y="259071"/>
                  <a:pt x="250150" y="332625"/>
                  <a:pt x="268935" y="298758"/>
                </a:cubicBezTo>
                <a:cubicBezTo>
                  <a:pt x="287720" y="264891"/>
                  <a:pt x="383764" y="60897"/>
                  <a:pt x="389585" y="51108"/>
                </a:cubicBezTo>
                <a:cubicBezTo>
                  <a:pt x="395406" y="41319"/>
                  <a:pt x="328995" y="177050"/>
                  <a:pt x="303860" y="240021"/>
                </a:cubicBezTo>
                <a:cubicBezTo>
                  <a:pt x="278725" y="302992"/>
                  <a:pt x="247769" y="414910"/>
                  <a:pt x="238773" y="428933"/>
                </a:cubicBezTo>
                <a:cubicBezTo>
                  <a:pt x="229777" y="442956"/>
                  <a:pt x="246181" y="350087"/>
                  <a:pt x="249885" y="324158"/>
                </a:cubicBezTo>
                <a:cubicBezTo>
                  <a:pt x="253589" y="298229"/>
                  <a:pt x="277402" y="299022"/>
                  <a:pt x="260998" y="273358"/>
                </a:cubicBezTo>
                <a:cubicBezTo>
                  <a:pt x="244594" y="247694"/>
                  <a:pt x="179506" y="176785"/>
                  <a:pt x="151460" y="170171"/>
                </a:cubicBezTo>
                <a:cubicBezTo>
                  <a:pt x="123414" y="163557"/>
                  <a:pt x="113625" y="241079"/>
                  <a:pt x="92723" y="233671"/>
                </a:cubicBezTo>
                <a:cubicBezTo>
                  <a:pt x="71821" y="226263"/>
                  <a:pt x="35838" y="146623"/>
                  <a:pt x="26048" y="125721"/>
                </a:cubicBezTo>
                <a:cubicBezTo>
                  <a:pt x="16258" y="104819"/>
                  <a:pt x="383" y="128102"/>
                  <a:pt x="33985" y="108258"/>
                </a:cubicBezTo>
                <a:cubicBezTo>
                  <a:pt x="67587" y="88414"/>
                  <a:pt x="219194" y="4806"/>
                  <a:pt x="216548" y="30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: 図形 2075">
            <a:extLst>
              <a:ext uri="{FF2B5EF4-FFF2-40B4-BE49-F238E27FC236}">
                <a16:creationId xmlns:a16="http://schemas.microsoft.com/office/drawing/2014/main" id="{E2CB4BF9-DCCE-491D-9EE9-32F325F66DCB}"/>
              </a:ext>
            </a:extLst>
          </p:cNvPr>
          <p:cNvSpPr/>
          <p:nvPr/>
        </p:nvSpPr>
        <p:spPr>
          <a:xfrm>
            <a:off x="5771999" y="3626897"/>
            <a:ext cx="471744" cy="378387"/>
          </a:xfrm>
          <a:custGeom>
            <a:avLst/>
            <a:gdLst>
              <a:gd name="connsiteX0" fmla="*/ 55714 w 471744"/>
              <a:gd name="connsiteY0" fmla="*/ 541 h 378387"/>
              <a:gd name="connsiteX1" fmla="*/ 151 w 471744"/>
              <a:gd name="connsiteY1" fmla="*/ 173578 h 378387"/>
              <a:gd name="connsiteX2" fmla="*/ 76351 w 471744"/>
              <a:gd name="connsiteY2" fmla="*/ 92616 h 378387"/>
              <a:gd name="connsiteX3" fmla="*/ 82701 w 471744"/>
              <a:gd name="connsiteY3" fmla="*/ 237078 h 378387"/>
              <a:gd name="connsiteX4" fmla="*/ 144614 w 471744"/>
              <a:gd name="connsiteY4" fmla="*/ 173578 h 378387"/>
              <a:gd name="connsiteX5" fmla="*/ 201764 w 471744"/>
              <a:gd name="connsiteY5" fmla="*/ 252953 h 378387"/>
              <a:gd name="connsiteX6" fmla="*/ 301776 w 471744"/>
              <a:gd name="connsiteY6" fmla="*/ 256128 h 378387"/>
              <a:gd name="connsiteX7" fmla="*/ 360514 w 471744"/>
              <a:gd name="connsiteY7" fmla="*/ 283116 h 378387"/>
              <a:gd name="connsiteX8" fmla="*/ 408139 w 471744"/>
              <a:gd name="connsiteY8" fmla="*/ 276766 h 378387"/>
              <a:gd name="connsiteX9" fmla="*/ 444651 w 471744"/>
              <a:gd name="connsiteY9" fmla="*/ 378366 h 378387"/>
              <a:gd name="connsiteX10" fmla="*/ 468464 w 471744"/>
              <a:gd name="connsiteY10" fmla="*/ 267241 h 378387"/>
              <a:gd name="connsiteX11" fmla="*/ 468464 w 471744"/>
              <a:gd name="connsiteY11" fmla="*/ 270416 h 378387"/>
              <a:gd name="connsiteX12" fmla="*/ 439889 w 471744"/>
              <a:gd name="connsiteY12" fmla="*/ 286291 h 378387"/>
              <a:gd name="connsiteX13" fmla="*/ 430364 w 471744"/>
              <a:gd name="connsiteY13" fmla="*/ 259303 h 378387"/>
              <a:gd name="connsiteX14" fmla="*/ 422426 w 471744"/>
              <a:gd name="connsiteY14" fmla="*/ 224378 h 378387"/>
              <a:gd name="connsiteX15" fmla="*/ 390676 w 471744"/>
              <a:gd name="connsiteY15" fmla="*/ 227553 h 378387"/>
              <a:gd name="connsiteX16" fmla="*/ 370039 w 471744"/>
              <a:gd name="connsiteY16" fmla="*/ 205328 h 378387"/>
              <a:gd name="connsiteX17" fmla="*/ 339876 w 471744"/>
              <a:gd name="connsiteY17" fmla="*/ 240253 h 378387"/>
              <a:gd name="connsiteX18" fmla="*/ 289076 w 471744"/>
              <a:gd name="connsiteY18" fmla="*/ 189453 h 378387"/>
              <a:gd name="connsiteX19" fmla="*/ 204939 w 471744"/>
              <a:gd name="connsiteY19" fmla="*/ 225966 h 378387"/>
              <a:gd name="connsiteX20" fmla="*/ 170014 w 471744"/>
              <a:gd name="connsiteY20" fmla="*/ 146591 h 378387"/>
              <a:gd name="connsiteX21" fmla="*/ 85876 w 471744"/>
              <a:gd name="connsiteY21" fmla="*/ 176753 h 378387"/>
              <a:gd name="connsiteX22" fmla="*/ 66826 w 471744"/>
              <a:gd name="connsiteY22" fmla="*/ 89441 h 378387"/>
              <a:gd name="connsiteX23" fmla="*/ 16026 w 471744"/>
              <a:gd name="connsiteY23" fmla="*/ 118016 h 378387"/>
              <a:gd name="connsiteX24" fmla="*/ 55714 w 471744"/>
              <a:gd name="connsiteY24" fmla="*/ 541 h 37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1744" h="378387">
                <a:moveTo>
                  <a:pt x="55714" y="541"/>
                </a:moveTo>
                <a:cubicBezTo>
                  <a:pt x="53068" y="9801"/>
                  <a:pt x="-3289" y="158232"/>
                  <a:pt x="151" y="173578"/>
                </a:cubicBezTo>
                <a:cubicBezTo>
                  <a:pt x="3590" y="188924"/>
                  <a:pt x="62593" y="82033"/>
                  <a:pt x="76351" y="92616"/>
                </a:cubicBezTo>
                <a:cubicBezTo>
                  <a:pt x="90109" y="103199"/>
                  <a:pt x="71324" y="223584"/>
                  <a:pt x="82701" y="237078"/>
                </a:cubicBezTo>
                <a:cubicBezTo>
                  <a:pt x="94078" y="250572"/>
                  <a:pt x="124770" y="170932"/>
                  <a:pt x="144614" y="173578"/>
                </a:cubicBezTo>
                <a:cubicBezTo>
                  <a:pt x="164458" y="176224"/>
                  <a:pt x="175570" y="239195"/>
                  <a:pt x="201764" y="252953"/>
                </a:cubicBezTo>
                <a:cubicBezTo>
                  <a:pt x="227958" y="266711"/>
                  <a:pt x="275318" y="251101"/>
                  <a:pt x="301776" y="256128"/>
                </a:cubicBezTo>
                <a:cubicBezTo>
                  <a:pt x="328234" y="261155"/>
                  <a:pt x="342787" y="279676"/>
                  <a:pt x="360514" y="283116"/>
                </a:cubicBezTo>
                <a:cubicBezTo>
                  <a:pt x="378241" y="286556"/>
                  <a:pt x="394116" y="260891"/>
                  <a:pt x="408139" y="276766"/>
                </a:cubicBezTo>
                <a:cubicBezTo>
                  <a:pt x="422162" y="292641"/>
                  <a:pt x="434597" y="379953"/>
                  <a:pt x="444651" y="378366"/>
                </a:cubicBezTo>
                <a:cubicBezTo>
                  <a:pt x="454705" y="376779"/>
                  <a:pt x="464495" y="285233"/>
                  <a:pt x="468464" y="267241"/>
                </a:cubicBezTo>
                <a:cubicBezTo>
                  <a:pt x="472433" y="249249"/>
                  <a:pt x="473226" y="267241"/>
                  <a:pt x="468464" y="270416"/>
                </a:cubicBezTo>
                <a:cubicBezTo>
                  <a:pt x="463702" y="273591"/>
                  <a:pt x="446239" y="288143"/>
                  <a:pt x="439889" y="286291"/>
                </a:cubicBezTo>
                <a:cubicBezTo>
                  <a:pt x="433539" y="284439"/>
                  <a:pt x="433274" y="269622"/>
                  <a:pt x="430364" y="259303"/>
                </a:cubicBezTo>
                <a:cubicBezTo>
                  <a:pt x="427454" y="248984"/>
                  <a:pt x="429041" y="229670"/>
                  <a:pt x="422426" y="224378"/>
                </a:cubicBezTo>
                <a:cubicBezTo>
                  <a:pt x="415811" y="219086"/>
                  <a:pt x="399407" y="230728"/>
                  <a:pt x="390676" y="227553"/>
                </a:cubicBezTo>
                <a:cubicBezTo>
                  <a:pt x="381945" y="224378"/>
                  <a:pt x="378506" y="203211"/>
                  <a:pt x="370039" y="205328"/>
                </a:cubicBezTo>
                <a:cubicBezTo>
                  <a:pt x="361572" y="207445"/>
                  <a:pt x="353370" y="242899"/>
                  <a:pt x="339876" y="240253"/>
                </a:cubicBezTo>
                <a:cubicBezTo>
                  <a:pt x="326382" y="237607"/>
                  <a:pt x="311566" y="191834"/>
                  <a:pt x="289076" y="189453"/>
                </a:cubicBezTo>
                <a:cubicBezTo>
                  <a:pt x="266587" y="187072"/>
                  <a:pt x="224783" y="233110"/>
                  <a:pt x="204939" y="225966"/>
                </a:cubicBezTo>
                <a:cubicBezTo>
                  <a:pt x="185095" y="218822"/>
                  <a:pt x="189858" y="154793"/>
                  <a:pt x="170014" y="146591"/>
                </a:cubicBezTo>
                <a:cubicBezTo>
                  <a:pt x="150170" y="138389"/>
                  <a:pt x="103074" y="186278"/>
                  <a:pt x="85876" y="176753"/>
                </a:cubicBezTo>
                <a:cubicBezTo>
                  <a:pt x="68678" y="167228"/>
                  <a:pt x="78468" y="99231"/>
                  <a:pt x="66826" y="89441"/>
                </a:cubicBezTo>
                <a:cubicBezTo>
                  <a:pt x="55184" y="79652"/>
                  <a:pt x="17613" y="132303"/>
                  <a:pt x="16026" y="118016"/>
                </a:cubicBezTo>
                <a:cubicBezTo>
                  <a:pt x="14439" y="103729"/>
                  <a:pt x="58360" y="-8719"/>
                  <a:pt x="55714" y="54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: 図形 2076">
            <a:extLst>
              <a:ext uri="{FF2B5EF4-FFF2-40B4-BE49-F238E27FC236}">
                <a16:creationId xmlns:a16="http://schemas.microsoft.com/office/drawing/2014/main" id="{E86D4A04-58EF-4787-82A1-70061C804E08}"/>
              </a:ext>
            </a:extLst>
          </p:cNvPr>
          <p:cNvSpPr/>
          <p:nvPr/>
        </p:nvSpPr>
        <p:spPr>
          <a:xfrm>
            <a:off x="5902197" y="2503212"/>
            <a:ext cx="572727" cy="187500"/>
          </a:xfrm>
          <a:custGeom>
            <a:avLst/>
            <a:gdLst>
              <a:gd name="connsiteX0" fmla="*/ 4891 w 572727"/>
              <a:gd name="connsiteY0" fmla="*/ 73301 h 187500"/>
              <a:gd name="connsiteX1" fmla="*/ 58866 w 572727"/>
              <a:gd name="connsiteY1" fmla="*/ 66951 h 187500"/>
              <a:gd name="connsiteX2" fmla="*/ 285878 w 572727"/>
              <a:gd name="connsiteY2" fmla="*/ 3451 h 187500"/>
              <a:gd name="connsiteX3" fmla="*/ 570041 w 572727"/>
              <a:gd name="connsiteY3" fmla="*/ 186013 h 187500"/>
              <a:gd name="connsiteX4" fmla="*/ 412878 w 572727"/>
              <a:gd name="connsiteY4" fmla="*/ 87588 h 187500"/>
              <a:gd name="connsiteX5" fmla="*/ 152528 w 572727"/>
              <a:gd name="connsiteY5" fmla="*/ 46313 h 187500"/>
              <a:gd name="connsiteX6" fmla="*/ 4891 w 572727"/>
              <a:gd name="connsiteY6" fmla="*/ 73301 h 1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727" h="187500">
                <a:moveTo>
                  <a:pt x="4891" y="73301"/>
                </a:moveTo>
                <a:cubicBezTo>
                  <a:pt x="-10719" y="76741"/>
                  <a:pt x="12035" y="78593"/>
                  <a:pt x="58866" y="66951"/>
                </a:cubicBezTo>
                <a:cubicBezTo>
                  <a:pt x="105697" y="55309"/>
                  <a:pt x="200682" y="-16393"/>
                  <a:pt x="285878" y="3451"/>
                </a:cubicBezTo>
                <a:cubicBezTo>
                  <a:pt x="371074" y="23295"/>
                  <a:pt x="548874" y="171990"/>
                  <a:pt x="570041" y="186013"/>
                </a:cubicBezTo>
                <a:cubicBezTo>
                  <a:pt x="591208" y="200036"/>
                  <a:pt x="482464" y="110871"/>
                  <a:pt x="412878" y="87588"/>
                </a:cubicBezTo>
                <a:cubicBezTo>
                  <a:pt x="343293" y="64305"/>
                  <a:pt x="219732" y="47107"/>
                  <a:pt x="152528" y="46313"/>
                </a:cubicBezTo>
                <a:cubicBezTo>
                  <a:pt x="85324" y="45519"/>
                  <a:pt x="20501" y="69861"/>
                  <a:pt x="4891" y="73301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: 図形 2077">
            <a:extLst>
              <a:ext uri="{FF2B5EF4-FFF2-40B4-BE49-F238E27FC236}">
                <a16:creationId xmlns:a16="http://schemas.microsoft.com/office/drawing/2014/main" id="{4D3B462F-234B-420A-BDB1-DBE58842DEAE}"/>
              </a:ext>
            </a:extLst>
          </p:cNvPr>
          <p:cNvSpPr/>
          <p:nvPr/>
        </p:nvSpPr>
        <p:spPr>
          <a:xfrm>
            <a:off x="5424454" y="2408902"/>
            <a:ext cx="349716" cy="120798"/>
          </a:xfrm>
          <a:custGeom>
            <a:avLst/>
            <a:gdLst>
              <a:gd name="connsiteX0" fmla="*/ 34 w 349716"/>
              <a:gd name="connsiteY0" fmla="*/ 15211 h 120798"/>
              <a:gd name="connsiteX1" fmla="*/ 176246 w 349716"/>
              <a:gd name="connsiteY1" fmla="*/ 7273 h 120798"/>
              <a:gd name="connsiteX2" fmla="*/ 346109 w 349716"/>
              <a:gd name="connsiteY2" fmla="*/ 118398 h 120798"/>
              <a:gd name="connsiteX3" fmla="*/ 9559 w 349716"/>
              <a:gd name="connsiteY3" fmla="*/ 85061 h 120798"/>
              <a:gd name="connsiteX4" fmla="*/ 308009 w 349716"/>
              <a:gd name="connsiteY4" fmla="*/ 102523 h 120798"/>
              <a:gd name="connsiteX5" fmla="*/ 190534 w 349716"/>
              <a:gd name="connsiteY5" fmla="*/ 51723 h 120798"/>
              <a:gd name="connsiteX6" fmla="*/ 34 w 349716"/>
              <a:gd name="connsiteY6" fmla="*/ 15211 h 12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716" h="120798">
                <a:moveTo>
                  <a:pt x="34" y="15211"/>
                </a:moveTo>
                <a:cubicBezTo>
                  <a:pt x="-2347" y="7803"/>
                  <a:pt x="118567" y="-9925"/>
                  <a:pt x="176246" y="7273"/>
                </a:cubicBezTo>
                <a:cubicBezTo>
                  <a:pt x="233925" y="24471"/>
                  <a:pt x="373890" y="105433"/>
                  <a:pt x="346109" y="118398"/>
                </a:cubicBezTo>
                <a:cubicBezTo>
                  <a:pt x="318328" y="131363"/>
                  <a:pt x="15909" y="87707"/>
                  <a:pt x="9559" y="85061"/>
                </a:cubicBezTo>
                <a:cubicBezTo>
                  <a:pt x="3209" y="82415"/>
                  <a:pt x="277847" y="108079"/>
                  <a:pt x="308009" y="102523"/>
                </a:cubicBezTo>
                <a:cubicBezTo>
                  <a:pt x="338171" y="96967"/>
                  <a:pt x="238424" y="66540"/>
                  <a:pt x="190534" y="51723"/>
                </a:cubicBezTo>
                <a:cubicBezTo>
                  <a:pt x="142644" y="36906"/>
                  <a:pt x="2415" y="22619"/>
                  <a:pt x="34" y="15211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: 図形 2078">
            <a:extLst>
              <a:ext uri="{FF2B5EF4-FFF2-40B4-BE49-F238E27FC236}">
                <a16:creationId xmlns:a16="http://schemas.microsoft.com/office/drawing/2014/main" id="{A6CB25CC-7BB4-4AD9-A70C-EE94EA5029B6}"/>
              </a:ext>
            </a:extLst>
          </p:cNvPr>
          <p:cNvSpPr/>
          <p:nvPr/>
        </p:nvSpPr>
        <p:spPr>
          <a:xfrm>
            <a:off x="5621338" y="2323776"/>
            <a:ext cx="241614" cy="432033"/>
          </a:xfrm>
          <a:custGeom>
            <a:avLst/>
            <a:gdLst>
              <a:gd name="connsiteX0" fmla="*/ 92075 w 241614"/>
              <a:gd name="connsiteY0" fmla="*/ 324 h 432033"/>
              <a:gd name="connsiteX1" fmla="*/ 219075 w 241614"/>
              <a:gd name="connsiteY1" fmla="*/ 149549 h 432033"/>
              <a:gd name="connsiteX2" fmla="*/ 184150 w 241614"/>
              <a:gd name="connsiteY2" fmla="*/ 360687 h 432033"/>
              <a:gd name="connsiteX3" fmla="*/ 127000 w 241614"/>
              <a:gd name="connsiteY3" fmla="*/ 428949 h 432033"/>
              <a:gd name="connsiteX4" fmla="*/ 241300 w 241614"/>
              <a:gd name="connsiteY4" fmla="*/ 276549 h 432033"/>
              <a:gd name="connsiteX5" fmla="*/ 155575 w 241614"/>
              <a:gd name="connsiteY5" fmla="*/ 178124 h 432033"/>
              <a:gd name="connsiteX6" fmla="*/ 0 w 241614"/>
              <a:gd name="connsiteY6" fmla="*/ 27312 h 432033"/>
              <a:gd name="connsiteX7" fmla="*/ 155575 w 241614"/>
              <a:gd name="connsiteY7" fmla="*/ 106687 h 432033"/>
              <a:gd name="connsiteX8" fmla="*/ 92075 w 241614"/>
              <a:gd name="connsiteY8" fmla="*/ 324 h 43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614" h="432033">
                <a:moveTo>
                  <a:pt x="92075" y="324"/>
                </a:moveTo>
                <a:cubicBezTo>
                  <a:pt x="102658" y="7468"/>
                  <a:pt x="203729" y="89489"/>
                  <a:pt x="219075" y="149549"/>
                </a:cubicBezTo>
                <a:cubicBezTo>
                  <a:pt x="234421" y="209609"/>
                  <a:pt x="199496" y="314120"/>
                  <a:pt x="184150" y="360687"/>
                </a:cubicBezTo>
                <a:cubicBezTo>
                  <a:pt x="168804" y="407254"/>
                  <a:pt x="117475" y="442972"/>
                  <a:pt x="127000" y="428949"/>
                </a:cubicBezTo>
                <a:cubicBezTo>
                  <a:pt x="136525" y="414926"/>
                  <a:pt x="236538" y="318353"/>
                  <a:pt x="241300" y="276549"/>
                </a:cubicBezTo>
                <a:cubicBezTo>
                  <a:pt x="246062" y="234745"/>
                  <a:pt x="195792" y="219663"/>
                  <a:pt x="155575" y="178124"/>
                </a:cubicBezTo>
                <a:cubicBezTo>
                  <a:pt x="115358" y="136585"/>
                  <a:pt x="0" y="39218"/>
                  <a:pt x="0" y="27312"/>
                </a:cubicBezTo>
                <a:cubicBezTo>
                  <a:pt x="0" y="15406"/>
                  <a:pt x="137054" y="106952"/>
                  <a:pt x="155575" y="106687"/>
                </a:cubicBezTo>
                <a:cubicBezTo>
                  <a:pt x="174096" y="106422"/>
                  <a:pt x="81492" y="-6820"/>
                  <a:pt x="92075" y="324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: 図形 2079">
            <a:extLst>
              <a:ext uri="{FF2B5EF4-FFF2-40B4-BE49-F238E27FC236}">
                <a16:creationId xmlns:a16="http://schemas.microsoft.com/office/drawing/2014/main" id="{D5E0E24F-CD43-4CA9-9E9B-8C646345F214}"/>
              </a:ext>
            </a:extLst>
          </p:cNvPr>
          <p:cNvSpPr/>
          <p:nvPr/>
        </p:nvSpPr>
        <p:spPr>
          <a:xfrm>
            <a:off x="5309005" y="2569493"/>
            <a:ext cx="533370" cy="227758"/>
          </a:xfrm>
          <a:custGeom>
            <a:avLst/>
            <a:gdLst>
              <a:gd name="connsiteX0" fmla="*/ 532995 w 533370"/>
              <a:gd name="connsiteY0" fmla="*/ 670 h 227758"/>
              <a:gd name="connsiteX1" fmla="*/ 425045 w 533370"/>
              <a:gd name="connsiteY1" fmla="*/ 205457 h 227758"/>
              <a:gd name="connsiteX2" fmla="*/ 382183 w 533370"/>
              <a:gd name="connsiteY2" fmla="*/ 213395 h 227758"/>
              <a:gd name="connsiteX3" fmla="*/ 267883 w 533370"/>
              <a:gd name="connsiteY3" fmla="*/ 126082 h 227758"/>
              <a:gd name="connsiteX4" fmla="*/ 1183 w 533370"/>
              <a:gd name="connsiteY4" fmla="*/ 83220 h 227758"/>
              <a:gd name="connsiteX5" fmla="*/ 383770 w 533370"/>
              <a:gd name="connsiteY5" fmla="*/ 137195 h 227758"/>
              <a:gd name="connsiteX6" fmla="*/ 532995 w 533370"/>
              <a:gd name="connsiteY6" fmla="*/ 670 h 22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370" h="227758">
                <a:moveTo>
                  <a:pt x="532995" y="670"/>
                </a:moveTo>
                <a:cubicBezTo>
                  <a:pt x="539874" y="12047"/>
                  <a:pt x="450180" y="170003"/>
                  <a:pt x="425045" y="205457"/>
                </a:cubicBezTo>
                <a:cubicBezTo>
                  <a:pt x="399910" y="240911"/>
                  <a:pt x="408377" y="226624"/>
                  <a:pt x="382183" y="213395"/>
                </a:cubicBezTo>
                <a:cubicBezTo>
                  <a:pt x="355989" y="200166"/>
                  <a:pt x="331383" y="147778"/>
                  <a:pt x="267883" y="126082"/>
                </a:cubicBezTo>
                <a:cubicBezTo>
                  <a:pt x="204383" y="104386"/>
                  <a:pt x="-18131" y="81368"/>
                  <a:pt x="1183" y="83220"/>
                </a:cubicBezTo>
                <a:cubicBezTo>
                  <a:pt x="20497" y="85072"/>
                  <a:pt x="296722" y="148043"/>
                  <a:pt x="383770" y="137195"/>
                </a:cubicBezTo>
                <a:cubicBezTo>
                  <a:pt x="470818" y="126347"/>
                  <a:pt x="526116" y="-10707"/>
                  <a:pt x="532995" y="670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2551A57A-78CB-40B6-8FD7-9B8DF91531BB}"/>
              </a:ext>
            </a:extLst>
          </p:cNvPr>
          <p:cNvSpPr/>
          <p:nvPr/>
        </p:nvSpPr>
        <p:spPr>
          <a:xfrm>
            <a:off x="5471877" y="2565090"/>
            <a:ext cx="486061" cy="879587"/>
          </a:xfrm>
          <a:custGeom>
            <a:avLst/>
            <a:gdLst>
              <a:gd name="connsiteX0" fmla="*/ 476486 w 486061"/>
              <a:gd name="connsiteY0" fmla="*/ 120960 h 879587"/>
              <a:gd name="connsiteX1" fmla="*/ 220898 w 486061"/>
              <a:gd name="connsiteY1" fmla="*/ 489260 h 879587"/>
              <a:gd name="connsiteX2" fmla="*/ 233598 w 486061"/>
              <a:gd name="connsiteY2" fmla="*/ 724210 h 879587"/>
              <a:gd name="connsiteX3" fmla="*/ 430448 w 486061"/>
              <a:gd name="connsiteY3" fmla="*/ 863910 h 879587"/>
              <a:gd name="connsiteX4" fmla="*/ 462198 w 486061"/>
              <a:gd name="connsiteY4" fmla="*/ 876610 h 879587"/>
              <a:gd name="connsiteX5" fmla="*/ 227248 w 486061"/>
              <a:gd name="connsiteY5" fmla="*/ 867085 h 879587"/>
              <a:gd name="connsiteX6" fmla="*/ 43098 w 486061"/>
              <a:gd name="connsiteY6" fmla="*/ 828985 h 879587"/>
              <a:gd name="connsiteX7" fmla="*/ 16111 w 486061"/>
              <a:gd name="connsiteY7" fmla="*/ 700398 h 879587"/>
              <a:gd name="connsiteX8" fmla="*/ 249473 w 486061"/>
              <a:gd name="connsiteY8" fmla="*/ 252723 h 879587"/>
              <a:gd name="connsiteX9" fmla="*/ 414573 w 486061"/>
              <a:gd name="connsiteY9" fmla="*/ 5073 h 879587"/>
              <a:gd name="connsiteX10" fmla="*/ 476486 w 486061"/>
              <a:gd name="connsiteY10" fmla="*/ 120960 h 87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061" h="879587">
                <a:moveTo>
                  <a:pt x="476486" y="120960"/>
                </a:moveTo>
                <a:cubicBezTo>
                  <a:pt x="444207" y="201658"/>
                  <a:pt x="261379" y="388718"/>
                  <a:pt x="220898" y="489260"/>
                </a:cubicBezTo>
                <a:cubicBezTo>
                  <a:pt x="180417" y="589802"/>
                  <a:pt x="198673" y="661768"/>
                  <a:pt x="233598" y="724210"/>
                </a:cubicBezTo>
                <a:cubicBezTo>
                  <a:pt x="268523" y="786652"/>
                  <a:pt x="392348" y="838510"/>
                  <a:pt x="430448" y="863910"/>
                </a:cubicBezTo>
                <a:cubicBezTo>
                  <a:pt x="468548" y="889310"/>
                  <a:pt x="496065" y="876081"/>
                  <a:pt x="462198" y="876610"/>
                </a:cubicBezTo>
                <a:cubicBezTo>
                  <a:pt x="428331" y="877139"/>
                  <a:pt x="297098" y="875022"/>
                  <a:pt x="227248" y="867085"/>
                </a:cubicBezTo>
                <a:cubicBezTo>
                  <a:pt x="157398" y="859148"/>
                  <a:pt x="78287" y="856766"/>
                  <a:pt x="43098" y="828985"/>
                </a:cubicBezTo>
                <a:cubicBezTo>
                  <a:pt x="7909" y="801204"/>
                  <a:pt x="-18285" y="796442"/>
                  <a:pt x="16111" y="700398"/>
                </a:cubicBezTo>
                <a:cubicBezTo>
                  <a:pt x="50507" y="604354"/>
                  <a:pt x="183063" y="368610"/>
                  <a:pt x="249473" y="252723"/>
                </a:cubicBezTo>
                <a:cubicBezTo>
                  <a:pt x="315883" y="136836"/>
                  <a:pt x="377002" y="28092"/>
                  <a:pt x="414573" y="5073"/>
                </a:cubicBezTo>
                <a:cubicBezTo>
                  <a:pt x="452144" y="-17946"/>
                  <a:pt x="508765" y="40262"/>
                  <a:pt x="476486" y="120960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: 図形 2081">
            <a:extLst>
              <a:ext uri="{FF2B5EF4-FFF2-40B4-BE49-F238E27FC236}">
                <a16:creationId xmlns:a16="http://schemas.microsoft.com/office/drawing/2014/main" id="{8331832F-F67B-4D31-82DA-2E15B38020AE}"/>
              </a:ext>
            </a:extLst>
          </p:cNvPr>
          <p:cNvSpPr/>
          <p:nvPr/>
        </p:nvSpPr>
        <p:spPr>
          <a:xfrm>
            <a:off x="5263392" y="2767009"/>
            <a:ext cx="417862" cy="306424"/>
          </a:xfrm>
          <a:custGeom>
            <a:avLst/>
            <a:gdLst>
              <a:gd name="connsiteX0" fmla="*/ 26158 w 417862"/>
              <a:gd name="connsiteY0" fmla="*/ 1591 h 306424"/>
              <a:gd name="connsiteX1" fmla="*/ 99183 w 417862"/>
              <a:gd name="connsiteY1" fmla="*/ 11116 h 306424"/>
              <a:gd name="connsiteX2" fmla="*/ 405571 w 417862"/>
              <a:gd name="connsiteY2" fmla="*/ 36516 h 306424"/>
              <a:gd name="connsiteX3" fmla="*/ 353183 w 417862"/>
              <a:gd name="connsiteY3" fmla="*/ 134941 h 306424"/>
              <a:gd name="connsiteX4" fmla="*/ 313496 w 417862"/>
              <a:gd name="connsiteY4" fmla="*/ 265116 h 306424"/>
              <a:gd name="connsiteX5" fmla="*/ 305558 w 417862"/>
              <a:gd name="connsiteY5" fmla="*/ 306391 h 306424"/>
              <a:gd name="connsiteX6" fmla="*/ 316671 w 417862"/>
              <a:gd name="connsiteY6" fmla="*/ 260354 h 306424"/>
              <a:gd name="connsiteX7" fmla="*/ 321433 w 417862"/>
              <a:gd name="connsiteY7" fmla="*/ 206379 h 306424"/>
              <a:gd name="connsiteX8" fmla="*/ 758 w 417862"/>
              <a:gd name="connsiteY8" fmla="*/ 95254 h 306424"/>
              <a:gd name="connsiteX9" fmla="*/ 226183 w 417862"/>
              <a:gd name="connsiteY9" fmla="*/ 125416 h 306424"/>
              <a:gd name="connsiteX10" fmla="*/ 16633 w 417862"/>
              <a:gd name="connsiteY10" fmla="*/ 60329 h 306424"/>
              <a:gd name="connsiteX11" fmla="*/ 157921 w 417862"/>
              <a:gd name="connsiteY11" fmla="*/ 50804 h 306424"/>
              <a:gd name="connsiteX12" fmla="*/ 26158 w 417862"/>
              <a:gd name="connsiteY12" fmla="*/ 1591 h 3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862" h="306424">
                <a:moveTo>
                  <a:pt x="26158" y="1591"/>
                </a:moveTo>
                <a:cubicBezTo>
                  <a:pt x="16368" y="-5024"/>
                  <a:pt x="99183" y="11116"/>
                  <a:pt x="99183" y="11116"/>
                </a:cubicBezTo>
                <a:cubicBezTo>
                  <a:pt x="162418" y="16937"/>
                  <a:pt x="363238" y="15878"/>
                  <a:pt x="405571" y="36516"/>
                </a:cubicBezTo>
                <a:cubicBezTo>
                  <a:pt x="447904" y="57154"/>
                  <a:pt x="368529" y="96841"/>
                  <a:pt x="353183" y="134941"/>
                </a:cubicBezTo>
                <a:cubicBezTo>
                  <a:pt x="337837" y="173041"/>
                  <a:pt x="321434" y="236541"/>
                  <a:pt x="313496" y="265116"/>
                </a:cubicBezTo>
                <a:cubicBezTo>
                  <a:pt x="305558" y="293691"/>
                  <a:pt x="305029" y="307185"/>
                  <a:pt x="305558" y="306391"/>
                </a:cubicBezTo>
                <a:cubicBezTo>
                  <a:pt x="306087" y="305597"/>
                  <a:pt x="314025" y="277023"/>
                  <a:pt x="316671" y="260354"/>
                </a:cubicBezTo>
                <a:cubicBezTo>
                  <a:pt x="319317" y="243685"/>
                  <a:pt x="374085" y="233896"/>
                  <a:pt x="321433" y="206379"/>
                </a:cubicBezTo>
                <a:cubicBezTo>
                  <a:pt x="268781" y="178862"/>
                  <a:pt x="16633" y="108748"/>
                  <a:pt x="758" y="95254"/>
                </a:cubicBezTo>
                <a:cubicBezTo>
                  <a:pt x="-15117" y="81760"/>
                  <a:pt x="223537" y="131237"/>
                  <a:pt x="226183" y="125416"/>
                </a:cubicBezTo>
                <a:cubicBezTo>
                  <a:pt x="228829" y="119595"/>
                  <a:pt x="28010" y="72764"/>
                  <a:pt x="16633" y="60329"/>
                </a:cubicBezTo>
                <a:cubicBezTo>
                  <a:pt x="5256" y="47894"/>
                  <a:pt x="156598" y="57948"/>
                  <a:pt x="157921" y="50804"/>
                </a:cubicBezTo>
                <a:cubicBezTo>
                  <a:pt x="159244" y="43660"/>
                  <a:pt x="35948" y="8206"/>
                  <a:pt x="26158" y="1591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: 図形 2082">
            <a:extLst>
              <a:ext uri="{FF2B5EF4-FFF2-40B4-BE49-F238E27FC236}">
                <a16:creationId xmlns:a16="http://schemas.microsoft.com/office/drawing/2014/main" id="{2EA7D7A2-B268-40F6-B4E8-5A140B3284FF}"/>
              </a:ext>
            </a:extLst>
          </p:cNvPr>
          <p:cNvSpPr/>
          <p:nvPr/>
        </p:nvSpPr>
        <p:spPr>
          <a:xfrm>
            <a:off x="5342858" y="3330571"/>
            <a:ext cx="357668" cy="424695"/>
          </a:xfrm>
          <a:custGeom>
            <a:avLst/>
            <a:gdLst>
              <a:gd name="connsiteX0" fmla="*/ 146717 w 357668"/>
              <a:gd name="connsiteY0" fmla="*/ 4 h 424695"/>
              <a:gd name="connsiteX1" fmla="*/ 345155 w 357668"/>
              <a:gd name="connsiteY1" fmla="*/ 160342 h 424695"/>
              <a:gd name="connsiteX2" fmla="*/ 313405 w 357668"/>
              <a:gd name="connsiteY2" fmla="*/ 150817 h 424695"/>
              <a:gd name="connsiteX3" fmla="*/ 119730 w 357668"/>
              <a:gd name="connsiteY3" fmla="*/ 225429 h 424695"/>
              <a:gd name="connsiteX4" fmla="*/ 99092 w 357668"/>
              <a:gd name="connsiteY4" fmla="*/ 420692 h 424695"/>
              <a:gd name="connsiteX5" fmla="*/ 92742 w 357668"/>
              <a:gd name="connsiteY5" fmla="*/ 341317 h 424695"/>
              <a:gd name="connsiteX6" fmla="*/ 667 w 357668"/>
              <a:gd name="connsiteY6" fmla="*/ 155579 h 424695"/>
              <a:gd name="connsiteX7" fmla="*/ 146717 w 357668"/>
              <a:gd name="connsiteY7" fmla="*/ 4 h 42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668" h="424695">
                <a:moveTo>
                  <a:pt x="146717" y="4"/>
                </a:moveTo>
                <a:cubicBezTo>
                  <a:pt x="204132" y="798"/>
                  <a:pt x="317374" y="135207"/>
                  <a:pt x="345155" y="160342"/>
                </a:cubicBezTo>
                <a:cubicBezTo>
                  <a:pt x="372936" y="185477"/>
                  <a:pt x="350976" y="139969"/>
                  <a:pt x="313405" y="150817"/>
                </a:cubicBezTo>
                <a:cubicBezTo>
                  <a:pt x="275834" y="161665"/>
                  <a:pt x="155449" y="180450"/>
                  <a:pt x="119730" y="225429"/>
                </a:cubicBezTo>
                <a:cubicBezTo>
                  <a:pt x="84011" y="270408"/>
                  <a:pt x="103590" y="401377"/>
                  <a:pt x="99092" y="420692"/>
                </a:cubicBezTo>
                <a:cubicBezTo>
                  <a:pt x="94594" y="440007"/>
                  <a:pt x="109146" y="385503"/>
                  <a:pt x="92742" y="341317"/>
                </a:cubicBezTo>
                <a:cubicBezTo>
                  <a:pt x="76338" y="297132"/>
                  <a:pt x="-8329" y="207702"/>
                  <a:pt x="667" y="155579"/>
                </a:cubicBezTo>
                <a:cubicBezTo>
                  <a:pt x="9663" y="103456"/>
                  <a:pt x="89302" y="-790"/>
                  <a:pt x="146717" y="4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: 図形 2083">
            <a:extLst>
              <a:ext uri="{FF2B5EF4-FFF2-40B4-BE49-F238E27FC236}">
                <a16:creationId xmlns:a16="http://schemas.microsoft.com/office/drawing/2014/main" id="{4FF65CE1-CA72-472B-97C5-FF584ED6BCDD}"/>
              </a:ext>
            </a:extLst>
          </p:cNvPr>
          <p:cNvSpPr/>
          <p:nvPr/>
        </p:nvSpPr>
        <p:spPr>
          <a:xfrm>
            <a:off x="5945167" y="4542928"/>
            <a:ext cx="144552" cy="327869"/>
          </a:xfrm>
          <a:custGeom>
            <a:avLst/>
            <a:gdLst>
              <a:gd name="connsiteX0" fmla="*/ 21 w 144552"/>
              <a:gd name="connsiteY0" fmla="*/ 497 h 327869"/>
              <a:gd name="connsiteX1" fmla="*/ 123846 w 144552"/>
              <a:gd name="connsiteY1" fmla="*/ 170360 h 327869"/>
              <a:gd name="connsiteX2" fmla="*/ 31771 w 144552"/>
              <a:gd name="connsiteY2" fmla="*/ 327522 h 327869"/>
              <a:gd name="connsiteX3" fmla="*/ 127021 w 144552"/>
              <a:gd name="connsiteY3" fmla="*/ 210047 h 327869"/>
              <a:gd name="connsiteX4" fmla="*/ 134958 w 144552"/>
              <a:gd name="connsiteY4" fmla="*/ 121147 h 327869"/>
              <a:gd name="connsiteX5" fmla="*/ 21 w 144552"/>
              <a:gd name="connsiteY5" fmla="*/ 497 h 32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552" h="327869">
                <a:moveTo>
                  <a:pt x="21" y="497"/>
                </a:moveTo>
                <a:cubicBezTo>
                  <a:pt x="-1831" y="8699"/>
                  <a:pt x="118554" y="115856"/>
                  <a:pt x="123846" y="170360"/>
                </a:cubicBezTo>
                <a:cubicBezTo>
                  <a:pt x="129138" y="224864"/>
                  <a:pt x="31242" y="320908"/>
                  <a:pt x="31771" y="327522"/>
                </a:cubicBezTo>
                <a:cubicBezTo>
                  <a:pt x="32300" y="334136"/>
                  <a:pt x="109823" y="244443"/>
                  <a:pt x="127021" y="210047"/>
                </a:cubicBezTo>
                <a:cubicBezTo>
                  <a:pt x="144219" y="175651"/>
                  <a:pt x="152156" y="154484"/>
                  <a:pt x="134958" y="121147"/>
                </a:cubicBezTo>
                <a:cubicBezTo>
                  <a:pt x="117760" y="87810"/>
                  <a:pt x="1873" y="-7705"/>
                  <a:pt x="21" y="4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: 図形 2084">
            <a:extLst>
              <a:ext uri="{FF2B5EF4-FFF2-40B4-BE49-F238E27FC236}">
                <a16:creationId xmlns:a16="http://schemas.microsoft.com/office/drawing/2014/main" id="{BF670657-5EA0-4D81-BD46-AAB019AFC477}"/>
              </a:ext>
            </a:extLst>
          </p:cNvPr>
          <p:cNvSpPr/>
          <p:nvPr/>
        </p:nvSpPr>
        <p:spPr>
          <a:xfrm>
            <a:off x="6411534" y="4466835"/>
            <a:ext cx="432199" cy="156883"/>
          </a:xfrm>
          <a:custGeom>
            <a:avLst/>
            <a:gdLst>
              <a:gd name="connsiteX0" fmla="*/ 6729 w 432199"/>
              <a:gd name="connsiteY0" fmla="*/ 155965 h 156883"/>
              <a:gd name="connsiteX1" fmla="*/ 113091 w 432199"/>
              <a:gd name="connsiteY1" fmla="*/ 113103 h 156883"/>
              <a:gd name="connsiteX2" fmla="*/ 427416 w 432199"/>
              <a:gd name="connsiteY2" fmla="*/ 390 h 156883"/>
              <a:gd name="connsiteX3" fmla="*/ 281366 w 432199"/>
              <a:gd name="connsiteY3" fmla="*/ 78178 h 156883"/>
              <a:gd name="connsiteX4" fmla="*/ 6729 w 432199"/>
              <a:gd name="connsiteY4" fmla="*/ 155965 h 15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199" h="156883">
                <a:moveTo>
                  <a:pt x="6729" y="155965"/>
                </a:moveTo>
                <a:cubicBezTo>
                  <a:pt x="-21317" y="161786"/>
                  <a:pt x="42977" y="139032"/>
                  <a:pt x="113091" y="113103"/>
                </a:cubicBezTo>
                <a:cubicBezTo>
                  <a:pt x="183205" y="87174"/>
                  <a:pt x="399370" y="6211"/>
                  <a:pt x="427416" y="390"/>
                </a:cubicBezTo>
                <a:cubicBezTo>
                  <a:pt x="455462" y="-5431"/>
                  <a:pt x="354126" y="55424"/>
                  <a:pt x="281366" y="78178"/>
                </a:cubicBezTo>
                <a:cubicBezTo>
                  <a:pt x="208606" y="100932"/>
                  <a:pt x="34775" y="150144"/>
                  <a:pt x="6729" y="15596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: 図形 2085">
            <a:extLst>
              <a:ext uri="{FF2B5EF4-FFF2-40B4-BE49-F238E27FC236}">
                <a16:creationId xmlns:a16="http://schemas.microsoft.com/office/drawing/2014/main" id="{1B22BDB8-5830-48BB-B653-B8D20885C822}"/>
              </a:ext>
            </a:extLst>
          </p:cNvPr>
          <p:cNvSpPr/>
          <p:nvPr/>
        </p:nvSpPr>
        <p:spPr>
          <a:xfrm>
            <a:off x="6181424" y="4420718"/>
            <a:ext cx="265006" cy="332086"/>
          </a:xfrm>
          <a:custGeom>
            <a:avLst/>
            <a:gdLst>
              <a:gd name="connsiteX0" fmla="*/ 1889 w 265006"/>
              <a:gd name="connsiteY0" fmla="*/ 470 h 332086"/>
              <a:gd name="connsiteX1" fmla="*/ 255889 w 265006"/>
              <a:gd name="connsiteY1" fmla="*/ 148107 h 332086"/>
              <a:gd name="connsiteX2" fmla="*/ 211439 w 265006"/>
              <a:gd name="connsiteY2" fmla="*/ 329082 h 332086"/>
              <a:gd name="connsiteX3" fmla="*/ 238426 w 265006"/>
              <a:gd name="connsiteY3" fmla="*/ 256057 h 332086"/>
              <a:gd name="connsiteX4" fmla="*/ 243189 w 265006"/>
              <a:gd name="connsiteY4" fmla="*/ 189382 h 332086"/>
              <a:gd name="connsiteX5" fmla="*/ 144764 w 265006"/>
              <a:gd name="connsiteY5" fmla="*/ 103657 h 332086"/>
              <a:gd name="connsiteX6" fmla="*/ 1889 w 265006"/>
              <a:gd name="connsiteY6" fmla="*/ 470 h 33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006" h="332086">
                <a:moveTo>
                  <a:pt x="1889" y="470"/>
                </a:moveTo>
                <a:cubicBezTo>
                  <a:pt x="20410" y="7878"/>
                  <a:pt x="220964" y="93338"/>
                  <a:pt x="255889" y="148107"/>
                </a:cubicBezTo>
                <a:cubicBezTo>
                  <a:pt x="290814" y="202876"/>
                  <a:pt x="214350" y="311090"/>
                  <a:pt x="211439" y="329082"/>
                </a:cubicBezTo>
                <a:cubicBezTo>
                  <a:pt x="208528" y="347074"/>
                  <a:pt x="233134" y="279340"/>
                  <a:pt x="238426" y="256057"/>
                </a:cubicBezTo>
                <a:cubicBezTo>
                  <a:pt x="243718" y="232774"/>
                  <a:pt x="258799" y="214782"/>
                  <a:pt x="243189" y="189382"/>
                </a:cubicBezTo>
                <a:cubicBezTo>
                  <a:pt x="227579" y="163982"/>
                  <a:pt x="183393" y="132232"/>
                  <a:pt x="144764" y="103657"/>
                </a:cubicBezTo>
                <a:cubicBezTo>
                  <a:pt x="106135" y="75082"/>
                  <a:pt x="-16632" y="-6938"/>
                  <a:pt x="1889" y="47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: 図形 2086">
            <a:extLst>
              <a:ext uri="{FF2B5EF4-FFF2-40B4-BE49-F238E27FC236}">
                <a16:creationId xmlns:a16="http://schemas.microsoft.com/office/drawing/2014/main" id="{58013C2A-1894-4AB2-B9C7-19E0F00A6D4A}"/>
              </a:ext>
            </a:extLst>
          </p:cNvPr>
          <p:cNvSpPr/>
          <p:nvPr/>
        </p:nvSpPr>
        <p:spPr>
          <a:xfrm>
            <a:off x="6178324" y="4468810"/>
            <a:ext cx="188323" cy="258052"/>
          </a:xfrm>
          <a:custGeom>
            <a:avLst/>
            <a:gdLst>
              <a:gd name="connsiteX0" fmla="*/ 226 w 188323"/>
              <a:gd name="connsiteY0" fmla="*/ 3 h 258052"/>
              <a:gd name="connsiteX1" fmla="*/ 138339 w 188323"/>
              <a:gd name="connsiteY1" fmla="*/ 95253 h 258052"/>
              <a:gd name="connsiteX2" fmla="*/ 154214 w 188323"/>
              <a:gd name="connsiteY2" fmla="*/ 257178 h 258052"/>
              <a:gd name="connsiteX3" fmla="*/ 181201 w 188323"/>
              <a:gd name="connsiteY3" fmla="*/ 157165 h 258052"/>
              <a:gd name="connsiteX4" fmla="*/ 174851 w 188323"/>
              <a:gd name="connsiteY4" fmla="*/ 98428 h 258052"/>
              <a:gd name="connsiteX5" fmla="*/ 226 w 188323"/>
              <a:gd name="connsiteY5" fmla="*/ 3 h 25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23" h="258052">
                <a:moveTo>
                  <a:pt x="226" y="3"/>
                </a:moveTo>
                <a:cubicBezTo>
                  <a:pt x="-5859" y="-526"/>
                  <a:pt x="112674" y="52391"/>
                  <a:pt x="138339" y="95253"/>
                </a:cubicBezTo>
                <a:cubicBezTo>
                  <a:pt x="164004" y="138115"/>
                  <a:pt x="147070" y="246859"/>
                  <a:pt x="154214" y="257178"/>
                </a:cubicBezTo>
                <a:cubicBezTo>
                  <a:pt x="161358" y="267497"/>
                  <a:pt x="177762" y="183623"/>
                  <a:pt x="181201" y="157165"/>
                </a:cubicBezTo>
                <a:cubicBezTo>
                  <a:pt x="184640" y="130707"/>
                  <a:pt x="198399" y="120388"/>
                  <a:pt x="174851" y="98428"/>
                </a:cubicBezTo>
                <a:cubicBezTo>
                  <a:pt x="151303" y="76468"/>
                  <a:pt x="6311" y="532"/>
                  <a:pt x="226" y="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: 図形 2087">
            <a:extLst>
              <a:ext uri="{FF2B5EF4-FFF2-40B4-BE49-F238E27FC236}">
                <a16:creationId xmlns:a16="http://schemas.microsoft.com/office/drawing/2014/main" id="{05AD23A4-B578-426E-8AE7-F1B481FAE0B6}"/>
              </a:ext>
            </a:extLst>
          </p:cNvPr>
          <p:cNvSpPr/>
          <p:nvPr/>
        </p:nvSpPr>
        <p:spPr>
          <a:xfrm>
            <a:off x="6056935" y="4124596"/>
            <a:ext cx="174802" cy="211798"/>
          </a:xfrm>
          <a:custGeom>
            <a:avLst/>
            <a:gdLst>
              <a:gd name="connsiteX0" fmla="*/ 159715 w 174802"/>
              <a:gd name="connsiteY0" fmla="*/ 787 h 211798"/>
              <a:gd name="connsiteX1" fmla="*/ 96215 w 174802"/>
              <a:gd name="connsiteY1" fmla="*/ 148954 h 211798"/>
              <a:gd name="connsiteX2" fmla="*/ 965 w 174802"/>
              <a:gd name="connsiteY2" fmla="*/ 210337 h 211798"/>
              <a:gd name="connsiteX3" fmla="*/ 159715 w 174802"/>
              <a:gd name="connsiteY3" fmla="*/ 93921 h 211798"/>
              <a:gd name="connsiteX4" fmla="*/ 159715 w 174802"/>
              <a:gd name="connsiteY4" fmla="*/ 787 h 21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02" h="211798">
                <a:moveTo>
                  <a:pt x="159715" y="787"/>
                </a:moveTo>
                <a:cubicBezTo>
                  <a:pt x="149132" y="9959"/>
                  <a:pt x="122673" y="114029"/>
                  <a:pt x="96215" y="148954"/>
                </a:cubicBezTo>
                <a:cubicBezTo>
                  <a:pt x="69757" y="183879"/>
                  <a:pt x="-9618" y="219509"/>
                  <a:pt x="965" y="210337"/>
                </a:cubicBezTo>
                <a:cubicBezTo>
                  <a:pt x="11548" y="201165"/>
                  <a:pt x="131846" y="122849"/>
                  <a:pt x="159715" y="93921"/>
                </a:cubicBezTo>
                <a:cubicBezTo>
                  <a:pt x="187584" y="64993"/>
                  <a:pt x="170298" y="-8385"/>
                  <a:pt x="159715" y="78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: 図形 2088">
            <a:extLst>
              <a:ext uri="{FF2B5EF4-FFF2-40B4-BE49-F238E27FC236}">
                <a16:creationId xmlns:a16="http://schemas.microsoft.com/office/drawing/2014/main" id="{EC32FBDE-15B1-4E59-8867-A0C92723AEF9}"/>
              </a:ext>
            </a:extLst>
          </p:cNvPr>
          <p:cNvSpPr/>
          <p:nvPr/>
        </p:nvSpPr>
        <p:spPr>
          <a:xfrm>
            <a:off x="5319821" y="4322083"/>
            <a:ext cx="1265910" cy="457401"/>
          </a:xfrm>
          <a:custGeom>
            <a:avLst/>
            <a:gdLst>
              <a:gd name="connsiteX0" fmla="*/ 43812 w 1265910"/>
              <a:gd name="connsiteY0" fmla="*/ 61534 h 457401"/>
              <a:gd name="connsiteX1" fmla="*/ 361312 w 1265910"/>
              <a:gd name="connsiteY1" fmla="*/ 27667 h 457401"/>
              <a:gd name="connsiteX2" fmla="*/ 488312 w 1265910"/>
              <a:gd name="connsiteY2" fmla="*/ 201234 h 457401"/>
              <a:gd name="connsiteX3" fmla="*/ 494662 w 1265910"/>
              <a:gd name="connsiteY3" fmla="*/ 309184 h 457401"/>
              <a:gd name="connsiteX4" fmla="*/ 767712 w 1265910"/>
              <a:gd name="connsiteY4" fmla="*/ 232984 h 457401"/>
              <a:gd name="connsiteX5" fmla="*/ 848146 w 1265910"/>
              <a:gd name="connsiteY5" fmla="*/ 103867 h 457401"/>
              <a:gd name="connsiteX6" fmla="*/ 1017479 w 1265910"/>
              <a:gd name="connsiteY6" fmla="*/ 254150 h 457401"/>
              <a:gd name="connsiteX7" fmla="*/ 1260896 w 1265910"/>
              <a:gd name="connsiteY7" fmla="*/ 150 h 457401"/>
              <a:gd name="connsiteX8" fmla="*/ 1129662 w 1265910"/>
              <a:gd name="connsiteY8" fmla="*/ 296484 h 457401"/>
              <a:gd name="connsiteX9" fmla="*/ 549696 w 1265910"/>
              <a:gd name="connsiteY9" fmla="*/ 457350 h 457401"/>
              <a:gd name="connsiteX10" fmla="*/ 58629 w 1265910"/>
              <a:gd name="connsiteY10" fmla="*/ 281667 h 457401"/>
              <a:gd name="connsiteX11" fmla="*/ 43812 w 1265910"/>
              <a:gd name="connsiteY11" fmla="*/ 61534 h 45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5910" h="457401">
                <a:moveTo>
                  <a:pt x="43812" y="61534"/>
                </a:moveTo>
                <a:cubicBezTo>
                  <a:pt x="94259" y="19201"/>
                  <a:pt x="287229" y="4384"/>
                  <a:pt x="361312" y="27667"/>
                </a:cubicBezTo>
                <a:cubicBezTo>
                  <a:pt x="435395" y="50950"/>
                  <a:pt x="466087" y="154315"/>
                  <a:pt x="488312" y="201234"/>
                </a:cubicBezTo>
                <a:cubicBezTo>
                  <a:pt x="510537" y="248153"/>
                  <a:pt x="448095" y="303892"/>
                  <a:pt x="494662" y="309184"/>
                </a:cubicBezTo>
                <a:cubicBezTo>
                  <a:pt x="541229" y="314476"/>
                  <a:pt x="708798" y="267204"/>
                  <a:pt x="767712" y="232984"/>
                </a:cubicBezTo>
                <a:cubicBezTo>
                  <a:pt x="826626" y="198765"/>
                  <a:pt x="806518" y="100339"/>
                  <a:pt x="848146" y="103867"/>
                </a:cubicBezTo>
                <a:cubicBezTo>
                  <a:pt x="889774" y="107395"/>
                  <a:pt x="948687" y="271436"/>
                  <a:pt x="1017479" y="254150"/>
                </a:cubicBezTo>
                <a:cubicBezTo>
                  <a:pt x="1086271" y="236864"/>
                  <a:pt x="1242199" y="-6906"/>
                  <a:pt x="1260896" y="150"/>
                </a:cubicBezTo>
                <a:cubicBezTo>
                  <a:pt x="1279593" y="7206"/>
                  <a:pt x="1248195" y="220284"/>
                  <a:pt x="1129662" y="296484"/>
                </a:cubicBezTo>
                <a:cubicBezTo>
                  <a:pt x="1011129" y="372684"/>
                  <a:pt x="728201" y="459819"/>
                  <a:pt x="549696" y="457350"/>
                </a:cubicBezTo>
                <a:cubicBezTo>
                  <a:pt x="371191" y="454881"/>
                  <a:pt x="144707" y="342345"/>
                  <a:pt x="58629" y="281667"/>
                </a:cubicBezTo>
                <a:cubicBezTo>
                  <a:pt x="-27449" y="220989"/>
                  <a:pt x="-6635" y="103867"/>
                  <a:pt x="43812" y="61534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: 図形 2089">
            <a:extLst>
              <a:ext uri="{FF2B5EF4-FFF2-40B4-BE49-F238E27FC236}">
                <a16:creationId xmlns:a16="http://schemas.microsoft.com/office/drawing/2014/main" id="{95BE79BB-E4E9-4FB6-9A49-C4B7981A667A}"/>
              </a:ext>
            </a:extLst>
          </p:cNvPr>
          <p:cNvSpPr/>
          <p:nvPr/>
        </p:nvSpPr>
        <p:spPr>
          <a:xfrm>
            <a:off x="5265737" y="4744990"/>
            <a:ext cx="873686" cy="535875"/>
          </a:xfrm>
          <a:custGeom>
            <a:avLst/>
            <a:gdLst>
              <a:gd name="connsiteX0" fmla="*/ 1 w 873686"/>
              <a:gd name="connsiteY0" fmla="*/ 48 h 535875"/>
              <a:gd name="connsiteX1" fmla="*/ 636588 w 873686"/>
              <a:gd name="connsiteY1" fmla="*/ 239760 h 535875"/>
              <a:gd name="connsiteX2" fmla="*/ 766763 w 873686"/>
              <a:gd name="connsiteY2" fmla="*/ 385810 h 535875"/>
              <a:gd name="connsiteX3" fmla="*/ 869951 w 873686"/>
              <a:gd name="connsiteY3" fmla="*/ 533448 h 535875"/>
              <a:gd name="connsiteX4" fmla="*/ 630238 w 873686"/>
              <a:gd name="connsiteY4" fmla="*/ 260398 h 535875"/>
              <a:gd name="connsiteX5" fmla="*/ 1 w 873686"/>
              <a:gd name="connsiteY5" fmla="*/ 48 h 53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686" h="535875">
                <a:moveTo>
                  <a:pt x="1" y="48"/>
                </a:moveTo>
                <a:cubicBezTo>
                  <a:pt x="1059" y="-3391"/>
                  <a:pt x="508794" y="175466"/>
                  <a:pt x="636588" y="239760"/>
                </a:cubicBezTo>
                <a:cubicBezTo>
                  <a:pt x="764382" y="304054"/>
                  <a:pt x="727869" y="336862"/>
                  <a:pt x="766763" y="385810"/>
                </a:cubicBezTo>
                <a:cubicBezTo>
                  <a:pt x="805657" y="434758"/>
                  <a:pt x="892705" y="554350"/>
                  <a:pt x="869951" y="533448"/>
                </a:cubicBezTo>
                <a:cubicBezTo>
                  <a:pt x="847197" y="512546"/>
                  <a:pt x="775230" y="347710"/>
                  <a:pt x="630238" y="260398"/>
                </a:cubicBezTo>
                <a:cubicBezTo>
                  <a:pt x="485246" y="173086"/>
                  <a:pt x="-1057" y="3487"/>
                  <a:pt x="1" y="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: 図形 2090">
            <a:extLst>
              <a:ext uri="{FF2B5EF4-FFF2-40B4-BE49-F238E27FC236}">
                <a16:creationId xmlns:a16="http://schemas.microsoft.com/office/drawing/2014/main" id="{C6254161-E2A4-4543-B6ED-6EA1997DF266}"/>
              </a:ext>
            </a:extLst>
          </p:cNvPr>
          <p:cNvSpPr/>
          <p:nvPr/>
        </p:nvSpPr>
        <p:spPr>
          <a:xfrm>
            <a:off x="5315168" y="4739441"/>
            <a:ext cx="1500491" cy="660468"/>
          </a:xfrm>
          <a:custGeom>
            <a:avLst/>
            <a:gdLst>
              <a:gd name="connsiteX0" fmla="*/ 399832 w 1500491"/>
              <a:gd name="connsiteY0" fmla="*/ 54809 h 660468"/>
              <a:gd name="connsiteX1" fmla="*/ 757020 w 1500491"/>
              <a:gd name="connsiteY1" fmla="*/ 45284 h 660468"/>
              <a:gd name="connsiteX2" fmla="*/ 1084045 w 1500491"/>
              <a:gd name="connsiteY2" fmla="*/ 102434 h 660468"/>
              <a:gd name="connsiteX3" fmla="*/ 1425357 w 1500491"/>
              <a:gd name="connsiteY3" fmla="*/ 288172 h 660468"/>
              <a:gd name="connsiteX4" fmla="*/ 1404720 w 1500491"/>
              <a:gd name="connsiteY4" fmla="*/ 313572 h 660468"/>
              <a:gd name="connsiteX5" fmla="*/ 1499970 w 1500491"/>
              <a:gd name="connsiteY5" fmla="*/ 353259 h 660468"/>
              <a:gd name="connsiteX6" fmla="*/ 1355507 w 1500491"/>
              <a:gd name="connsiteY6" fmla="*/ 361197 h 660468"/>
              <a:gd name="connsiteX7" fmla="*/ 1450757 w 1500491"/>
              <a:gd name="connsiteY7" fmla="*/ 413584 h 660468"/>
              <a:gd name="connsiteX8" fmla="*/ 1353920 w 1500491"/>
              <a:gd name="connsiteY8" fmla="*/ 424697 h 660468"/>
              <a:gd name="connsiteX9" fmla="*/ 1465045 w 1500491"/>
              <a:gd name="connsiteY9" fmla="*/ 489784 h 660468"/>
              <a:gd name="connsiteX10" fmla="*/ 1380907 w 1500491"/>
              <a:gd name="connsiteY10" fmla="*/ 496134 h 660468"/>
              <a:gd name="connsiteX11" fmla="*/ 1414245 w 1500491"/>
              <a:gd name="connsiteY11" fmla="*/ 572334 h 660468"/>
              <a:gd name="connsiteX12" fmla="*/ 1255495 w 1500491"/>
              <a:gd name="connsiteY12" fmla="*/ 507247 h 660468"/>
              <a:gd name="connsiteX13" fmla="*/ 1311057 w 1500491"/>
              <a:gd name="connsiteY13" fmla="*/ 505659 h 660468"/>
              <a:gd name="connsiteX14" fmla="*/ 879257 w 1500491"/>
              <a:gd name="connsiteY14" fmla="*/ 211972 h 660468"/>
              <a:gd name="connsiteX15" fmla="*/ 953870 w 1500491"/>
              <a:gd name="connsiteY15" fmla="*/ 427872 h 660468"/>
              <a:gd name="connsiteX16" fmla="*/ 891957 w 1500491"/>
              <a:gd name="connsiteY16" fmla="*/ 405647 h 660468"/>
              <a:gd name="connsiteX17" fmla="*/ 911007 w 1500491"/>
              <a:gd name="connsiteY17" fmla="*/ 435809 h 660468"/>
              <a:gd name="connsiteX18" fmla="*/ 977682 w 1500491"/>
              <a:gd name="connsiteY18" fmla="*/ 562809 h 660468"/>
              <a:gd name="connsiteX19" fmla="*/ 918945 w 1500491"/>
              <a:gd name="connsiteY19" fmla="*/ 567572 h 660468"/>
              <a:gd name="connsiteX20" fmla="*/ 974507 w 1500491"/>
              <a:gd name="connsiteY20" fmla="*/ 659647 h 660468"/>
              <a:gd name="connsiteX21" fmla="*/ 884020 w 1500491"/>
              <a:gd name="connsiteY21" fmla="*/ 597734 h 660468"/>
              <a:gd name="connsiteX22" fmla="*/ 757020 w 1500491"/>
              <a:gd name="connsiteY22" fmla="*/ 364372 h 660468"/>
              <a:gd name="connsiteX23" fmla="*/ 614145 w 1500491"/>
              <a:gd name="connsiteY23" fmla="*/ 231022 h 660468"/>
              <a:gd name="connsiteX24" fmla="*/ 295057 w 1500491"/>
              <a:gd name="connsiteY24" fmla="*/ 119897 h 660468"/>
              <a:gd name="connsiteX25" fmla="*/ 1370 w 1500491"/>
              <a:gd name="connsiteY25" fmla="*/ 834 h 660468"/>
              <a:gd name="connsiteX26" fmla="*/ 399832 w 1500491"/>
              <a:gd name="connsiteY26" fmla="*/ 54809 h 66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0491" h="660468">
                <a:moveTo>
                  <a:pt x="399832" y="54809"/>
                </a:moveTo>
                <a:cubicBezTo>
                  <a:pt x="525774" y="62217"/>
                  <a:pt x="642985" y="37347"/>
                  <a:pt x="757020" y="45284"/>
                </a:cubicBezTo>
                <a:cubicBezTo>
                  <a:pt x="871055" y="53221"/>
                  <a:pt x="972656" y="61953"/>
                  <a:pt x="1084045" y="102434"/>
                </a:cubicBezTo>
                <a:cubicBezTo>
                  <a:pt x="1195434" y="142915"/>
                  <a:pt x="1371911" y="252982"/>
                  <a:pt x="1425357" y="288172"/>
                </a:cubicBezTo>
                <a:cubicBezTo>
                  <a:pt x="1478803" y="323362"/>
                  <a:pt x="1392284" y="302724"/>
                  <a:pt x="1404720" y="313572"/>
                </a:cubicBezTo>
                <a:cubicBezTo>
                  <a:pt x="1417156" y="324420"/>
                  <a:pt x="1508172" y="345322"/>
                  <a:pt x="1499970" y="353259"/>
                </a:cubicBezTo>
                <a:cubicBezTo>
                  <a:pt x="1491768" y="361196"/>
                  <a:pt x="1363709" y="351143"/>
                  <a:pt x="1355507" y="361197"/>
                </a:cubicBezTo>
                <a:cubicBezTo>
                  <a:pt x="1347305" y="371251"/>
                  <a:pt x="1451022" y="403001"/>
                  <a:pt x="1450757" y="413584"/>
                </a:cubicBezTo>
                <a:cubicBezTo>
                  <a:pt x="1450492" y="424167"/>
                  <a:pt x="1351539" y="411997"/>
                  <a:pt x="1353920" y="424697"/>
                </a:cubicBezTo>
                <a:cubicBezTo>
                  <a:pt x="1356301" y="437397"/>
                  <a:pt x="1460547" y="477878"/>
                  <a:pt x="1465045" y="489784"/>
                </a:cubicBezTo>
                <a:cubicBezTo>
                  <a:pt x="1469543" y="501690"/>
                  <a:pt x="1389374" y="482376"/>
                  <a:pt x="1380907" y="496134"/>
                </a:cubicBezTo>
                <a:cubicBezTo>
                  <a:pt x="1372440" y="509892"/>
                  <a:pt x="1435147" y="570482"/>
                  <a:pt x="1414245" y="572334"/>
                </a:cubicBezTo>
                <a:cubicBezTo>
                  <a:pt x="1393343" y="574186"/>
                  <a:pt x="1272693" y="518359"/>
                  <a:pt x="1255495" y="507247"/>
                </a:cubicBezTo>
                <a:cubicBezTo>
                  <a:pt x="1238297" y="496135"/>
                  <a:pt x="1373763" y="554871"/>
                  <a:pt x="1311057" y="505659"/>
                </a:cubicBezTo>
                <a:cubicBezTo>
                  <a:pt x="1248351" y="456447"/>
                  <a:pt x="938788" y="224937"/>
                  <a:pt x="879257" y="211972"/>
                </a:cubicBezTo>
                <a:cubicBezTo>
                  <a:pt x="819726" y="199008"/>
                  <a:pt x="951753" y="395593"/>
                  <a:pt x="953870" y="427872"/>
                </a:cubicBezTo>
                <a:cubicBezTo>
                  <a:pt x="955987" y="460151"/>
                  <a:pt x="899101" y="404324"/>
                  <a:pt x="891957" y="405647"/>
                </a:cubicBezTo>
                <a:cubicBezTo>
                  <a:pt x="884813" y="406970"/>
                  <a:pt x="896720" y="409615"/>
                  <a:pt x="911007" y="435809"/>
                </a:cubicBezTo>
                <a:cubicBezTo>
                  <a:pt x="925294" y="462003"/>
                  <a:pt x="976359" y="540849"/>
                  <a:pt x="977682" y="562809"/>
                </a:cubicBezTo>
                <a:cubicBezTo>
                  <a:pt x="979005" y="584769"/>
                  <a:pt x="919474" y="551432"/>
                  <a:pt x="918945" y="567572"/>
                </a:cubicBezTo>
                <a:cubicBezTo>
                  <a:pt x="918416" y="583712"/>
                  <a:pt x="980328" y="654620"/>
                  <a:pt x="974507" y="659647"/>
                </a:cubicBezTo>
                <a:cubicBezTo>
                  <a:pt x="968686" y="664674"/>
                  <a:pt x="920268" y="646947"/>
                  <a:pt x="884020" y="597734"/>
                </a:cubicBezTo>
                <a:cubicBezTo>
                  <a:pt x="847772" y="548522"/>
                  <a:pt x="801999" y="425491"/>
                  <a:pt x="757020" y="364372"/>
                </a:cubicBezTo>
                <a:cubicBezTo>
                  <a:pt x="712041" y="303253"/>
                  <a:pt x="691139" y="271768"/>
                  <a:pt x="614145" y="231022"/>
                </a:cubicBezTo>
                <a:cubicBezTo>
                  <a:pt x="537151" y="190276"/>
                  <a:pt x="397186" y="158262"/>
                  <a:pt x="295057" y="119897"/>
                </a:cubicBezTo>
                <a:cubicBezTo>
                  <a:pt x="192928" y="81532"/>
                  <a:pt x="-19003" y="9036"/>
                  <a:pt x="1370" y="834"/>
                </a:cubicBezTo>
                <a:cubicBezTo>
                  <a:pt x="21743" y="-7368"/>
                  <a:pt x="273890" y="47401"/>
                  <a:pt x="399832" y="54809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: 図形 2091">
            <a:extLst>
              <a:ext uri="{FF2B5EF4-FFF2-40B4-BE49-F238E27FC236}">
                <a16:creationId xmlns:a16="http://schemas.microsoft.com/office/drawing/2014/main" id="{AAB0BDB2-CCDE-4314-984A-F9D9249FD144}"/>
              </a:ext>
            </a:extLst>
          </p:cNvPr>
          <p:cNvSpPr/>
          <p:nvPr/>
        </p:nvSpPr>
        <p:spPr>
          <a:xfrm>
            <a:off x="6967650" y="1744521"/>
            <a:ext cx="234910" cy="726125"/>
          </a:xfrm>
          <a:custGeom>
            <a:avLst/>
            <a:gdLst>
              <a:gd name="connsiteX0" fmla="*/ 234838 w 234910"/>
              <a:gd name="connsiteY0" fmla="*/ 142 h 726125"/>
              <a:gd name="connsiteX1" fmla="*/ 55450 w 234910"/>
              <a:gd name="connsiteY1" fmla="*/ 298592 h 726125"/>
              <a:gd name="connsiteX2" fmla="*/ 95138 w 234910"/>
              <a:gd name="connsiteY2" fmla="*/ 703404 h 726125"/>
              <a:gd name="connsiteX3" fmla="*/ 77675 w 234910"/>
              <a:gd name="connsiteY3" fmla="*/ 641492 h 726125"/>
              <a:gd name="connsiteX4" fmla="*/ 4650 w 234910"/>
              <a:gd name="connsiteY4" fmla="*/ 360504 h 726125"/>
              <a:gd name="connsiteX5" fmla="*/ 31638 w 234910"/>
              <a:gd name="connsiteY5" fmla="*/ 260492 h 726125"/>
              <a:gd name="connsiteX6" fmla="*/ 234838 w 234910"/>
              <a:gd name="connsiteY6" fmla="*/ 142 h 7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910" h="726125">
                <a:moveTo>
                  <a:pt x="234838" y="142"/>
                </a:moveTo>
                <a:cubicBezTo>
                  <a:pt x="238807" y="6492"/>
                  <a:pt x="78733" y="181382"/>
                  <a:pt x="55450" y="298592"/>
                </a:cubicBezTo>
                <a:cubicBezTo>
                  <a:pt x="32167" y="415802"/>
                  <a:pt x="91434" y="646254"/>
                  <a:pt x="95138" y="703404"/>
                </a:cubicBezTo>
                <a:cubicBezTo>
                  <a:pt x="98842" y="760554"/>
                  <a:pt x="92756" y="698642"/>
                  <a:pt x="77675" y="641492"/>
                </a:cubicBezTo>
                <a:cubicBezTo>
                  <a:pt x="62594" y="584342"/>
                  <a:pt x="12323" y="424004"/>
                  <a:pt x="4650" y="360504"/>
                </a:cubicBezTo>
                <a:cubicBezTo>
                  <a:pt x="-3023" y="297004"/>
                  <a:pt x="-5404" y="318965"/>
                  <a:pt x="31638" y="260492"/>
                </a:cubicBezTo>
                <a:cubicBezTo>
                  <a:pt x="68680" y="202019"/>
                  <a:pt x="230869" y="-6208"/>
                  <a:pt x="234838" y="1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: 図形 2092">
            <a:extLst>
              <a:ext uri="{FF2B5EF4-FFF2-40B4-BE49-F238E27FC236}">
                <a16:creationId xmlns:a16="http://schemas.microsoft.com/office/drawing/2014/main" id="{B984CDAE-26E8-4996-9773-1EBB6EB88366}"/>
              </a:ext>
            </a:extLst>
          </p:cNvPr>
          <p:cNvSpPr/>
          <p:nvPr/>
        </p:nvSpPr>
        <p:spPr>
          <a:xfrm>
            <a:off x="6013079" y="5107243"/>
            <a:ext cx="231000" cy="440720"/>
          </a:xfrm>
          <a:custGeom>
            <a:avLst/>
            <a:gdLst>
              <a:gd name="connsiteX0" fmla="*/ 371 w 231000"/>
              <a:gd name="connsiteY0" fmla="*/ 1332 h 440720"/>
              <a:gd name="connsiteX1" fmla="*/ 222621 w 231000"/>
              <a:gd name="connsiteY1" fmla="*/ 428370 h 440720"/>
              <a:gd name="connsiteX2" fmla="*/ 170234 w 231000"/>
              <a:gd name="connsiteY2" fmla="*/ 298195 h 440720"/>
              <a:gd name="connsiteX3" fmla="*/ 371 w 231000"/>
              <a:gd name="connsiteY3" fmla="*/ 1332 h 44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000" h="440720">
                <a:moveTo>
                  <a:pt x="371" y="1332"/>
                </a:moveTo>
                <a:cubicBezTo>
                  <a:pt x="9102" y="23028"/>
                  <a:pt x="194311" y="378893"/>
                  <a:pt x="222621" y="428370"/>
                </a:cubicBezTo>
                <a:cubicBezTo>
                  <a:pt x="250931" y="477847"/>
                  <a:pt x="200926" y="367251"/>
                  <a:pt x="170234" y="298195"/>
                </a:cubicBezTo>
                <a:cubicBezTo>
                  <a:pt x="139542" y="229139"/>
                  <a:pt x="-8360" y="-20364"/>
                  <a:pt x="371" y="133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: 図形 2093">
            <a:extLst>
              <a:ext uri="{FF2B5EF4-FFF2-40B4-BE49-F238E27FC236}">
                <a16:creationId xmlns:a16="http://schemas.microsoft.com/office/drawing/2014/main" id="{22BC26C9-F992-4AE8-858B-A356F50536FB}"/>
              </a:ext>
            </a:extLst>
          </p:cNvPr>
          <p:cNvSpPr/>
          <p:nvPr/>
        </p:nvSpPr>
        <p:spPr>
          <a:xfrm>
            <a:off x="6257887" y="5553994"/>
            <a:ext cx="276217" cy="441244"/>
          </a:xfrm>
          <a:custGeom>
            <a:avLst/>
            <a:gdLst>
              <a:gd name="connsiteX0" fmla="*/ 38 w 276217"/>
              <a:gd name="connsiteY0" fmla="*/ 669 h 441244"/>
              <a:gd name="connsiteX1" fmla="*/ 254038 w 276217"/>
              <a:gd name="connsiteY1" fmla="*/ 422944 h 441244"/>
              <a:gd name="connsiteX2" fmla="*/ 234988 w 276217"/>
              <a:gd name="connsiteY2" fmla="*/ 327694 h 441244"/>
              <a:gd name="connsiteX3" fmla="*/ 38 w 276217"/>
              <a:gd name="connsiteY3" fmla="*/ 669 h 44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17" h="441244">
                <a:moveTo>
                  <a:pt x="38" y="669"/>
                </a:moveTo>
                <a:cubicBezTo>
                  <a:pt x="3213" y="16544"/>
                  <a:pt x="214880" y="368440"/>
                  <a:pt x="254038" y="422944"/>
                </a:cubicBezTo>
                <a:cubicBezTo>
                  <a:pt x="293196" y="477448"/>
                  <a:pt x="276527" y="399661"/>
                  <a:pt x="234988" y="327694"/>
                </a:cubicBezTo>
                <a:cubicBezTo>
                  <a:pt x="193449" y="255727"/>
                  <a:pt x="-3137" y="-15206"/>
                  <a:pt x="38" y="66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: 図形 2094">
            <a:extLst>
              <a:ext uri="{FF2B5EF4-FFF2-40B4-BE49-F238E27FC236}">
                <a16:creationId xmlns:a16="http://schemas.microsoft.com/office/drawing/2014/main" id="{73F835EC-6541-4760-88AC-285DA87658F5}"/>
              </a:ext>
            </a:extLst>
          </p:cNvPr>
          <p:cNvSpPr/>
          <p:nvPr/>
        </p:nvSpPr>
        <p:spPr>
          <a:xfrm>
            <a:off x="5405413" y="5183120"/>
            <a:ext cx="230259" cy="154402"/>
          </a:xfrm>
          <a:custGeom>
            <a:avLst/>
            <a:gdLst>
              <a:gd name="connsiteX0" fmla="*/ 25 w 230259"/>
              <a:gd name="connsiteY0" fmla="*/ 44518 h 154402"/>
              <a:gd name="connsiteX1" fmla="*/ 141312 w 230259"/>
              <a:gd name="connsiteY1" fmla="*/ 154055 h 154402"/>
              <a:gd name="connsiteX2" fmla="*/ 230212 w 230259"/>
              <a:gd name="connsiteY2" fmla="*/ 68 h 154402"/>
              <a:gd name="connsiteX3" fmla="*/ 130200 w 230259"/>
              <a:gd name="connsiteY3" fmla="*/ 133418 h 154402"/>
              <a:gd name="connsiteX4" fmla="*/ 25 w 230259"/>
              <a:gd name="connsiteY4" fmla="*/ 44518 h 15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59" h="154402">
                <a:moveTo>
                  <a:pt x="25" y="44518"/>
                </a:moveTo>
                <a:cubicBezTo>
                  <a:pt x="1877" y="47957"/>
                  <a:pt x="102948" y="161463"/>
                  <a:pt x="141312" y="154055"/>
                </a:cubicBezTo>
                <a:cubicBezTo>
                  <a:pt x="179676" y="146647"/>
                  <a:pt x="232064" y="3507"/>
                  <a:pt x="230212" y="68"/>
                </a:cubicBezTo>
                <a:cubicBezTo>
                  <a:pt x="228360" y="-3371"/>
                  <a:pt x="163802" y="123893"/>
                  <a:pt x="130200" y="133418"/>
                </a:cubicBezTo>
                <a:cubicBezTo>
                  <a:pt x="96598" y="142943"/>
                  <a:pt x="-1827" y="41079"/>
                  <a:pt x="25" y="4451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: 図形 2095">
            <a:extLst>
              <a:ext uri="{FF2B5EF4-FFF2-40B4-BE49-F238E27FC236}">
                <a16:creationId xmlns:a16="http://schemas.microsoft.com/office/drawing/2014/main" id="{A90104B8-F353-4034-B957-F040B80DD490}"/>
              </a:ext>
            </a:extLst>
          </p:cNvPr>
          <p:cNvSpPr/>
          <p:nvPr/>
        </p:nvSpPr>
        <p:spPr>
          <a:xfrm>
            <a:off x="5506266" y="5314519"/>
            <a:ext cx="933278" cy="629097"/>
          </a:xfrm>
          <a:custGeom>
            <a:avLst/>
            <a:gdLst>
              <a:gd name="connsiteX0" fmla="*/ 30934 w 933278"/>
              <a:gd name="connsiteY0" fmla="*/ 16306 h 629097"/>
              <a:gd name="connsiteX1" fmla="*/ 91259 w 933278"/>
              <a:gd name="connsiteY1" fmla="*/ 41706 h 629097"/>
              <a:gd name="connsiteX2" fmla="*/ 667522 w 933278"/>
              <a:gd name="connsiteY2" fmla="*/ 384606 h 629097"/>
              <a:gd name="connsiteX3" fmla="*/ 932634 w 933278"/>
              <a:gd name="connsiteY3" fmla="*/ 629081 h 629097"/>
              <a:gd name="connsiteX4" fmla="*/ 731022 w 933278"/>
              <a:gd name="connsiteY4" fmla="*/ 395719 h 629097"/>
              <a:gd name="connsiteX5" fmla="*/ 391297 w 933278"/>
              <a:gd name="connsiteY5" fmla="*/ 136956 h 629097"/>
              <a:gd name="connsiteX6" fmla="*/ 30934 w 933278"/>
              <a:gd name="connsiteY6" fmla="*/ 16306 h 62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3278" h="629097">
                <a:moveTo>
                  <a:pt x="30934" y="16306"/>
                </a:moveTo>
                <a:cubicBezTo>
                  <a:pt x="-19072" y="431"/>
                  <a:pt x="-14839" y="-19677"/>
                  <a:pt x="91259" y="41706"/>
                </a:cubicBezTo>
                <a:cubicBezTo>
                  <a:pt x="197357" y="103089"/>
                  <a:pt x="527293" y="286710"/>
                  <a:pt x="667522" y="384606"/>
                </a:cubicBezTo>
                <a:cubicBezTo>
                  <a:pt x="807751" y="482502"/>
                  <a:pt x="922051" y="627229"/>
                  <a:pt x="932634" y="629081"/>
                </a:cubicBezTo>
                <a:cubicBezTo>
                  <a:pt x="943217" y="630933"/>
                  <a:pt x="821245" y="477740"/>
                  <a:pt x="731022" y="395719"/>
                </a:cubicBezTo>
                <a:cubicBezTo>
                  <a:pt x="640799" y="313698"/>
                  <a:pt x="508243" y="202573"/>
                  <a:pt x="391297" y="136956"/>
                </a:cubicBezTo>
                <a:cubicBezTo>
                  <a:pt x="274351" y="71339"/>
                  <a:pt x="80940" y="32181"/>
                  <a:pt x="30934" y="1630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: 図形 2096">
            <a:extLst>
              <a:ext uri="{FF2B5EF4-FFF2-40B4-BE49-F238E27FC236}">
                <a16:creationId xmlns:a16="http://schemas.microsoft.com/office/drawing/2014/main" id="{C8D1DCA7-14DF-423E-83FE-25F248304ABD}"/>
              </a:ext>
            </a:extLst>
          </p:cNvPr>
          <p:cNvSpPr/>
          <p:nvPr/>
        </p:nvSpPr>
        <p:spPr>
          <a:xfrm>
            <a:off x="6424613" y="5965540"/>
            <a:ext cx="146535" cy="259499"/>
          </a:xfrm>
          <a:custGeom>
            <a:avLst/>
            <a:gdLst>
              <a:gd name="connsiteX0" fmla="*/ 0 w 146535"/>
              <a:gd name="connsiteY0" fmla="*/ 285 h 259499"/>
              <a:gd name="connsiteX1" fmla="*/ 127000 w 146535"/>
              <a:gd name="connsiteY1" fmla="*/ 165385 h 259499"/>
              <a:gd name="connsiteX2" fmla="*/ 146050 w 146535"/>
              <a:gd name="connsiteY2" fmla="*/ 259048 h 259499"/>
              <a:gd name="connsiteX3" fmla="*/ 127000 w 146535"/>
              <a:gd name="connsiteY3" fmla="*/ 128873 h 259499"/>
              <a:gd name="connsiteX4" fmla="*/ 0 w 146535"/>
              <a:gd name="connsiteY4" fmla="*/ 285 h 25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35" h="259499">
                <a:moveTo>
                  <a:pt x="0" y="285"/>
                </a:moveTo>
                <a:cubicBezTo>
                  <a:pt x="0" y="6370"/>
                  <a:pt x="102658" y="122258"/>
                  <a:pt x="127000" y="165385"/>
                </a:cubicBezTo>
                <a:cubicBezTo>
                  <a:pt x="151342" y="208512"/>
                  <a:pt x="146050" y="265133"/>
                  <a:pt x="146050" y="259048"/>
                </a:cubicBezTo>
                <a:cubicBezTo>
                  <a:pt x="146050" y="252963"/>
                  <a:pt x="147638" y="170677"/>
                  <a:pt x="127000" y="128873"/>
                </a:cubicBezTo>
                <a:cubicBezTo>
                  <a:pt x="106363" y="87069"/>
                  <a:pt x="0" y="-5800"/>
                  <a:pt x="0" y="28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: 図形 2097">
            <a:extLst>
              <a:ext uri="{FF2B5EF4-FFF2-40B4-BE49-F238E27FC236}">
                <a16:creationId xmlns:a16="http://schemas.microsoft.com/office/drawing/2014/main" id="{81B60C74-42DF-4B5B-8F47-0124196A453A}"/>
              </a:ext>
            </a:extLst>
          </p:cNvPr>
          <p:cNvSpPr/>
          <p:nvPr/>
        </p:nvSpPr>
        <p:spPr>
          <a:xfrm>
            <a:off x="6505022" y="5073650"/>
            <a:ext cx="920399" cy="1169117"/>
          </a:xfrm>
          <a:custGeom>
            <a:avLst/>
            <a:gdLst>
              <a:gd name="connsiteX0" fmla="*/ 920245 w 920399"/>
              <a:gd name="connsiteY0" fmla="*/ 0 h 1169117"/>
              <a:gd name="connsiteX1" fmla="*/ 369911 w 920399"/>
              <a:gd name="connsiteY1" fmla="*/ 770467 h 1169117"/>
              <a:gd name="connsiteX2" fmla="*/ 272545 w 920399"/>
              <a:gd name="connsiteY2" fmla="*/ 956733 h 1169117"/>
              <a:gd name="connsiteX3" fmla="*/ 177295 w 920399"/>
              <a:gd name="connsiteY3" fmla="*/ 1041400 h 1169117"/>
              <a:gd name="connsiteX4" fmla="*/ 1611 w 920399"/>
              <a:gd name="connsiteY4" fmla="*/ 1168400 h 1169117"/>
              <a:gd name="connsiteX5" fmla="*/ 289478 w 920399"/>
              <a:gd name="connsiteY5" fmla="*/ 980017 h 1169117"/>
              <a:gd name="connsiteX6" fmla="*/ 424945 w 920399"/>
              <a:gd name="connsiteY6" fmla="*/ 774700 h 1169117"/>
              <a:gd name="connsiteX7" fmla="*/ 920245 w 920399"/>
              <a:gd name="connsiteY7" fmla="*/ 0 h 11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399" h="1169117">
                <a:moveTo>
                  <a:pt x="920245" y="0"/>
                </a:moveTo>
                <a:cubicBezTo>
                  <a:pt x="911073" y="-705"/>
                  <a:pt x="477861" y="611012"/>
                  <a:pt x="369911" y="770467"/>
                </a:cubicBezTo>
                <a:cubicBezTo>
                  <a:pt x="261961" y="929922"/>
                  <a:pt x="304648" y="911578"/>
                  <a:pt x="272545" y="956733"/>
                </a:cubicBezTo>
                <a:cubicBezTo>
                  <a:pt x="240442" y="1001888"/>
                  <a:pt x="222451" y="1006122"/>
                  <a:pt x="177295" y="1041400"/>
                </a:cubicBezTo>
                <a:cubicBezTo>
                  <a:pt x="132139" y="1076678"/>
                  <a:pt x="-17086" y="1178630"/>
                  <a:pt x="1611" y="1168400"/>
                </a:cubicBezTo>
                <a:cubicBezTo>
                  <a:pt x="20308" y="1158170"/>
                  <a:pt x="218922" y="1045634"/>
                  <a:pt x="289478" y="980017"/>
                </a:cubicBezTo>
                <a:cubicBezTo>
                  <a:pt x="360034" y="914400"/>
                  <a:pt x="322287" y="938036"/>
                  <a:pt x="424945" y="774700"/>
                </a:cubicBezTo>
                <a:cubicBezTo>
                  <a:pt x="527603" y="611364"/>
                  <a:pt x="929417" y="705"/>
                  <a:pt x="920245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: 図形 2098">
            <a:extLst>
              <a:ext uri="{FF2B5EF4-FFF2-40B4-BE49-F238E27FC236}">
                <a16:creationId xmlns:a16="http://schemas.microsoft.com/office/drawing/2014/main" id="{4CC479CF-A521-4B6B-8D17-E8E0FF3BE842}"/>
              </a:ext>
            </a:extLst>
          </p:cNvPr>
          <p:cNvSpPr/>
          <p:nvPr/>
        </p:nvSpPr>
        <p:spPr>
          <a:xfrm>
            <a:off x="7420799" y="5033006"/>
            <a:ext cx="450316" cy="668135"/>
          </a:xfrm>
          <a:custGeom>
            <a:avLst/>
            <a:gdLst>
              <a:gd name="connsiteX0" fmla="*/ 24576 w 450316"/>
              <a:gd name="connsiteY0" fmla="*/ 8894 h 668135"/>
              <a:gd name="connsiteX1" fmla="*/ 275401 w 450316"/>
              <a:gd name="connsiteY1" fmla="*/ 383544 h 668135"/>
              <a:gd name="connsiteX2" fmla="*/ 450026 w 450316"/>
              <a:gd name="connsiteY2" fmla="*/ 666119 h 668135"/>
              <a:gd name="connsiteX3" fmla="*/ 313501 w 450316"/>
              <a:gd name="connsiteY3" fmla="*/ 501019 h 668135"/>
              <a:gd name="connsiteX4" fmla="*/ 189676 w 450316"/>
              <a:gd name="connsiteY4" fmla="*/ 326394 h 668135"/>
              <a:gd name="connsiteX5" fmla="*/ 27751 w 450316"/>
              <a:gd name="connsiteY5" fmla="*/ 132719 h 668135"/>
              <a:gd name="connsiteX6" fmla="*/ 24576 w 450316"/>
              <a:gd name="connsiteY6" fmla="*/ 8894 h 6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316" h="668135">
                <a:moveTo>
                  <a:pt x="24576" y="8894"/>
                </a:moveTo>
                <a:cubicBezTo>
                  <a:pt x="65851" y="50698"/>
                  <a:pt x="204493" y="274007"/>
                  <a:pt x="275401" y="383544"/>
                </a:cubicBezTo>
                <a:cubicBezTo>
                  <a:pt x="346309" y="493081"/>
                  <a:pt x="443676" y="646540"/>
                  <a:pt x="450026" y="666119"/>
                </a:cubicBezTo>
                <a:cubicBezTo>
                  <a:pt x="456376" y="685698"/>
                  <a:pt x="356893" y="557640"/>
                  <a:pt x="313501" y="501019"/>
                </a:cubicBezTo>
                <a:cubicBezTo>
                  <a:pt x="270109" y="444398"/>
                  <a:pt x="237301" y="387777"/>
                  <a:pt x="189676" y="326394"/>
                </a:cubicBezTo>
                <a:cubicBezTo>
                  <a:pt x="142051" y="265011"/>
                  <a:pt x="54738" y="181931"/>
                  <a:pt x="27751" y="132719"/>
                </a:cubicBezTo>
                <a:cubicBezTo>
                  <a:pt x="764" y="83507"/>
                  <a:pt x="-16699" y="-32910"/>
                  <a:pt x="24576" y="889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: 図形 2099">
            <a:extLst>
              <a:ext uri="{FF2B5EF4-FFF2-40B4-BE49-F238E27FC236}">
                <a16:creationId xmlns:a16="http://schemas.microsoft.com/office/drawing/2014/main" id="{549E6754-B329-43D5-A00E-CED581E9B453}"/>
              </a:ext>
            </a:extLst>
          </p:cNvPr>
          <p:cNvSpPr/>
          <p:nvPr/>
        </p:nvSpPr>
        <p:spPr>
          <a:xfrm>
            <a:off x="6842144" y="5675146"/>
            <a:ext cx="997665" cy="530383"/>
          </a:xfrm>
          <a:custGeom>
            <a:avLst/>
            <a:gdLst>
              <a:gd name="connsiteX0" fmla="*/ 993756 w 997665"/>
              <a:gd name="connsiteY0" fmla="*/ 4929 h 530383"/>
              <a:gd name="connsiteX1" fmla="*/ 638156 w 997665"/>
              <a:gd name="connsiteY1" fmla="*/ 122404 h 530383"/>
              <a:gd name="connsiteX2" fmla="*/ 3156 w 997665"/>
              <a:gd name="connsiteY2" fmla="*/ 528804 h 530383"/>
              <a:gd name="connsiteX3" fmla="*/ 419081 w 997665"/>
              <a:gd name="connsiteY3" fmla="*/ 252579 h 530383"/>
              <a:gd name="connsiteX4" fmla="*/ 993756 w 997665"/>
              <a:gd name="connsiteY4" fmla="*/ 4929 h 53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665" h="530383">
                <a:moveTo>
                  <a:pt x="993756" y="4929"/>
                </a:moveTo>
                <a:cubicBezTo>
                  <a:pt x="1030268" y="-16767"/>
                  <a:pt x="803256" y="35092"/>
                  <a:pt x="638156" y="122404"/>
                </a:cubicBezTo>
                <a:cubicBezTo>
                  <a:pt x="473056" y="209717"/>
                  <a:pt x="39668" y="507108"/>
                  <a:pt x="3156" y="528804"/>
                </a:cubicBezTo>
                <a:cubicBezTo>
                  <a:pt x="-33356" y="550500"/>
                  <a:pt x="255568" y="343067"/>
                  <a:pt x="419081" y="252579"/>
                </a:cubicBezTo>
                <a:cubicBezTo>
                  <a:pt x="582593" y="162092"/>
                  <a:pt x="957244" y="26625"/>
                  <a:pt x="993756" y="492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: 図形 2100">
            <a:extLst>
              <a:ext uri="{FF2B5EF4-FFF2-40B4-BE49-F238E27FC236}">
                <a16:creationId xmlns:a16="http://schemas.microsoft.com/office/drawing/2014/main" id="{AE745190-54C1-415B-BF02-1C47E51C4C64}"/>
              </a:ext>
            </a:extLst>
          </p:cNvPr>
          <p:cNvSpPr/>
          <p:nvPr/>
        </p:nvSpPr>
        <p:spPr>
          <a:xfrm>
            <a:off x="6459112" y="6235700"/>
            <a:ext cx="408413" cy="417591"/>
          </a:xfrm>
          <a:custGeom>
            <a:avLst/>
            <a:gdLst>
              <a:gd name="connsiteX0" fmla="*/ 408413 w 408413"/>
              <a:gd name="connsiteY0" fmla="*/ 0 h 417591"/>
              <a:gd name="connsiteX1" fmla="*/ 205213 w 408413"/>
              <a:gd name="connsiteY1" fmla="*/ 168275 h 417591"/>
              <a:gd name="connsiteX2" fmla="*/ 2013 w 408413"/>
              <a:gd name="connsiteY2" fmla="*/ 414338 h 417591"/>
              <a:gd name="connsiteX3" fmla="*/ 95676 w 408413"/>
              <a:gd name="connsiteY3" fmla="*/ 315913 h 417591"/>
              <a:gd name="connsiteX4" fmla="*/ 408413 w 408413"/>
              <a:gd name="connsiteY4" fmla="*/ 0 h 41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413" h="417591">
                <a:moveTo>
                  <a:pt x="408413" y="0"/>
                </a:moveTo>
                <a:cubicBezTo>
                  <a:pt x="340679" y="49609"/>
                  <a:pt x="272946" y="99219"/>
                  <a:pt x="205213" y="168275"/>
                </a:cubicBezTo>
                <a:cubicBezTo>
                  <a:pt x="137480" y="237331"/>
                  <a:pt x="20269" y="389732"/>
                  <a:pt x="2013" y="414338"/>
                </a:cubicBezTo>
                <a:cubicBezTo>
                  <a:pt x="-16243" y="438944"/>
                  <a:pt x="95676" y="315913"/>
                  <a:pt x="95676" y="315913"/>
                </a:cubicBezTo>
                <a:lnTo>
                  <a:pt x="408413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: 図形 2101">
            <a:extLst>
              <a:ext uri="{FF2B5EF4-FFF2-40B4-BE49-F238E27FC236}">
                <a16:creationId xmlns:a16="http://schemas.microsoft.com/office/drawing/2014/main" id="{7B7CF790-10E0-4920-8347-43E4DA962A9B}"/>
              </a:ext>
            </a:extLst>
          </p:cNvPr>
          <p:cNvSpPr/>
          <p:nvPr/>
        </p:nvSpPr>
        <p:spPr>
          <a:xfrm>
            <a:off x="6486886" y="6218866"/>
            <a:ext cx="355464" cy="320508"/>
          </a:xfrm>
          <a:custGeom>
            <a:avLst/>
            <a:gdLst>
              <a:gd name="connsiteX0" fmla="*/ 345714 w 355464"/>
              <a:gd name="connsiteY0" fmla="*/ 7309 h 320508"/>
              <a:gd name="connsiteX1" fmla="*/ 304439 w 355464"/>
              <a:gd name="connsiteY1" fmla="*/ 45409 h 320508"/>
              <a:gd name="connsiteX2" fmla="*/ 12339 w 355464"/>
              <a:gd name="connsiteY2" fmla="*/ 313697 h 320508"/>
              <a:gd name="connsiteX3" fmla="*/ 85364 w 355464"/>
              <a:gd name="connsiteY3" fmla="*/ 220034 h 320508"/>
              <a:gd name="connsiteX4" fmla="*/ 345714 w 355464"/>
              <a:gd name="connsiteY4" fmla="*/ 7309 h 32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464" h="320508">
                <a:moveTo>
                  <a:pt x="345714" y="7309"/>
                </a:moveTo>
                <a:cubicBezTo>
                  <a:pt x="382226" y="-21795"/>
                  <a:pt x="304439" y="45409"/>
                  <a:pt x="304439" y="45409"/>
                </a:cubicBezTo>
                <a:cubicBezTo>
                  <a:pt x="248876" y="96474"/>
                  <a:pt x="48851" y="284593"/>
                  <a:pt x="12339" y="313697"/>
                </a:cubicBezTo>
                <a:cubicBezTo>
                  <a:pt x="-24173" y="342801"/>
                  <a:pt x="26362" y="272421"/>
                  <a:pt x="85364" y="220034"/>
                </a:cubicBezTo>
                <a:cubicBezTo>
                  <a:pt x="144366" y="167647"/>
                  <a:pt x="309202" y="36413"/>
                  <a:pt x="345714" y="730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: 図形 2102">
            <a:extLst>
              <a:ext uri="{FF2B5EF4-FFF2-40B4-BE49-F238E27FC236}">
                <a16:creationId xmlns:a16="http://schemas.microsoft.com/office/drawing/2014/main" id="{569A79B2-B3C1-45D0-9819-AF8368102DEA}"/>
              </a:ext>
            </a:extLst>
          </p:cNvPr>
          <p:cNvSpPr/>
          <p:nvPr/>
        </p:nvSpPr>
        <p:spPr>
          <a:xfrm>
            <a:off x="7522895" y="4023963"/>
            <a:ext cx="258125" cy="1259785"/>
          </a:xfrm>
          <a:custGeom>
            <a:avLst/>
            <a:gdLst>
              <a:gd name="connsiteX0" fmla="*/ 1855 w 258125"/>
              <a:gd name="connsiteY0" fmla="*/ 5112 h 1259785"/>
              <a:gd name="connsiteX1" fmla="*/ 141555 w 258125"/>
              <a:gd name="connsiteY1" fmla="*/ 348012 h 1259785"/>
              <a:gd name="connsiteX2" fmla="*/ 154255 w 258125"/>
              <a:gd name="connsiteY2" fmla="*/ 557562 h 1259785"/>
              <a:gd name="connsiteX3" fmla="*/ 78055 w 258125"/>
              <a:gd name="connsiteY3" fmla="*/ 1237012 h 1259785"/>
              <a:gd name="connsiteX4" fmla="*/ 144730 w 258125"/>
              <a:gd name="connsiteY4" fmla="*/ 1056037 h 1259785"/>
              <a:gd name="connsiteX5" fmla="*/ 255855 w 258125"/>
              <a:gd name="connsiteY5" fmla="*/ 633762 h 1259785"/>
              <a:gd name="connsiteX6" fmla="*/ 1855 w 258125"/>
              <a:gd name="connsiteY6" fmla="*/ 5112 h 125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125" h="1259785">
                <a:moveTo>
                  <a:pt x="1855" y="5112"/>
                </a:moveTo>
                <a:cubicBezTo>
                  <a:pt x="-17195" y="-42513"/>
                  <a:pt x="116155" y="255937"/>
                  <a:pt x="141555" y="348012"/>
                </a:cubicBezTo>
                <a:cubicBezTo>
                  <a:pt x="166955" y="440087"/>
                  <a:pt x="164838" y="409395"/>
                  <a:pt x="154255" y="557562"/>
                </a:cubicBezTo>
                <a:cubicBezTo>
                  <a:pt x="143672" y="705729"/>
                  <a:pt x="79642" y="1153933"/>
                  <a:pt x="78055" y="1237012"/>
                </a:cubicBezTo>
                <a:cubicBezTo>
                  <a:pt x="76468" y="1320091"/>
                  <a:pt x="115097" y="1156579"/>
                  <a:pt x="144730" y="1056037"/>
                </a:cubicBezTo>
                <a:cubicBezTo>
                  <a:pt x="174363" y="955495"/>
                  <a:pt x="274376" y="808916"/>
                  <a:pt x="255855" y="633762"/>
                </a:cubicBezTo>
                <a:cubicBezTo>
                  <a:pt x="237334" y="458608"/>
                  <a:pt x="20905" y="52737"/>
                  <a:pt x="1855" y="511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: 図形 2103">
            <a:extLst>
              <a:ext uri="{FF2B5EF4-FFF2-40B4-BE49-F238E27FC236}">
                <a16:creationId xmlns:a16="http://schemas.microsoft.com/office/drawing/2014/main" id="{D0FED4E6-DAC5-4D58-846B-D3C6BBA188E6}"/>
              </a:ext>
            </a:extLst>
          </p:cNvPr>
          <p:cNvSpPr/>
          <p:nvPr/>
        </p:nvSpPr>
        <p:spPr>
          <a:xfrm>
            <a:off x="7691365" y="4014527"/>
            <a:ext cx="1112475" cy="1383221"/>
          </a:xfrm>
          <a:custGeom>
            <a:avLst/>
            <a:gdLst>
              <a:gd name="connsiteX0" fmla="*/ 1660 w 1112475"/>
              <a:gd name="connsiteY0" fmla="*/ 1848 h 1383221"/>
              <a:gd name="connsiteX1" fmla="*/ 195335 w 1112475"/>
              <a:gd name="connsiteY1" fmla="*/ 382848 h 1383221"/>
              <a:gd name="connsiteX2" fmla="*/ 376310 w 1112475"/>
              <a:gd name="connsiteY2" fmla="*/ 417773 h 1383221"/>
              <a:gd name="connsiteX3" fmla="*/ 1043060 w 1112475"/>
              <a:gd name="connsiteY3" fmla="*/ 1306773 h 1383221"/>
              <a:gd name="connsiteX4" fmla="*/ 1001785 w 1112475"/>
              <a:gd name="connsiteY4" fmla="*/ 1224223 h 1383221"/>
              <a:gd name="connsiteX5" fmla="*/ 246135 w 1112475"/>
              <a:gd name="connsiteY5" fmla="*/ 319348 h 1383221"/>
              <a:gd name="connsiteX6" fmla="*/ 109610 w 1112475"/>
              <a:gd name="connsiteY6" fmla="*/ 239973 h 1383221"/>
              <a:gd name="connsiteX7" fmla="*/ 1660 w 1112475"/>
              <a:gd name="connsiteY7" fmla="*/ 1848 h 138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2475" h="1383221">
                <a:moveTo>
                  <a:pt x="1660" y="1848"/>
                </a:moveTo>
                <a:cubicBezTo>
                  <a:pt x="15947" y="25660"/>
                  <a:pt x="132893" y="313527"/>
                  <a:pt x="195335" y="382848"/>
                </a:cubicBezTo>
                <a:cubicBezTo>
                  <a:pt x="257777" y="452169"/>
                  <a:pt x="235023" y="263786"/>
                  <a:pt x="376310" y="417773"/>
                </a:cubicBezTo>
                <a:cubicBezTo>
                  <a:pt x="517597" y="571760"/>
                  <a:pt x="938814" y="1172365"/>
                  <a:pt x="1043060" y="1306773"/>
                </a:cubicBezTo>
                <a:cubicBezTo>
                  <a:pt x="1147306" y="1441181"/>
                  <a:pt x="1134606" y="1388794"/>
                  <a:pt x="1001785" y="1224223"/>
                </a:cubicBezTo>
                <a:cubicBezTo>
                  <a:pt x="868964" y="1059652"/>
                  <a:pt x="394831" y="483390"/>
                  <a:pt x="246135" y="319348"/>
                </a:cubicBezTo>
                <a:cubicBezTo>
                  <a:pt x="97439" y="155306"/>
                  <a:pt x="150356" y="288656"/>
                  <a:pt x="109610" y="239973"/>
                </a:cubicBezTo>
                <a:cubicBezTo>
                  <a:pt x="68864" y="191290"/>
                  <a:pt x="-12627" y="-21964"/>
                  <a:pt x="1660" y="184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BED58C27-CC99-4A2B-A8D5-3F20C752E4F9}"/>
              </a:ext>
            </a:extLst>
          </p:cNvPr>
          <p:cNvSpPr/>
          <p:nvPr/>
        </p:nvSpPr>
        <p:spPr>
          <a:xfrm>
            <a:off x="8160907" y="4597331"/>
            <a:ext cx="529074" cy="718576"/>
          </a:xfrm>
          <a:custGeom>
            <a:avLst/>
            <a:gdLst>
              <a:gd name="connsiteX0" fmla="*/ 9956 w 529074"/>
              <a:gd name="connsiteY0" fmla="*/ 11182 h 718576"/>
              <a:gd name="connsiteX1" fmla="*/ 430643 w 529074"/>
              <a:gd name="connsiteY1" fmla="*/ 606494 h 718576"/>
              <a:gd name="connsiteX2" fmla="*/ 529068 w 529074"/>
              <a:gd name="connsiteY2" fmla="*/ 717619 h 718576"/>
              <a:gd name="connsiteX3" fmla="*/ 433818 w 529074"/>
              <a:gd name="connsiteY3" fmla="*/ 589032 h 718576"/>
              <a:gd name="connsiteX4" fmla="*/ 156006 w 529074"/>
              <a:gd name="connsiteY4" fmla="*/ 244544 h 718576"/>
              <a:gd name="connsiteX5" fmla="*/ 9956 w 529074"/>
              <a:gd name="connsiteY5" fmla="*/ 11182 h 71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74" h="718576">
                <a:moveTo>
                  <a:pt x="9956" y="11182"/>
                </a:moveTo>
                <a:cubicBezTo>
                  <a:pt x="55729" y="71507"/>
                  <a:pt x="344124" y="488755"/>
                  <a:pt x="430643" y="606494"/>
                </a:cubicBezTo>
                <a:cubicBezTo>
                  <a:pt x="517162" y="724233"/>
                  <a:pt x="528539" y="720529"/>
                  <a:pt x="529068" y="717619"/>
                </a:cubicBezTo>
                <a:cubicBezTo>
                  <a:pt x="529597" y="714709"/>
                  <a:pt x="495995" y="667878"/>
                  <a:pt x="433818" y="589032"/>
                </a:cubicBezTo>
                <a:cubicBezTo>
                  <a:pt x="371641" y="510186"/>
                  <a:pt x="224798" y="339265"/>
                  <a:pt x="156006" y="244544"/>
                </a:cubicBezTo>
                <a:cubicBezTo>
                  <a:pt x="87214" y="149823"/>
                  <a:pt x="-35817" y="-49143"/>
                  <a:pt x="9956" y="1118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: 図形 2105">
            <a:extLst>
              <a:ext uri="{FF2B5EF4-FFF2-40B4-BE49-F238E27FC236}">
                <a16:creationId xmlns:a16="http://schemas.microsoft.com/office/drawing/2014/main" id="{EAFCE09F-FECA-401A-B800-3B5953704A4B}"/>
              </a:ext>
            </a:extLst>
          </p:cNvPr>
          <p:cNvSpPr/>
          <p:nvPr/>
        </p:nvSpPr>
        <p:spPr>
          <a:xfrm>
            <a:off x="7969274" y="5308538"/>
            <a:ext cx="744213" cy="60498"/>
          </a:xfrm>
          <a:custGeom>
            <a:avLst/>
            <a:gdLst>
              <a:gd name="connsiteX0" fmla="*/ 34901 w 744213"/>
              <a:gd name="connsiteY0" fmla="*/ 62 h 60498"/>
              <a:gd name="connsiteX1" fmla="*/ 122214 w 744213"/>
              <a:gd name="connsiteY1" fmla="*/ 23875 h 60498"/>
              <a:gd name="connsiteX2" fmla="*/ 633389 w 744213"/>
              <a:gd name="connsiteY2" fmla="*/ 60387 h 60498"/>
              <a:gd name="connsiteX3" fmla="*/ 742926 w 744213"/>
              <a:gd name="connsiteY3" fmla="*/ 11175 h 60498"/>
              <a:gd name="connsiteX4" fmla="*/ 596876 w 744213"/>
              <a:gd name="connsiteY4" fmla="*/ 17525 h 60498"/>
              <a:gd name="connsiteX5" fmla="*/ 34901 w 744213"/>
              <a:gd name="connsiteY5" fmla="*/ 62 h 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213" h="60498">
                <a:moveTo>
                  <a:pt x="34901" y="62"/>
                </a:moveTo>
                <a:cubicBezTo>
                  <a:pt x="-44209" y="1120"/>
                  <a:pt x="22466" y="13821"/>
                  <a:pt x="122214" y="23875"/>
                </a:cubicBezTo>
                <a:cubicBezTo>
                  <a:pt x="221962" y="33929"/>
                  <a:pt x="529937" y="62504"/>
                  <a:pt x="633389" y="60387"/>
                </a:cubicBezTo>
                <a:cubicBezTo>
                  <a:pt x="736841" y="58270"/>
                  <a:pt x="749011" y="18319"/>
                  <a:pt x="742926" y="11175"/>
                </a:cubicBezTo>
                <a:cubicBezTo>
                  <a:pt x="736841" y="4031"/>
                  <a:pt x="721495" y="23346"/>
                  <a:pt x="596876" y="17525"/>
                </a:cubicBezTo>
                <a:cubicBezTo>
                  <a:pt x="472257" y="11704"/>
                  <a:pt x="114011" y="-996"/>
                  <a:pt x="34901" y="6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: 図形 2106">
            <a:extLst>
              <a:ext uri="{FF2B5EF4-FFF2-40B4-BE49-F238E27FC236}">
                <a16:creationId xmlns:a16="http://schemas.microsoft.com/office/drawing/2014/main" id="{0E90A33F-6330-4E4A-B60B-C06DB7ED4821}"/>
              </a:ext>
            </a:extLst>
          </p:cNvPr>
          <p:cNvSpPr/>
          <p:nvPr/>
        </p:nvSpPr>
        <p:spPr>
          <a:xfrm>
            <a:off x="7994894" y="5208368"/>
            <a:ext cx="699560" cy="105691"/>
          </a:xfrm>
          <a:custGeom>
            <a:avLst/>
            <a:gdLst>
              <a:gd name="connsiteX0" fmla="*/ 39444 w 699560"/>
              <a:gd name="connsiteY0" fmla="*/ 3395 h 105691"/>
              <a:gd name="connsiteX1" fmla="*/ 96594 w 699560"/>
              <a:gd name="connsiteY1" fmla="*/ 27207 h 105691"/>
              <a:gd name="connsiteX2" fmla="*/ 682381 w 699560"/>
              <a:gd name="connsiteY2" fmla="*/ 97057 h 105691"/>
              <a:gd name="connsiteX3" fmla="*/ 495056 w 699560"/>
              <a:gd name="connsiteY3" fmla="*/ 95470 h 105691"/>
              <a:gd name="connsiteX4" fmla="*/ 39444 w 699560"/>
              <a:gd name="connsiteY4" fmla="*/ 3395 h 1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560" h="105691">
                <a:moveTo>
                  <a:pt x="39444" y="3395"/>
                </a:moveTo>
                <a:cubicBezTo>
                  <a:pt x="-26966" y="-7982"/>
                  <a:pt x="-10562" y="11597"/>
                  <a:pt x="96594" y="27207"/>
                </a:cubicBezTo>
                <a:cubicBezTo>
                  <a:pt x="203750" y="42817"/>
                  <a:pt x="615971" y="85680"/>
                  <a:pt x="682381" y="97057"/>
                </a:cubicBezTo>
                <a:cubicBezTo>
                  <a:pt x="748791" y="108434"/>
                  <a:pt x="609091" y="109228"/>
                  <a:pt x="495056" y="95470"/>
                </a:cubicBezTo>
                <a:cubicBezTo>
                  <a:pt x="381021" y="81712"/>
                  <a:pt x="105854" y="14772"/>
                  <a:pt x="39444" y="339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: 図形 2107">
            <a:extLst>
              <a:ext uri="{FF2B5EF4-FFF2-40B4-BE49-F238E27FC236}">
                <a16:creationId xmlns:a16="http://schemas.microsoft.com/office/drawing/2014/main" id="{AD2DB22F-4EA2-4B4E-B88D-99A40A06CF9D}"/>
              </a:ext>
            </a:extLst>
          </p:cNvPr>
          <p:cNvSpPr/>
          <p:nvPr/>
        </p:nvSpPr>
        <p:spPr>
          <a:xfrm>
            <a:off x="7873802" y="4602058"/>
            <a:ext cx="108273" cy="613686"/>
          </a:xfrm>
          <a:custGeom>
            <a:avLst/>
            <a:gdLst>
              <a:gd name="connsiteX0" fmla="*/ 198 w 108273"/>
              <a:gd name="connsiteY0" fmla="*/ 105 h 613686"/>
              <a:gd name="connsiteX1" fmla="*/ 77986 w 108273"/>
              <a:gd name="connsiteY1" fmla="*/ 404917 h 613686"/>
              <a:gd name="connsiteX2" fmla="*/ 104973 w 108273"/>
              <a:gd name="connsiteY2" fmla="*/ 609705 h 613686"/>
              <a:gd name="connsiteX3" fmla="*/ 97036 w 108273"/>
              <a:gd name="connsiteY3" fmla="*/ 527155 h 613686"/>
              <a:gd name="connsiteX4" fmla="*/ 103386 w 108273"/>
              <a:gd name="connsiteY4" fmla="*/ 366817 h 613686"/>
              <a:gd name="connsiteX5" fmla="*/ 198 w 108273"/>
              <a:gd name="connsiteY5" fmla="*/ 105 h 61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73" h="613686">
                <a:moveTo>
                  <a:pt x="198" y="105"/>
                </a:moveTo>
                <a:cubicBezTo>
                  <a:pt x="-4035" y="6455"/>
                  <a:pt x="60524" y="303317"/>
                  <a:pt x="77986" y="404917"/>
                </a:cubicBezTo>
                <a:cubicBezTo>
                  <a:pt x="95448" y="506517"/>
                  <a:pt x="101798" y="589332"/>
                  <a:pt x="104973" y="609705"/>
                </a:cubicBezTo>
                <a:cubicBezTo>
                  <a:pt x="108148" y="630078"/>
                  <a:pt x="97300" y="567636"/>
                  <a:pt x="97036" y="527155"/>
                </a:cubicBezTo>
                <a:cubicBezTo>
                  <a:pt x="96772" y="486674"/>
                  <a:pt x="117409" y="456511"/>
                  <a:pt x="103386" y="366817"/>
                </a:cubicBezTo>
                <a:cubicBezTo>
                  <a:pt x="89363" y="277123"/>
                  <a:pt x="4431" y="-6245"/>
                  <a:pt x="198" y="10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: 図形 2108">
            <a:extLst>
              <a:ext uri="{FF2B5EF4-FFF2-40B4-BE49-F238E27FC236}">
                <a16:creationId xmlns:a16="http://schemas.microsoft.com/office/drawing/2014/main" id="{CF2BDDA4-236F-4991-AD33-001C3501F82F}"/>
              </a:ext>
            </a:extLst>
          </p:cNvPr>
          <p:cNvSpPr/>
          <p:nvPr/>
        </p:nvSpPr>
        <p:spPr>
          <a:xfrm>
            <a:off x="7650807" y="4144827"/>
            <a:ext cx="218574" cy="501407"/>
          </a:xfrm>
          <a:custGeom>
            <a:avLst/>
            <a:gdLst>
              <a:gd name="connsiteX0" fmla="*/ 943 w 218574"/>
              <a:gd name="connsiteY0" fmla="*/ 3311 h 501407"/>
              <a:gd name="connsiteX1" fmla="*/ 172393 w 218574"/>
              <a:gd name="connsiteY1" fmla="*/ 387486 h 501407"/>
              <a:gd name="connsiteX2" fmla="*/ 218431 w 218574"/>
              <a:gd name="connsiteY2" fmla="*/ 500198 h 501407"/>
              <a:gd name="connsiteX3" fmla="*/ 162868 w 218574"/>
              <a:gd name="connsiteY3" fmla="*/ 335098 h 501407"/>
              <a:gd name="connsiteX4" fmla="*/ 105718 w 218574"/>
              <a:gd name="connsiteY4" fmla="*/ 208098 h 501407"/>
              <a:gd name="connsiteX5" fmla="*/ 943 w 218574"/>
              <a:gd name="connsiteY5" fmla="*/ 3311 h 5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574" h="501407">
                <a:moveTo>
                  <a:pt x="943" y="3311"/>
                </a:moveTo>
                <a:cubicBezTo>
                  <a:pt x="12056" y="33209"/>
                  <a:pt x="136145" y="304672"/>
                  <a:pt x="172393" y="387486"/>
                </a:cubicBezTo>
                <a:cubicBezTo>
                  <a:pt x="208641" y="470300"/>
                  <a:pt x="220019" y="508929"/>
                  <a:pt x="218431" y="500198"/>
                </a:cubicBezTo>
                <a:cubicBezTo>
                  <a:pt x="216843" y="491467"/>
                  <a:pt x="181653" y="383781"/>
                  <a:pt x="162868" y="335098"/>
                </a:cubicBezTo>
                <a:cubicBezTo>
                  <a:pt x="144083" y="286415"/>
                  <a:pt x="131383" y="261808"/>
                  <a:pt x="105718" y="208098"/>
                </a:cubicBezTo>
                <a:cubicBezTo>
                  <a:pt x="80053" y="154388"/>
                  <a:pt x="-10170" y="-26587"/>
                  <a:pt x="943" y="331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: 図形 2109">
            <a:extLst>
              <a:ext uri="{FF2B5EF4-FFF2-40B4-BE49-F238E27FC236}">
                <a16:creationId xmlns:a16="http://schemas.microsoft.com/office/drawing/2014/main" id="{6FDDF172-B5DA-40B7-94E4-7E95272BCCE6}"/>
              </a:ext>
            </a:extLst>
          </p:cNvPr>
          <p:cNvSpPr/>
          <p:nvPr/>
        </p:nvSpPr>
        <p:spPr>
          <a:xfrm>
            <a:off x="7649213" y="4047688"/>
            <a:ext cx="148239" cy="327441"/>
          </a:xfrm>
          <a:custGeom>
            <a:avLst/>
            <a:gdLst>
              <a:gd name="connsiteX0" fmla="*/ 4125 w 148239"/>
              <a:gd name="connsiteY0" fmla="*/ 5200 h 327441"/>
              <a:gd name="connsiteX1" fmla="*/ 32700 w 148239"/>
              <a:gd name="connsiteY1" fmla="*/ 67112 h 327441"/>
              <a:gd name="connsiteX2" fmla="*/ 145412 w 148239"/>
              <a:gd name="connsiteY2" fmla="*/ 325875 h 327441"/>
              <a:gd name="connsiteX3" fmla="*/ 107312 w 148239"/>
              <a:gd name="connsiteY3" fmla="*/ 168712 h 327441"/>
              <a:gd name="connsiteX4" fmla="*/ 4125 w 148239"/>
              <a:gd name="connsiteY4" fmla="*/ 5200 h 32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239" h="327441">
                <a:moveTo>
                  <a:pt x="4125" y="5200"/>
                </a:moveTo>
                <a:cubicBezTo>
                  <a:pt x="-8310" y="-11733"/>
                  <a:pt x="9152" y="13666"/>
                  <a:pt x="32700" y="67112"/>
                </a:cubicBezTo>
                <a:cubicBezTo>
                  <a:pt x="56248" y="120558"/>
                  <a:pt x="132977" y="308942"/>
                  <a:pt x="145412" y="325875"/>
                </a:cubicBezTo>
                <a:cubicBezTo>
                  <a:pt x="157847" y="342808"/>
                  <a:pt x="126362" y="217925"/>
                  <a:pt x="107312" y="168712"/>
                </a:cubicBezTo>
                <a:cubicBezTo>
                  <a:pt x="88262" y="119500"/>
                  <a:pt x="16560" y="22133"/>
                  <a:pt x="4125" y="52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: 図形 2110">
            <a:extLst>
              <a:ext uri="{FF2B5EF4-FFF2-40B4-BE49-F238E27FC236}">
                <a16:creationId xmlns:a16="http://schemas.microsoft.com/office/drawing/2014/main" id="{56568738-F262-4503-9781-03B82A2599ED}"/>
              </a:ext>
            </a:extLst>
          </p:cNvPr>
          <p:cNvSpPr/>
          <p:nvPr/>
        </p:nvSpPr>
        <p:spPr>
          <a:xfrm>
            <a:off x="7765680" y="4228669"/>
            <a:ext cx="1996082" cy="831104"/>
          </a:xfrm>
          <a:custGeom>
            <a:avLst/>
            <a:gdLst>
              <a:gd name="connsiteX0" fmla="*/ 32120 w 1996082"/>
              <a:gd name="connsiteY0" fmla="*/ 431 h 831104"/>
              <a:gd name="connsiteX1" fmla="*/ 142187 w 1996082"/>
              <a:gd name="connsiteY1" fmla="*/ 68164 h 831104"/>
              <a:gd name="connsiteX2" fmla="*/ 1069287 w 1996082"/>
              <a:gd name="connsiteY2" fmla="*/ 427998 h 831104"/>
              <a:gd name="connsiteX3" fmla="*/ 1247087 w 1996082"/>
              <a:gd name="connsiteY3" fmla="*/ 487264 h 831104"/>
              <a:gd name="connsiteX4" fmla="*/ 1987920 w 1996082"/>
              <a:gd name="connsiteY4" fmla="*/ 830164 h 831104"/>
              <a:gd name="connsiteX5" fmla="*/ 1577287 w 1996082"/>
              <a:gd name="connsiteY5" fmla="*/ 576164 h 831104"/>
              <a:gd name="connsiteX6" fmla="*/ 590920 w 1996082"/>
              <a:gd name="connsiteY6" fmla="*/ 199398 h 831104"/>
              <a:gd name="connsiteX7" fmla="*/ 53287 w 1996082"/>
              <a:gd name="connsiteY7" fmla="*/ 46998 h 831104"/>
              <a:gd name="connsiteX8" fmla="*/ 32120 w 1996082"/>
              <a:gd name="connsiteY8" fmla="*/ 431 h 83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6082" h="831104">
                <a:moveTo>
                  <a:pt x="32120" y="431"/>
                </a:moveTo>
                <a:cubicBezTo>
                  <a:pt x="46937" y="3959"/>
                  <a:pt x="-30674" y="-3097"/>
                  <a:pt x="142187" y="68164"/>
                </a:cubicBezTo>
                <a:cubicBezTo>
                  <a:pt x="315048" y="139425"/>
                  <a:pt x="885137" y="358148"/>
                  <a:pt x="1069287" y="427998"/>
                </a:cubicBezTo>
                <a:cubicBezTo>
                  <a:pt x="1253437" y="497848"/>
                  <a:pt x="1093982" y="420236"/>
                  <a:pt x="1247087" y="487264"/>
                </a:cubicBezTo>
                <a:cubicBezTo>
                  <a:pt x="1400192" y="554292"/>
                  <a:pt x="1932887" y="815347"/>
                  <a:pt x="1987920" y="830164"/>
                </a:cubicBezTo>
                <a:cubicBezTo>
                  <a:pt x="2042953" y="844981"/>
                  <a:pt x="1810120" y="681292"/>
                  <a:pt x="1577287" y="576164"/>
                </a:cubicBezTo>
                <a:cubicBezTo>
                  <a:pt x="1344454" y="471036"/>
                  <a:pt x="844920" y="287592"/>
                  <a:pt x="590920" y="199398"/>
                </a:cubicBezTo>
                <a:cubicBezTo>
                  <a:pt x="336920" y="111204"/>
                  <a:pt x="149243" y="78748"/>
                  <a:pt x="53287" y="46998"/>
                </a:cubicBezTo>
                <a:cubicBezTo>
                  <a:pt x="-42669" y="15248"/>
                  <a:pt x="17303" y="-3097"/>
                  <a:pt x="32120" y="43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: 図形 2111">
            <a:extLst>
              <a:ext uri="{FF2B5EF4-FFF2-40B4-BE49-F238E27FC236}">
                <a16:creationId xmlns:a16="http://schemas.microsoft.com/office/drawing/2014/main" id="{E6B9F55F-5B5A-4D2C-BD69-0C8BCDC03098}"/>
              </a:ext>
            </a:extLst>
          </p:cNvPr>
          <p:cNvSpPr/>
          <p:nvPr/>
        </p:nvSpPr>
        <p:spPr>
          <a:xfrm>
            <a:off x="9306152" y="5031494"/>
            <a:ext cx="474024" cy="1671392"/>
          </a:xfrm>
          <a:custGeom>
            <a:avLst/>
            <a:gdLst>
              <a:gd name="connsiteX0" fmla="*/ 444273 w 474024"/>
              <a:gd name="connsiteY0" fmla="*/ 4056 h 1671392"/>
              <a:gd name="connsiteX1" fmla="*/ 447448 w 474024"/>
              <a:gd name="connsiteY1" fmla="*/ 353306 h 1671392"/>
              <a:gd name="connsiteX2" fmla="*/ 123598 w 474024"/>
              <a:gd name="connsiteY2" fmla="*/ 1239131 h 1671392"/>
              <a:gd name="connsiteX3" fmla="*/ 18823 w 474024"/>
              <a:gd name="connsiteY3" fmla="*/ 1661406 h 1671392"/>
              <a:gd name="connsiteX4" fmla="*/ 2948 w 474024"/>
              <a:gd name="connsiteY4" fmla="*/ 1521706 h 1671392"/>
              <a:gd name="connsiteX5" fmla="*/ 53748 w 474024"/>
              <a:gd name="connsiteY5" fmla="*/ 1331206 h 1671392"/>
              <a:gd name="connsiteX6" fmla="*/ 444273 w 474024"/>
              <a:gd name="connsiteY6" fmla="*/ 242181 h 1671392"/>
              <a:gd name="connsiteX7" fmla="*/ 444273 w 474024"/>
              <a:gd name="connsiteY7" fmla="*/ 4056 h 167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024" h="1671392">
                <a:moveTo>
                  <a:pt x="444273" y="4056"/>
                </a:moveTo>
                <a:cubicBezTo>
                  <a:pt x="444802" y="22577"/>
                  <a:pt x="500894" y="147460"/>
                  <a:pt x="447448" y="353306"/>
                </a:cubicBezTo>
                <a:cubicBezTo>
                  <a:pt x="394002" y="559152"/>
                  <a:pt x="195036" y="1021114"/>
                  <a:pt x="123598" y="1239131"/>
                </a:cubicBezTo>
                <a:cubicBezTo>
                  <a:pt x="52160" y="1457148"/>
                  <a:pt x="38931" y="1614310"/>
                  <a:pt x="18823" y="1661406"/>
                </a:cubicBezTo>
                <a:cubicBezTo>
                  <a:pt x="-1285" y="1708502"/>
                  <a:pt x="-2873" y="1576739"/>
                  <a:pt x="2948" y="1521706"/>
                </a:cubicBezTo>
                <a:cubicBezTo>
                  <a:pt x="8769" y="1466673"/>
                  <a:pt x="-19806" y="1544460"/>
                  <a:pt x="53748" y="1331206"/>
                </a:cubicBezTo>
                <a:cubicBezTo>
                  <a:pt x="127302" y="1117952"/>
                  <a:pt x="377069" y="459669"/>
                  <a:pt x="444273" y="242181"/>
                </a:cubicBezTo>
                <a:cubicBezTo>
                  <a:pt x="511477" y="24694"/>
                  <a:pt x="443744" y="-14465"/>
                  <a:pt x="444273" y="405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: 図形 2112">
            <a:extLst>
              <a:ext uri="{FF2B5EF4-FFF2-40B4-BE49-F238E27FC236}">
                <a16:creationId xmlns:a16="http://schemas.microsoft.com/office/drawing/2014/main" id="{105B3388-95F3-49DF-88C4-BB4521D08E19}"/>
              </a:ext>
            </a:extLst>
          </p:cNvPr>
          <p:cNvSpPr/>
          <p:nvPr/>
        </p:nvSpPr>
        <p:spPr>
          <a:xfrm>
            <a:off x="9790952" y="5063202"/>
            <a:ext cx="215504" cy="1598772"/>
          </a:xfrm>
          <a:custGeom>
            <a:avLst/>
            <a:gdLst>
              <a:gd name="connsiteX0" fmla="*/ 748 w 215504"/>
              <a:gd name="connsiteY0" fmla="*/ 4098 h 1598772"/>
              <a:gd name="connsiteX1" fmla="*/ 130923 w 215504"/>
              <a:gd name="connsiteY1" fmla="*/ 410498 h 1598772"/>
              <a:gd name="connsiteX2" fmla="*/ 153148 w 215504"/>
              <a:gd name="connsiteY2" fmla="*/ 734348 h 1598772"/>
              <a:gd name="connsiteX3" fmla="*/ 169023 w 215504"/>
              <a:gd name="connsiteY3" fmla="*/ 934373 h 1598772"/>
              <a:gd name="connsiteX4" fmla="*/ 181723 w 215504"/>
              <a:gd name="connsiteY4" fmla="*/ 1191548 h 1598772"/>
              <a:gd name="connsiteX5" fmla="*/ 153148 w 215504"/>
              <a:gd name="connsiteY5" fmla="*/ 1489998 h 1598772"/>
              <a:gd name="connsiteX6" fmla="*/ 162673 w 215504"/>
              <a:gd name="connsiteY6" fmla="*/ 1588423 h 1598772"/>
              <a:gd name="connsiteX7" fmla="*/ 207123 w 215504"/>
              <a:gd name="connsiteY7" fmla="*/ 1267748 h 1598772"/>
              <a:gd name="connsiteX8" fmla="*/ 197598 w 215504"/>
              <a:gd name="connsiteY8" fmla="*/ 677198 h 1598772"/>
              <a:gd name="connsiteX9" fmla="*/ 748 w 215504"/>
              <a:gd name="connsiteY9" fmla="*/ 4098 h 159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504" h="1598772">
                <a:moveTo>
                  <a:pt x="748" y="4098"/>
                </a:moveTo>
                <a:cubicBezTo>
                  <a:pt x="-10365" y="-40352"/>
                  <a:pt x="105523" y="288790"/>
                  <a:pt x="130923" y="410498"/>
                </a:cubicBezTo>
                <a:cubicBezTo>
                  <a:pt x="156323" y="532206"/>
                  <a:pt x="146798" y="647036"/>
                  <a:pt x="153148" y="734348"/>
                </a:cubicBezTo>
                <a:cubicBezTo>
                  <a:pt x="159498" y="821661"/>
                  <a:pt x="164261" y="858173"/>
                  <a:pt x="169023" y="934373"/>
                </a:cubicBezTo>
                <a:cubicBezTo>
                  <a:pt x="173785" y="1010573"/>
                  <a:pt x="184369" y="1098944"/>
                  <a:pt x="181723" y="1191548"/>
                </a:cubicBezTo>
                <a:cubicBezTo>
                  <a:pt x="179077" y="1284152"/>
                  <a:pt x="156323" y="1423852"/>
                  <a:pt x="153148" y="1489998"/>
                </a:cubicBezTo>
                <a:cubicBezTo>
                  <a:pt x="149973" y="1556144"/>
                  <a:pt x="153677" y="1625465"/>
                  <a:pt x="162673" y="1588423"/>
                </a:cubicBezTo>
                <a:cubicBezTo>
                  <a:pt x="171669" y="1551381"/>
                  <a:pt x="201302" y="1419619"/>
                  <a:pt x="207123" y="1267748"/>
                </a:cubicBezTo>
                <a:cubicBezTo>
                  <a:pt x="212944" y="1115877"/>
                  <a:pt x="226702" y="886219"/>
                  <a:pt x="197598" y="677198"/>
                </a:cubicBezTo>
                <a:cubicBezTo>
                  <a:pt x="168494" y="468177"/>
                  <a:pt x="11861" y="48548"/>
                  <a:pt x="748" y="409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: 図形 2113">
            <a:extLst>
              <a:ext uri="{FF2B5EF4-FFF2-40B4-BE49-F238E27FC236}">
                <a16:creationId xmlns:a16="http://schemas.microsoft.com/office/drawing/2014/main" id="{E9264D74-56FF-44FD-BB51-30E70AB5EB18}"/>
              </a:ext>
            </a:extLst>
          </p:cNvPr>
          <p:cNvSpPr/>
          <p:nvPr/>
        </p:nvSpPr>
        <p:spPr>
          <a:xfrm>
            <a:off x="7834905" y="5284756"/>
            <a:ext cx="167317" cy="386734"/>
          </a:xfrm>
          <a:custGeom>
            <a:avLst/>
            <a:gdLst>
              <a:gd name="connsiteX0" fmla="*/ 164508 w 167317"/>
              <a:gd name="connsiteY0" fmla="*/ 32 h 386734"/>
              <a:gd name="connsiteX1" fmla="*/ 140695 w 167317"/>
              <a:gd name="connsiteY1" fmla="*/ 282607 h 386734"/>
              <a:gd name="connsiteX2" fmla="*/ 86720 w 167317"/>
              <a:gd name="connsiteY2" fmla="*/ 342932 h 386734"/>
              <a:gd name="connsiteX3" fmla="*/ 995 w 167317"/>
              <a:gd name="connsiteY3" fmla="*/ 385794 h 386734"/>
              <a:gd name="connsiteX4" fmla="*/ 148633 w 167317"/>
              <a:gd name="connsiteY4" fmla="*/ 301657 h 386734"/>
              <a:gd name="connsiteX5" fmla="*/ 164508 w 167317"/>
              <a:gd name="connsiteY5" fmla="*/ 32 h 38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17" h="386734">
                <a:moveTo>
                  <a:pt x="164508" y="32"/>
                </a:moveTo>
                <a:cubicBezTo>
                  <a:pt x="163185" y="-3143"/>
                  <a:pt x="153660" y="225457"/>
                  <a:pt x="140695" y="282607"/>
                </a:cubicBezTo>
                <a:cubicBezTo>
                  <a:pt x="127730" y="339757"/>
                  <a:pt x="110003" y="325734"/>
                  <a:pt x="86720" y="342932"/>
                </a:cubicBezTo>
                <a:cubicBezTo>
                  <a:pt x="63437" y="360130"/>
                  <a:pt x="-9324" y="392673"/>
                  <a:pt x="995" y="385794"/>
                </a:cubicBezTo>
                <a:cubicBezTo>
                  <a:pt x="11314" y="378915"/>
                  <a:pt x="121646" y="360924"/>
                  <a:pt x="148633" y="301657"/>
                </a:cubicBezTo>
                <a:cubicBezTo>
                  <a:pt x="175620" y="242390"/>
                  <a:pt x="165831" y="3207"/>
                  <a:pt x="164508" y="3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: 図形 2114">
            <a:extLst>
              <a:ext uri="{FF2B5EF4-FFF2-40B4-BE49-F238E27FC236}">
                <a16:creationId xmlns:a16="http://schemas.microsoft.com/office/drawing/2014/main" id="{3730476E-7718-4278-AF70-4964BC6377BB}"/>
              </a:ext>
            </a:extLst>
          </p:cNvPr>
          <p:cNvSpPr/>
          <p:nvPr/>
        </p:nvSpPr>
        <p:spPr>
          <a:xfrm>
            <a:off x="7853357" y="5276805"/>
            <a:ext cx="133786" cy="367745"/>
          </a:xfrm>
          <a:custGeom>
            <a:avLst/>
            <a:gdLst>
              <a:gd name="connsiteX0" fmla="*/ 122243 w 133786"/>
              <a:gd name="connsiteY0" fmla="*/ 45 h 367745"/>
              <a:gd name="connsiteX1" fmla="*/ 92081 w 133786"/>
              <a:gd name="connsiteY1" fmla="*/ 254045 h 367745"/>
              <a:gd name="connsiteX2" fmla="*/ 6 w 133786"/>
              <a:gd name="connsiteY2" fmla="*/ 366758 h 367745"/>
              <a:gd name="connsiteX3" fmla="*/ 96843 w 133786"/>
              <a:gd name="connsiteY3" fmla="*/ 304845 h 367745"/>
              <a:gd name="connsiteX4" fmla="*/ 131768 w 133786"/>
              <a:gd name="connsiteY4" fmla="*/ 233408 h 367745"/>
              <a:gd name="connsiteX5" fmla="*/ 122243 w 133786"/>
              <a:gd name="connsiteY5" fmla="*/ 45 h 36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86" h="367745">
                <a:moveTo>
                  <a:pt x="122243" y="45"/>
                </a:moveTo>
                <a:cubicBezTo>
                  <a:pt x="115629" y="3484"/>
                  <a:pt x="112454" y="192926"/>
                  <a:pt x="92081" y="254045"/>
                </a:cubicBezTo>
                <a:cubicBezTo>
                  <a:pt x="71708" y="315164"/>
                  <a:pt x="-788" y="358291"/>
                  <a:pt x="6" y="366758"/>
                </a:cubicBezTo>
                <a:cubicBezTo>
                  <a:pt x="800" y="375225"/>
                  <a:pt x="74883" y="327070"/>
                  <a:pt x="96843" y="304845"/>
                </a:cubicBezTo>
                <a:cubicBezTo>
                  <a:pt x="118803" y="282620"/>
                  <a:pt x="125683" y="278652"/>
                  <a:pt x="131768" y="233408"/>
                </a:cubicBezTo>
                <a:cubicBezTo>
                  <a:pt x="137853" y="188164"/>
                  <a:pt x="128857" y="-3394"/>
                  <a:pt x="122243" y="4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: 図形 2115">
            <a:extLst>
              <a:ext uri="{FF2B5EF4-FFF2-40B4-BE49-F238E27FC236}">
                <a16:creationId xmlns:a16="http://schemas.microsoft.com/office/drawing/2014/main" id="{45E1746C-D541-42BB-B279-6D39F822C936}"/>
              </a:ext>
            </a:extLst>
          </p:cNvPr>
          <p:cNvSpPr/>
          <p:nvPr/>
        </p:nvSpPr>
        <p:spPr>
          <a:xfrm>
            <a:off x="7037000" y="5620975"/>
            <a:ext cx="731642" cy="429510"/>
          </a:xfrm>
          <a:custGeom>
            <a:avLst/>
            <a:gdLst>
              <a:gd name="connsiteX0" fmla="*/ 14675 w 731642"/>
              <a:gd name="connsiteY0" fmla="*/ 414700 h 429510"/>
              <a:gd name="connsiteX1" fmla="*/ 73413 w 731642"/>
              <a:gd name="connsiteY1" fmla="*/ 394063 h 429510"/>
              <a:gd name="connsiteX2" fmla="*/ 303600 w 731642"/>
              <a:gd name="connsiteY2" fmla="*/ 221025 h 429510"/>
              <a:gd name="connsiteX3" fmla="*/ 668725 w 731642"/>
              <a:gd name="connsiteY3" fmla="*/ 19413 h 429510"/>
              <a:gd name="connsiteX4" fmla="*/ 719525 w 731642"/>
              <a:gd name="connsiteY4" fmla="*/ 16238 h 429510"/>
              <a:gd name="connsiteX5" fmla="*/ 535375 w 731642"/>
              <a:gd name="connsiteY5" fmla="*/ 92438 h 429510"/>
              <a:gd name="connsiteX6" fmla="*/ 316300 w 731642"/>
              <a:gd name="connsiteY6" fmla="*/ 219438 h 429510"/>
              <a:gd name="connsiteX7" fmla="*/ 14675 w 731642"/>
              <a:gd name="connsiteY7" fmla="*/ 414700 h 42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1642" h="429510">
                <a:moveTo>
                  <a:pt x="14675" y="414700"/>
                </a:moveTo>
                <a:cubicBezTo>
                  <a:pt x="-25806" y="443804"/>
                  <a:pt x="25259" y="426342"/>
                  <a:pt x="73413" y="394063"/>
                </a:cubicBezTo>
                <a:cubicBezTo>
                  <a:pt x="121567" y="361784"/>
                  <a:pt x="204381" y="283467"/>
                  <a:pt x="303600" y="221025"/>
                </a:cubicBezTo>
                <a:cubicBezTo>
                  <a:pt x="402819" y="158583"/>
                  <a:pt x="599404" y="53544"/>
                  <a:pt x="668725" y="19413"/>
                </a:cubicBezTo>
                <a:cubicBezTo>
                  <a:pt x="738046" y="-14718"/>
                  <a:pt x="741750" y="4067"/>
                  <a:pt x="719525" y="16238"/>
                </a:cubicBezTo>
                <a:cubicBezTo>
                  <a:pt x="697300" y="28409"/>
                  <a:pt x="602579" y="58571"/>
                  <a:pt x="535375" y="92438"/>
                </a:cubicBezTo>
                <a:cubicBezTo>
                  <a:pt x="468171" y="126305"/>
                  <a:pt x="397792" y="165992"/>
                  <a:pt x="316300" y="219438"/>
                </a:cubicBezTo>
                <a:cubicBezTo>
                  <a:pt x="234808" y="272884"/>
                  <a:pt x="55156" y="385596"/>
                  <a:pt x="14675" y="41470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: 図形 2116">
            <a:extLst>
              <a:ext uri="{FF2B5EF4-FFF2-40B4-BE49-F238E27FC236}">
                <a16:creationId xmlns:a16="http://schemas.microsoft.com/office/drawing/2014/main" id="{0129D522-4350-44AF-871D-F4C434148930}"/>
              </a:ext>
            </a:extLst>
          </p:cNvPr>
          <p:cNvSpPr/>
          <p:nvPr/>
        </p:nvSpPr>
        <p:spPr>
          <a:xfrm>
            <a:off x="8191500" y="5389033"/>
            <a:ext cx="347133" cy="778934"/>
          </a:xfrm>
          <a:custGeom>
            <a:avLst/>
            <a:gdLst>
              <a:gd name="connsiteX0" fmla="*/ 237067 w 347133"/>
              <a:gd name="connsiteY0" fmla="*/ 0 h 778934"/>
              <a:gd name="connsiteX1" fmla="*/ 347133 w 347133"/>
              <a:gd name="connsiteY1" fmla="*/ 541867 h 778934"/>
              <a:gd name="connsiteX2" fmla="*/ 347133 w 347133"/>
              <a:gd name="connsiteY2" fmla="*/ 541867 h 778934"/>
              <a:gd name="connsiteX3" fmla="*/ 84667 w 347133"/>
              <a:gd name="connsiteY3" fmla="*/ 715434 h 778934"/>
              <a:gd name="connsiteX4" fmla="*/ 0 w 347133"/>
              <a:gd name="connsiteY4" fmla="*/ 778934 h 778934"/>
              <a:gd name="connsiteX5" fmla="*/ 287867 w 347133"/>
              <a:gd name="connsiteY5" fmla="*/ 533400 h 778934"/>
              <a:gd name="connsiteX6" fmla="*/ 237067 w 347133"/>
              <a:gd name="connsiteY6" fmla="*/ 0 h 77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133" h="778934">
                <a:moveTo>
                  <a:pt x="237067" y="0"/>
                </a:moveTo>
                <a:lnTo>
                  <a:pt x="347133" y="541867"/>
                </a:lnTo>
                <a:lnTo>
                  <a:pt x="347133" y="541867"/>
                </a:lnTo>
                <a:lnTo>
                  <a:pt x="84667" y="715434"/>
                </a:lnTo>
                <a:cubicBezTo>
                  <a:pt x="26812" y="754945"/>
                  <a:pt x="0" y="778934"/>
                  <a:pt x="0" y="778934"/>
                </a:cubicBezTo>
                <a:cubicBezTo>
                  <a:pt x="33867" y="748595"/>
                  <a:pt x="252589" y="663222"/>
                  <a:pt x="287867" y="533400"/>
                </a:cubicBezTo>
                <a:cubicBezTo>
                  <a:pt x="323145" y="403578"/>
                  <a:pt x="267406" y="201789"/>
                  <a:pt x="237067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: 図形 2118">
            <a:extLst>
              <a:ext uri="{FF2B5EF4-FFF2-40B4-BE49-F238E27FC236}">
                <a16:creationId xmlns:a16="http://schemas.microsoft.com/office/drawing/2014/main" id="{49655A50-77EA-4385-B589-93B9C10D0ACD}"/>
              </a:ext>
            </a:extLst>
          </p:cNvPr>
          <p:cNvSpPr/>
          <p:nvPr/>
        </p:nvSpPr>
        <p:spPr>
          <a:xfrm>
            <a:off x="7835062" y="5663191"/>
            <a:ext cx="937010" cy="581550"/>
          </a:xfrm>
          <a:custGeom>
            <a:avLst/>
            <a:gdLst>
              <a:gd name="connsiteX0" fmla="*/ 15655 w 937010"/>
              <a:gd name="connsiteY0" fmla="*/ 17942 h 581550"/>
              <a:gd name="connsiteX1" fmla="*/ 49521 w 937010"/>
              <a:gd name="connsiteY1" fmla="*/ 68742 h 581550"/>
              <a:gd name="connsiteX2" fmla="*/ 350088 w 937010"/>
              <a:gd name="connsiteY2" fmla="*/ 534409 h 581550"/>
              <a:gd name="connsiteX3" fmla="*/ 347971 w 937010"/>
              <a:gd name="connsiteY3" fmla="*/ 564042 h 581550"/>
              <a:gd name="connsiteX4" fmla="*/ 424171 w 937010"/>
              <a:gd name="connsiteY4" fmla="*/ 519592 h 581550"/>
              <a:gd name="connsiteX5" fmla="*/ 930055 w 937010"/>
              <a:gd name="connsiteY5" fmla="*/ 170342 h 581550"/>
              <a:gd name="connsiteX6" fmla="*/ 695105 w 937010"/>
              <a:gd name="connsiteY6" fmla="*/ 282526 h 581550"/>
              <a:gd name="connsiteX7" fmla="*/ 364905 w 937010"/>
              <a:gd name="connsiteY7" fmla="*/ 500542 h 581550"/>
              <a:gd name="connsiteX8" fmla="*/ 345855 w 937010"/>
              <a:gd name="connsiteY8" fmla="*/ 430692 h 581550"/>
              <a:gd name="connsiteX9" fmla="*/ 15655 w 937010"/>
              <a:gd name="connsiteY9" fmla="*/ 17942 h 5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010" h="581550">
                <a:moveTo>
                  <a:pt x="15655" y="17942"/>
                </a:moveTo>
                <a:cubicBezTo>
                  <a:pt x="-33734" y="-42383"/>
                  <a:pt x="49521" y="68742"/>
                  <a:pt x="49521" y="68742"/>
                </a:cubicBezTo>
                <a:cubicBezTo>
                  <a:pt x="105260" y="154820"/>
                  <a:pt x="300346" y="451859"/>
                  <a:pt x="350088" y="534409"/>
                </a:cubicBezTo>
                <a:cubicBezTo>
                  <a:pt x="399830" y="616959"/>
                  <a:pt x="335624" y="566511"/>
                  <a:pt x="347971" y="564042"/>
                </a:cubicBezTo>
                <a:cubicBezTo>
                  <a:pt x="360318" y="561573"/>
                  <a:pt x="327157" y="585209"/>
                  <a:pt x="424171" y="519592"/>
                </a:cubicBezTo>
                <a:cubicBezTo>
                  <a:pt x="521185" y="453975"/>
                  <a:pt x="884899" y="209853"/>
                  <a:pt x="930055" y="170342"/>
                </a:cubicBezTo>
                <a:cubicBezTo>
                  <a:pt x="975211" y="130831"/>
                  <a:pt x="789296" y="227493"/>
                  <a:pt x="695105" y="282526"/>
                </a:cubicBezTo>
                <a:cubicBezTo>
                  <a:pt x="600914" y="337559"/>
                  <a:pt x="423113" y="475848"/>
                  <a:pt x="364905" y="500542"/>
                </a:cubicBezTo>
                <a:cubicBezTo>
                  <a:pt x="306697" y="525236"/>
                  <a:pt x="401241" y="509361"/>
                  <a:pt x="345855" y="430692"/>
                </a:cubicBezTo>
                <a:cubicBezTo>
                  <a:pt x="290469" y="352023"/>
                  <a:pt x="65044" y="78267"/>
                  <a:pt x="15655" y="179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: 図形 2119">
            <a:extLst>
              <a:ext uri="{FF2B5EF4-FFF2-40B4-BE49-F238E27FC236}">
                <a16:creationId xmlns:a16="http://schemas.microsoft.com/office/drawing/2014/main" id="{0B471D9E-9F2B-4DA9-874C-272139411722}"/>
              </a:ext>
            </a:extLst>
          </p:cNvPr>
          <p:cNvSpPr/>
          <p:nvPr/>
        </p:nvSpPr>
        <p:spPr>
          <a:xfrm>
            <a:off x="8736944" y="5810691"/>
            <a:ext cx="81936" cy="891842"/>
          </a:xfrm>
          <a:custGeom>
            <a:avLst/>
            <a:gdLst>
              <a:gd name="connsiteX0" fmla="*/ 656 w 81936"/>
              <a:gd name="connsiteY0" fmla="*/ 8026 h 891842"/>
              <a:gd name="connsiteX1" fmla="*/ 81089 w 81936"/>
              <a:gd name="connsiteY1" fmla="*/ 192176 h 891842"/>
              <a:gd name="connsiteX2" fmla="*/ 42989 w 81936"/>
              <a:gd name="connsiteY2" fmla="*/ 877976 h 891842"/>
              <a:gd name="connsiteX3" fmla="*/ 45106 w 81936"/>
              <a:gd name="connsiteY3" fmla="*/ 613392 h 891842"/>
              <a:gd name="connsiteX4" fmla="*/ 64156 w 81936"/>
              <a:gd name="connsiteY4" fmla="*/ 147726 h 891842"/>
              <a:gd name="connsiteX5" fmla="*/ 42989 w 81936"/>
              <a:gd name="connsiteY5" fmla="*/ 44009 h 891842"/>
              <a:gd name="connsiteX6" fmla="*/ 656 w 81936"/>
              <a:gd name="connsiteY6" fmla="*/ 8026 h 89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36" h="891842">
                <a:moveTo>
                  <a:pt x="656" y="8026"/>
                </a:moveTo>
                <a:cubicBezTo>
                  <a:pt x="7006" y="32721"/>
                  <a:pt x="74034" y="47184"/>
                  <a:pt x="81089" y="192176"/>
                </a:cubicBezTo>
                <a:cubicBezTo>
                  <a:pt x="88145" y="337168"/>
                  <a:pt x="48986" y="807773"/>
                  <a:pt x="42989" y="877976"/>
                </a:cubicBezTo>
                <a:cubicBezTo>
                  <a:pt x="36992" y="948179"/>
                  <a:pt x="41578" y="735100"/>
                  <a:pt x="45106" y="613392"/>
                </a:cubicBezTo>
                <a:cubicBezTo>
                  <a:pt x="48634" y="491684"/>
                  <a:pt x="64509" y="242623"/>
                  <a:pt x="64156" y="147726"/>
                </a:cubicBezTo>
                <a:cubicBezTo>
                  <a:pt x="63803" y="52829"/>
                  <a:pt x="50045" y="66587"/>
                  <a:pt x="42989" y="44009"/>
                </a:cubicBezTo>
                <a:cubicBezTo>
                  <a:pt x="35934" y="21431"/>
                  <a:pt x="-5694" y="-16669"/>
                  <a:pt x="656" y="802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: 図形 2120">
            <a:extLst>
              <a:ext uri="{FF2B5EF4-FFF2-40B4-BE49-F238E27FC236}">
                <a16:creationId xmlns:a16="http://schemas.microsoft.com/office/drawing/2014/main" id="{DFE4545C-DA9A-448A-A6E7-1FEE6B528012}"/>
              </a:ext>
            </a:extLst>
          </p:cNvPr>
          <p:cNvSpPr/>
          <p:nvPr/>
        </p:nvSpPr>
        <p:spPr>
          <a:xfrm>
            <a:off x="7650686" y="5752467"/>
            <a:ext cx="93565" cy="1005595"/>
          </a:xfrm>
          <a:custGeom>
            <a:avLst/>
            <a:gdLst>
              <a:gd name="connsiteX0" fmla="*/ 48689 w 93565"/>
              <a:gd name="connsiteY0" fmla="*/ 633 h 1005595"/>
              <a:gd name="connsiteX1" fmla="*/ 35989 w 93565"/>
              <a:gd name="connsiteY1" fmla="*/ 588008 h 1005595"/>
              <a:gd name="connsiteX2" fmla="*/ 93139 w 93565"/>
              <a:gd name="connsiteY2" fmla="*/ 1003933 h 1005595"/>
              <a:gd name="connsiteX3" fmla="*/ 1064 w 93565"/>
              <a:gd name="connsiteY3" fmla="*/ 705483 h 1005595"/>
              <a:gd name="connsiteX4" fmla="*/ 48689 w 93565"/>
              <a:gd name="connsiteY4" fmla="*/ 633 h 100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5" h="1005595">
                <a:moveTo>
                  <a:pt x="48689" y="633"/>
                </a:moveTo>
                <a:cubicBezTo>
                  <a:pt x="54510" y="-18946"/>
                  <a:pt x="28581" y="420791"/>
                  <a:pt x="35989" y="588008"/>
                </a:cubicBezTo>
                <a:cubicBezTo>
                  <a:pt x="43397" y="755225"/>
                  <a:pt x="98960" y="984354"/>
                  <a:pt x="93139" y="1003933"/>
                </a:cubicBezTo>
                <a:cubicBezTo>
                  <a:pt x="87318" y="1023512"/>
                  <a:pt x="10060" y="866879"/>
                  <a:pt x="1064" y="705483"/>
                </a:cubicBezTo>
                <a:cubicBezTo>
                  <a:pt x="-7932" y="544087"/>
                  <a:pt x="42868" y="20212"/>
                  <a:pt x="48689" y="63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A2706354-922C-4027-9621-AE0AC8050D5A}"/>
              </a:ext>
            </a:extLst>
          </p:cNvPr>
          <p:cNvSpPr/>
          <p:nvPr/>
        </p:nvSpPr>
        <p:spPr>
          <a:xfrm>
            <a:off x="3347197" y="4088340"/>
            <a:ext cx="1028762" cy="284783"/>
          </a:xfrm>
          <a:custGeom>
            <a:avLst/>
            <a:gdLst>
              <a:gd name="connsiteX0" fmla="*/ 15763 w 1028762"/>
              <a:gd name="connsiteY0" fmla="*/ 265220 h 284783"/>
              <a:gd name="connsiteX1" fmla="*/ 239283 w 1028762"/>
              <a:gd name="connsiteY1" fmla="*/ 244900 h 284783"/>
              <a:gd name="connsiteX2" fmla="*/ 1021603 w 1028762"/>
              <a:gd name="connsiteY2" fmla="*/ 21380 h 284783"/>
              <a:gd name="connsiteX3" fmla="*/ 594883 w 1028762"/>
              <a:gd name="connsiteY3" fmla="*/ 36620 h 284783"/>
              <a:gd name="connsiteX4" fmla="*/ 15763 w 1028762"/>
              <a:gd name="connsiteY4" fmla="*/ 265220 h 28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62" h="284783">
                <a:moveTo>
                  <a:pt x="15763" y="265220"/>
                </a:moveTo>
                <a:cubicBezTo>
                  <a:pt x="-43504" y="299933"/>
                  <a:pt x="71643" y="285540"/>
                  <a:pt x="239283" y="244900"/>
                </a:cubicBezTo>
                <a:cubicBezTo>
                  <a:pt x="406923" y="204260"/>
                  <a:pt x="962336" y="56093"/>
                  <a:pt x="1021603" y="21380"/>
                </a:cubicBezTo>
                <a:cubicBezTo>
                  <a:pt x="1080870" y="-13333"/>
                  <a:pt x="757443" y="-4020"/>
                  <a:pt x="594883" y="36620"/>
                </a:cubicBezTo>
                <a:cubicBezTo>
                  <a:pt x="432323" y="77260"/>
                  <a:pt x="75030" y="230507"/>
                  <a:pt x="15763" y="26522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024D50A7-40F0-47AE-8FE6-D6BCE0C03AF4}"/>
              </a:ext>
            </a:extLst>
          </p:cNvPr>
          <p:cNvSpPr/>
          <p:nvPr/>
        </p:nvSpPr>
        <p:spPr>
          <a:xfrm>
            <a:off x="3388222" y="4357898"/>
            <a:ext cx="206543" cy="825177"/>
          </a:xfrm>
          <a:custGeom>
            <a:avLst/>
            <a:gdLst>
              <a:gd name="connsiteX0" fmla="*/ 138 w 206543"/>
              <a:gd name="connsiteY0" fmla="*/ 742 h 825177"/>
              <a:gd name="connsiteX1" fmla="*/ 162698 w 206543"/>
              <a:gd name="connsiteY1" fmla="*/ 788142 h 825177"/>
              <a:gd name="connsiteX2" fmla="*/ 188098 w 206543"/>
              <a:gd name="connsiteY2" fmla="*/ 691622 h 825177"/>
              <a:gd name="connsiteX3" fmla="*/ 193178 w 206543"/>
              <a:gd name="connsiteY3" fmla="*/ 645902 h 825177"/>
              <a:gd name="connsiteX4" fmla="*/ 138 w 206543"/>
              <a:gd name="connsiteY4" fmla="*/ 742 h 82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43" h="825177">
                <a:moveTo>
                  <a:pt x="138" y="742"/>
                </a:moveTo>
                <a:cubicBezTo>
                  <a:pt x="-4942" y="24449"/>
                  <a:pt x="131371" y="672995"/>
                  <a:pt x="162698" y="788142"/>
                </a:cubicBezTo>
                <a:cubicBezTo>
                  <a:pt x="194025" y="903289"/>
                  <a:pt x="183018" y="715329"/>
                  <a:pt x="188098" y="691622"/>
                </a:cubicBezTo>
                <a:cubicBezTo>
                  <a:pt x="193178" y="667915"/>
                  <a:pt x="223658" y="763589"/>
                  <a:pt x="193178" y="645902"/>
                </a:cubicBezTo>
                <a:cubicBezTo>
                  <a:pt x="162698" y="528215"/>
                  <a:pt x="5218" y="-22965"/>
                  <a:pt x="138" y="7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112DE711-D4F7-4367-83AC-94ED12B88F24}"/>
              </a:ext>
            </a:extLst>
          </p:cNvPr>
          <p:cNvSpPr/>
          <p:nvPr/>
        </p:nvSpPr>
        <p:spPr>
          <a:xfrm>
            <a:off x="2511011" y="4265367"/>
            <a:ext cx="1038846" cy="2355172"/>
          </a:xfrm>
          <a:custGeom>
            <a:avLst/>
            <a:gdLst>
              <a:gd name="connsiteX0" fmla="*/ 978949 w 1038846"/>
              <a:gd name="connsiteY0" fmla="*/ 1833 h 2355172"/>
              <a:gd name="connsiteX1" fmla="*/ 862109 w 1038846"/>
              <a:gd name="connsiteY1" fmla="*/ 47553 h 2355172"/>
              <a:gd name="connsiteX2" fmla="*/ 689389 w 1038846"/>
              <a:gd name="connsiteY2" fmla="*/ 154233 h 2355172"/>
              <a:gd name="connsiteX3" fmla="*/ 496349 w 1038846"/>
              <a:gd name="connsiteY3" fmla="*/ 723193 h 2355172"/>
              <a:gd name="connsiteX4" fmla="*/ 364269 w 1038846"/>
              <a:gd name="connsiteY4" fmla="*/ 1048313 h 2355172"/>
              <a:gd name="connsiteX5" fmla="*/ 140749 w 1038846"/>
              <a:gd name="connsiteY5" fmla="*/ 1546153 h 2355172"/>
              <a:gd name="connsiteX6" fmla="*/ 89949 w 1038846"/>
              <a:gd name="connsiteY6" fmla="*/ 1957633 h 2355172"/>
              <a:gd name="connsiteX7" fmla="*/ 3589 w 1038846"/>
              <a:gd name="connsiteY7" fmla="*/ 2353873 h 2355172"/>
              <a:gd name="connsiteX8" fmla="*/ 222029 w 1038846"/>
              <a:gd name="connsiteY8" fmla="*/ 1820473 h 2355172"/>
              <a:gd name="connsiteX9" fmla="*/ 562389 w 1038846"/>
              <a:gd name="connsiteY9" fmla="*/ 718113 h 2355172"/>
              <a:gd name="connsiteX10" fmla="*/ 709709 w 1038846"/>
              <a:gd name="connsiteY10" fmla="*/ 138993 h 2355172"/>
              <a:gd name="connsiteX11" fmla="*/ 1024669 w 1038846"/>
              <a:gd name="connsiteY11" fmla="*/ 22153 h 2355172"/>
              <a:gd name="connsiteX12" fmla="*/ 978949 w 1038846"/>
              <a:gd name="connsiteY12" fmla="*/ 1833 h 23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8846" h="2355172">
                <a:moveTo>
                  <a:pt x="978949" y="1833"/>
                </a:moveTo>
                <a:cubicBezTo>
                  <a:pt x="951856" y="6066"/>
                  <a:pt x="910369" y="22153"/>
                  <a:pt x="862109" y="47553"/>
                </a:cubicBezTo>
                <a:cubicBezTo>
                  <a:pt x="813849" y="72953"/>
                  <a:pt x="750349" y="41626"/>
                  <a:pt x="689389" y="154233"/>
                </a:cubicBezTo>
                <a:cubicBezTo>
                  <a:pt x="628429" y="266840"/>
                  <a:pt x="550536" y="574180"/>
                  <a:pt x="496349" y="723193"/>
                </a:cubicBezTo>
                <a:cubicBezTo>
                  <a:pt x="442162" y="872206"/>
                  <a:pt x="423536" y="911153"/>
                  <a:pt x="364269" y="1048313"/>
                </a:cubicBezTo>
                <a:cubicBezTo>
                  <a:pt x="305002" y="1185473"/>
                  <a:pt x="186469" y="1394600"/>
                  <a:pt x="140749" y="1546153"/>
                </a:cubicBezTo>
                <a:cubicBezTo>
                  <a:pt x="95029" y="1697706"/>
                  <a:pt x="112809" y="1823013"/>
                  <a:pt x="89949" y="1957633"/>
                </a:cubicBezTo>
                <a:cubicBezTo>
                  <a:pt x="67089" y="2092253"/>
                  <a:pt x="-18424" y="2376733"/>
                  <a:pt x="3589" y="2353873"/>
                </a:cubicBezTo>
                <a:cubicBezTo>
                  <a:pt x="25602" y="2331013"/>
                  <a:pt x="128896" y="2093100"/>
                  <a:pt x="222029" y="1820473"/>
                </a:cubicBezTo>
                <a:cubicBezTo>
                  <a:pt x="315162" y="1547846"/>
                  <a:pt x="481109" y="998359"/>
                  <a:pt x="562389" y="718113"/>
                </a:cubicBezTo>
                <a:cubicBezTo>
                  <a:pt x="643669" y="437867"/>
                  <a:pt x="632662" y="254986"/>
                  <a:pt x="709709" y="138993"/>
                </a:cubicBezTo>
                <a:cubicBezTo>
                  <a:pt x="786756" y="23000"/>
                  <a:pt x="983182" y="45013"/>
                  <a:pt x="1024669" y="22153"/>
                </a:cubicBezTo>
                <a:cubicBezTo>
                  <a:pt x="1066156" y="-707"/>
                  <a:pt x="1006042" y="-2400"/>
                  <a:pt x="978949" y="183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F569A5D3-B0BB-4404-A981-4CCDB829D769}"/>
              </a:ext>
            </a:extLst>
          </p:cNvPr>
          <p:cNvSpPr/>
          <p:nvPr/>
        </p:nvSpPr>
        <p:spPr>
          <a:xfrm>
            <a:off x="3301697" y="5180330"/>
            <a:ext cx="312415" cy="323342"/>
          </a:xfrm>
          <a:custGeom>
            <a:avLst/>
            <a:gdLst>
              <a:gd name="connsiteX0" fmla="*/ 311453 w 312415"/>
              <a:gd name="connsiteY0" fmla="*/ 17145 h 323342"/>
              <a:gd name="connsiteX1" fmla="*/ 143178 w 312415"/>
              <a:gd name="connsiteY1" fmla="*/ 26670 h 323342"/>
              <a:gd name="connsiteX2" fmla="*/ 303 w 312415"/>
              <a:gd name="connsiteY2" fmla="*/ 321945 h 323342"/>
              <a:gd name="connsiteX3" fmla="*/ 108253 w 312415"/>
              <a:gd name="connsiteY3" fmla="*/ 134620 h 323342"/>
              <a:gd name="connsiteX4" fmla="*/ 206678 w 312415"/>
              <a:gd name="connsiteY4" fmla="*/ 55245 h 323342"/>
              <a:gd name="connsiteX5" fmla="*/ 311453 w 312415"/>
              <a:gd name="connsiteY5" fmla="*/ 17145 h 32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15" h="323342">
                <a:moveTo>
                  <a:pt x="311453" y="17145"/>
                </a:moveTo>
                <a:cubicBezTo>
                  <a:pt x="300870" y="12382"/>
                  <a:pt x="195036" y="-24130"/>
                  <a:pt x="143178" y="26670"/>
                </a:cubicBezTo>
                <a:cubicBezTo>
                  <a:pt x="91320" y="77470"/>
                  <a:pt x="6124" y="303953"/>
                  <a:pt x="303" y="321945"/>
                </a:cubicBezTo>
                <a:cubicBezTo>
                  <a:pt x="-5518" y="339937"/>
                  <a:pt x="73857" y="179070"/>
                  <a:pt x="108253" y="134620"/>
                </a:cubicBezTo>
                <a:cubicBezTo>
                  <a:pt x="142649" y="90170"/>
                  <a:pt x="170695" y="74295"/>
                  <a:pt x="206678" y="55245"/>
                </a:cubicBezTo>
                <a:cubicBezTo>
                  <a:pt x="242661" y="36195"/>
                  <a:pt x="322036" y="21908"/>
                  <a:pt x="311453" y="1714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FE1C82E8-82AE-4E29-A871-A21DD74FFBA5}"/>
              </a:ext>
            </a:extLst>
          </p:cNvPr>
          <p:cNvSpPr/>
          <p:nvPr/>
        </p:nvSpPr>
        <p:spPr>
          <a:xfrm>
            <a:off x="2653103" y="5391258"/>
            <a:ext cx="689809" cy="1296745"/>
          </a:xfrm>
          <a:custGeom>
            <a:avLst/>
            <a:gdLst>
              <a:gd name="connsiteX0" fmla="*/ 623497 w 689809"/>
              <a:gd name="connsiteY0" fmla="*/ 101492 h 1296745"/>
              <a:gd name="connsiteX1" fmla="*/ 598097 w 689809"/>
              <a:gd name="connsiteY1" fmla="*/ 161817 h 1296745"/>
              <a:gd name="connsiteX2" fmla="*/ 7547 w 689809"/>
              <a:gd name="connsiteY2" fmla="*/ 1276242 h 1296745"/>
              <a:gd name="connsiteX3" fmla="*/ 290122 w 689809"/>
              <a:gd name="connsiteY3" fmla="*/ 822217 h 1296745"/>
              <a:gd name="connsiteX4" fmla="*/ 671122 w 689809"/>
              <a:gd name="connsiteY4" fmla="*/ 47517 h 1296745"/>
              <a:gd name="connsiteX5" fmla="*/ 623497 w 689809"/>
              <a:gd name="connsiteY5" fmla="*/ 101492 h 129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809" h="1296745">
                <a:moveTo>
                  <a:pt x="623497" y="101492"/>
                </a:moveTo>
                <a:cubicBezTo>
                  <a:pt x="611326" y="120542"/>
                  <a:pt x="700755" y="-33975"/>
                  <a:pt x="598097" y="161817"/>
                </a:cubicBezTo>
                <a:cubicBezTo>
                  <a:pt x="495439" y="357609"/>
                  <a:pt x="58876" y="1166175"/>
                  <a:pt x="7547" y="1276242"/>
                </a:cubicBezTo>
                <a:cubicBezTo>
                  <a:pt x="-43782" y="1386309"/>
                  <a:pt x="179526" y="1027005"/>
                  <a:pt x="290122" y="822217"/>
                </a:cubicBezTo>
                <a:cubicBezTo>
                  <a:pt x="400718" y="617430"/>
                  <a:pt x="613443" y="172929"/>
                  <a:pt x="671122" y="47517"/>
                </a:cubicBezTo>
                <a:cubicBezTo>
                  <a:pt x="728801" y="-77895"/>
                  <a:pt x="635668" y="82442"/>
                  <a:pt x="623497" y="10149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49CFE33D-81A1-47BE-BE23-DE68C90F6BCB}"/>
              </a:ext>
            </a:extLst>
          </p:cNvPr>
          <p:cNvSpPr/>
          <p:nvPr/>
        </p:nvSpPr>
        <p:spPr>
          <a:xfrm>
            <a:off x="3325026" y="5418796"/>
            <a:ext cx="413702" cy="849060"/>
          </a:xfrm>
          <a:custGeom>
            <a:avLst/>
            <a:gdLst>
              <a:gd name="connsiteX0" fmla="*/ 18249 w 413702"/>
              <a:gd name="connsiteY0" fmla="*/ 16804 h 849060"/>
              <a:gd name="connsiteX1" fmla="*/ 180174 w 413702"/>
              <a:gd name="connsiteY1" fmla="*/ 423204 h 849060"/>
              <a:gd name="connsiteX2" fmla="*/ 405599 w 413702"/>
              <a:gd name="connsiteY2" fmla="*/ 835954 h 849060"/>
              <a:gd name="connsiteX3" fmla="*/ 332574 w 413702"/>
              <a:gd name="connsiteY3" fmla="*/ 689904 h 849060"/>
              <a:gd name="connsiteX4" fmla="*/ 37299 w 413702"/>
              <a:gd name="connsiteY4" fmla="*/ 134279 h 849060"/>
              <a:gd name="connsiteX5" fmla="*/ 18249 w 413702"/>
              <a:gd name="connsiteY5" fmla="*/ 16804 h 8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702" h="849060">
                <a:moveTo>
                  <a:pt x="18249" y="16804"/>
                </a:moveTo>
                <a:cubicBezTo>
                  <a:pt x="42061" y="64958"/>
                  <a:pt x="115616" y="286679"/>
                  <a:pt x="180174" y="423204"/>
                </a:cubicBezTo>
                <a:cubicBezTo>
                  <a:pt x="244732" y="559729"/>
                  <a:pt x="380199" y="791504"/>
                  <a:pt x="405599" y="835954"/>
                </a:cubicBezTo>
                <a:cubicBezTo>
                  <a:pt x="430999" y="880404"/>
                  <a:pt x="393957" y="806850"/>
                  <a:pt x="332574" y="689904"/>
                </a:cubicBezTo>
                <a:cubicBezTo>
                  <a:pt x="271191" y="572958"/>
                  <a:pt x="87041" y="239583"/>
                  <a:pt x="37299" y="134279"/>
                </a:cubicBezTo>
                <a:cubicBezTo>
                  <a:pt x="-12443" y="28975"/>
                  <a:pt x="-5563" y="-31350"/>
                  <a:pt x="18249" y="1680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068F041F-F748-43E5-83F0-4AE84678E159}"/>
              </a:ext>
            </a:extLst>
          </p:cNvPr>
          <p:cNvSpPr/>
          <p:nvPr/>
        </p:nvSpPr>
        <p:spPr>
          <a:xfrm>
            <a:off x="3309151" y="5459251"/>
            <a:ext cx="365890" cy="795343"/>
          </a:xfrm>
          <a:custGeom>
            <a:avLst/>
            <a:gdLst>
              <a:gd name="connsiteX0" fmla="*/ 5549 w 365890"/>
              <a:gd name="connsiteY0" fmla="*/ 4924 h 795343"/>
              <a:gd name="connsiteX1" fmla="*/ 183349 w 365890"/>
              <a:gd name="connsiteY1" fmla="*/ 449424 h 795343"/>
              <a:gd name="connsiteX2" fmla="*/ 364324 w 365890"/>
              <a:gd name="connsiteY2" fmla="*/ 792324 h 795343"/>
              <a:gd name="connsiteX3" fmla="*/ 259549 w 365890"/>
              <a:gd name="connsiteY3" fmla="*/ 595474 h 795343"/>
              <a:gd name="connsiteX4" fmla="*/ 62699 w 365890"/>
              <a:gd name="connsiteY4" fmla="*/ 233524 h 795343"/>
              <a:gd name="connsiteX5" fmla="*/ 5549 w 365890"/>
              <a:gd name="connsiteY5" fmla="*/ 4924 h 79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890" h="795343">
                <a:moveTo>
                  <a:pt x="5549" y="4924"/>
                </a:moveTo>
                <a:cubicBezTo>
                  <a:pt x="25657" y="40907"/>
                  <a:pt x="123553" y="318191"/>
                  <a:pt x="183349" y="449424"/>
                </a:cubicBezTo>
                <a:cubicBezTo>
                  <a:pt x="243145" y="580657"/>
                  <a:pt x="351624" y="767982"/>
                  <a:pt x="364324" y="792324"/>
                </a:cubicBezTo>
                <a:cubicBezTo>
                  <a:pt x="377024" y="816666"/>
                  <a:pt x="309820" y="688607"/>
                  <a:pt x="259549" y="595474"/>
                </a:cubicBezTo>
                <a:cubicBezTo>
                  <a:pt x="209278" y="502341"/>
                  <a:pt x="101857" y="328245"/>
                  <a:pt x="62699" y="233524"/>
                </a:cubicBezTo>
                <a:cubicBezTo>
                  <a:pt x="23541" y="138803"/>
                  <a:pt x="-14559" y="-31059"/>
                  <a:pt x="5549" y="492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3B9935A6-769A-40F4-8F05-38D4F85AB5BD}"/>
              </a:ext>
            </a:extLst>
          </p:cNvPr>
          <p:cNvSpPr/>
          <p:nvPr/>
        </p:nvSpPr>
        <p:spPr>
          <a:xfrm>
            <a:off x="3562075" y="6258001"/>
            <a:ext cx="177505" cy="429170"/>
          </a:xfrm>
          <a:custGeom>
            <a:avLst/>
            <a:gdLst>
              <a:gd name="connsiteX0" fmla="*/ 174900 w 177505"/>
              <a:gd name="connsiteY0" fmla="*/ 15799 h 429170"/>
              <a:gd name="connsiteX1" fmla="*/ 149500 w 177505"/>
              <a:gd name="connsiteY1" fmla="*/ 63424 h 429170"/>
              <a:gd name="connsiteX2" fmla="*/ 275 w 177505"/>
              <a:gd name="connsiteY2" fmla="*/ 425374 h 429170"/>
              <a:gd name="connsiteX3" fmla="*/ 114575 w 177505"/>
              <a:gd name="connsiteY3" fmla="*/ 238049 h 429170"/>
              <a:gd name="connsiteX4" fmla="*/ 174900 w 177505"/>
              <a:gd name="connsiteY4" fmla="*/ 15799 h 42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05" h="429170">
                <a:moveTo>
                  <a:pt x="174900" y="15799"/>
                </a:moveTo>
                <a:cubicBezTo>
                  <a:pt x="180721" y="-13305"/>
                  <a:pt x="178604" y="-4839"/>
                  <a:pt x="149500" y="63424"/>
                </a:cubicBezTo>
                <a:cubicBezTo>
                  <a:pt x="120396" y="131687"/>
                  <a:pt x="6096" y="396270"/>
                  <a:pt x="275" y="425374"/>
                </a:cubicBezTo>
                <a:cubicBezTo>
                  <a:pt x="-5546" y="454478"/>
                  <a:pt x="82296" y="308957"/>
                  <a:pt x="114575" y="238049"/>
                </a:cubicBezTo>
                <a:cubicBezTo>
                  <a:pt x="146854" y="167141"/>
                  <a:pt x="169079" y="44903"/>
                  <a:pt x="174900" y="1579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E56BB58B-1FD1-492E-9970-9C84F164C756}"/>
              </a:ext>
            </a:extLst>
          </p:cNvPr>
          <p:cNvSpPr/>
          <p:nvPr/>
        </p:nvSpPr>
        <p:spPr>
          <a:xfrm>
            <a:off x="3531046" y="6280653"/>
            <a:ext cx="142716" cy="414092"/>
          </a:xfrm>
          <a:custGeom>
            <a:avLst/>
            <a:gdLst>
              <a:gd name="connsiteX0" fmla="*/ 142429 w 142716"/>
              <a:gd name="connsiteY0" fmla="*/ 5847 h 414092"/>
              <a:gd name="connsiteX1" fmla="*/ 9079 w 142716"/>
              <a:gd name="connsiteY1" fmla="*/ 402722 h 414092"/>
              <a:gd name="connsiteX2" fmla="*/ 15429 w 142716"/>
              <a:gd name="connsiteY2" fmla="*/ 294772 h 414092"/>
              <a:gd name="connsiteX3" fmla="*/ 44004 w 142716"/>
              <a:gd name="connsiteY3" fmla="*/ 174122 h 414092"/>
              <a:gd name="connsiteX4" fmla="*/ 142429 w 142716"/>
              <a:gd name="connsiteY4" fmla="*/ 5847 h 4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16" h="414092">
                <a:moveTo>
                  <a:pt x="142429" y="5847"/>
                </a:moveTo>
                <a:cubicBezTo>
                  <a:pt x="136608" y="43947"/>
                  <a:pt x="30246" y="354568"/>
                  <a:pt x="9079" y="402722"/>
                </a:cubicBezTo>
                <a:cubicBezTo>
                  <a:pt x="-12088" y="450876"/>
                  <a:pt x="9608" y="332872"/>
                  <a:pt x="15429" y="294772"/>
                </a:cubicBezTo>
                <a:cubicBezTo>
                  <a:pt x="21250" y="256672"/>
                  <a:pt x="23896" y="221747"/>
                  <a:pt x="44004" y="174122"/>
                </a:cubicBezTo>
                <a:cubicBezTo>
                  <a:pt x="64112" y="126497"/>
                  <a:pt x="148250" y="-32253"/>
                  <a:pt x="142429" y="584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4E5840FC-95F1-4448-A9FD-AC36AD8A923B}"/>
              </a:ext>
            </a:extLst>
          </p:cNvPr>
          <p:cNvSpPr/>
          <p:nvPr/>
        </p:nvSpPr>
        <p:spPr>
          <a:xfrm>
            <a:off x="3836031" y="5664131"/>
            <a:ext cx="723075" cy="713773"/>
          </a:xfrm>
          <a:custGeom>
            <a:avLst/>
            <a:gdLst>
              <a:gd name="connsiteX0" fmla="*/ 659769 w 723075"/>
              <a:gd name="connsiteY0" fmla="*/ 69 h 713773"/>
              <a:gd name="connsiteX1" fmla="*/ 720094 w 723075"/>
              <a:gd name="connsiteY1" fmla="*/ 298519 h 713773"/>
              <a:gd name="connsiteX2" fmla="*/ 694694 w 723075"/>
              <a:gd name="connsiteY2" fmla="*/ 377894 h 713773"/>
              <a:gd name="connsiteX3" fmla="*/ 532769 w 723075"/>
              <a:gd name="connsiteY3" fmla="*/ 555694 h 713773"/>
              <a:gd name="connsiteX4" fmla="*/ 437519 w 723075"/>
              <a:gd name="connsiteY4" fmla="*/ 695394 h 713773"/>
              <a:gd name="connsiteX5" fmla="*/ 307344 w 723075"/>
              <a:gd name="connsiteY5" fmla="*/ 708094 h 713773"/>
              <a:gd name="connsiteX6" fmla="*/ 66044 w 723075"/>
              <a:gd name="connsiteY6" fmla="*/ 657294 h 713773"/>
              <a:gd name="connsiteX7" fmla="*/ 24769 w 723075"/>
              <a:gd name="connsiteY7" fmla="*/ 603319 h 713773"/>
              <a:gd name="connsiteX8" fmla="*/ 402594 w 723075"/>
              <a:gd name="connsiteY8" fmla="*/ 647769 h 713773"/>
              <a:gd name="connsiteX9" fmla="*/ 583569 w 723075"/>
              <a:gd name="connsiteY9" fmla="*/ 444569 h 713773"/>
              <a:gd name="connsiteX10" fmla="*/ 669294 w 723075"/>
              <a:gd name="connsiteY10" fmla="*/ 327094 h 713773"/>
              <a:gd name="connsiteX11" fmla="*/ 659769 w 723075"/>
              <a:gd name="connsiteY11" fmla="*/ 69 h 71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3075" h="713773">
                <a:moveTo>
                  <a:pt x="659769" y="69"/>
                </a:moveTo>
                <a:cubicBezTo>
                  <a:pt x="668236" y="-4694"/>
                  <a:pt x="714273" y="235548"/>
                  <a:pt x="720094" y="298519"/>
                </a:cubicBezTo>
                <a:cubicBezTo>
                  <a:pt x="725915" y="361490"/>
                  <a:pt x="725915" y="335032"/>
                  <a:pt x="694694" y="377894"/>
                </a:cubicBezTo>
                <a:cubicBezTo>
                  <a:pt x="663473" y="420757"/>
                  <a:pt x="575631" y="502777"/>
                  <a:pt x="532769" y="555694"/>
                </a:cubicBezTo>
                <a:cubicBezTo>
                  <a:pt x="489907" y="608611"/>
                  <a:pt x="475090" y="669994"/>
                  <a:pt x="437519" y="695394"/>
                </a:cubicBezTo>
                <a:cubicBezTo>
                  <a:pt x="399948" y="720794"/>
                  <a:pt x="369256" y="714444"/>
                  <a:pt x="307344" y="708094"/>
                </a:cubicBezTo>
                <a:cubicBezTo>
                  <a:pt x="245431" y="701744"/>
                  <a:pt x="113140" y="674756"/>
                  <a:pt x="66044" y="657294"/>
                </a:cubicBezTo>
                <a:cubicBezTo>
                  <a:pt x="18948" y="639832"/>
                  <a:pt x="-31323" y="604906"/>
                  <a:pt x="24769" y="603319"/>
                </a:cubicBezTo>
                <a:cubicBezTo>
                  <a:pt x="80861" y="601732"/>
                  <a:pt x="309461" y="674227"/>
                  <a:pt x="402594" y="647769"/>
                </a:cubicBezTo>
                <a:cubicBezTo>
                  <a:pt x="495727" y="621311"/>
                  <a:pt x="539119" y="498015"/>
                  <a:pt x="583569" y="444569"/>
                </a:cubicBezTo>
                <a:cubicBezTo>
                  <a:pt x="628019" y="391123"/>
                  <a:pt x="653948" y="401707"/>
                  <a:pt x="669294" y="327094"/>
                </a:cubicBezTo>
                <a:cubicBezTo>
                  <a:pt x="684640" y="252482"/>
                  <a:pt x="651302" y="4832"/>
                  <a:pt x="659769" y="6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: 図形 2131">
            <a:extLst>
              <a:ext uri="{FF2B5EF4-FFF2-40B4-BE49-F238E27FC236}">
                <a16:creationId xmlns:a16="http://schemas.microsoft.com/office/drawing/2014/main" id="{7C54A242-74BC-4A9A-B9DF-0ADC33962096}"/>
              </a:ext>
            </a:extLst>
          </p:cNvPr>
          <p:cNvSpPr/>
          <p:nvPr/>
        </p:nvSpPr>
        <p:spPr>
          <a:xfrm>
            <a:off x="4504801" y="5657816"/>
            <a:ext cx="130960" cy="428698"/>
          </a:xfrm>
          <a:custGeom>
            <a:avLst/>
            <a:gdLst>
              <a:gd name="connsiteX0" fmla="*/ 524 w 130960"/>
              <a:gd name="connsiteY0" fmla="*/ 34 h 428698"/>
              <a:gd name="connsiteX1" fmla="*/ 83074 w 130960"/>
              <a:gd name="connsiteY1" fmla="*/ 228634 h 428698"/>
              <a:gd name="connsiteX2" fmla="*/ 35449 w 130960"/>
              <a:gd name="connsiteY2" fmla="*/ 428659 h 428698"/>
              <a:gd name="connsiteX3" fmla="*/ 130699 w 130960"/>
              <a:gd name="connsiteY3" fmla="*/ 212759 h 428698"/>
              <a:gd name="connsiteX4" fmla="*/ 524 w 130960"/>
              <a:gd name="connsiteY4" fmla="*/ 34 h 42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60" h="428698">
                <a:moveTo>
                  <a:pt x="524" y="34"/>
                </a:moveTo>
                <a:cubicBezTo>
                  <a:pt x="-7413" y="2680"/>
                  <a:pt x="77253" y="157197"/>
                  <a:pt x="83074" y="228634"/>
                </a:cubicBezTo>
                <a:cubicBezTo>
                  <a:pt x="88895" y="300072"/>
                  <a:pt x="27512" y="431305"/>
                  <a:pt x="35449" y="428659"/>
                </a:cubicBezTo>
                <a:cubicBezTo>
                  <a:pt x="43386" y="426013"/>
                  <a:pt x="136520" y="278905"/>
                  <a:pt x="130699" y="212759"/>
                </a:cubicBezTo>
                <a:cubicBezTo>
                  <a:pt x="124878" y="146613"/>
                  <a:pt x="8461" y="-2612"/>
                  <a:pt x="524" y="3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: 図形 2132">
            <a:extLst>
              <a:ext uri="{FF2B5EF4-FFF2-40B4-BE49-F238E27FC236}">
                <a16:creationId xmlns:a16="http://schemas.microsoft.com/office/drawing/2014/main" id="{FD187C09-D7F2-46D4-B280-6E3D3A30276B}"/>
              </a:ext>
            </a:extLst>
          </p:cNvPr>
          <p:cNvSpPr/>
          <p:nvPr/>
        </p:nvSpPr>
        <p:spPr>
          <a:xfrm>
            <a:off x="4195246" y="6054206"/>
            <a:ext cx="357705" cy="375866"/>
          </a:xfrm>
          <a:custGeom>
            <a:avLst/>
            <a:gdLst>
              <a:gd name="connsiteX0" fmla="*/ 2104 w 357705"/>
              <a:gd name="connsiteY0" fmla="*/ 365644 h 375866"/>
              <a:gd name="connsiteX1" fmla="*/ 208479 w 357705"/>
              <a:gd name="connsiteY1" fmla="*/ 162444 h 375866"/>
              <a:gd name="connsiteX2" fmla="*/ 357704 w 357705"/>
              <a:gd name="connsiteY2" fmla="*/ 519 h 375866"/>
              <a:gd name="connsiteX3" fmla="*/ 211654 w 357705"/>
              <a:gd name="connsiteY3" fmla="*/ 216419 h 375866"/>
              <a:gd name="connsiteX4" fmla="*/ 110054 w 357705"/>
              <a:gd name="connsiteY4" fmla="*/ 333894 h 375866"/>
              <a:gd name="connsiteX5" fmla="*/ 2104 w 357705"/>
              <a:gd name="connsiteY5" fmla="*/ 365644 h 37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705" h="375866">
                <a:moveTo>
                  <a:pt x="2104" y="365644"/>
                </a:moveTo>
                <a:cubicBezTo>
                  <a:pt x="18508" y="337069"/>
                  <a:pt x="149212" y="223298"/>
                  <a:pt x="208479" y="162444"/>
                </a:cubicBezTo>
                <a:cubicBezTo>
                  <a:pt x="267746" y="101590"/>
                  <a:pt x="357175" y="-8477"/>
                  <a:pt x="357704" y="519"/>
                </a:cubicBezTo>
                <a:cubicBezTo>
                  <a:pt x="358233" y="9515"/>
                  <a:pt x="252929" y="160856"/>
                  <a:pt x="211654" y="216419"/>
                </a:cubicBezTo>
                <a:cubicBezTo>
                  <a:pt x="170379" y="271981"/>
                  <a:pt x="150800" y="311669"/>
                  <a:pt x="110054" y="333894"/>
                </a:cubicBezTo>
                <a:cubicBezTo>
                  <a:pt x="69308" y="356119"/>
                  <a:pt x="-14300" y="394219"/>
                  <a:pt x="2104" y="36564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83ACECBD-2E93-4B83-BC14-D1ABC1F33F8E}"/>
              </a:ext>
            </a:extLst>
          </p:cNvPr>
          <p:cNvSpPr/>
          <p:nvPr/>
        </p:nvSpPr>
        <p:spPr>
          <a:xfrm>
            <a:off x="4512998" y="6150175"/>
            <a:ext cx="153586" cy="535110"/>
          </a:xfrm>
          <a:custGeom>
            <a:avLst/>
            <a:gdLst>
              <a:gd name="connsiteX0" fmla="*/ 3969 w 153586"/>
              <a:gd name="connsiteY0" fmla="*/ 13558 h 535110"/>
              <a:gd name="connsiteX1" fmla="*/ 29369 w 153586"/>
              <a:gd name="connsiteY1" fmla="*/ 68592 h 535110"/>
              <a:gd name="connsiteX2" fmla="*/ 152135 w 153586"/>
              <a:gd name="connsiteY2" fmla="*/ 534258 h 535110"/>
              <a:gd name="connsiteX3" fmla="*/ 92869 w 153586"/>
              <a:gd name="connsiteY3" fmla="*/ 178658 h 535110"/>
              <a:gd name="connsiteX4" fmla="*/ 3969 w 153586"/>
              <a:gd name="connsiteY4" fmla="*/ 13558 h 5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86" h="535110">
                <a:moveTo>
                  <a:pt x="3969" y="13558"/>
                </a:moveTo>
                <a:cubicBezTo>
                  <a:pt x="-6614" y="-4786"/>
                  <a:pt x="4675" y="-18191"/>
                  <a:pt x="29369" y="68592"/>
                </a:cubicBezTo>
                <a:cubicBezTo>
                  <a:pt x="54063" y="155375"/>
                  <a:pt x="141552" y="515914"/>
                  <a:pt x="152135" y="534258"/>
                </a:cubicBezTo>
                <a:cubicBezTo>
                  <a:pt x="162718" y="552602"/>
                  <a:pt x="112625" y="269675"/>
                  <a:pt x="92869" y="178658"/>
                </a:cubicBezTo>
                <a:cubicBezTo>
                  <a:pt x="73114" y="87641"/>
                  <a:pt x="14552" y="31902"/>
                  <a:pt x="3969" y="135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: 図形 2134">
            <a:extLst>
              <a:ext uri="{FF2B5EF4-FFF2-40B4-BE49-F238E27FC236}">
                <a16:creationId xmlns:a16="http://schemas.microsoft.com/office/drawing/2014/main" id="{A1B2EEA9-EE87-44FC-8640-2DADA0976C3A}"/>
              </a:ext>
            </a:extLst>
          </p:cNvPr>
          <p:cNvSpPr/>
          <p:nvPr/>
        </p:nvSpPr>
        <p:spPr>
          <a:xfrm>
            <a:off x="4739342" y="5307541"/>
            <a:ext cx="690245" cy="321540"/>
          </a:xfrm>
          <a:custGeom>
            <a:avLst/>
            <a:gdLst>
              <a:gd name="connsiteX0" fmla="*/ 689908 w 690245"/>
              <a:gd name="connsiteY0" fmla="*/ 51859 h 321540"/>
              <a:gd name="connsiteX1" fmla="*/ 527983 w 690245"/>
              <a:gd name="connsiteY1" fmla="*/ 283634 h 321540"/>
              <a:gd name="connsiteX2" fmla="*/ 535921 w 690245"/>
              <a:gd name="connsiteY2" fmla="*/ 320147 h 321540"/>
              <a:gd name="connsiteX3" fmla="*/ 497821 w 690245"/>
              <a:gd name="connsiteY3" fmla="*/ 272522 h 321540"/>
              <a:gd name="connsiteX4" fmla="*/ 933 w 690245"/>
              <a:gd name="connsiteY4" fmla="*/ 1059 h 321540"/>
              <a:gd name="connsiteX5" fmla="*/ 377171 w 690245"/>
              <a:gd name="connsiteY5" fmla="*/ 180447 h 321540"/>
              <a:gd name="connsiteX6" fmla="*/ 515283 w 690245"/>
              <a:gd name="connsiteY6" fmla="*/ 234422 h 321540"/>
              <a:gd name="connsiteX7" fmla="*/ 569258 w 690245"/>
              <a:gd name="connsiteY7" fmla="*/ 159809 h 321540"/>
              <a:gd name="connsiteX8" fmla="*/ 689908 w 690245"/>
              <a:gd name="connsiteY8" fmla="*/ 51859 h 32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245" h="321540">
                <a:moveTo>
                  <a:pt x="689908" y="51859"/>
                </a:moveTo>
                <a:cubicBezTo>
                  <a:pt x="683029" y="72496"/>
                  <a:pt x="553647" y="238919"/>
                  <a:pt x="527983" y="283634"/>
                </a:cubicBezTo>
                <a:cubicBezTo>
                  <a:pt x="502319" y="328349"/>
                  <a:pt x="540948" y="321999"/>
                  <a:pt x="535921" y="320147"/>
                </a:cubicBezTo>
                <a:cubicBezTo>
                  <a:pt x="530894" y="318295"/>
                  <a:pt x="586986" y="325703"/>
                  <a:pt x="497821" y="272522"/>
                </a:cubicBezTo>
                <a:cubicBezTo>
                  <a:pt x="408656" y="219341"/>
                  <a:pt x="21041" y="16405"/>
                  <a:pt x="933" y="1059"/>
                </a:cubicBezTo>
                <a:cubicBezTo>
                  <a:pt x="-19175" y="-14287"/>
                  <a:pt x="291446" y="141553"/>
                  <a:pt x="377171" y="180447"/>
                </a:cubicBezTo>
                <a:cubicBezTo>
                  <a:pt x="462896" y="219341"/>
                  <a:pt x="483268" y="237862"/>
                  <a:pt x="515283" y="234422"/>
                </a:cubicBezTo>
                <a:cubicBezTo>
                  <a:pt x="547297" y="230982"/>
                  <a:pt x="542006" y="189178"/>
                  <a:pt x="569258" y="159809"/>
                </a:cubicBezTo>
                <a:cubicBezTo>
                  <a:pt x="596510" y="130440"/>
                  <a:pt x="696787" y="31222"/>
                  <a:pt x="689908" y="5185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6D804453-05C4-4A70-9A2D-C55F7399E04D}"/>
              </a:ext>
            </a:extLst>
          </p:cNvPr>
          <p:cNvSpPr/>
          <p:nvPr/>
        </p:nvSpPr>
        <p:spPr>
          <a:xfrm>
            <a:off x="5237247" y="5324472"/>
            <a:ext cx="694784" cy="719983"/>
          </a:xfrm>
          <a:custGeom>
            <a:avLst/>
            <a:gdLst>
              <a:gd name="connsiteX0" fmla="*/ 17378 w 694784"/>
              <a:gd name="connsiteY0" fmla="*/ 6353 h 719983"/>
              <a:gd name="connsiteX1" fmla="*/ 112628 w 694784"/>
              <a:gd name="connsiteY1" fmla="*/ 50803 h 719983"/>
              <a:gd name="connsiteX2" fmla="*/ 477753 w 694784"/>
              <a:gd name="connsiteY2" fmla="*/ 171453 h 719983"/>
              <a:gd name="connsiteX3" fmla="*/ 690478 w 694784"/>
              <a:gd name="connsiteY3" fmla="*/ 714378 h 719983"/>
              <a:gd name="connsiteX4" fmla="*/ 604753 w 694784"/>
              <a:gd name="connsiteY4" fmla="*/ 438153 h 719983"/>
              <a:gd name="connsiteX5" fmla="*/ 417428 w 694784"/>
              <a:gd name="connsiteY5" fmla="*/ 180978 h 719983"/>
              <a:gd name="connsiteX6" fmla="*/ 17378 w 694784"/>
              <a:gd name="connsiteY6" fmla="*/ 6353 h 71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784" h="719983">
                <a:moveTo>
                  <a:pt x="17378" y="6353"/>
                </a:moveTo>
                <a:cubicBezTo>
                  <a:pt x="-33422" y="-15343"/>
                  <a:pt x="35899" y="23286"/>
                  <a:pt x="112628" y="50803"/>
                </a:cubicBezTo>
                <a:cubicBezTo>
                  <a:pt x="189357" y="78320"/>
                  <a:pt x="381445" y="60857"/>
                  <a:pt x="477753" y="171453"/>
                </a:cubicBezTo>
                <a:cubicBezTo>
                  <a:pt x="574061" y="282049"/>
                  <a:pt x="669311" y="669928"/>
                  <a:pt x="690478" y="714378"/>
                </a:cubicBezTo>
                <a:cubicBezTo>
                  <a:pt x="711645" y="758828"/>
                  <a:pt x="650261" y="527053"/>
                  <a:pt x="604753" y="438153"/>
                </a:cubicBezTo>
                <a:cubicBezTo>
                  <a:pt x="559245" y="349253"/>
                  <a:pt x="517440" y="254003"/>
                  <a:pt x="417428" y="180978"/>
                </a:cubicBezTo>
                <a:cubicBezTo>
                  <a:pt x="317416" y="107953"/>
                  <a:pt x="68178" y="28049"/>
                  <a:pt x="17378" y="635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: 図形 2136">
            <a:extLst>
              <a:ext uri="{FF2B5EF4-FFF2-40B4-BE49-F238E27FC236}">
                <a16:creationId xmlns:a16="http://schemas.microsoft.com/office/drawing/2014/main" id="{CC7B182B-C91D-4109-88B8-0D8514AE60AC}"/>
              </a:ext>
            </a:extLst>
          </p:cNvPr>
          <p:cNvSpPr/>
          <p:nvPr/>
        </p:nvSpPr>
        <p:spPr>
          <a:xfrm>
            <a:off x="5892674" y="5992041"/>
            <a:ext cx="48116" cy="711000"/>
          </a:xfrm>
          <a:custGeom>
            <a:avLst/>
            <a:gdLst>
              <a:gd name="connsiteX0" fmla="*/ 44576 w 48116"/>
              <a:gd name="connsiteY0" fmla="*/ 11884 h 711000"/>
              <a:gd name="connsiteX1" fmla="*/ 44576 w 48116"/>
              <a:gd name="connsiteY1" fmla="*/ 97609 h 711000"/>
              <a:gd name="connsiteX2" fmla="*/ 38226 w 48116"/>
              <a:gd name="connsiteY2" fmla="*/ 710384 h 711000"/>
              <a:gd name="connsiteX3" fmla="*/ 126 w 48116"/>
              <a:gd name="connsiteY3" fmla="*/ 208734 h 711000"/>
              <a:gd name="connsiteX4" fmla="*/ 44576 w 48116"/>
              <a:gd name="connsiteY4" fmla="*/ 11884 h 71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16" h="711000">
                <a:moveTo>
                  <a:pt x="44576" y="11884"/>
                </a:moveTo>
                <a:cubicBezTo>
                  <a:pt x="51984" y="-6637"/>
                  <a:pt x="45634" y="-18808"/>
                  <a:pt x="44576" y="97609"/>
                </a:cubicBezTo>
                <a:cubicBezTo>
                  <a:pt x="43518" y="214026"/>
                  <a:pt x="45634" y="691863"/>
                  <a:pt x="38226" y="710384"/>
                </a:cubicBezTo>
                <a:cubicBezTo>
                  <a:pt x="30818" y="728905"/>
                  <a:pt x="2772" y="325151"/>
                  <a:pt x="126" y="208734"/>
                </a:cubicBezTo>
                <a:cubicBezTo>
                  <a:pt x="-2520" y="92317"/>
                  <a:pt x="37168" y="30405"/>
                  <a:pt x="44576" y="1188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24435F2B-F5A1-442E-8DAB-134626523DBA}"/>
              </a:ext>
            </a:extLst>
          </p:cNvPr>
          <p:cNvSpPr/>
          <p:nvPr/>
        </p:nvSpPr>
        <p:spPr>
          <a:xfrm>
            <a:off x="4581795" y="5538744"/>
            <a:ext cx="291979" cy="1129737"/>
          </a:xfrm>
          <a:custGeom>
            <a:avLst/>
            <a:gdLst>
              <a:gd name="connsiteX0" fmla="*/ 12430 w 291979"/>
              <a:gd name="connsiteY0" fmla="*/ 33381 h 1129737"/>
              <a:gd name="connsiteX1" fmla="*/ 21955 w 291979"/>
              <a:gd name="connsiteY1" fmla="*/ 93706 h 1129737"/>
              <a:gd name="connsiteX2" fmla="*/ 155305 w 291979"/>
              <a:gd name="connsiteY2" fmla="*/ 798556 h 1129737"/>
              <a:gd name="connsiteX3" fmla="*/ 291830 w 291979"/>
              <a:gd name="connsiteY3" fmla="*/ 1125581 h 1129737"/>
              <a:gd name="connsiteX4" fmla="*/ 180705 w 291979"/>
              <a:gd name="connsiteY4" fmla="*/ 966831 h 1129737"/>
              <a:gd name="connsiteX5" fmla="*/ 120380 w 291979"/>
              <a:gd name="connsiteY5" fmla="*/ 728706 h 1129737"/>
              <a:gd name="connsiteX6" fmla="*/ 145780 w 291979"/>
              <a:gd name="connsiteY6" fmla="*/ 335006 h 1129737"/>
              <a:gd name="connsiteX7" fmla="*/ 12430 w 291979"/>
              <a:gd name="connsiteY7" fmla="*/ 33381 h 11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979" h="1129737">
                <a:moveTo>
                  <a:pt x="12430" y="33381"/>
                </a:moveTo>
                <a:cubicBezTo>
                  <a:pt x="-8207" y="-6835"/>
                  <a:pt x="-1857" y="-33823"/>
                  <a:pt x="21955" y="93706"/>
                </a:cubicBezTo>
                <a:cubicBezTo>
                  <a:pt x="45767" y="221235"/>
                  <a:pt x="110326" y="626577"/>
                  <a:pt x="155305" y="798556"/>
                </a:cubicBezTo>
                <a:cubicBezTo>
                  <a:pt x="200284" y="970535"/>
                  <a:pt x="287597" y="1097535"/>
                  <a:pt x="291830" y="1125581"/>
                </a:cubicBezTo>
                <a:cubicBezTo>
                  <a:pt x="296063" y="1153627"/>
                  <a:pt x="209280" y="1032977"/>
                  <a:pt x="180705" y="966831"/>
                </a:cubicBezTo>
                <a:cubicBezTo>
                  <a:pt x="152130" y="900685"/>
                  <a:pt x="126201" y="834010"/>
                  <a:pt x="120380" y="728706"/>
                </a:cubicBezTo>
                <a:cubicBezTo>
                  <a:pt x="114559" y="623402"/>
                  <a:pt x="162713" y="448248"/>
                  <a:pt x="145780" y="335006"/>
                </a:cubicBezTo>
                <a:cubicBezTo>
                  <a:pt x="128847" y="221764"/>
                  <a:pt x="33067" y="73597"/>
                  <a:pt x="12430" y="3338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: 図形 2138">
            <a:extLst>
              <a:ext uri="{FF2B5EF4-FFF2-40B4-BE49-F238E27FC236}">
                <a16:creationId xmlns:a16="http://schemas.microsoft.com/office/drawing/2014/main" id="{B13A8A63-15DD-45E4-B7E4-9FC03A2E5B14}"/>
              </a:ext>
            </a:extLst>
          </p:cNvPr>
          <p:cNvSpPr/>
          <p:nvPr/>
        </p:nvSpPr>
        <p:spPr>
          <a:xfrm>
            <a:off x="4891367" y="5949652"/>
            <a:ext cx="326668" cy="223465"/>
          </a:xfrm>
          <a:custGeom>
            <a:avLst/>
            <a:gdLst>
              <a:gd name="connsiteX0" fmla="*/ 1308 w 326668"/>
              <a:gd name="connsiteY0" fmla="*/ 298 h 223465"/>
              <a:gd name="connsiteX1" fmla="*/ 321983 w 326668"/>
              <a:gd name="connsiteY1" fmla="*/ 203498 h 223465"/>
              <a:gd name="connsiteX2" fmla="*/ 191808 w 326668"/>
              <a:gd name="connsiteY2" fmla="*/ 197148 h 223465"/>
              <a:gd name="connsiteX3" fmla="*/ 185458 w 326668"/>
              <a:gd name="connsiteY3" fmla="*/ 222548 h 223465"/>
              <a:gd name="connsiteX4" fmla="*/ 207683 w 326668"/>
              <a:gd name="connsiteY4" fmla="*/ 159048 h 223465"/>
              <a:gd name="connsiteX5" fmla="*/ 1308 w 326668"/>
              <a:gd name="connsiteY5" fmla="*/ 298 h 22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668" h="223465">
                <a:moveTo>
                  <a:pt x="1308" y="298"/>
                </a:moveTo>
                <a:cubicBezTo>
                  <a:pt x="20358" y="7706"/>
                  <a:pt x="290233" y="170690"/>
                  <a:pt x="321983" y="203498"/>
                </a:cubicBezTo>
                <a:cubicBezTo>
                  <a:pt x="353733" y="236306"/>
                  <a:pt x="214562" y="193973"/>
                  <a:pt x="191808" y="197148"/>
                </a:cubicBezTo>
                <a:cubicBezTo>
                  <a:pt x="169054" y="200323"/>
                  <a:pt x="182812" y="228898"/>
                  <a:pt x="185458" y="222548"/>
                </a:cubicBezTo>
                <a:cubicBezTo>
                  <a:pt x="188104" y="216198"/>
                  <a:pt x="238375" y="192385"/>
                  <a:pt x="207683" y="159048"/>
                </a:cubicBezTo>
                <a:cubicBezTo>
                  <a:pt x="176991" y="125711"/>
                  <a:pt x="-17742" y="-7110"/>
                  <a:pt x="1308" y="29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E55006C5-7150-4EA4-A32A-ED64F1DE5FE5}"/>
              </a:ext>
            </a:extLst>
          </p:cNvPr>
          <p:cNvSpPr/>
          <p:nvPr/>
        </p:nvSpPr>
        <p:spPr>
          <a:xfrm>
            <a:off x="3876593" y="6017094"/>
            <a:ext cx="296300" cy="265306"/>
          </a:xfrm>
          <a:custGeom>
            <a:avLst/>
            <a:gdLst>
              <a:gd name="connsiteX0" fmla="*/ 1140 w 296300"/>
              <a:gd name="connsiteY0" fmla="*/ 265173 h 265306"/>
              <a:gd name="connsiteX1" fmla="*/ 170474 w 296300"/>
              <a:gd name="connsiteY1" fmla="*/ 66206 h 265306"/>
              <a:gd name="connsiteX2" fmla="*/ 295357 w 296300"/>
              <a:gd name="connsiteY2" fmla="*/ 589 h 265306"/>
              <a:gd name="connsiteX3" fmla="*/ 104857 w 296300"/>
              <a:gd name="connsiteY3" fmla="*/ 95839 h 265306"/>
              <a:gd name="connsiteX4" fmla="*/ 1140 w 296300"/>
              <a:gd name="connsiteY4" fmla="*/ 265173 h 26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300" h="265306">
                <a:moveTo>
                  <a:pt x="1140" y="265173"/>
                </a:moveTo>
                <a:cubicBezTo>
                  <a:pt x="12076" y="260234"/>
                  <a:pt x="121438" y="110303"/>
                  <a:pt x="170474" y="66206"/>
                </a:cubicBezTo>
                <a:cubicBezTo>
                  <a:pt x="219510" y="22109"/>
                  <a:pt x="306293" y="-4350"/>
                  <a:pt x="295357" y="589"/>
                </a:cubicBezTo>
                <a:cubicBezTo>
                  <a:pt x="284421" y="5528"/>
                  <a:pt x="149307" y="54564"/>
                  <a:pt x="104857" y="95839"/>
                </a:cubicBezTo>
                <a:cubicBezTo>
                  <a:pt x="60407" y="137114"/>
                  <a:pt x="-9796" y="270112"/>
                  <a:pt x="1140" y="26517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9B3C0C39-EB6B-4F4D-BCC1-FE6EE7D75027}"/>
              </a:ext>
            </a:extLst>
          </p:cNvPr>
          <p:cNvSpPr/>
          <p:nvPr/>
        </p:nvSpPr>
        <p:spPr>
          <a:xfrm>
            <a:off x="3487231" y="4838152"/>
            <a:ext cx="275856" cy="901020"/>
          </a:xfrm>
          <a:custGeom>
            <a:avLst/>
            <a:gdLst>
              <a:gd name="connsiteX0" fmla="*/ 271969 w 275856"/>
              <a:gd name="connsiteY0" fmla="*/ 28065 h 901020"/>
              <a:gd name="connsiteX1" fmla="*/ 240219 w 275856"/>
              <a:gd name="connsiteY1" fmla="*/ 123315 h 901020"/>
              <a:gd name="connsiteX2" fmla="*/ 49719 w 275856"/>
              <a:gd name="connsiteY2" fmla="*/ 792181 h 901020"/>
              <a:gd name="connsiteX3" fmla="*/ 3152 w 275856"/>
              <a:gd name="connsiteY3" fmla="*/ 898015 h 901020"/>
              <a:gd name="connsiteX4" fmla="*/ 115336 w 275856"/>
              <a:gd name="connsiteY4" fmla="*/ 773131 h 901020"/>
              <a:gd name="connsiteX5" fmla="*/ 157669 w 275856"/>
              <a:gd name="connsiteY5" fmla="*/ 720215 h 901020"/>
              <a:gd name="connsiteX6" fmla="*/ 189419 w 275856"/>
              <a:gd name="connsiteY6" fmla="*/ 453515 h 901020"/>
              <a:gd name="connsiteX7" fmla="*/ 271969 w 275856"/>
              <a:gd name="connsiteY7" fmla="*/ 28065 h 90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856" h="901020">
                <a:moveTo>
                  <a:pt x="271969" y="28065"/>
                </a:moveTo>
                <a:cubicBezTo>
                  <a:pt x="280436" y="-26968"/>
                  <a:pt x="277261" y="-4038"/>
                  <a:pt x="240219" y="123315"/>
                </a:cubicBezTo>
                <a:cubicBezTo>
                  <a:pt x="203177" y="250668"/>
                  <a:pt x="89230" y="663064"/>
                  <a:pt x="49719" y="792181"/>
                </a:cubicBezTo>
                <a:cubicBezTo>
                  <a:pt x="10208" y="921298"/>
                  <a:pt x="-7784" y="901190"/>
                  <a:pt x="3152" y="898015"/>
                </a:cubicBezTo>
                <a:cubicBezTo>
                  <a:pt x="14088" y="894840"/>
                  <a:pt x="89583" y="802764"/>
                  <a:pt x="115336" y="773131"/>
                </a:cubicBezTo>
                <a:cubicBezTo>
                  <a:pt x="141089" y="743498"/>
                  <a:pt x="145322" y="773484"/>
                  <a:pt x="157669" y="720215"/>
                </a:cubicBezTo>
                <a:cubicBezTo>
                  <a:pt x="170016" y="666946"/>
                  <a:pt x="168958" y="573459"/>
                  <a:pt x="189419" y="453515"/>
                </a:cubicBezTo>
                <a:cubicBezTo>
                  <a:pt x="209880" y="333571"/>
                  <a:pt x="263502" y="83098"/>
                  <a:pt x="271969" y="2806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DCBE785A-55AE-4C1F-B243-1E8B838B4E16}"/>
              </a:ext>
            </a:extLst>
          </p:cNvPr>
          <p:cNvSpPr/>
          <p:nvPr/>
        </p:nvSpPr>
        <p:spPr>
          <a:xfrm>
            <a:off x="3840078" y="4340816"/>
            <a:ext cx="208248" cy="263109"/>
          </a:xfrm>
          <a:custGeom>
            <a:avLst/>
            <a:gdLst>
              <a:gd name="connsiteX0" fmla="*/ 206989 w 208248"/>
              <a:gd name="connsiteY0" fmla="*/ 467 h 263109"/>
              <a:gd name="connsiteX1" fmla="*/ 41889 w 208248"/>
              <a:gd name="connsiteY1" fmla="*/ 108417 h 263109"/>
              <a:gd name="connsiteX2" fmla="*/ 3789 w 208248"/>
              <a:gd name="connsiteY2" fmla="*/ 262934 h 263109"/>
              <a:gd name="connsiteX3" fmla="*/ 111739 w 208248"/>
              <a:gd name="connsiteY3" fmla="*/ 76667 h 263109"/>
              <a:gd name="connsiteX4" fmla="*/ 206989 w 208248"/>
              <a:gd name="connsiteY4" fmla="*/ 467 h 26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248" h="263109">
                <a:moveTo>
                  <a:pt x="206989" y="467"/>
                </a:moveTo>
                <a:cubicBezTo>
                  <a:pt x="195347" y="5759"/>
                  <a:pt x="75756" y="64673"/>
                  <a:pt x="41889" y="108417"/>
                </a:cubicBezTo>
                <a:cubicBezTo>
                  <a:pt x="8022" y="152162"/>
                  <a:pt x="-7853" y="268226"/>
                  <a:pt x="3789" y="262934"/>
                </a:cubicBezTo>
                <a:cubicBezTo>
                  <a:pt x="15431" y="257642"/>
                  <a:pt x="76814" y="117589"/>
                  <a:pt x="111739" y="76667"/>
                </a:cubicBezTo>
                <a:cubicBezTo>
                  <a:pt x="146664" y="35745"/>
                  <a:pt x="218631" y="-4825"/>
                  <a:pt x="206989" y="46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: 図形 2142">
            <a:extLst>
              <a:ext uri="{FF2B5EF4-FFF2-40B4-BE49-F238E27FC236}">
                <a16:creationId xmlns:a16="http://schemas.microsoft.com/office/drawing/2014/main" id="{C51513DD-17BF-4DC0-8693-CF77B4503F39}"/>
              </a:ext>
            </a:extLst>
          </p:cNvPr>
          <p:cNvSpPr/>
          <p:nvPr/>
        </p:nvSpPr>
        <p:spPr>
          <a:xfrm>
            <a:off x="3744539" y="4600450"/>
            <a:ext cx="97262" cy="305103"/>
          </a:xfrm>
          <a:custGeom>
            <a:avLst/>
            <a:gdLst>
              <a:gd name="connsiteX0" fmla="*/ 97211 w 97262"/>
              <a:gd name="connsiteY0" fmla="*/ 1183 h 305103"/>
              <a:gd name="connsiteX1" fmla="*/ 6194 w 97262"/>
              <a:gd name="connsiteY1" fmla="*/ 297517 h 305103"/>
              <a:gd name="connsiteX2" fmla="*/ 18894 w 97262"/>
              <a:gd name="connsiteY2" fmla="*/ 198033 h 305103"/>
              <a:gd name="connsiteX3" fmla="*/ 97211 w 97262"/>
              <a:gd name="connsiteY3" fmla="*/ 1183 h 3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62" h="305103">
                <a:moveTo>
                  <a:pt x="97211" y="1183"/>
                </a:moveTo>
                <a:cubicBezTo>
                  <a:pt x="95094" y="17764"/>
                  <a:pt x="19247" y="264709"/>
                  <a:pt x="6194" y="297517"/>
                </a:cubicBezTo>
                <a:cubicBezTo>
                  <a:pt x="-6859" y="330325"/>
                  <a:pt x="2313" y="249186"/>
                  <a:pt x="18894" y="198033"/>
                </a:cubicBezTo>
                <a:cubicBezTo>
                  <a:pt x="35475" y="146880"/>
                  <a:pt x="99328" y="-15398"/>
                  <a:pt x="97211" y="118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: 図形 2143">
            <a:extLst>
              <a:ext uri="{FF2B5EF4-FFF2-40B4-BE49-F238E27FC236}">
                <a16:creationId xmlns:a16="http://schemas.microsoft.com/office/drawing/2014/main" id="{C0C9F976-2E39-420D-8DC8-3F39FAC638C4}"/>
              </a:ext>
            </a:extLst>
          </p:cNvPr>
          <p:cNvSpPr/>
          <p:nvPr/>
        </p:nvSpPr>
        <p:spPr>
          <a:xfrm>
            <a:off x="4069605" y="5725453"/>
            <a:ext cx="268380" cy="319449"/>
          </a:xfrm>
          <a:custGeom>
            <a:avLst/>
            <a:gdLst>
              <a:gd name="connsiteX0" fmla="*/ 265328 w 268380"/>
              <a:gd name="connsiteY0" fmla="*/ 130 h 319449"/>
              <a:gd name="connsiteX1" fmla="*/ 229345 w 268380"/>
              <a:gd name="connsiteY1" fmla="*/ 135597 h 319449"/>
              <a:gd name="connsiteX2" fmla="*/ 745 w 268380"/>
              <a:gd name="connsiteY2" fmla="*/ 317630 h 319449"/>
              <a:gd name="connsiteX3" fmla="*/ 157378 w 268380"/>
              <a:gd name="connsiteY3" fmla="*/ 222380 h 319449"/>
              <a:gd name="connsiteX4" fmla="*/ 195478 w 268380"/>
              <a:gd name="connsiteY4" fmla="*/ 112314 h 319449"/>
              <a:gd name="connsiteX5" fmla="*/ 265328 w 268380"/>
              <a:gd name="connsiteY5" fmla="*/ 130 h 31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80" h="319449">
                <a:moveTo>
                  <a:pt x="265328" y="130"/>
                </a:moveTo>
                <a:cubicBezTo>
                  <a:pt x="270972" y="4010"/>
                  <a:pt x="273442" y="82680"/>
                  <a:pt x="229345" y="135597"/>
                </a:cubicBezTo>
                <a:cubicBezTo>
                  <a:pt x="185248" y="188514"/>
                  <a:pt x="12739" y="303166"/>
                  <a:pt x="745" y="317630"/>
                </a:cubicBezTo>
                <a:cubicBezTo>
                  <a:pt x="-11249" y="332094"/>
                  <a:pt x="124922" y="256599"/>
                  <a:pt x="157378" y="222380"/>
                </a:cubicBezTo>
                <a:cubicBezTo>
                  <a:pt x="189833" y="188161"/>
                  <a:pt x="176428" y="144770"/>
                  <a:pt x="195478" y="112314"/>
                </a:cubicBezTo>
                <a:cubicBezTo>
                  <a:pt x="214528" y="79859"/>
                  <a:pt x="259684" y="-3750"/>
                  <a:pt x="265328" y="13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: 図形 2144">
            <a:extLst>
              <a:ext uri="{FF2B5EF4-FFF2-40B4-BE49-F238E27FC236}">
                <a16:creationId xmlns:a16="http://schemas.microsoft.com/office/drawing/2014/main" id="{E824A123-27C8-407D-9FE8-4F9263DED04E}"/>
              </a:ext>
            </a:extLst>
          </p:cNvPr>
          <p:cNvSpPr/>
          <p:nvPr/>
        </p:nvSpPr>
        <p:spPr>
          <a:xfrm>
            <a:off x="4311650" y="5287185"/>
            <a:ext cx="433968" cy="487208"/>
          </a:xfrm>
          <a:custGeom>
            <a:avLst/>
            <a:gdLst>
              <a:gd name="connsiteX0" fmla="*/ 431800 w 433968"/>
              <a:gd name="connsiteY0" fmla="*/ 2365 h 487208"/>
              <a:gd name="connsiteX1" fmla="*/ 302683 w 433968"/>
              <a:gd name="connsiteY1" fmla="*/ 192865 h 487208"/>
              <a:gd name="connsiteX2" fmla="*/ 188383 w 433968"/>
              <a:gd name="connsiteY2" fmla="*/ 355848 h 487208"/>
              <a:gd name="connsiteX3" fmla="*/ 0 w 433968"/>
              <a:gd name="connsiteY3" fmla="*/ 487082 h 487208"/>
              <a:gd name="connsiteX4" fmla="*/ 190500 w 433968"/>
              <a:gd name="connsiteY4" fmla="*/ 332565 h 487208"/>
              <a:gd name="connsiteX5" fmla="*/ 431800 w 433968"/>
              <a:gd name="connsiteY5" fmla="*/ 2365 h 48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968" h="487208">
                <a:moveTo>
                  <a:pt x="431800" y="2365"/>
                </a:moveTo>
                <a:cubicBezTo>
                  <a:pt x="450497" y="-20918"/>
                  <a:pt x="343252" y="133951"/>
                  <a:pt x="302683" y="192865"/>
                </a:cubicBezTo>
                <a:cubicBezTo>
                  <a:pt x="262113" y="251779"/>
                  <a:pt x="238830" y="306812"/>
                  <a:pt x="188383" y="355848"/>
                </a:cubicBezTo>
                <a:cubicBezTo>
                  <a:pt x="137936" y="404884"/>
                  <a:pt x="-353" y="490962"/>
                  <a:pt x="0" y="487082"/>
                </a:cubicBezTo>
                <a:cubicBezTo>
                  <a:pt x="353" y="483202"/>
                  <a:pt x="118533" y="415821"/>
                  <a:pt x="190500" y="332565"/>
                </a:cubicBezTo>
                <a:cubicBezTo>
                  <a:pt x="262467" y="249309"/>
                  <a:pt x="413103" y="25648"/>
                  <a:pt x="431800" y="236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: 図形 2145">
            <a:extLst>
              <a:ext uri="{FF2B5EF4-FFF2-40B4-BE49-F238E27FC236}">
                <a16:creationId xmlns:a16="http://schemas.microsoft.com/office/drawing/2014/main" id="{436D6DE7-119F-4E6C-B881-1FBD2964140F}"/>
              </a:ext>
            </a:extLst>
          </p:cNvPr>
          <p:cNvSpPr/>
          <p:nvPr/>
        </p:nvSpPr>
        <p:spPr>
          <a:xfrm>
            <a:off x="3980902" y="4040700"/>
            <a:ext cx="487559" cy="304817"/>
          </a:xfrm>
          <a:custGeom>
            <a:avLst/>
            <a:gdLst>
              <a:gd name="connsiteX0" fmla="*/ 487381 w 487559"/>
              <a:gd name="connsiteY0" fmla="*/ 17 h 304817"/>
              <a:gd name="connsiteX1" fmla="*/ 356148 w 487559"/>
              <a:gd name="connsiteY1" fmla="*/ 129133 h 304817"/>
              <a:gd name="connsiteX2" fmla="*/ 265131 w 487559"/>
              <a:gd name="connsiteY2" fmla="*/ 205333 h 304817"/>
              <a:gd name="connsiteX3" fmla="*/ 548 w 487559"/>
              <a:gd name="connsiteY3" fmla="*/ 304817 h 304817"/>
              <a:gd name="connsiteX4" fmla="*/ 199515 w 487559"/>
              <a:gd name="connsiteY4" fmla="*/ 205333 h 304817"/>
              <a:gd name="connsiteX5" fmla="*/ 326515 w 487559"/>
              <a:gd name="connsiteY5" fmla="*/ 120667 h 304817"/>
              <a:gd name="connsiteX6" fmla="*/ 487381 w 487559"/>
              <a:gd name="connsiteY6" fmla="*/ 17 h 3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559" h="304817">
                <a:moveTo>
                  <a:pt x="487381" y="17"/>
                </a:moveTo>
                <a:cubicBezTo>
                  <a:pt x="492320" y="1428"/>
                  <a:pt x="393190" y="94914"/>
                  <a:pt x="356148" y="129133"/>
                </a:cubicBezTo>
                <a:cubicBezTo>
                  <a:pt x="319106" y="163352"/>
                  <a:pt x="324398" y="176052"/>
                  <a:pt x="265131" y="205333"/>
                </a:cubicBezTo>
                <a:cubicBezTo>
                  <a:pt x="205864" y="234614"/>
                  <a:pt x="11484" y="304817"/>
                  <a:pt x="548" y="304817"/>
                </a:cubicBezTo>
                <a:cubicBezTo>
                  <a:pt x="-10388" y="304817"/>
                  <a:pt x="145187" y="236025"/>
                  <a:pt x="199515" y="205333"/>
                </a:cubicBezTo>
                <a:cubicBezTo>
                  <a:pt x="253843" y="174641"/>
                  <a:pt x="277479" y="157003"/>
                  <a:pt x="326515" y="120667"/>
                </a:cubicBezTo>
                <a:cubicBezTo>
                  <a:pt x="375551" y="84331"/>
                  <a:pt x="482442" y="-1394"/>
                  <a:pt x="487381" y="1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: 図形 2146">
            <a:extLst>
              <a:ext uri="{FF2B5EF4-FFF2-40B4-BE49-F238E27FC236}">
                <a16:creationId xmlns:a16="http://schemas.microsoft.com/office/drawing/2014/main" id="{2DBA0AF9-58D7-4AA3-A43D-942269C8D9DC}"/>
              </a:ext>
            </a:extLst>
          </p:cNvPr>
          <p:cNvSpPr/>
          <p:nvPr/>
        </p:nvSpPr>
        <p:spPr>
          <a:xfrm>
            <a:off x="4556020" y="3727284"/>
            <a:ext cx="392188" cy="223409"/>
          </a:xfrm>
          <a:custGeom>
            <a:avLst/>
            <a:gdLst>
              <a:gd name="connsiteX0" fmla="*/ 390630 w 392188"/>
              <a:gd name="connsiteY0" fmla="*/ 166 h 223409"/>
              <a:gd name="connsiteX1" fmla="*/ 287443 w 392188"/>
              <a:gd name="connsiteY1" fmla="*/ 70016 h 223409"/>
              <a:gd name="connsiteX2" fmla="*/ 3280 w 392188"/>
              <a:gd name="connsiteY2" fmla="*/ 222416 h 223409"/>
              <a:gd name="connsiteX3" fmla="*/ 138218 w 392188"/>
              <a:gd name="connsiteY3" fmla="*/ 133516 h 223409"/>
              <a:gd name="connsiteX4" fmla="*/ 220768 w 392188"/>
              <a:gd name="connsiteY4" fmla="*/ 87479 h 223409"/>
              <a:gd name="connsiteX5" fmla="*/ 390630 w 392188"/>
              <a:gd name="connsiteY5" fmla="*/ 166 h 22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188" h="223409">
                <a:moveTo>
                  <a:pt x="390630" y="166"/>
                </a:moveTo>
                <a:cubicBezTo>
                  <a:pt x="401742" y="-2744"/>
                  <a:pt x="352001" y="32974"/>
                  <a:pt x="287443" y="70016"/>
                </a:cubicBezTo>
                <a:cubicBezTo>
                  <a:pt x="222885" y="107058"/>
                  <a:pt x="28151" y="211833"/>
                  <a:pt x="3280" y="222416"/>
                </a:cubicBezTo>
                <a:cubicBezTo>
                  <a:pt x="-21591" y="232999"/>
                  <a:pt x="101970" y="156005"/>
                  <a:pt x="138218" y="133516"/>
                </a:cubicBezTo>
                <a:cubicBezTo>
                  <a:pt x="174466" y="111027"/>
                  <a:pt x="180022" y="107058"/>
                  <a:pt x="220768" y="87479"/>
                </a:cubicBezTo>
                <a:cubicBezTo>
                  <a:pt x="261514" y="67900"/>
                  <a:pt x="379518" y="3076"/>
                  <a:pt x="390630" y="16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: 図形 2147">
            <a:extLst>
              <a:ext uri="{FF2B5EF4-FFF2-40B4-BE49-F238E27FC236}">
                <a16:creationId xmlns:a16="http://schemas.microsoft.com/office/drawing/2014/main" id="{4575B118-8DCE-4751-B9B5-D4C070B8B93C}"/>
              </a:ext>
            </a:extLst>
          </p:cNvPr>
          <p:cNvSpPr/>
          <p:nvPr/>
        </p:nvSpPr>
        <p:spPr>
          <a:xfrm>
            <a:off x="4936400" y="3673653"/>
            <a:ext cx="179427" cy="41199"/>
          </a:xfrm>
          <a:custGeom>
            <a:avLst/>
            <a:gdLst>
              <a:gd name="connsiteX0" fmla="*/ 725 w 179427"/>
              <a:gd name="connsiteY0" fmla="*/ 41097 h 41199"/>
              <a:gd name="connsiteX1" fmla="*/ 175350 w 179427"/>
              <a:gd name="connsiteY1" fmla="*/ 12522 h 41199"/>
              <a:gd name="connsiteX2" fmla="*/ 115025 w 179427"/>
              <a:gd name="connsiteY2" fmla="*/ 1410 h 41199"/>
              <a:gd name="connsiteX3" fmla="*/ 725 w 179427"/>
              <a:gd name="connsiteY3" fmla="*/ 41097 h 4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427" h="41199">
                <a:moveTo>
                  <a:pt x="725" y="41097"/>
                </a:moveTo>
                <a:cubicBezTo>
                  <a:pt x="10779" y="42949"/>
                  <a:pt x="156300" y="19137"/>
                  <a:pt x="175350" y="12522"/>
                </a:cubicBezTo>
                <a:cubicBezTo>
                  <a:pt x="194400" y="5907"/>
                  <a:pt x="142012" y="-3617"/>
                  <a:pt x="115025" y="1410"/>
                </a:cubicBezTo>
                <a:cubicBezTo>
                  <a:pt x="88038" y="6437"/>
                  <a:pt x="-9329" y="39245"/>
                  <a:pt x="725" y="410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: 図形 2148">
            <a:extLst>
              <a:ext uri="{FF2B5EF4-FFF2-40B4-BE49-F238E27FC236}">
                <a16:creationId xmlns:a16="http://schemas.microsoft.com/office/drawing/2014/main" id="{B29DF2C7-3621-46B0-B0C6-38B52C60C7C0}"/>
              </a:ext>
            </a:extLst>
          </p:cNvPr>
          <p:cNvSpPr/>
          <p:nvPr/>
        </p:nvSpPr>
        <p:spPr>
          <a:xfrm>
            <a:off x="4953392" y="3640130"/>
            <a:ext cx="384505" cy="390886"/>
          </a:xfrm>
          <a:custGeom>
            <a:avLst/>
            <a:gdLst>
              <a:gd name="connsiteX0" fmla="*/ 317108 w 384505"/>
              <a:gd name="connsiteY0" fmla="*/ 8 h 390886"/>
              <a:gd name="connsiteX1" fmla="*/ 380608 w 384505"/>
              <a:gd name="connsiteY1" fmla="*/ 73033 h 390886"/>
              <a:gd name="connsiteX2" fmla="*/ 367908 w 384505"/>
              <a:gd name="connsiteY2" fmla="*/ 119070 h 390886"/>
              <a:gd name="connsiteX3" fmla="*/ 288533 w 384505"/>
              <a:gd name="connsiteY3" fmla="*/ 203208 h 390886"/>
              <a:gd name="connsiteX4" fmla="*/ 2783 w 384505"/>
              <a:gd name="connsiteY4" fmla="*/ 388945 h 390886"/>
              <a:gd name="connsiteX5" fmla="*/ 155183 w 384505"/>
              <a:gd name="connsiteY5" fmla="*/ 290520 h 390886"/>
              <a:gd name="connsiteX6" fmla="*/ 352033 w 384505"/>
              <a:gd name="connsiteY6" fmla="*/ 134945 h 390886"/>
              <a:gd name="connsiteX7" fmla="*/ 366321 w 384505"/>
              <a:gd name="connsiteY7" fmla="*/ 77795 h 390886"/>
              <a:gd name="connsiteX8" fmla="*/ 317108 w 384505"/>
              <a:gd name="connsiteY8" fmla="*/ 8 h 39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505" h="390886">
                <a:moveTo>
                  <a:pt x="317108" y="8"/>
                </a:moveTo>
                <a:cubicBezTo>
                  <a:pt x="319489" y="-786"/>
                  <a:pt x="372141" y="53189"/>
                  <a:pt x="380608" y="73033"/>
                </a:cubicBezTo>
                <a:cubicBezTo>
                  <a:pt x="389075" y="92877"/>
                  <a:pt x="383254" y="97374"/>
                  <a:pt x="367908" y="119070"/>
                </a:cubicBezTo>
                <a:cubicBezTo>
                  <a:pt x="352562" y="140766"/>
                  <a:pt x="349387" y="158229"/>
                  <a:pt x="288533" y="203208"/>
                </a:cubicBezTo>
                <a:cubicBezTo>
                  <a:pt x="227679" y="248187"/>
                  <a:pt x="25008" y="374393"/>
                  <a:pt x="2783" y="388945"/>
                </a:cubicBezTo>
                <a:cubicBezTo>
                  <a:pt x="-19442" y="403497"/>
                  <a:pt x="96975" y="332853"/>
                  <a:pt x="155183" y="290520"/>
                </a:cubicBezTo>
                <a:cubicBezTo>
                  <a:pt x="213391" y="248187"/>
                  <a:pt x="316843" y="170399"/>
                  <a:pt x="352033" y="134945"/>
                </a:cubicBezTo>
                <a:cubicBezTo>
                  <a:pt x="387223" y="99491"/>
                  <a:pt x="371348" y="101078"/>
                  <a:pt x="366321" y="77795"/>
                </a:cubicBezTo>
                <a:cubicBezTo>
                  <a:pt x="361294" y="54512"/>
                  <a:pt x="314727" y="802"/>
                  <a:pt x="317108" y="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: 図形 2149">
            <a:extLst>
              <a:ext uri="{FF2B5EF4-FFF2-40B4-BE49-F238E27FC236}">
                <a16:creationId xmlns:a16="http://schemas.microsoft.com/office/drawing/2014/main" id="{F9EB6F69-3B92-43F7-BCB1-138B6D82045D}"/>
              </a:ext>
            </a:extLst>
          </p:cNvPr>
          <p:cNvSpPr/>
          <p:nvPr/>
        </p:nvSpPr>
        <p:spPr>
          <a:xfrm>
            <a:off x="5058872" y="3622606"/>
            <a:ext cx="182094" cy="166912"/>
          </a:xfrm>
          <a:custGeom>
            <a:avLst/>
            <a:gdLst>
              <a:gd name="connsiteX0" fmla="*/ 181466 w 182094"/>
              <a:gd name="connsiteY0" fmla="*/ 69 h 166912"/>
              <a:gd name="connsiteX1" fmla="*/ 152891 w 182094"/>
              <a:gd name="connsiteY1" fmla="*/ 130244 h 166912"/>
              <a:gd name="connsiteX2" fmla="*/ 122728 w 182094"/>
              <a:gd name="connsiteY2" fmla="*/ 158819 h 166912"/>
              <a:gd name="connsiteX3" fmla="*/ 71928 w 182094"/>
              <a:gd name="connsiteY3" fmla="*/ 161994 h 166912"/>
              <a:gd name="connsiteX4" fmla="*/ 35416 w 182094"/>
              <a:gd name="connsiteY4" fmla="*/ 160407 h 166912"/>
              <a:gd name="connsiteX5" fmla="*/ 491 w 182094"/>
              <a:gd name="connsiteY5" fmla="*/ 81032 h 166912"/>
              <a:gd name="connsiteX6" fmla="*/ 62403 w 182094"/>
              <a:gd name="connsiteY6" fmla="*/ 149294 h 166912"/>
              <a:gd name="connsiteX7" fmla="*/ 124316 w 182094"/>
              <a:gd name="connsiteY7" fmla="*/ 149294 h 166912"/>
              <a:gd name="connsiteX8" fmla="*/ 181466 w 182094"/>
              <a:gd name="connsiteY8" fmla="*/ 69 h 16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094" h="166912">
                <a:moveTo>
                  <a:pt x="181466" y="69"/>
                </a:moveTo>
                <a:cubicBezTo>
                  <a:pt x="186228" y="-3106"/>
                  <a:pt x="162681" y="103786"/>
                  <a:pt x="152891" y="130244"/>
                </a:cubicBezTo>
                <a:cubicBezTo>
                  <a:pt x="143101" y="156702"/>
                  <a:pt x="136222" y="153527"/>
                  <a:pt x="122728" y="158819"/>
                </a:cubicBezTo>
                <a:cubicBezTo>
                  <a:pt x="109234" y="164111"/>
                  <a:pt x="86480" y="161729"/>
                  <a:pt x="71928" y="161994"/>
                </a:cubicBezTo>
                <a:cubicBezTo>
                  <a:pt x="57376" y="162259"/>
                  <a:pt x="47322" y="173901"/>
                  <a:pt x="35416" y="160407"/>
                </a:cubicBezTo>
                <a:cubicBezTo>
                  <a:pt x="23510" y="146913"/>
                  <a:pt x="-4007" y="82884"/>
                  <a:pt x="491" y="81032"/>
                </a:cubicBezTo>
                <a:cubicBezTo>
                  <a:pt x="4989" y="79180"/>
                  <a:pt x="41765" y="137917"/>
                  <a:pt x="62403" y="149294"/>
                </a:cubicBezTo>
                <a:cubicBezTo>
                  <a:pt x="83040" y="160671"/>
                  <a:pt x="105795" y="170461"/>
                  <a:pt x="124316" y="149294"/>
                </a:cubicBezTo>
                <a:cubicBezTo>
                  <a:pt x="142837" y="128127"/>
                  <a:pt x="176704" y="3244"/>
                  <a:pt x="181466" y="6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: 図形 2150">
            <a:extLst>
              <a:ext uri="{FF2B5EF4-FFF2-40B4-BE49-F238E27FC236}">
                <a16:creationId xmlns:a16="http://schemas.microsoft.com/office/drawing/2014/main" id="{0DD207DA-DF44-43B5-9186-55B773D4A9AA}"/>
              </a:ext>
            </a:extLst>
          </p:cNvPr>
          <p:cNvSpPr/>
          <p:nvPr/>
        </p:nvSpPr>
        <p:spPr>
          <a:xfrm>
            <a:off x="5090751" y="3615444"/>
            <a:ext cx="169756" cy="69148"/>
          </a:xfrm>
          <a:custGeom>
            <a:avLst/>
            <a:gdLst>
              <a:gd name="connsiteX0" fmla="*/ 362 w 169756"/>
              <a:gd name="connsiteY0" fmla="*/ 69144 h 69148"/>
              <a:gd name="connsiteX1" fmla="*/ 163874 w 169756"/>
              <a:gd name="connsiteY1" fmla="*/ 8819 h 69148"/>
              <a:gd name="connsiteX2" fmla="*/ 121012 w 169756"/>
              <a:gd name="connsiteY2" fmla="*/ 5644 h 69148"/>
              <a:gd name="connsiteX3" fmla="*/ 362 w 169756"/>
              <a:gd name="connsiteY3" fmla="*/ 69144 h 6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56" h="69148">
                <a:moveTo>
                  <a:pt x="362" y="69144"/>
                </a:moveTo>
                <a:cubicBezTo>
                  <a:pt x="7506" y="69673"/>
                  <a:pt x="143766" y="19402"/>
                  <a:pt x="163874" y="8819"/>
                </a:cubicBezTo>
                <a:cubicBezTo>
                  <a:pt x="183982" y="-1764"/>
                  <a:pt x="148264" y="-2823"/>
                  <a:pt x="121012" y="5644"/>
                </a:cubicBezTo>
                <a:cubicBezTo>
                  <a:pt x="93760" y="14111"/>
                  <a:pt x="-6782" y="68615"/>
                  <a:pt x="362" y="6914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: 図形 2151">
            <a:extLst>
              <a:ext uri="{FF2B5EF4-FFF2-40B4-BE49-F238E27FC236}">
                <a16:creationId xmlns:a16="http://schemas.microsoft.com/office/drawing/2014/main" id="{02E6A765-E2F4-4AAD-B385-2CDDF9ABA386}"/>
              </a:ext>
            </a:extLst>
          </p:cNvPr>
          <p:cNvSpPr/>
          <p:nvPr/>
        </p:nvSpPr>
        <p:spPr>
          <a:xfrm>
            <a:off x="4849808" y="3744777"/>
            <a:ext cx="182565" cy="168487"/>
          </a:xfrm>
          <a:custGeom>
            <a:avLst/>
            <a:gdLst>
              <a:gd name="connsiteX0" fmla="*/ 133355 w 182565"/>
              <a:gd name="connsiteY0" fmla="*/ 136 h 168487"/>
              <a:gd name="connsiteX1" fmla="*/ 171455 w 182565"/>
              <a:gd name="connsiteY1" fmla="*/ 76336 h 168487"/>
              <a:gd name="connsiteX2" fmla="*/ 5 w 182565"/>
              <a:gd name="connsiteY2" fmla="*/ 168411 h 168487"/>
              <a:gd name="connsiteX3" fmla="*/ 177805 w 182565"/>
              <a:gd name="connsiteY3" fmla="*/ 60461 h 168487"/>
              <a:gd name="connsiteX4" fmla="*/ 133355 w 182565"/>
              <a:gd name="connsiteY4" fmla="*/ 136 h 16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5" h="168487">
                <a:moveTo>
                  <a:pt x="133355" y="136"/>
                </a:moveTo>
                <a:cubicBezTo>
                  <a:pt x="132297" y="2782"/>
                  <a:pt x="193680" y="48290"/>
                  <a:pt x="171455" y="76336"/>
                </a:cubicBezTo>
                <a:cubicBezTo>
                  <a:pt x="149230" y="104382"/>
                  <a:pt x="-1053" y="171057"/>
                  <a:pt x="5" y="168411"/>
                </a:cubicBezTo>
                <a:cubicBezTo>
                  <a:pt x="1063" y="165765"/>
                  <a:pt x="155051" y="87184"/>
                  <a:pt x="177805" y="60461"/>
                </a:cubicBezTo>
                <a:cubicBezTo>
                  <a:pt x="200559" y="33738"/>
                  <a:pt x="134413" y="-2510"/>
                  <a:pt x="133355" y="13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: 図形 2152">
            <a:extLst>
              <a:ext uri="{FF2B5EF4-FFF2-40B4-BE49-F238E27FC236}">
                <a16:creationId xmlns:a16="http://schemas.microsoft.com/office/drawing/2014/main" id="{FEBF52BA-90DA-4F30-8E82-B4851B6C9451}"/>
              </a:ext>
            </a:extLst>
          </p:cNvPr>
          <p:cNvSpPr/>
          <p:nvPr/>
        </p:nvSpPr>
        <p:spPr>
          <a:xfrm>
            <a:off x="5011863" y="3807276"/>
            <a:ext cx="163711" cy="152179"/>
          </a:xfrm>
          <a:custGeom>
            <a:avLst/>
            <a:gdLst>
              <a:gd name="connsiteX0" fmla="*/ 1462 w 163711"/>
              <a:gd name="connsiteY0" fmla="*/ 151949 h 152179"/>
              <a:gd name="connsiteX1" fmla="*/ 161800 w 163711"/>
              <a:gd name="connsiteY1" fmla="*/ 5899 h 152179"/>
              <a:gd name="connsiteX2" fmla="*/ 85600 w 163711"/>
              <a:gd name="connsiteY2" fmla="*/ 39237 h 152179"/>
              <a:gd name="connsiteX3" fmla="*/ 1462 w 163711"/>
              <a:gd name="connsiteY3" fmla="*/ 151949 h 15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711" h="152179">
                <a:moveTo>
                  <a:pt x="1462" y="151949"/>
                </a:moveTo>
                <a:cubicBezTo>
                  <a:pt x="14162" y="146393"/>
                  <a:pt x="147777" y="24684"/>
                  <a:pt x="161800" y="5899"/>
                </a:cubicBezTo>
                <a:cubicBezTo>
                  <a:pt x="175823" y="-12886"/>
                  <a:pt x="108883" y="17276"/>
                  <a:pt x="85600" y="39237"/>
                </a:cubicBezTo>
                <a:cubicBezTo>
                  <a:pt x="62317" y="61198"/>
                  <a:pt x="-11238" y="157505"/>
                  <a:pt x="1462" y="15194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: 図形 2153">
            <a:extLst>
              <a:ext uri="{FF2B5EF4-FFF2-40B4-BE49-F238E27FC236}">
                <a16:creationId xmlns:a16="http://schemas.microsoft.com/office/drawing/2014/main" id="{C66A108A-78C5-4F96-8D24-7E1E14D46359}"/>
              </a:ext>
            </a:extLst>
          </p:cNvPr>
          <p:cNvSpPr/>
          <p:nvPr/>
        </p:nvSpPr>
        <p:spPr>
          <a:xfrm>
            <a:off x="4086824" y="4203072"/>
            <a:ext cx="534244" cy="129832"/>
          </a:xfrm>
          <a:custGeom>
            <a:avLst/>
            <a:gdLst>
              <a:gd name="connsiteX0" fmla="*/ 459 w 534244"/>
              <a:gd name="connsiteY0" fmla="*/ 127628 h 129832"/>
              <a:gd name="connsiteX1" fmla="*/ 220593 w 534244"/>
              <a:gd name="connsiteY1" fmla="*/ 104345 h 129832"/>
              <a:gd name="connsiteX2" fmla="*/ 533859 w 534244"/>
              <a:gd name="connsiteY2" fmla="*/ 628 h 129832"/>
              <a:gd name="connsiteX3" fmla="*/ 277743 w 534244"/>
              <a:gd name="connsiteY3" fmla="*/ 64128 h 129832"/>
              <a:gd name="connsiteX4" fmla="*/ 459 w 534244"/>
              <a:gd name="connsiteY4" fmla="*/ 127628 h 1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244" h="129832">
                <a:moveTo>
                  <a:pt x="459" y="127628"/>
                </a:moveTo>
                <a:cubicBezTo>
                  <a:pt x="-9066" y="134331"/>
                  <a:pt x="131693" y="125512"/>
                  <a:pt x="220593" y="104345"/>
                </a:cubicBezTo>
                <a:cubicBezTo>
                  <a:pt x="309493" y="83178"/>
                  <a:pt x="524334" y="7331"/>
                  <a:pt x="533859" y="628"/>
                </a:cubicBezTo>
                <a:cubicBezTo>
                  <a:pt x="543384" y="-6075"/>
                  <a:pt x="374051" y="42608"/>
                  <a:pt x="277743" y="64128"/>
                </a:cubicBezTo>
                <a:cubicBezTo>
                  <a:pt x="181435" y="85647"/>
                  <a:pt x="9984" y="120925"/>
                  <a:pt x="459" y="12762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: 図形 2154">
            <a:extLst>
              <a:ext uri="{FF2B5EF4-FFF2-40B4-BE49-F238E27FC236}">
                <a16:creationId xmlns:a16="http://schemas.microsoft.com/office/drawing/2014/main" id="{8107F79E-EF1D-4448-A737-755FFAAA6367}"/>
              </a:ext>
            </a:extLst>
          </p:cNvPr>
          <p:cNvSpPr/>
          <p:nvPr/>
        </p:nvSpPr>
        <p:spPr>
          <a:xfrm>
            <a:off x="4618511" y="4135114"/>
            <a:ext cx="269084" cy="64504"/>
          </a:xfrm>
          <a:custGeom>
            <a:avLst/>
            <a:gdLst>
              <a:gd name="connsiteX0" fmla="*/ 56 w 269084"/>
              <a:gd name="connsiteY0" fmla="*/ 64353 h 64504"/>
              <a:gd name="connsiteX1" fmla="*/ 173622 w 269084"/>
              <a:gd name="connsiteY1" fmla="*/ 5086 h 64504"/>
              <a:gd name="connsiteX2" fmla="*/ 268872 w 269084"/>
              <a:gd name="connsiteY2" fmla="*/ 5086 h 64504"/>
              <a:gd name="connsiteX3" fmla="*/ 192672 w 269084"/>
              <a:gd name="connsiteY3" fmla="*/ 22019 h 64504"/>
              <a:gd name="connsiteX4" fmla="*/ 56 w 269084"/>
              <a:gd name="connsiteY4" fmla="*/ 64353 h 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084" h="64504">
                <a:moveTo>
                  <a:pt x="56" y="64353"/>
                </a:moveTo>
                <a:cubicBezTo>
                  <a:pt x="-3119" y="61531"/>
                  <a:pt x="128819" y="14964"/>
                  <a:pt x="173622" y="5086"/>
                </a:cubicBezTo>
                <a:cubicBezTo>
                  <a:pt x="218425" y="-4792"/>
                  <a:pt x="265697" y="2264"/>
                  <a:pt x="268872" y="5086"/>
                </a:cubicBezTo>
                <a:cubicBezTo>
                  <a:pt x="272047" y="7908"/>
                  <a:pt x="239239" y="14258"/>
                  <a:pt x="192672" y="22019"/>
                </a:cubicBezTo>
                <a:cubicBezTo>
                  <a:pt x="146105" y="29780"/>
                  <a:pt x="3231" y="67175"/>
                  <a:pt x="56" y="6435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: 図形 2155">
            <a:extLst>
              <a:ext uri="{FF2B5EF4-FFF2-40B4-BE49-F238E27FC236}">
                <a16:creationId xmlns:a16="http://schemas.microsoft.com/office/drawing/2014/main" id="{0E6AE462-A2F7-4650-A6AF-F58619688937}"/>
              </a:ext>
            </a:extLst>
          </p:cNvPr>
          <p:cNvSpPr/>
          <p:nvPr/>
        </p:nvSpPr>
        <p:spPr>
          <a:xfrm>
            <a:off x="4853708" y="4089228"/>
            <a:ext cx="426661" cy="48720"/>
          </a:xfrm>
          <a:custGeom>
            <a:avLst/>
            <a:gdLst>
              <a:gd name="connsiteX0" fmla="*/ 10392 w 426661"/>
              <a:gd name="connsiteY0" fmla="*/ 46739 h 48720"/>
              <a:gd name="connsiteX1" fmla="*/ 67542 w 426661"/>
              <a:gd name="connsiteY1" fmla="*/ 44622 h 48720"/>
              <a:gd name="connsiteX2" fmla="*/ 421025 w 426661"/>
              <a:gd name="connsiteY2" fmla="*/ 172 h 48720"/>
              <a:gd name="connsiteX3" fmla="*/ 279209 w 426661"/>
              <a:gd name="connsiteY3" fmla="*/ 29805 h 48720"/>
              <a:gd name="connsiteX4" fmla="*/ 200892 w 426661"/>
              <a:gd name="connsiteY4" fmla="*/ 44622 h 48720"/>
              <a:gd name="connsiteX5" fmla="*/ 10392 w 426661"/>
              <a:gd name="connsiteY5" fmla="*/ 46739 h 4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661" h="48720">
                <a:moveTo>
                  <a:pt x="10392" y="46739"/>
                </a:moveTo>
                <a:cubicBezTo>
                  <a:pt x="-11833" y="46739"/>
                  <a:pt x="-897" y="52383"/>
                  <a:pt x="67542" y="44622"/>
                </a:cubicBezTo>
                <a:cubicBezTo>
                  <a:pt x="135981" y="36861"/>
                  <a:pt x="385747" y="2641"/>
                  <a:pt x="421025" y="172"/>
                </a:cubicBezTo>
                <a:cubicBezTo>
                  <a:pt x="456303" y="-2297"/>
                  <a:pt x="315898" y="22397"/>
                  <a:pt x="279209" y="29805"/>
                </a:cubicBezTo>
                <a:cubicBezTo>
                  <a:pt x="242520" y="37213"/>
                  <a:pt x="238287" y="41447"/>
                  <a:pt x="200892" y="44622"/>
                </a:cubicBezTo>
                <a:cubicBezTo>
                  <a:pt x="163497" y="47797"/>
                  <a:pt x="32617" y="46739"/>
                  <a:pt x="10392" y="4673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: 図形 2156">
            <a:extLst>
              <a:ext uri="{FF2B5EF4-FFF2-40B4-BE49-F238E27FC236}">
                <a16:creationId xmlns:a16="http://schemas.microsoft.com/office/drawing/2014/main" id="{4145F4EF-D676-4928-AFA7-B2BFED6A7C4D}"/>
              </a:ext>
            </a:extLst>
          </p:cNvPr>
          <p:cNvSpPr/>
          <p:nvPr/>
        </p:nvSpPr>
        <p:spPr>
          <a:xfrm>
            <a:off x="5288390" y="4076191"/>
            <a:ext cx="383536" cy="36758"/>
          </a:xfrm>
          <a:custGeom>
            <a:avLst/>
            <a:gdLst>
              <a:gd name="connsiteX0" fmla="*/ 5393 w 383536"/>
              <a:gd name="connsiteY0" fmla="*/ 15326 h 36758"/>
              <a:gd name="connsiteX1" fmla="*/ 242460 w 383536"/>
              <a:gd name="connsiteY1" fmla="*/ 15326 h 36758"/>
              <a:gd name="connsiteX2" fmla="*/ 380043 w 383536"/>
              <a:gd name="connsiteY2" fmla="*/ 509 h 36758"/>
              <a:gd name="connsiteX3" fmla="*/ 102760 w 383536"/>
              <a:gd name="connsiteY3" fmla="*/ 36492 h 36758"/>
              <a:gd name="connsiteX4" fmla="*/ 5393 w 383536"/>
              <a:gd name="connsiteY4" fmla="*/ 15326 h 3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36" h="36758">
                <a:moveTo>
                  <a:pt x="5393" y="15326"/>
                </a:moveTo>
                <a:cubicBezTo>
                  <a:pt x="28676" y="11798"/>
                  <a:pt x="180018" y="17795"/>
                  <a:pt x="242460" y="15326"/>
                </a:cubicBezTo>
                <a:cubicBezTo>
                  <a:pt x="304902" y="12857"/>
                  <a:pt x="403326" y="-3019"/>
                  <a:pt x="380043" y="509"/>
                </a:cubicBezTo>
                <a:cubicBezTo>
                  <a:pt x="356760" y="4037"/>
                  <a:pt x="167671" y="33670"/>
                  <a:pt x="102760" y="36492"/>
                </a:cubicBezTo>
                <a:cubicBezTo>
                  <a:pt x="37849" y="39314"/>
                  <a:pt x="-17890" y="18854"/>
                  <a:pt x="5393" y="1532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: 図形 2157">
            <a:extLst>
              <a:ext uri="{FF2B5EF4-FFF2-40B4-BE49-F238E27FC236}">
                <a16:creationId xmlns:a16="http://schemas.microsoft.com/office/drawing/2014/main" id="{88597E76-C3F6-408E-819B-F18F89E4E8B3}"/>
              </a:ext>
            </a:extLst>
          </p:cNvPr>
          <p:cNvSpPr/>
          <p:nvPr/>
        </p:nvSpPr>
        <p:spPr>
          <a:xfrm>
            <a:off x="5467343" y="4079612"/>
            <a:ext cx="225456" cy="50864"/>
          </a:xfrm>
          <a:custGeom>
            <a:avLst/>
            <a:gdLst>
              <a:gd name="connsiteX0" fmla="*/ 7 w 225456"/>
              <a:gd name="connsiteY0" fmla="*/ 47888 h 50864"/>
              <a:gd name="connsiteX1" fmla="*/ 155582 w 225456"/>
              <a:gd name="connsiteY1" fmla="*/ 27251 h 50864"/>
              <a:gd name="connsiteX2" fmla="*/ 225432 w 225456"/>
              <a:gd name="connsiteY2" fmla="*/ 263 h 50864"/>
              <a:gd name="connsiteX3" fmla="*/ 149232 w 225456"/>
              <a:gd name="connsiteY3" fmla="*/ 44713 h 50864"/>
              <a:gd name="connsiteX4" fmla="*/ 7 w 225456"/>
              <a:gd name="connsiteY4" fmla="*/ 47888 h 5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6" h="50864">
                <a:moveTo>
                  <a:pt x="7" y="47888"/>
                </a:moveTo>
                <a:cubicBezTo>
                  <a:pt x="1065" y="44978"/>
                  <a:pt x="118011" y="35188"/>
                  <a:pt x="155582" y="27251"/>
                </a:cubicBezTo>
                <a:cubicBezTo>
                  <a:pt x="193153" y="19314"/>
                  <a:pt x="226490" y="-2647"/>
                  <a:pt x="225432" y="263"/>
                </a:cubicBezTo>
                <a:cubicBezTo>
                  <a:pt x="224374" y="3173"/>
                  <a:pt x="181776" y="35452"/>
                  <a:pt x="149232" y="44713"/>
                </a:cubicBezTo>
                <a:cubicBezTo>
                  <a:pt x="116688" y="53974"/>
                  <a:pt x="-1051" y="50798"/>
                  <a:pt x="7" y="4788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: 図形 2158">
            <a:extLst>
              <a:ext uri="{FF2B5EF4-FFF2-40B4-BE49-F238E27FC236}">
                <a16:creationId xmlns:a16="http://schemas.microsoft.com/office/drawing/2014/main" id="{EA6012BA-99F5-463D-A103-6F1E0869BD73}"/>
              </a:ext>
            </a:extLst>
          </p:cNvPr>
          <p:cNvSpPr/>
          <p:nvPr/>
        </p:nvSpPr>
        <p:spPr>
          <a:xfrm>
            <a:off x="5595685" y="4087345"/>
            <a:ext cx="157487" cy="246539"/>
          </a:xfrm>
          <a:custGeom>
            <a:avLst/>
            <a:gdLst>
              <a:gd name="connsiteX0" fmla="*/ 98678 w 157487"/>
              <a:gd name="connsiteY0" fmla="*/ 468 h 246539"/>
              <a:gd name="connsiteX1" fmla="*/ 157415 w 157487"/>
              <a:gd name="connsiteY1" fmla="*/ 95718 h 246539"/>
              <a:gd name="connsiteX2" fmla="*/ 108203 w 157487"/>
              <a:gd name="connsiteY2" fmla="*/ 170330 h 246539"/>
              <a:gd name="connsiteX3" fmla="*/ 253 w 157487"/>
              <a:gd name="connsiteY3" fmla="*/ 246530 h 246539"/>
              <a:gd name="connsiteX4" fmla="*/ 141540 w 157487"/>
              <a:gd name="connsiteY4" fmla="*/ 165568 h 246539"/>
              <a:gd name="connsiteX5" fmla="*/ 138365 w 157487"/>
              <a:gd name="connsiteY5" fmla="*/ 63968 h 246539"/>
              <a:gd name="connsiteX6" fmla="*/ 98678 w 157487"/>
              <a:gd name="connsiteY6" fmla="*/ 468 h 24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487" h="246539">
                <a:moveTo>
                  <a:pt x="98678" y="468"/>
                </a:moveTo>
                <a:cubicBezTo>
                  <a:pt x="101853" y="5760"/>
                  <a:pt x="155828" y="67408"/>
                  <a:pt x="157415" y="95718"/>
                </a:cubicBezTo>
                <a:cubicBezTo>
                  <a:pt x="159002" y="124028"/>
                  <a:pt x="134397" y="145195"/>
                  <a:pt x="108203" y="170330"/>
                </a:cubicBezTo>
                <a:cubicBezTo>
                  <a:pt x="82009" y="195465"/>
                  <a:pt x="-5303" y="247324"/>
                  <a:pt x="253" y="246530"/>
                </a:cubicBezTo>
                <a:cubicBezTo>
                  <a:pt x="5809" y="245736"/>
                  <a:pt x="118521" y="195995"/>
                  <a:pt x="141540" y="165568"/>
                </a:cubicBezTo>
                <a:cubicBezTo>
                  <a:pt x="164559" y="135141"/>
                  <a:pt x="143127" y="92014"/>
                  <a:pt x="138365" y="63968"/>
                </a:cubicBezTo>
                <a:cubicBezTo>
                  <a:pt x="133603" y="35922"/>
                  <a:pt x="95503" y="-4824"/>
                  <a:pt x="98678" y="46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: 図形 2159">
            <a:extLst>
              <a:ext uri="{FF2B5EF4-FFF2-40B4-BE49-F238E27FC236}">
                <a16:creationId xmlns:a16="http://schemas.microsoft.com/office/drawing/2014/main" id="{4957E471-AC62-4452-9F4F-1FBED1433E42}"/>
              </a:ext>
            </a:extLst>
          </p:cNvPr>
          <p:cNvSpPr/>
          <p:nvPr/>
        </p:nvSpPr>
        <p:spPr>
          <a:xfrm>
            <a:off x="4910603" y="4355282"/>
            <a:ext cx="351813" cy="85543"/>
          </a:xfrm>
          <a:custGeom>
            <a:avLst/>
            <a:gdLst>
              <a:gd name="connsiteX0" fmla="*/ 12235 w 351813"/>
              <a:gd name="connsiteY0" fmla="*/ 80193 h 85543"/>
              <a:gd name="connsiteX1" fmla="*/ 72560 w 351813"/>
              <a:gd name="connsiteY1" fmla="*/ 72256 h 85543"/>
              <a:gd name="connsiteX2" fmla="*/ 340847 w 351813"/>
              <a:gd name="connsiteY2" fmla="*/ 16693 h 85543"/>
              <a:gd name="connsiteX3" fmla="*/ 270997 w 351813"/>
              <a:gd name="connsiteY3" fmla="*/ 3993 h 85543"/>
              <a:gd name="connsiteX4" fmla="*/ 12235 w 351813"/>
              <a:gd name="connsiteY4" fmla="*/ 80193 h 8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813" h="85543">
                <a:moveTo>
                  <a:pt x="12235" y="80193"/>
                </a:moveTo>
                <a:cubicBezTo>
                  <a:pt x="-20838" y="91570"/>
                  <a:pt x="17791" y="82839"/>
                  <a:pt x="72560" y="72256"/>
                </a:cubicBezTo>
                <a:cubicBezTo>
                  <a:pt x="127329" y="61673"/>
                  <a:pt x="307774" y="28070"/>
                  <a:pt x="340847" y="16693"/>
                </a:cubicBezTo>
                <a:cubicBezTo>
                  <a:pt x="373920" y="5316"/>
                  <a:pt x="326824" y="-6326"/>
                  <a:pt x="270997" y="3993"/>
                </a:cubicBezTo>
                <a:cubicBezTo>
                  <a:pt x="215170" y="14312"/>
                  <a:pt x="45308" y="68816"/>
                  <a:pt x="12235" y="8019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: 図形 2160">
            <a:extLst>
              <a:ext uri="{FF2B5EF4-FFF2-40B4-BE49-F238E27FC236}">
                <a16:creationId xmlns:a16="http://schemas.microsoft.com/office/drawing/2014/main" id="{1869066E-7DB6-449F-9EBE-946BD33D5EE0}"/>
              </a:ext>
            </a:extLst>
          </p:cNvPr>
          <p:cNvSpPr/>
          <p:nvPr/>
        </p:nvSpPr>
        <p:spPr>
          <a:xfrm>
            <a:off x="5314703" y="4325758"/>
            <a:ext cx="317979" cy="30666"/>
          </a:xfrm>
          <a:custGeom>
            <a:avLst/>
            <a:gdLst>
              <a:gd name="connsiteX0" fmla="*/ 247 w 317979"/>
              <a:gd name="connsiteY0" fmla="*/ 30342 h 30666"/>
              <a:gd name="connsiteX1" fmla="*/ 174872 w 317979"/>
              <a:gd name="connsiteY1" fmla="*/ 22405 h 30666"/>
              <a:gd name="connsiteX2" fmla="*/ 317747 w 317979"/>
              <a:gd name="connsiteY2" fmla="*/ 180 h 30666"/>
              <a:gd name="connsiteX3" fmla="*/ 141535 w 317979"/>
              <a:gd name="connsiteY3" fmla="*/ 12880 h 30666"/>
              <a:gd name="connsiteX4" fmla="*/ 247 w 317979"/>
              <a:gd name="connsiteY4" fmla="*/ 30342 h 3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979" h="30666">
                <a:moveTo>
                  <a:pt x="247" y="30342"/>
                </a:moveTo>
                <a:cubicBezTo>
                  <a:pt x="5803" y="31929"/>
                  <a:pt x="121955" y="27432"/>
                  <a:pt x="174872" y="22405"/>
                </a:cubicBezTo>
                <a:cubicBezTo>
                  <a:pt x="227789" y="17378"/>
                  <a:pt x="323303" y="1767"/>
                  <a:pt x="317747" y="180"/>
                </a:cubicBezTo>
                <a:cubicBezTo>
                  <a:pt x="312191" y="-1407"/>
                  <a:pt x="199214" y="7853"/>
                  <a:pt x="141535" y="12880"/>
                </a:cubicBezTo>
                <a:cubicBezTo>
                  <a:pt x="83856" y="17907"/>
                  <a:pt x="-5309" y="28755"/>
                  <a:pt x="247" y="3034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: 図形 2161">
            <a:extLst>
              <a:ext uri="{FF2B5EF4-FFF2-40B4-BE49-F238E27FC236}">
                <a16:creationId xmlns:a16="http://schemas.microsoft.com/office/drawing/2014/main" id="{1CA5ECF0-C24D-4B76-90CD-C0FE011BF336}"/>
              </a:ext>
            </a:extLst>
          </p:cNvPr>
          <p:cNvSpPr/>
          <p:nvPr/>
        </p:nvSpPr>
        <p:spPr>
          <a:xfrm>
            <a:off x="4447753" y="4579600"/>
            <a:ext cx="302680" cy="16378"/>
          </a:xfrm>
          <a:custGeom>
            <a:avLst/>
            <a:gdLst>
              <a:gd name="connsiteX0" fmla="*/ 8360 w 302680"/>
              <a:gd name="connsiteY0" fmla="*/ 1925 h 16378"/>
              <a:gd name="connsiteX1" fmla="*/ 59160 w 302680"/>
              <a:gd name="connsiteY1" fmla="*/ 5100 h 16378"/>
              <a:gd name="connsiteX2" fmla="*/ 298872 w 302680"/>
              <a:gd name="connsiteY2" fmla="*/ 338 h 16378"/>
              <a:gd name="connsiteX3" fmla="*/ 194097 w 302680"/>
              <a:gd name="connsiteY3" fmla="*/ 16213 h 16378"/>
              <a:gd name="connsiteX4" fmla="*/ 8360 w 302680"/>
              <a:gd name="connsiteY4" fmla="*/ 1925 h 1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680" h="16378">
                <a:moveTo>
                  <a:pt x="8360" y="1925"/>
                </a:moveTo>
                <a:cubicBezTo>
                  <a:pt x="-14129" y="73"/>
                  <a:pt x="10741" y="5365"/>
                  <a:pt x="59160" y="5100"/>
                </a:cubicBezTo>
                <a:cubicBezTo>
                  <a:pt x="107579" y="4836"/>
                  <a:pt x="276383" y="-1514"/>
                  <a:pt x="298872" y="338"/>
                </a:cubicBezTo>
                <a:cubicBezTo>
                  <a:pt x="321361" y="2190"/>
                  <a:pt x="238811" y="14361"/>
                  <a:pt x="194097" y="16213"/>
                </a:cubicBezTo>
                <a:cubicBezTo>
                  <a:pt x="149383" y="18065"/>
                  <a:pt x="30849" y="3777"/>
                  <a:pt x="8360" y="192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: 図形 2162">
            <a:extLst>
              <a:ext uri="{FF2B5EF4-FFF2-40B4-BE49-F238E27FC236}">
                <a16:creationId xmlns:a16="http://schemas.microsoft.com/office/drawing/2014/main" id="{EAF47604-8250-4ECE-925E-A17725599CC2}"/>
              </a:ext>
            </a:extLst>
          </p:cNvPr>
          <p:cNvSpPr/>
          <p:nvPr/>
        </p:nvSpPr>
        <p:spPr>
          <a:xfrm>
            <a:off x="4686168" y="4418085"/>
            <a:ext cx="263159" cy="157109"/>
          </a:xfrm>
          <a:custGeom>
            <a:avLst/>
            <a:gdLst>
              <a:gd name="connsiteX0" fmla="*/ 132 w 263159"/>
              <a:gd name="connsiteY0" fmla="*/ 157090 h 157109"/>
              <a:gd name="connsiteX1" fmla="*/ 57282 w 263159"/>
              <a:gd name="connsiteY1" fmla="*/ 133278 h 157109"/>
              <a:gd name="connsiteX2" fmla="*/ 260482 w 263159"/>
              <a:gd name="connsiteY2" fmla="*/ 4690 h 157109"/>
              <a:gd name="connsiteX3" fmla="*/ 165232 w 263159"/>
              <a:gd name="connsiteY3" fmla="*/ 38028 h 157109"/>
              <a:gd name="connsiteX4" fmla="*/ 44582 w 263159"/>
              <a:gd name="connsiteY4" fmla="*/ 133278 h 157109"/>
              <a:gd name="connsiteX5" fmla="*/ 132 w 263159"/>
              <a:gd name="connsiteY5" fmla="*/ 157090 h 15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159" h="157109">
                <a:moveTo>
                  <a:pt x="132" y="157090"/>
                </a:moveTo>
                <a:cubicBezTo>
                  <a:pt x="2249" y="157090"/>
                  <a:pt x="13891" y="158678"/>
                  <a:pt x="57282" y="133278"/>
                </a:cubicBezTo>
                <a:cubicBezTo>
                  <a:pt x="100673" y="107878"/>
                  <a:pt x="242490" y="20565"/>
                  <a:pt x="260482" y="4690"/>
                </a:cubicBezTo>
                <a:cubicBezTo>
                  <a:pt x="278474" y="-11185"/>
                  <a:pt x="201215" y="16597"/>
                  <a:pt x="165232" y="38028"/>
                </a:cubicBezTo>
                <a:cubicBezTo>
                  <a:pt x="129249" y="59459"/>
                  <a:pt x="67601" y="114228"/>
                  <a:pt x="44582" y="133278"/>
                </a:cubicBezTo>
                <a:cubicBezTo>
                  <a:pt x="21563" y="152328"/>
                  <a:pt x="-1985" y="157090"/>
                  <a:pt x="132" y="15709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: 図形 2164">
            <a:extLst>
              <a:ext uri="{FF2B5EF4-FFF2-40B4-BE49-F238E27FC236}">
                <a16:creationId xmlns:a16="http://schemas.microsoft.com/office/drawing/2014/main" id="{C70DEBBD-E619-4299-9541-23D2F26C3F36}"/>
              </a:ext>
            </a:extLst>
          </p:cNvPr>
          <p:cNvSpPr/>
          <p:nvPr/>
        </p:nvSpPr>
        <p:spPr>
          <a:xfrm>
            <a:off x="5241023" y="4098973"/>
            <a:ext cx="37584" cy="122138"/>
          </a:xfrm>
          <a:custGeom>
            <a:avLst/>
            <a:gdLst>
              <a:gd name="connsiteX0" fmla="*/ 37415 w 37584"/>
              <a:gd name="connsiteY0" fmla="*/ 1540 h 122138"/>
              <a:gd name="connsiteX1" fmla="*/ 902 w 37584"/>
              <a:gd name="connsiteY1" fmla="*/ 106315 h 122138"/>
              <a:gd name="connsiteX2" fmla="*/ 10427 w 37584"/>
              <a:gd name="connsiteY2" fmla="*/ 120602 h 122138"/>
              <a:gd name="connsiteX3" fmla="*/ 2490 w 37584"/>
              <a:gd name="connsiteY3" fmla="*/ 95202 h 122138"/>
              <a:gd name="connsiteX4" fmla="*/ 13602 w 37584"/>
              <a:gd name="connsiteY4" fmla="*/ 47577 h 122138"/>
              <a:gd name="connsiteX5" fmla="*/ 37415 w 37584"/>
              <a:gd name="connsiteY5" fmla="*/ 1540 h 12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84" h="122138">
                <a:moveTo>
                  <a:pt x="37415" y="1540"/>
                </a:moveTo>
                <a:cubicBezTo>
                  <a:pt x="35298" y="11330"/>
                  <a:pt x="5400" y="86471"/>
                  <a:pt x="902" y="106315"/>
                </a:cubicBezTo>
                <a:cubicBezTo>
                  <a:pt x="-3596" y="126159"/>
                  <a:pt x="10162" y="122454"/>
                  <a:pt x="10427" y="120602"/>
                </a:cubicBezTo>
                <a:cubicBezTo>
                  <a:pt x="10692" y="118750"/>
                  <a:pt x="1961" y="107373"/>
                  <a:pt x="2490" y="95202"/>
                </a:cubicBezTo>
                <a:cubicBezTo>
                  <a:pt x="3019" y="83031"/>
                  <a:pt x="5929" y="63981"/>
                  <a:pt x="13602" y="47577"/>
                </a:cubicBezTo>
                <a:cubicBezTo>
                  <a:pt x="21275" y="31173"/>
                  <a:pt x="39532" y="-8250"/>
                  <a:pt x="37415" y="15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: 図形 2165">
            <a:extLst>
              <a:ext uri="{FF2B5EF4-FFF2-40B4-BE49-F238E27FC236}">
                <a16:creationId xmlns:a16="http://schemas.microsoft.com/office/drawing/2014/main" id="{A52CB919-A4FC-4E61-97F8-09EADAAA2169}"/>
              </a:ext>
            </a:extLst>
          </p:cNvPr>
          <p:cNvSpPr/>
          <p:nvPr/>
        </p:nvSpPr>
        <p:spPr>
          <a:xfrm>
            <a:off x="4751153" y="4159232"/>
            <a:ext cx="131048" cy="179435"/>
          </a:xfrm>
          <a:custGeom>
            <a:avLst/>
            <a:gdLst>
              <a:gd name="connsiteX0" fmla="*/ 130410 w 131048"/>
              <a:gd name="connsiteY0" fmla="*/ 18 h 179435"/>
              <a:gd name="connsiteX1" fmla="*/ 71672 w 131048"/>
              <a:gd name="connsiteY1" fmla="*/ 107968 h 179435"/>
              <a:gd name="connsiteX2" fmla="*/ 235 w 131048"/>
              <a:gd name="connsiteY2" fmla="*/ 179406 h 179435"/>
              <a:gd name="connsiteX3" fmla="*/ 97072 w 131048"/>
              <a:gd name="connsiteY3" fmla="*/ 100031 h 179435"/>
              <a:gd name="connsiteX4" fmla="*/ 130410 w 131048"/>
              <a:gd name="connsiteY4" fmla="*/ 18 h 17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179435">
                <a:moveTo>
                  <a:pt x="130410" y="18"/>
                </a:moveTo>
                <a:cubicBezTo>
                  <a:pt x="126177" y="1341"/>
                  <a:pt x="93368" y="78070"/>
                  <a:pt x="71672" y="107968"/>
                </a:cubicBezTo>
                <a:cubicBezTo>
                  <a:pt x="49976" y="137866"/>
                  <a:pt x="-3998" y="180729"/>
                  <a:pt x="235" y="179406"/>
                </a:cubicBezTo>
                <a:cubicBezTo>
                  <a:pt x="4468" y="178083"/>
                  <a:pt x="76964" y="129929"/>
                  <a:pt x="97072" y="100031"/>
                </a:cubicBezTo>
                <a:cubicBezTo>
                  <a:pt x="117180" y="70133"/>
                  <a:pt x="134643" y="-1305"/>
                  <a:pt x="130410" y="1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: 図形 2166">
            <a:extLst>
              <a:ext uri="{FF2B5EF4-FFF2-40B4-BE49-F238E27FC236}">
                <a16:creationId xmlns:a16="http://schemas.microsoft.com/office/drawing/2014/main" id="{6E00755F-B43D-490D-A059-5D623AEED75B}"/>
              </a:ext>
            </a:extLst>
          </p:cNvPr>
          <p:cNvSpPr/>
          <p:nvPr/>
        </p:nvSpPr>
        <p:spPr>
          <a:xfrm>
            <a:off x="4638630" y="4212160"/>
            <a:ext cx="131856" cy="106160"/>
          </a:xfrm>
          <a:custGeom>
            <a:avLst/>
            <a:gdLst>
              <a:gd name="connsiteX0" fmla="*/ 45 w 131856"/>
              <a:gd name="connsiteY0" fmla="*/ 9003 h 106160"/>
              <a:gd name="connsiteX1" fmla="*/ 109583 w 131856"/>
              <a:gd name="connsiteY1" fmla="*/ 39165 h 106160"/>
              <a:gd name="connsiteX2" fmla="*/ 115933 w 131856"/>
              <a:gd name="connsiteY2" fmla="*/ 105840 h 106160"/>
              <a:gd name="connsiteX3" fmla="*/ 123870 w 131856"/>
              <a:gd name="connsiteY3" fmla="*/ 9003 h 106160"/>
              <a:gd name="connsiteX4" fmla="*/ 45 w 131856"/>
              <a:gd name="connsiteY4" fmla="*/ 9003 h 10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56" h="106160">
                <a:moveTo>
                  <a:pt x="45" y="9003"/>
                </a:moveTo>
                <a:cubicBezTo>
                  <a:pt x="-2336" y="14030"/>
                  <a:pt x="90268" y="23026"/>
                  <a:pt x="109583" y="39165"/>
                </a:cubicBezTo>
                <a:cubicBezTo>
                  <a:pt x="128898" y="55304"/>
                  <a:pt x="113552" y="110867"/>
                  <a:pt x="115933" y="105840"/>
                </a:cubicBezTo>
                <a:cubicBezTo>
                  <a:pt x="118314" y="100813"/>
                  <a:pt x="144772" y="26466"/>
                  <a:pt x="123870" y="9003"/>
                </a:cubicBezTo>
                <a:cubicBezTo>
                  <a:pt x="102968" y="-8460"/>
                  <a:pt x="2426" y="3976"/>
                  <a:pt x="45" y="900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: 図形 2167">
            <a:extLst>
              <a:ext uri="{FF2B5EF4-FFF2-40B4-BE49-F238E27FC236}">
                <a16:creationId xmlns:a16="http://schemas.microsoft.com/office/drawing/2014/main" id="{4142AA58-DAE1-449E-85EE-D1B7C8D47A36}"/>
              </a:ext>
            </a:extLst>
          </p:cNvPr>
          <p:cNvSpPr/>
          <p:nvPr/>
        </p:nvSpPr>
        <p:spPr>
          <a:xfrm>
            <a:off x="5171148" y="4119161"/>
            <a:ext cx="75732" cy="151243"/>
          </a:xfrm>
          <a:custGeom>
            <a:avLst/>
            <a:gdLst>
              <a:gd name="connsiteX0" fmla="*/ 54902 w 75732"/>
              <a:gd name="connsiteY0" fmla="*/ 402 h 151243"/>
              <a:gd name="connsiteX1" fmla="*/ 24740 w 75732"/>
              <a:gd name="connsiteY1" fmla="*/ 84539 h 151243"/>
              <a:gd name="connsiteX2" fmla="*/ 75540 w 75732"/>
              <a:gd name="connsiteY2" fmla="*/ 151214 h 151243"/>
              <a:gd name="connsiteX3" fmla="*/ 2515 w 75732"/>
              <a:gd name="connsiteY3" fmla="*/ 92477 h 151243"/>
              <a:gd name="connsiteX4" fmla="*/ 21565 w 75732"/>
              <a:gd name="connsiteY4" fmla="*/ 54377 h 151243"/>
              <a:gd name="connsiteX5" fmla="*/ 54902 w 75732"/>
              <a:gd name="connsiteY5" fmla="*/ 402 h 15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32" h="151243">
                <a:moveTo>
                  <a:pt x="54902" y="402"/>
                </a:moveTo>
                <a:cubicBezTo>
                  <a:pt x="55431" y="5429"/>
                  <a:pt x="21300" y="59404"/>
                  <a:pt x="24740" y="84539"/>
                </a:cubicBezTo>
                <a:cubicBezTo>
                  <a:pt x="28180" y="109674"/>
                  <a:pt x="79244" y="149891"/>
                  <a:pt x="75540" y="151214"/>
                </a:cubicBezTo>
                <a:cubicBezTo>
                  <a:pt x="71836" y="152537"/>
                  <a:pt x="11511" y="108617"/>
                  <a:pt x="2515" y="92477"/>
                </a:cubicBezTo>
                <a:cubicBezTo>
                  <a:pt x="-6481" y="76337"/>
                  <a:pt x="10717" y="69988"/>
                  <a:pt x="21565" y="54377"/>
                </a:cubicBezTo>
                <a:cubicBezTo>
                  <a:pt x="32413" y="38767"/>
                  <a:pt x="54373" y="-4625"/>
                  <a:pt x="54902" y="40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: 図形 2168">
            <a:extLst>
              <a:ext uri="{FF2B5EF4-FFF2-40B4-BE49-F238E27FC236}">
                <a16:creationId xmlns:a16="http://schemas.microsoft.com/office/drawing/2014/main" id="{B31C18B8-81D6-4144-ACD2-52084E23D17C}"/>
              </a:ext>
            </a:extLst>
          </p:cNvPr>
          <p:cNvSpPr/>
          <p:nvPr/>
        </p:nvSpPr>
        <p:spPr>
          <a:xfrm>
            <a:off x="4789018" y="4165600"/>
            <a:ext cx="81432" cy="47625"/>
          </a:xfrm>
          <a:custGeom>
            <a:avLst/>
            <a:gdLst>
              <a:gd name="connsiteX0" fmla="*/ 81432 w 81432"/>
              <a:gd name="connsiteY0" fmla="*/ 0 h 47625"/>
              <a:gd name="connsiteX1" fmla="*/ 470 w 81432"/>
              <a:gd name="connsiteY1" fmla="*/ 47625 h 47625"/>
              <a:gd name="connsiteX2" fmla="*/ 81432 w 81432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432" h="47625">
                <a:moveTo>
                  <a:pt x="81432" y="0"/>
                </a:moveTo>
                <a:cubicBezTo>
                  <a:pt x="81432" y="0"/>
                  <a:pt x="8143" y="47625"/>
                  <a:pt x="470" y="47625"/>
                </a:cubicBezTo>
                <a:cubicBezTo>
                  <a:pt x="-7203" y="47625"/>
                  <a:pt x="81432" y="0"/>
                  <a:pt x="81432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: 図形 2169">
            <a:extLst>
              <a:ext uri="{FF2B5EF4-FFF2-40B4-BE49-F238E27FC236}">
                <a16:creationId xmlns:a16="http://schemas.microsoft.com/office/drawing/2014/main" id="{60F43E30-790E-4EE6-B328-07E27564BE54}"/>
              </a:ext>
            </a:extLst>
          </p:cNvPr>
          <p:cNvSpPr/>
          <p:nvPr/>
        </p:nvSpPr>
        <p:spPr>
          <a:xfrm>
            <a:off x="4573909" y="4209992"/>
            <a:ext cx="157564" cy="136256"/>
          </a:xfrm>
          <a:custGeom>
            <a:avLst/>
            <a:gdLst>
              <a:gd name="connsiteX0" fmla="*/ 45716 w 157564"/>
              <a:gd name="connsiteY0" fmla="*/ 58 h 136256"/>
              <a:gd name="connsiteX1" fmla="*/ 42541 w 157564"/>
              <a:gd name="connsiteY1" fmla="*/ 76258 h 136256"/>
              <a:gd name="connsiteX2" fmla="*/ 156841 w 157564"/>
              <a:gd name="connsiteY2" fmla="*/ 134996 h 136256"/>
              <a:gd name="connsiteX3" fmla="*/ 86991 w 157564"/>
              <a:gd name="connsiteY3" fmla="*/ 114358 h 136256"/>
              <a:gd name="connsiteX4" fmla="*/ 1266 w 157564"/>
              <a:gd name="connsiteY4" fmla="*/ 88958 h 136256"/>
              <a:gd name="connsiteX5" fmla="*/ 45716 w 157564"/>
              <a:gd name="connsiteY5" fmla="*/ 58 h 13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64" h="136256">
                <a:moveTo>
                  <a:pt x="45716" y="58"/>
                </a:moveTo>
                <a:cubicBezTo>
                  <a:pt x="52595" y="-2059"/>
                  <a:pt x="24020" y="53768"/>
                  <a:pt x="42541" y="76258"/>
                </a:cubicBezTo>
                <a:cubicBezTo>
                  <a:pt x="61062" y="98748"/>
                  <a:pt x="149433" y="128646"/>
                  <a:pt x="156841" y="134996"/>
                </a:cubicBezTo>
                <a:cubicBezTo>
                  <a:pt x="164249" y="141346"/>
                  <a:pt x="112920" y="122031"/>
                  <a:pt x="86991" y="114358"/>
                </a:cubicBezTo>
                <a:cubicBezTo>
                  <a:pt x="61062" y="106685"/>
                  <a:pt x="10791" y="107743"/>
                  <a:pt x="1266" y="88958"/>
                </a:cubicBezTo>
                <a:cubicBezTo>
                  <a:pt x="-8259" y="70173"/>
                  <a:pt x="38837" y="2175"/>
                  <a:pt x="45716" y="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: 図形 2170">
            <a:extLst>
              <a:ext uri="{FF2B5EF4-FFF2-40B4-BE49-F238E27FC236}">
                <a16:creationId xmlns:a16="http://schemas.microsoft.com/office/drawing/2014/main" id="{89B6A522-4EF6-4440-91E8-9A29788E5F70}"/>
              </a:ext>
            </a:extLst>
          </p:cNvPr>
          <p:cNvSpPr/>
          <p:nvPr/>
        </p:nvSpPr>
        <p:spPr>
          <a:xfrm>
            <a:off x="4865256" y="4218996"/>
            <a:ext cx="420324" cy="112401"/>
          </a:xfrm>
          <a:custGeom>
            <a:avLst/>
            <a:gdLst>
              <a:gd name="connsiteX0" fmla="*/ 432 w 420324"/>
              <a:gd name="connsiteY0" fmla="*/ 111704 h 112401"/>
              <a:gd name="connsiteX1" fmla="*/ 248082 w 420324"/>
              <a:gd name="connsiteY1" fmla="*/ 60904 h 112401"/>
              <a:gd name="connsiteX2" fmla="*/ 375082 w 420324"/>
              <a:gd name="connsiteY2" fmla="*/ 48204 h 112401"/>
              <a:gd name="connsiteX3" fmla="*/ 417944 w 420324"/>
              <a:gd name="connsiteY3" fmla="*/ 579 h 112401"/>
              <a:gd name="connsiteX4" fmla="*/ 313169 w 420324"/>
              <a:gd name="connsiteY4" fmla="*/ 84717 h 112401"/>
              <a:gd name="connsiteX5" fmla="*/ 432 w 420324"/>
              <a:gd name="connsiteY5" fmla="*/ 111704 h 11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324" h="112401">
                <a:moveTo>
                  <a:pt x="432" y="111704"/>
                </a:moveTo>
                <a:cubicBezTo>
                  <a:pt x="-10416" y="107735"/>
                  <a:pt x="185640" y="71487"/>
                  <a:pt x="248082" y="60904"/>
                </a:cubicBezTo>
                <a:cubicBezTo>
                  <a:pt x="310524" y="50321"/>
                  <a:pt x="346772" y="58258"/>
                  <a:pt x="375082" y="48204"/>
                </a:cubicBezTo>
                <a:cubicBezTo>
                  <a:pt x="403392" y="38150"/>
                  <a:pt x="428263" y="-5507"/>
                  <a:pt x="417944" y="579"/>
                </a:cubicBezTo>
                <a:cubicBezTo>
                  <a:pt x="407625" y="6665"/>
                  <a:pt x="383019" y="67255"/>
                  <a:pt x="313169" y="84717"/>
                </a:cubicBezTo>
                <a:cubicBezTo>
                  <a:pt x="243319" y="102179"/>
                  <a:pt x="11280" y="115673"/>
                  <a:pt x="432" y="11170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: 図形 2171">
            <a:extLst>
              <a:ext uri="{FF2B5EF4-FFF2-40B4-BE49-F238E27FC236}">
                <a16:creationId xmlns:a16="http://schemas.microsoft.com/office/drawing/2014/main" id="{A1684BC8-0626-467C-B778-49BF723BA0C8}"/>
              </a:ext>
            </a:extLst>
          </p:cNvPr>
          <p:cNvSpPr/>
          <p:nvPr/>
        </p:nvSpPr>
        <p:spPr>
          <a:xfrm>
            <a:off x="4009600" y="4488643"/>
            <a:ext cx="438882" cy="62873"/>
          </a:xfrm>
          <a:custGeom>
            <a:avLst/>
            <a:gdLst>
              <a:gd name="connsiteX0" fmla="*/ 19475 w 438882"/>
              <a:gd name="connsiteY0" fmla="*/ 43670 h 62873"/>
              <a:gd name="connsiteX1" fmla="*/ 71863 w 438882"/>
              <a:gd name="connsiteY1" fmla="*/ 15095 h 62873"/>
              <a:gd name="connsiteX2" fmla="*/ 254425 w 438882"/>
              <a:gd name="connsiteY2" fmla="*/ 2395 h 62873"/>
              <a:gd name="connsiteX3" fmla="*/ 424288 w 438882"/>
              <a:gd name="connsiteY3" fmla="*/ 62720 h 62873"/>
              <a:gd name="connsiteX4" fmla="*/ 386188 w 438882"/>
              <a:gd name="connsiteY4" fmla="*/ 19857 h 62873"/>
              <a:gd name="connsiteX5" fmla="*/ 19475 w 438882"/>
              <a:gd name="connsiteY5" fmla="*/ 43670 h 6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882" h="62873">
                <a:moveTo>
                  <a:pt x="19475" y="43670"/>
                </a:moveTo>
                <a:cubicBezTo>
                  <a:pt x="-32912" y="42876"/>
                  <a:pt x="32705" y="21974"/>
                  <a:pt x="71863" y="15095"/>
                </a:cubicBezTo>
                <a:cubicBezTo>
                  <a:pt x="111021" y="8216"/>
                  <a:pt x="195688" y="-5543"/>
                  <a:pt x="254425" y="2395"/>
                </a:cubicBezTo>
                <a:cubicBezTo>
                  <a:pt x="313163" y="10332"/>
                  <a:pt x="402328" y="59810"/>
                  <a:pt x="424288" y="62720"/>
                </a:cubicBezTo>
                <a:cubicBezTo>
                  <a:pt x="446248" y="65630"/>
                  <a:pt x="450482" y="26207"/>
                  <a:pt x="386188" y="19857"/>
                </a:cubicBezTo>
                <a:cubicBezTo>
                  <a:pt x="321894" y="13507"/>
                  <a:pt x="71862" y="44464"/>
                  <a:pt x="19475" y="4367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: 図形 2172">
            <a:extLst>
              <a:ext uri="{FF2B5EF4-FFF2-40B4-BE49-F238E27FC236}">
                <a16:creationId xmlns:a16="http://schemas.microsoft.com/office/drawing/2014/main" id="{058D802B-9430-4292-9B03-E92841D940B1}"/>
              </a:ext>
            </a:extLst>
          </p:cNvPr>
          <p:cNvSpPr/>
          <p:nvPr/>
        </p:nvSpPr>
        <p:spPr>
          <a:xfrm>
            <a:off x="5351459" y="4106348"/>
            <a:ext cx="165592" cy="39746"/>
          </a:xfrm>
          <a:custGeom>
            <a:avLst/>
            <a:gdLst>
              <a:gd name="connsiteX0" fmla="*/ 4 w 165592"/>
              <a:gd name="connsiteY0" fmla="*/ 515 h 39746"/>
              <a:gd name="connsiteX1" fmla="*/ 141291 w 165592"/>
              <a:gd name="connsiteY1" fmla="*/ 32265 h 39746"/>
              <a:gd name="connsiteX2" fmla="*/ 165104 w 165592"/>
              <a:gd name="connsiteY2" fmla="*/ 38615 h 39746"/>
              <a:gd name="connsiteX3" fmla="*/ 136529 w 165592"/>
              <a:gd name="connsiteY3" fmla="*/ 14802 h 39746"/>
              <a:gd name="connsiteX4" fmla="*/ 4 w 165592"/>
              <a:gd name="connsiteY4" fmla="*/ 515 h 3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592" h="39746">
                <a:moveTo>
                  <a:pt x="4" y="515"/>
                </a:moveTo>
                <a:cubicBezTo>
                  <a:pt x="798" y="3425"/>
                  <a:pt x="113774" y="25915"/>
                  <a:pt x="141291" y="32265"/>
                </a:cubicBezTo>
                <a:cubicBezTo>
                  <a:pt x="168808" y="38615"/>
                  <a:pt x="165898" y="41525"/>
                  <a:pt x="165104" y="38615"/>
                </a:cubicBezTo>
                <a:cubicBezTo>
                  <a:pt x="164310" y="35705"/>
                  <a:pt x="157431" y="21946"/>
                  <a:pt x="136529" y="14802"/>
                </a:cubicBezTo>
                <a:cubicBezTo>
                  <a:pt x="115627" y="7658"/>
                  <a:pt x="-790" y="-2395"/>
                  <a:pt x="4" y="51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: 図形 2173">
            <a:extLst>
              <a:ext uri="{FF2B5EF4-FFF2-40B4-BE49-F238E27FC236}">
                <a16:creationId xmlns:a16="http://schemas.microsoft.com/office/drawing/2014/main" id="{4E9B8A93-A1DF-45EA-97CB-F8CFACC45AD4}"/>
              </a:ext>
            </a:extLst>
          </p:cNvPr>
          <p:cNvSpPr/>
          <p:nvPr/>
        </p:nvSpPr>
        <p:spPr>
          <a:xfrm>
            <a:off x="4743832" y="4575853"/>
            <a:ext cx="389388" cy="112594"/>
          </a:xfrm>
          <a:custGeom>
            <a:avLst/>
            <a:gdLst>
              <a:gd name="connsiteX0" fmla="*/ 2793 w 389388"/>
              <a:gd name="connsiteY0" fmla="*/ 7260 h 112594"/>
              <a:gd name="connsiteX1" fmla="*/ 152018 w 389388"/>
              <a:gd name="connsiteY1" fmla="*/ 13610 h 112594"/>
              <a:gd name="connsiteX2" fmla="*/ 385381 w 389388"/>
              <a:gd name="connsiteY2" fmla="*/ 110447 h 112594"/>
              <a:gd name="connsiteX3" fmla="*/ 280606 w 389388"/>
              <a:gd name="connsiteY3" fmla="*/ 75522 h 112594"/>
              <a:gd name="connsiteX4" fmla="*/ 2793 w 389388"/>
              <a:gd name="connsiteY4" fmla="*/ 7260 h 11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388" h="112594">
                <a:moveTo>
                  <a:pt x="2793" y="7260"/>
                </a:moveTo>
                <a:cubicBezTo>
                  <a:pt x="-18638" y="-3059"/>
                  <a:pt x="88253" y="-3588"/>
                  <a:pt x="152018" y="13610"/>
                </a:cubicBezTo>
                <a:cubicBezTo>
                  <a:pt x="215783" y="30808"/>
                  <a:pt x="363950" y="100128"/>
                  <a:pt x="385381" y="110447"/>
                </a:cubicBezTo>
                <a:cubicBezTo>
                  <a:pt x="406812" y="120766"/>
                  <a:pt x="338021" y="91397"/>
                  <a:pt x="280606" y="75522"/>
                </a:cubicBezTo>
                <a:cubicBezTo>
                  <a:pt x="223191" y="59647"/>
                  <a:pt x="24224" y="17579"/>
                  <a:pt x="2793" y="726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: 図形 2174">
            <a:extLst>
              <a:ext uri="{FF2B5EF4-FFF2-40B4-BE49-F238E27FC236}">
                <a16:creationId xmlns:a16="http://schemas.microsoft.com/office/drawing/2014/main" id="{9E0355DE-DE68-4DC1-B02E-B407D967C8BD}"/>
              </a:ext>
            </a:extLst>
          </p:cNvPr>
          <p:cNvSpPr/>
          <p:nvPr/>
        </p:nvSpPr>
        <p:spPr>
          <a:xfrm>
            <a:off x="4074718" y="4312645"/>
            <a:ext cx="414214" cy="137563"/>
          </a:xfrm>
          <a:custGeom>
            <a:avLst/>
            <a:gdLst>
              <a:gd name="connsiteX0" fmla="*/ 1982 w 414214"/>
              <a:gd name="connsiteY0" fmla="*/ 135530 h 137563"/>
              <a:gd name="connsiteX1" fmla="*/ 68657 w 414214"/>
              <a:gd name="connsiteY1" fmla="*/ 102193 h 137563"/>
              <a:gd name="connsiteX2" fmla="*/ 344882 w 414214"/>
              <a:gd name="connsiteY2" fmla="*/ 25993 h 137563"/>
              <a:gd name="connsiteX3" fmla="*/ 398857 w 414214"/>
              <a:gd name="connsiteY3" fmla="*/ 593 h 137563"/>
              <a:gd name="connsiteX4" fmla="*/ 119457 w 414214"/>
              <a:gd name="connsiteY4" fmla="*/ 46630 h 137563"/>
              <a:gd name="connsiteX5" fmla="*/ 1982 w 414214"/>
              <a:gd name="connsiteY5" fmla="*/ 135530 h 13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14" h="137563">
                <a:moveTo>
                  <a:pt x="1982" y="135530"/>
                </a:moveTo>
                <a:cubicBezTo>
                  <a:pt x="-6485" y="144791"/>
                  <a:pt x="11507" y="120449"/>
                  <a:pt x="68657" y="102193"/>
                </a:cubicBezTo>
                <a:cubicBezTo>
                  <a:pt x="125807" y="83937"/>
                  <a:pt x="289849" y="42926"/>
                  <a:pt x="344882" y="25993"/>
                </a:cubicBezTo>
                <a:cubicBezTo>
                  <a:pt x="399915" y="9060"/>
                  <a:pt x="436428" y="-2847"/>
                  <a:pt x="398857" y="593"/>
                </a:cubicBezTo>
                <a:cubicBezTo>
                  <a:pt x="361286" y="4032"/>
                  <a:pt x="189571" y="23876"/>
                  <a:pt x="119457" y="46630"/>
                </a:cubicBezTo>
                <a:cubicBezTo>
                  <a:pt x="49343" y="69384"/>
                  <a:pt x="10449" y="126269"/>
                  <a:pt x="1982" y="13553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: 図形 2175">
            <a:extLst>
              <a:ext uri="{FF2B5EF4-FFF2-40B4-BE49-F238E27FC236}">
                <a16:creationId xmlns:a16="http://schemas.microsoft.com/office/drawing/2014/main" id="{57C3C48D-DACE-469A-895C-E7EC885B4058}"/>
              </a:ext>
            </a:extLst>
          </p:cNvPr>
          <p:cNvSpPr/>
          <p:nvPr/>
        </p:nvSpPr>
        <p:spPr>
          <a:xfrm>
            <a:off x="3971706" y="4370061"/>
            <a:ext cx="116115" cy="111572"/>
          </a:xfrm>
          <a:custGeom>
            <a:avLst/>
            <a:gdLst>
              <a:gd name="connsiteX0" fmla="*/ 116107 w 116115"/>
              <a:gd name="connsiteY0" fmla="*/ 327 h 111572"/>
              <a:gd name="connsiteX1" fmla="*/ 36732 w 116115"/>
              <a:gd name="connsiteY1" fmla="*/ 74939 h 111572"/>
              <a:gd name="connsiteX2" fmla="*/ 33557 w 116115"/>
              <a:gd name="connsiteY2" fmla="*/ 111452 h 111572"/>
              <a:gd name="connsiteX3" fmla="*/ 3394 w 116115"/>
              <a:gd name="connsiteY3" fmla="*/ 63827 h 111572"/>
              <a:gd name="connsiteX4" fmla="*/ 4982 w 116115"/>
              <a:gd name="connsiteY4" fmla="*/ 57477 h 111572"/>
              <a:gd name="connsiteX5" fmla="*/ 41494 w 116115"/>
              <a:gd name="connsiteY5" fmla="*/ 47952 h 111572"/>
              <a:gd name="connsiteX6" fmla="*/ 116107 w 116115"/>
              <a:gd name="connsiteY6" fmla="*/ 327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115" h="111572">
                <a:moveTo>
                  <a:pt x="116107" y="327"/>
                </a:moveTo>
                <a:cubicBezTo>
                  <a:pt x="115313" y="4825"/>
                  <a:pt x="50490" y="56418"/>
                  <a:pt x="36732" y="74939"/>
                </a:cubicBezTo>
                <a:cubicBezTo>
                  <a:pt x="22974" y="93460"/>
                  <a:pt x="39113" y="113304"/>
                  <a:pt x="33557" y="111452"/>
                </a:cubicBezTo>
                <a:cubicBezTo>
                  <a:pt x="28001" y="109600"/>
                  <a:pt x="8156" y="72823"/>
                  <a:pt x="3394" y="63827"/>
                </a:cubicBezTo>
                <a:cubicBezTo>
                  <a:pt x="-1368" y="54831"/>
                  <a:pt x="-1368" y="60123"/>
                  <a:pt x="4982" y="57477"/>
                </a:cubicBezTo>
                <a:cubicBezTo>
                  <a:pt x="11332" y="54831"/>
                  <a:pt x="22973" y="56948"/>
                  <a:pt x="41494" y="47952"/>
                </a:cubicBezTo>
                <a:cubicBezTo>
                  <a:pt x="60015" y="38956"/>
                  <a:pt x="116901" y="-4171"/>
                  <a:pt x="116107" y="3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: 図形 2176">
            <a:extLst>
              <a:ext uri="{FF2B5EF4-FFF2-40B4-BE49-F238E27FC236}">
                <a16:creationId xmlns:a16="http://schemas.microsoft.com/office/drawing/2014/main" id="{4933FD7B-58A7-494F-A011-DBDD9466862B}"/>
              </a:ext>
            </a:extLst>
          </p:cNvPr>
          <p:cNvSpPr/>
          <p:nvPr/>
        </p:nvSpPr>
        <p:spPr>
          <a:xfrm>
            <a:off x="5260257" y="4759323"/>
            <a:ext cx="314547" cy="174930"/>
          </a:xfrm>
          <a:custGeom>
            <a:avLst/>
            <a:gdLst>
              <a:gd name="connsiteX0" fmla="*/ 718 w 314547"/>
              <a:gd name="connsiteY0" fmla="*/ 2 h 174930"/>
              <a:gd name="connsiteX1" fmla="*/ 138831 w 314547"/>
              <a:gd name="connsiteY1" fmla="*/ 44452 h 174930"/>
              <a:gd name="connsiteX2" fmla="*/ 313456 w 314547"/>
              <a:gd name="connsiteY2" fmla="*/ 173040 h 174930"/>
              <a:gd name="connsiteX3" fmla="*/ 207093 w 314547"/>
              <a:gd name="connsiteY3" fmla="*/ 115890 h 174930"/>
              <a:gd name="connsiteX4" fmla="*/ 89618 w 314547"/>
              <a:gd name="connsiteY4" fmla="*/ 42865 h 174930"/>
              <a:gd name="connsiteX5" fmla="*/ 718 w 314547"/>
              <a:gd name="connsiteY5" fmla="*/ 2 h 17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547" h="174930">
                <a:moveTo>
                  <a:pt x="718" y="2"/>
                </a:moveTo>
                <a:cubicBezTo>
                  <a:pt x="8920" y="266"/>
                  <a:pt x="86708" y="15612"/>
                  <a:pt x="138831" y="44452"/>
                </a:cubicBezTo>
                <a:cubicBezTo>
                  <a:pt x="190954" y="73292"/>
                  <a:pt x="302079" y="161134"/>
                  <a:pt x="313456" y="173040"/>
                </a:cubicBezTo>
                <a:cubicBezTo>
                  <a:pt x="324833" y="184946"/>
                  <a:pt x="244399" y="137586"/>
                  <a:pt x="207093" y="115890"/>
                </a:cubicBezTo>
                <a:cubicBezTo>
                  <a:pt x="169787" y="94194"/>
                  <a:pt x="122691" y="60592"/>
                  <a:pt x="89618" y="42865"/>
                </a:cubicBezTo>
                <a:cubicBezTo>
                  <a:pt x="56545" y="25138"/>
                  <a:pt x="-7484" y="-262"/>
                  <a:pt x="718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: 図形 2177">
            <a:extLst>
              <a:ext uri="{FF2B5EF4-FFF2-40B4-BE49-F238E27FC236}">
                <a16:creationId xmlns:a16="http://schemas.microsoft.com/office/drawing/2014/main" id="{7D25D689-C129-4770-90D4-7304ECCD04A7}"/>
              </a:ext>
            </a:extLst>
          </p:cNvPr>
          <p:cNvSpPr/>
          <p:nvPr/>
        </p:nvSpPr>
        <p:spPr>
          <a:xfrm>
            <a:off x="4975014" y="4938684"/>
            <a:ext cx="759693" cy="221180"/>
          </a:xfrm>
          <a:custGeom>
            <a:avLst/>
            <a:gdLst>
              <a:gd name="connsiteX0" fmla="*/ 606636 w 759693"/>
              <a:gd name="connsiteY0" fmla="*/ 29 h 221180"/>
              <a:gd name="connsiteX1" fmla="*/ 739986 w 759693"/>
              <a:gd name="connsiteY1" fmla="*/ 61941 h 221180"/>
              <a:gd name="connsiteX2" fmla="*/ 752686 w 759693"/>
              <a:gd name="connsiteY2" fmla="*/ 115916 h 221180"/>
              <a:gd name="connsiteX3" fmla="*/ 678074 w 759693"/>
              <a:gd name="connsiteY3" fmla="*/ 212754 h 221180"/>
              <a:gd name="connsiteX4" fmla="*/ 632036 w 759693"/>
              <a:gd name="connsiteY4" fmla="*/ 212754 h 221180"/>
              <a:gd name="connsiteX5" fmla="*/ 565361 w 759693"/>
              <a:gd name="connsiteY5" fmla="*/ 182591 h 221180"/>
              <a:gd name="connsiteX6" fmla="*/ 451061 w 759693"/>
              <a:gd name="connsiteY6" fmla="*/ 134966 h 221180"/>
              <a:gd name="connsiteX7" fmla="*/ 190711 w 759693"/>
              <a:gd name="connsiteY7" fmla="*/ 54004 h 221180"/>
              <a:gd name="connsiteX8" fmla="*/ 1799 w 759693"/>
              <a:gd name="connsiteY8" fmla="*/ 22254 h 221180"/>
              <a:gd name="connsiteX9" fmla="*/ 303424 w 759693"/>
              <a:gd name="connsiteY9" fmla="*/ 58766 h 221180"/>
              <a:gd name="connsiteX10" fmla="*/ 639974 w 759693"/>
              <a:gd name="connsiteY10" fmla="*/ 190529 h 221180"/>
              <a:gd name="connsiteX11" fmla="*/ 743161 w 759693"/>
              <a:gd name="connsiteY11" fmla="*/ 107979 h 221180"/>
              <a:gd name="connsiteX12" fmla="*/ 716174 w 759693"/>
              <a:gd name="connsiteY12" fmla="*/ 69879 h 221180"/>
              <a:gd name="connsiteX13" fmla="*/ 606636 w 759693"/>
              <a:gd name="connsiteY13" fmla="*/ 29 h 2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9693" h="221180">
                <a:moveTo>
                  <a:pt x="606636" y="29"/>
                </a:moveTo>
                <a:cubicBezTo>
                  <a:pt x="610605" y="-1294"/>
                  <a:pt x="715644" y="42627"/>
                  <a:pt x="739986" y="61941"/>
                </a:cubicBezTo>
                <a:cubicBezTo>
                  <a:pt x="764328" y="81256"/>
                  <a:pt x="763005" y="90781"/>
                  <a:pt x="752686" y="115916"/>
                </a:cubicBezTo>
                <a:cubicBezTo>
                  <a:pt x="742367" y="141051"/>
                  <a:pt x="698182" y="196614"/>
                  <a:pt x="678074" y="212754"/>
                </a:cubicBezTo>
                <a:cubicBezTo>
                  <a:pt x="657966" y="228894"/>
                  <a:pt x="650821" y="217781"/>
                  <a:pt x="632036" y="212754"/>
                </a:cubicBezTo>
                <a:cubicBezTo>
                  <a:pt x="613251" y="207727"/>
                  <a:pt x="595523" y="195556"/>
                  <a:pt x="565361" y="182591"/>
                </a:cubicBezTo>
                <a:cubicBezTo>
                  <a:pt x="535199" y="169626"/>
                  <a:pt x="513503" y="156397"/>
                  <a:pt x="451061" y="134966"/>
                </a:cubicBezTo>
                <a:cubicBezTo>
                  <a:pt x="388619" y="113535"/>
                  <a:pt x="265588" y="72789"/>
                  <a:pt x="190711" y="54004"/>
                </a:cubicBezTo>
                <a:cubicBezTo>
                  <a:pt x="115834" y="35219"/>
                  <a:pt x="-16986" y="21460"/>
                  <a:pt x="1799" y="22254"/>
                </a:cubicBezTo>
                <a:cubicBezTo>
                  <a:pt x="20584" y="23048"/>
                  <a:pt x="197062" y="30720"/>
                  <a:pt x="303424" y="58766"/>
                </a:cubicBezTo>
                <a:cubicBezTo>
                  <a:pt x="409786" y="86812"/>
                  <a:pt x="566685" y="182327"/>
                  <a:pt x="639974" y="190529"/>
                </a:cubicBezTo>
                <a:cubicBezTo>
                  <a:pt x="713263" y="198731"/>
                  <a:pt x="730461" y="128087"/>
                  <a:pt x="743161" y="107979"/>
                </a:cubicBezTo>
                <a:cubicBezTo>
                  <a:pt x="755861" y="87871"/>
                  <a:pt x="739457" y="85225"/>
                  <a:pt x="716174" y="69879"/>
                </a:cubicBezTo>
                <a:cubicBezTo>
                  <a:pt x="692891" y="54533"/>
                  <a:pt x="602667" y="1352"/>
                  <a:pt x="606636" y="2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: 図形 2178">
            <a:extLst>
              <a:ext uri="{FF2B5EF4-FFF2-40B4-BE49-F238E27FC236}">
                <a16:creationId xmlns:a16="http://schemas.microsoft.com/office/drawing/2014/main" id="{BF3ECBC1-09EC-4225-8AEF-EAB6EE26E7BC}"/>
              </a:ext>
            </a:extLst>
          </p:cNvPr>
          <p:cNvSpPr/>
          <p:nvPr/>
        </p:nvSpPr>
        <p:spPr>
          <a:xfrm>
            <a:off x="5443410" y="4938678"/>
            <a:ext cx="267857" cy="185934"/>
          </a:xfrm>
          <a:custGeom>
            <a:avLst/>
            <a:gdLst>
              <a:gd name="connsiteX0" fmla="*/ 85853 w 267857"/>
              <a:gd name="connsiteY0" fmla="*/ 35 h 185934"/>
              <a:gd name="connsiteX1" fmla="*/ 258890 w 267857"/>
              <a:gd name="connsiteY1" fmla="*/ 90522 h 185934"/>
              <a:gd name="connsiteX2" fmla="*/ 239840 w 267857"/>
              <a:gd name="connsiteY2" fmla="*/ 128622 h 185934"/>
              <a:gd name="connsiteX3" fmla="*/ 211265 w 267857"/>
              <a:gd name="connsiteY3" fmla="*/ 184185 h 185934"/>
              <a:gd name="connsiteX4" fmla="*/ 174753 w 267857"/>
              <a:gd name="connsiteY4" fmla="*/ 173072 h 185934"/>
              <a:gd name="connsiteX5" fmla="*/ 128 w 267857"/>
              <a:gd name="connsiteY5" fmla="*/ 107985 h 185934"/>
              <a:gd name="connsiteX6" fmla="*/ 204915 w 267857"/>
              <a:gd name="connsiteY6" fmla="*/ 150847 h 185934"/>
              <a:gd name="connsiteX7" fmla="*/ 231903 w 267857"/>
              <a:gd name="connsiteY7" fmla="*/ 101635 h 185934"/>
              <a:gd name="connsiteX8" fmla="*/ 85853 w 267857"/>
              <a:gd name="connsiteY8" fmla="*/ 35 h 18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857" h="185934">
                <a:moveTo>
                  <a:pt x="85853" y="35"/>
                </a:moveTo>
                <a:cubicBezTo>
                  <a:pt x="90351" y="-1817"/>
                  <a:pt x="233226" y="69091"/>
                  <a:pt x="258890" y="90522"/>
                </a:cubicBezTo>
                <a:cubicBezTo>
                  <a:pt x="284554" y="111953"/>
                  <a:pt x="247778" y="113012"/>
                  <a:pt x="239840" y="128622"/>
                </a:cubicBezTo>
                <a:cubicBezTo>
                  <a:pt x="231903" y="144233"/>
                  <a:pt x="222113" y="176777"/>
                  <a:pt x="211265" y="184185"/>
                </a:cubicBezTo>
                <a:cubicBezTo>
                  <a:pt x="200417" y="191593"/>
                  <a:pt x="174753" y="173072"/>
                  <a:pt x="174753" y="173072"/>
                </a:cubicBezTo>
                <a:cubicBezTo>
                  <a:pt x="139564" y="160372"/>
                  <a:pt x="-4899" y="111689"/>
                  <a:pt x="128" y="107985"/>
                </a:cubicBezTo>
                <a:cubicBezTo>
                  <a:pt x="5155" y="104281"/>
                  <a:pt x="166286" y="151905"/>
                  <a:pt x="204915" y="150847"/>
                </a:cubicBezTo>
                <a:cubicBezTo>
                  <a:pt x="243544" y="149789"/>
                  <a:pt x="250688" y="123331"/>
                  <a:pt x="231903" y="101635"/>
                </a:cubicBezTo>
                <a:cubicBezTo>
                  <a:pt x="213118" y="79939"/>
                  <a:pt x="81355" y="1887"/>
                  <a:pt x="85853" y="3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: 図形 2179">
            <a:extLst>
              <a:ext uri="{FF2B5EF4-FFF2-40B4-BE49-F238E27FC236}">
                <a16:creationId xmlns:a16="http://schemas.microsoft.com/office/drawing/2014/main" id="{E4EFBEF1-5155-420F-A7F2-082872C2A3BA}"/>
              </a:ext>
            </a:extLst>
          </p:cNvPr>
          <p:cNvSpPr/>
          <p:nvPr/>
        </p:nvSpPr>
        <p:spPr>
          <a:xfrm>
            <a:off x="4967288" y="5054060"/>
            <a:ext cx="454030" cy="242146"/>
          </a:xfrm>
          <a:custGeom>
            <a:avLst/>
            <a:gdLst>
              <a:gd name="connsiteX0" fmla="*/ 0 w 454030"/>
              <a:gd name="connsiteY0" fmla="*/ 540 h 242146"/>
              <a:gd name="connsiteX1" fmla="*/ 384175 w 454030"/>
              <a:gd name="connsiteY1" fmla="*/ 62453 h 242146"/>
              <a:gd name="connsiteX2" fmla="*/ 454025 w 454030"/>
              <a:gd name="connsiteY2" fmla="*/ 127540 h 242146"/>
              <a:gd name="connsiteX3" fmla="*/ 387350 w 454030"/>
              <a:gd name="connsiteY3" fmla="*/ 219615 h 242146"/>
              <a:gd name="connsiteX4" fmla="*/ 284162 w 454030"/>
              <a:gd name="connsiteY4" fmla="*/ 237078 h 242146"/>
              <a:gd name="connsiteX5" fmla="*/ 206375 w 454030"/>
              <a:gd name="connsiteY5" fmla="*/ 238665 h 242146"/>
              <a:gd name="connsiteX6" fmla="*/ 390525 w 454030"/>
              <a:gd name="connsiteY6" fmla="*/ 194215 h 242146"/>
              <a:gd name="connsiteX7" fmla="*/ 422275 w 454030"/>
              <a:gd name="connsiteY7" fmla="*/ 135478 h 242146"/>
              <a:gd name="connsiteX8" fmla="*/ 387350 w 454030"/>
              <a:gd name="connsiteY8" fmla="*/ 98965 h 242146"/>
              <a:gd name="connsiteX9" fmla="*/ 0 w 454030"/>
              <a:gd name="connsiteY9" fmla="*/ 540 h 24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030" h="242146">
                <a:moveTo>
                  <a:pt x="0" y="540"/>
                </a:moveTo>
                <a:cubicBezTo>
                  <a:pt x="-529" y="-5545"/>
                  <a:pt x="308504" y="41286"/>
                  <a:pt x="384175" y="62453"/>
                </a:cubicBezTo>
                <a:cubicBezTo>
                  <a:pt x="459846" y="83620"/>
                  <a:pt x="453496" y="101346"/>
                  <a:pt x="454025" y="127540"/>
                </a:cubicBezTo>
                <a:cubicBezTo>
                  <a:pt x="454554" y="153734"/>
                  <a:pt x="415660" y="201359"/>
                  <a:pt x="387350" y="219615"/>
                </a:cubicBezTo>
                <a:cubicBezTo>
                  <a:pt x="359040" y="237871"/>
                  <a:pt x="314325" y="233903"/>
                  <a:pt x="284162" y="237078"/>
                </a:cubicBezTo>
                <a:cubicBezTo>
                  <a:pt x="253999" y="240253"/>
                  <a:pt x="188648" y="245809"/>
                  <a:pt x="206375" y="238665"/>
                </a:cubicBezTo>
                <a:cubicBezTo>
                  <a:pt x="224102" y="231521"/>
                  <a:pt x="354542" y="211413"/>
                  <a:pt x="390525" y="194215"/>
                </a:cubicBezTo>
                <a:cubicBezTo>
                  <a:pt x="426508" y="177017"/>
                  <a:pt x="422804" y="151353"/>
                  <a:pt x="422275" y="135478"/>
                </a:cubicBezTo>
                <a:cubicBezTo>
                  <a:pt x="421746" y="119603"/>
                  <a:pt x="456936" y="120661"/>
                  <a:pt x="387350" y="98965"/>
                </a:cubicBezTo>
                <a:cubicBezTo>
                  <a:pt x="317764" y="77269"/>
                  <a:pt x="529" y="6625"/>
                  <a:pt x="0" y="5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: 図形 2180">
            <a:extLst>
              <a:ext uri="{FF2B5EF4-FFF2-40B4-BE49-F238E27FC236}">
                <a16:creationId xmlns:a16="http://schemas.microsoft.com/office/drawing/2014/main" id="{A5FB7ECC-EC2E-479E-98B9-06EAAC2FB4CE}"/>
              </a:ext>
            </a:extLst>
          </p:cNvPr>
          <p:cNvSpPr/>
          <p:nvPr/>
        </p:nvSpPr>
        <p:spPr>
          <a:xfrm>
            <a:off x="4410075" y="5219472"/>
            <a:ext cx="771877" cy="106722"/>
          </a:xfrm>
          <a:custGeom>
            <a:avLst/>
            <a:gdLst>
              <a:gd name="connsiteX0" fmla="*/ 0 w 771877"/>
              <a:gd name="connsiteY0" fmla="*/ 12928 h 106722"/>
              <a:gd name="connsiteX1" fmla="*/ 120650 w 771877"/>
              <a:gd name="connsiteY1" fmla="*/ 9753 h 106722"/>
              <a:gd name="connsiteX2" fmla="*/ 549275 w 771877"/>
              <a:gd name="connsiteY2" fmla="*/ 12928 h 106722"/>
              <a:gd name="connsiteX3" fmla="*/ 720725 w 771877"/>
              <a:gd name="connsiteY3" fmla="*/ 101828 h 106722"/>
              <a:gd name="connsiteX4" fmla="*/ 742950 w 771877"/>
              <a:gd name="connsiteY4" fmla="*/ 89128 h 106722"/>
              <a:gd name="connsiteX5" fmla="*/ 746125 w 771877"/>
              <a:gd name="connsiteY5" fmla="*/ 38328 h 106722"/>
              <a:gd name="connsiteX6" fmla="*/ 396875 w 771877"/>
              <a:gd name="connsiteY6" fmla="*/ 228 h 106722"/>
              <a:gd name="connsiteX7" fmla="*/ 0 w 771877"/>
              <a:gd name="connsiteY7" fmla="*/ 12928 h 1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1877" h="106722">
                <a:moveTo>
                  <a:pt x="0" y="12928"/>
                </a:moveTo>
                <a:lnTo>
                  <a:pt x="120650" y="9753"/>
                </a:lnTo>
                <a:cubicBezTo>
                  <a:pt x="212196" y="9753"/>
                  <a:pt x="449262" y="-2418"/>
                  <a:pt x="549275" y="12928"/>
                </a:cubicBezTo>
                <a:cubicBezTo>
                  <a:pt x="649288" y="28274"/>
                  <a:pt x="688446" y="89128"/>
                  <a:pt x="720725" y="101828"/>
                </a:cubicBezTo>
                <a:cubicBezTo>
                  <a:pt x="753004" y="114528"/>
                  <a:pt x="738717" y="99711"/>
                  <a:pt x="742950" y="89128"/>
                </a:cubicBezTo>
                <a:cubicBezTo>
                  <a:pt x="747183" y="78545"/>
                  <a:pt x="803804" y="53145"/>
                  <a:pt x="746125" y="38328"/>
                </a:cubicBezTo>
                <a:cubicBezTo>
                  <a:pt x="688446" y="23511"/>
                  <a:pt x="523875" y="2345"/>
                  <a:pt x="396875" y="228"/>
                </a:cubicBezTo>
                <a:cubicBezTo>
                  <a:pt x="269875" y="-1889"/>
                  <a:pt x="46037" y="11341"/>
                  <a:pt x="0" y="1292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: 図形 2181">
            <a:extLst>
              <a:ext uri="{FF2B5EF4-FFF2-40B4-BE49-F238E27FC236}">
                <a16:creationId xmlns:a16="http://schemas.microsoft.com/office/drawing/2014/main" id="{B845CC8C-1A95-42F3-B4FA-3C3A2B2B5CF2}"/>
              </a:ext>
            </a:extLst>
          </p:cNvPr>
          <p:cNvSpPr/>
          <p:nvPr/>
        </p:nvSpPr>
        <p:spPr>
          <a:xfrm>
            <a:off x="5473430" y="4941282"/>
            <a:ext cx="82823" cy="99162"/>
          </a:xfrm>
          <a:custGeom>
            <a:avLst/>
            <a:gdLst>
              <a:gd name="connsiteX0" fmla="*/ 82820 w 82823"/>
              <a:gd name="connsiteY0" fmla="*/ 606 h 99162"/>
              <a:gd name="connsiteX1" fmla="*/ 12970 w 82823"/>
              <a:gd name="connsiteY1" fmla="*/ 73631 h 99162"/>
              <a:gd name="connsiteX2" fmla="*/ 12970 w 82823"/>
              <a:gd name="connsiteY2" fmla="*/ 99031 h 99162"/>
              <a:gd name="connsiteX3" fmla="*/ 6620 w 82823"/>
              <a:gd name="connsiteY3" fmla="*/ 83156 h 99162"/>
              <a:gd name="connsiteX4" fmla="*/ 270 w 82823"/>
              <a:gd name="connsiteY4" fmla="*/ 73631 h 99162"/>
              <a:gd name="connsiteX5" fmla="*/ 16145 w 82823"/>
              <a:gd name="connsiteY5" fmla="*/ 40293 h 99162"/>
              <a:gd name="connsiteX6" fmla="*/ 82820 w 82823"/>
              <a:gd name="connsiteY6" fmla="*/ 606 h 9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23" h="99162">
                <a:moveTo>
                  <a:pt x="82820" y="606"/>
                </a:moveTo>
                <a:cubicBezTo>
                  <a:pt x="82291" y="6162"/>
                  <a:pt x="24612" y="57227"/>
                  <a:pt x="12970" y="73631"/>
                </a:cubicBezTo>
                <a:cubicBezTo>
                  <a:pt x="1328" y="90035"/>
                  <a:pt x="14028" y="97443"/>
                  <a:pt x="12970" y="99031"/>
                </a:cubicBezTo>
                <a:cubicBezTo>
                  <a:pt x="11912" y="100619"/>
                  <a:pt x="8737" y="87389"/>
                  <a:pt x="6620" y="83156"/>
                </a:cubicBezTo>
                <a:cubicBezTo>
                  <a:pt x="4503" y="78923"/>
                  <a:pt x="-1318" y="80775"/>
                  <a:pt x="270" y="73631"/>
                </a:cubicBezTo>
                <a:cubicBezTo>
                  <a:pt x="1857" y="66487"/>
                  <a:pt x="1857" y="51406"/>
                  <a:pt x="16145" y="40293"/>
                </a:cubicBezTo>
                <a:cubicBezTo>
                  <a:pt x="30432" y="29181"/>
                  <a:pt x="83349" y="-4950"/>
                  <a:pt x="82820" y="60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: 図形 2182">
            <a:extLst>
              <a:ext uri="{FF2B5EF4-FFF2-40B4-BE49-F238E27FC236}">
                <a16:creationId xmlns:a16="http://schemas.microsoft.com/office/drawing/2014/main" id="{BA55497C-A81A-433B-84C0-C851B89AC105}"/>
              </a:ext>
            </a:extLst>
          </p:cNvPr>
          <p:cNvSpPr/>
          <p:nvPr/>
        </p:nvSpPr>
        <p:spPr>
          <a:xfrm>
            <a:off x="4585991" y="5008670"/>
            <a:ext cx="398765" cy="78877"/>
          </a:xfrm>
          <a:custGeom>
            <a:avLst/>
            <a:gdLst>
              <a:gd name="connsiteX0" fmla="*/ 2942 w 398765"/>
              <a:gd name="connsiteY0" fmla="*/ 3597 h 78877"/>
              <a:gd name="connsiteX1" fmla="*/ 98192 w 398765"/>
              <a:gd name="connsiteY1" fmla="*/ 16297 h 78877"/>
              <a:gd name="connsiteX2" fmla="*/ 218842 w 398765"/>
              <a:gd name="connsiteY2" fmla="*/ 75563 h 78877"/>
              <a:gd name="connsiteX3" fmla="*/ 398759 w 398765"/>
              <a:gd name="connsiteY3" fmla="*/ 71330 h 78877"/>
              <a:gd name="connsiteX4" fmla="*/ 212492 w 398765"/>
              <a:gd name="connsiteY4" fmla="*/ 71330 h 78877"/>
              <a:gd name="connsiteX5" fmla="*/ 2942 w 398765"/>
              <a:gd name="connsiteY5" fmla="*/ 3597 h 7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765" h="78877">
                <a:moveTo>
                  <a:pt x="2942" y="3597"/>
                </a:moveTo>
                <a:cubicBezTo>
                  <a:pt x="-16108" y="-5575"/>
                  <a:pt x="62209" y="4303"/>
                  <a:pt x="98192" y="16297"/>
                </a:cubicBezTo>
                <a:cubicBezTo>
                  <a:pt x="134175" y="28291"/>
                  <a:pt x="168748" y="66391"/>
                  <a:pt x="218842" y="75563"/>
                </a:cubicBezTo>
                <a:cubicBezTo>
                  <a:pt x="268936" y="84735"/>
                  <a:pt x="399817" y="72035"/>
                  <a:pt x="398759" y="71330"/>
                </a:cubicBezTo>
                <a:cubicBezTo>
                  <a:pt x="397701" y="70625"/>
                  <a:pt x="272464" y="83324"/>
                  <a:pt x="212492" y="71330"/>
                </a:cubicBezTo>
                <a:cubicBezTo>
                  <a:pt x="152520" y="59336"/>
                  <a:pt x="21992" y="12769"/>
                  <a:pt x="2942" y="35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: 図形 2183">
            <a:extLst>
              <a:ext uri="{FF2B5EF4-FFF2-40B4-BE49-F238E27FC236}">
                <a16:creationId xmlns:a16="http://schemas.microsoft.com/office/drawing/2014/main" id="{1BDAB055-523D-4A9E-B7B0-50A5241A0447}"/>
              </a:ext>
            </a:extLst>
          </p:cNvPr>
          <p:cNvSpPr/>
          <p:nvPr/>
        </p:nvSpPr>
        <p:spPr>
          <a:xfrm>
            <a:off x="5162248" y="5109614"/>
            <a:ext cx="247620" cy="136659"/>
          </a:xfrm>
          <a:custGeom>
            <a:avLst/>
            <a:gdLst>
              <a:gd name="connsiteX0" fmla="*/ 21469 w 247620"/>
              <a:gd name="connsiteY0" fmla="*/ 135486 h 136659"/>
              <a:gd name="connsiteX1" fmla="*/ 175985 w 247620"/>
              <a:gd name="connsiteY1" fmla="*/ 105853 h 136659"/>
              <a:gd name="connsiteX2" fmla="*/ 239485 w 247620"/>
              <a:gd name="connsiteY2" fmla="*/ 59286 h 136659"/>
              <a:gd name="connsiteX3" fmla="*/ 302 w 247620"/>
              <a:gd name="connsiteY3" fmla="*/ 19 h 136659"/>
              <a:gd name="connsiteX4" fmla="*/ 186569 w 247620"/>
              <a:gd name="connsiteY4" fmla="*/ 65636 h 136659"/>
              <a:gd name="connsiteX5" fmla="*/ 21469 w 247620"/>
              <a:gd name="connsiteY5" fmla="*/ 135486 h 13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620" h="136659">
                <a:moveTo>
                  <a:pt x="21469" y="135486"/>
                </a:moveTo>
                <a:cubicBezTo>
                  <a:pt x="19705" y="142189"/>
                  <a:pt x="139649" y="118553"/>
                  <a:pt x="175985" y="105853"/>
                </a:cubicBezTo>
                <a:cubicBezTo>
                  <a:pt x="212321" y="93153"/>
                  <a:pt x="268766" y="76925"/>
                  <a:pt x="239485" y="59286"/>
                </a:cubicBezTo>
                <a:cubicBezTo>
                  <a:pt x="210205" y="41647"/>
                  <a:pt x="9121" y="-1039"/>
                  <a:pt x="302" y="19"/>
                </a:cubicBezTo>
                <a:cubicBezTo>
                  <a:pt x="-8517" y="1077"/>
                  <a:pt x="178455" y="43764"/>
                  <a:pt x="186569" y="65636"/>
                </a:cubicBezTo>
                <a:cubicBezTo>
                  <a:pt x="194683" y="87508"/>
                  <a:pt x="23233" y="128783"/>
                  <a:pt x="21469" y="13548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: 図形 2184">
            <a:extLst>
              <a:ext uri="{FF2B5EF4-FFF2-40B4-BE49-F238E27FC236}">
                <a16:creationId xmlns:a16="http://schemas.microsoft.com/office/drawing/2014/main" id="{1573CCCD-2A7C-46F0-BE12-969CC81E36B6}"/>
              </a:ext>
            </a:extLst>
          </p:cNvPr>
          <p:cNvSpPr/>
          <p:nvPr/>
        </p:nvSpPr>
        <p:spPr>
          <a:xfrm>
            <a:off x="5126560" y="5113867"/>
            <a:ext cx="59443" cy="137583"/>
          </a:xfrm>
          <a:custGeom>
            <a:avLst/>
            <a:gdLst>
              <a:gd name="connsiteX0" fmla="*/ 59273 w 59443"/>
              <a:gd name="connsiteY0" fmla="*/ 0 h 137583"/>
              <a:gd name="connsiteX1" fmla="*/ 19057 w 59443"/>
              <a:gd name="connsiteY1" fmla="*/ 91016 h 137583"/>
              <a:gd name="connsiteX2" fmla="*/ 52923 w 59443"/>
              <a:gd name="connsiteY2" fmla="*/ 137583 h 137583"/>
              <a:gd name="connsiteX3" fmla="*/ 7 w 59443"/>
              <a:gd name="connsiteY3" fmla="*/ 91016 h 137583"/>
              <a:gd name="connsiteX4" fmla="*/ 59273 w 59443"/>
              <a:gd name="connsiteY4" fmla="*/ 0 h 13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43" h="137583">
                <a:moveTo>
                  <a:pt x="59273" y="0"/>
                </a:moveTo>
                <a:cubicBezTo>
                  <a:pt x="62448" y="0"/>
                  <a:pt x="20115" y="68086"/>
                  <a:pt x="19057" y="91016"/>
                </a:cubicBezTo>
                <a:cubicBezTo>
                  <a:pt x="17999" y="113946"/>
                  <a:pt x="56098" y="137583"/>
                  <a:pt x="52923" y="137583"/>
                </a:cubicBezTo>
                <a:cubicBezTo>
                  <a:pt x="49748" y="137583"/>
                  <a:pt x="-699" y="111830"/>
                  <a:pt x="7" y="91016"/>
                </a:cubicBezTo>
                <a:cubicBezTo>
                  <a:pt x="713" y="70202"/>
                  <a:pt x="56098" y="0"/>
                  <a:pt x="59273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: 図形 2185">
            <a:extLst>
              <a:ext uri="{FF2B5EF4-FFF2-40B4-BE49-F238E27FC236}">
                <a16:creationId xmlns:a16="http://schemas.microsoft.com/office/drawing/2014/main" id="{7301765A-D75B-445D-90A3-F57957BD91D0}"/>
              </a:ext>
            </a:extLst>
          </p:cNvPr>
          <p:cNvSpPr/>
          <p:nvPr/>
        </p:nvSpPr>
        <p:spPr>
          <a:xfrm>
            <a:off x="4911486" y="4470951"/>
            <a:ext cx="393207" cy="115945"/>
          </a:xfrm>
          <a:custGeom>
            <a:avLst/>
            <a:gdLst>
              <a:gd name="connsiteX0" fmla="*/ 239 w 393207"/>
              <a:gd name="connsiteY0" fmla="*/ 115337 h 115945"/>
              <a:gd name="connsiteX1" fmla="*/ 274877 w 393207"/>
              <a:gd name="connsiteY1" fmla="*/ 1037 h 115945"/>
              <a:gd name="connsiteX2" fmla="*/ 390764 w 393207"/>
              <a:gd name="connsiteY2" fmla="*/ 58187 h 115945"/>
              <a:gd name="connsiteX3" fmla="*/ 325677 w 393207"/>
              <a:gd name="connsiteY3" fmla="*/ 47074 h 115945"/>
              <a:gd name="connsiteX4" fmla="*/ 239 w 393207"/>
              <a:gd name="connsiteY4" fmla="*/ 115337 h 11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207" h="115945">
                <a:moveTo>
                  <a:pt x="239" y="115337"/>
                </a:moveTo>
                <a:cubicBezTo>
                  <a:pt x="-8228" y="107664"/>
                  <a:pt x="209790" y="10562"/>
                  <a:pt x="274877" y="1037"/>
                </a:cubicBezTo>
                <a:cubicBezTo>
                  <a:pt x="339964" y="-8488"/>
                  <a:pt x="382297" y="50514"/>
                  <a:pt x="390764" y="58187"/>
                </a:cubicBezTo>
                <a:cubicBezTo>
                  <a:pt x="399231" y="65860"/>
                  <a:pt x="387589" y="38343"/>
                  <a:pt x="325677" y="47074"/>
                </a:cubicBezTo>
                <a:cubicBezTo>
                  <a:pt x="263765" y="55805"/>
                  <a:pt x="8706" y="123010"/>
                  <a:pt x="239" y="11533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: 図形 2186">
            <a:extLst>
              <a:ext uri="{FF2B5EF4-FFF2-40B4-BE49-F238E27FC236}">
                <a16:creationId xmlns:a16="http://schemas.microsoft.com/office/drawing/2014/main" id="{CA07F9AC-E409-4E04-9EB4-EEEDA83525F9}"/>
              </a:ext>
            </a:extLst>
          </p:cNvPr>
          <p:cNvSpPr/>
          <p:nvPr/>
        </p:nvSpPr>
        <p:spPr>
          <a:xfrm>
            <a:off x="5233976" y="4519611"/>
            <a:ext cx="97345" cy="235587"/>
          </a:xfrm>
          <a:custGeom>
            <a:avLst/>
            <a:gdLst>
              <a:gd name="connsiteX0" fmla="*/ 38112 w 97345"/>
              <a:gd name="connsiteY0" fmla="*/ 2 h 235587"/>
              <a:gd name="connsiteX1" fmla="*/ 71449 w 97345"/>
              <a:gd name="connsiteY1" fmla="*/ 107952 h 235587"/>
              <a:gd name="connsiteX2" fmla="*/ 12 w 97345"/>
              <a:gd name="connsiteY2" fmla="*/ 233364 h 235587"/>
              <a:gd name="connsiteX3" fmla="*/ 77799 w 97345"/>
              <a:gd name="connsiteY3" fmla="*/ 182564 h 235587"/>
              <a:gd name="connsiteX4" fmla="*/ 95262 w 97345"/>
              <a:gd name="connsiteY4" fmla="*/ 111127 h 235587"/>
              <a:gd name="connsiteX5" fmla="*/ 38112 w 97345"/>
              <a:gd name="connsiteY5" fmla="*/ 2 h 23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45" h="235587">
                <a:moveTo>
                  <a:pt x="38112" y="2"/>
                </a:moveTo>
                <a:cubicBezTo>
                  <a:pt x="34143" y="-527"/>
                  <a:pt x="77799" y="69058"/>
                  <a:pt x="71449" y="107952"/>
                </a:cubicBezTo>
                <a:cubicBezTo>
                  <a:pt x="65099" y="146846"/>
                  <a:pt x="-1046" y="220929"/>
                  <a:pt x="12" y="233364"/>
                </a:cubicBezTo>
                <a:cubicBezTo>
                  <a:pt x="1070" y="245799"/>
                  <a:pt x="61924" y="202937"/>
                  <a:pt x="77799" y="182564"/>
                </a:cubicBezTo>
                <a:cubicBezTo>
                  <a:pt x="93674" y="162191"/>
                  <a:pt x="101347" y="137850"/>
                  <a:pt x="95262" y="111127"/>
                </a:cubicBezTo>
                <a:cubicBezTo>
                  <a:pt x="89177" y="84404"/>
                  <a:pt x="42081" y="531"/>
                  <a:pt x="38112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: 図形 2187">
            <a:extLst>
              <a:ext uri="{FF2B5EF4-FFF2-40B4-BE49-F238E27FC236}">
                <a16:creationId xmlns:a16="http://schemas.microsoft.com/office/drawing/2014/main" id="{FF16A9B6-85FB-454F-B5B2-E3019A91ECBF}"/>
              </a:ext>
            </a:extLst>
          </p:cNvPr>
          <p:cNvSpPr/>
          <p:nvPr/>
        </p:nvSpPr>
        <p:spPr>
          <a:xfrm>
            <a:off x="5066149" y="4522665"/>
            <a:ext cx="91880" cy="128896"/>
          </a:xfrm>
          <a:custGeom>
            <a:avLst/>
            <a:gdLst>
              <a:gd name="connsiteX0" fmla="*/ 78939 w 91880"/>
              <a:gd name="connsiteY0" fmla="*/ 123 h 128896"/>
              <a:gd name="connsiteX1" fmla="*/ 47189 w 91880"/>
              <a:gd name="connsiteY1" fmla="*/ 77910 h 128896"/>
              <a:gd name="connsiteX2" fmla="*/ 91639 w 91880"/>
              <a:gd name="connsiteY2" fmla="*/ 128710 h 128896"/>
              <a:gd name="connsiteX3" fmla="*/ 23376 w 91880"/>
              <a:gd name="connsiteY3" fmla="*/ 93785 h 128896"/>
              <a:gd name="connsiteX4" fmla="*/ 1151 w 91880"/>
              <a:gd name="connsiteY4" fmla="*/ 60448 h 128896"/>
              <a:gd name="connsiteX5" fmla="*/ 78939 w 91880"/>
              <a:gd name="connsiteY5" fmla="*/ 123 h 12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80" h="128896">
                <a:moveTo>
                  <a:pt x="78939" y="123"/>
                </a:moveTo>
                <a:cubicBezTo>
                  <a:pt x="86612" y="3033"/>
                  <a:pt x="45072" y="56479"/>
                  <a:pt x="47189" y="77910"/>
                </a:cubicBezTo>
                <a:cubicBezTo>
                  <a:pt x="49306" y="99341"/>
                  <a:pt x="95608" y="126064"/>
                  <a:pt x="91639" y="128710"/>
                </a:cubicBezTo>
                <a:cubicBezTo>
                  <a:pt x="87670" y="131356"/>
                  <a:pt x="38457" y="105162"/>
                  <a:pt x="23376" y="93785"/>
                </a:cubicBezTo>
                <a:cubicBezTo>
                  <a:pt x="8295" y="82408"/>
                  <a:pt x="-3876" y="74206"/>
                  <a:pt x="1151" y="60448"/>
                </a:cubicBezTo>
                <a:cubicBezTo>
                  <a:pt x="6178" y="46690"/>
                  <a:pt x="71266" y="-2787"/>
                  <a:pt x="78939" y="12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: 図形 2188">
            <a:extLst>
              <a:ext uri="{FF2B5EF4-FFF2-40B4-BE49-F238E27FC236}">
                <a16:creationId xmlns:a16="http://schemas.microsoft.com/office/drawing/2014/main" id="{065B320F-2607-43FB-8C25-F4AF0689667C}"/>
              </a:ext>
            </a:extLst>
          </p:cNvPr>
          <p:cNvSpPr/>
          <p:nvPr/>
        </p:nvSpPr>
        <p:spPr>
          <a:xfrm>
            <a:off x="4708506" y="4610095"/>
            <a:ext cx="112854" cy="135757"/>
          </a:xfrm>
          <a:custGeom>
            <a:avLst/>
            <a:gdLst>
              <a:gd name="connsiteX0" fmla="*/ 73044 w 112854"/>
              <a:gd name="connsiteY0" fmla="*/ 5 h 135757"/>
              <a:gd name="connsiteX1" fmla="*/ 39707 w 112854"/>
              <a:gd name="connsiteY1" fmla="*/ 63505 h 135757"/>
              <a:gd name="connsiteX2" fmla="*/ 112732 w 112854"/>
              <a:gd name="connsiteY2" fmla="*/ 134943 h 135757"/>
              <a:gd name="connsiteX3" fmla="*/ 55582 w 112854"/>
              <a:gd name="connsiteY3" fmla="*/ 100018 h 135757"/>
              <a:gd name="connsiteX4" fmla="*/ 19 w 112854"/>
              <a:gd name="connsiteY4" fmla="*/ 66680 h 135757"/>
              <a:gd name="connsiteX5" fmla="*/ 73044 w 112854"/>
              <a:gd name="connsiteY5" fmla="*/ 5 h 1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54" h="135757">
                <a:moveTo>
                  <a:pt x="73044" y="5"/>
                </a:moveTo>
                <a:cubicBezTo>
                  <a:pt x="79658" y="-524"/>
                  <a:pt x="33092" y="41015"/>
                  <a:pt x="39707" y="63505"/>
                </a:cubicBezTo>
                <a:cubicBezTo>
                  <a:pt x="46322" y="85995"/>
                  <a:pt x="110086" y="128858"/>
                  <a:pt x="112732" y="134943"/>
                </a:cubicBezTo>
                <a:cubicBezTo>
                  <a:pt x="115378" y="141028"/>
                  <a:pt x="74368" y="111395"/>
                  <a:pt x="55582" y="100018"/>
                </a:cubicBezTo>
                <a:cubicBezTo>
                  <a:pt x="36796" y="88641"/>
                  <a:pt x="1342" y="81497"/>
                  <a:pt x="19" y="66680"/>
                </a:cubicBezTo>
                <a:cubicBezTo>
                  <a:pt x="-1304" y="51863"/>
                  <a:pt x="66430" y="534"/>
                  <a:pt x="73044" y="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: 図形 2189">
            <a:extLst>
              <a:ext uri="{FF2B5EF4-FFF2-40B4-BE49-F238E27FC236}">
                <a16:creationId xmlns:a16="http://schemas.microsoft.com/office/drawing/2014/main" id="{E3C55F43-69FD-41F0-A107-61F1E04E9CA0}"/>
              </a:ext>
            </a:extLst>
          </p:cNvPr>
          <p:cNvSpPr/>
          <p:nvPr/>
        </p:nvSpPr>
        <p:spPr>
          <a:xfrm>
            <a:off x="4644631" y="4909605"/>
            <a:ext cx="416184" cy="34158"/>
          </a:xfrm>
          <a:custGeom>
            <a:avLst/>
            <a:gdLst>
              <a:gd name="connsiteX0" fmla="*/ 394 w 416184"/>
              <a:gd name="connsiteY0" fmla="*/ 533 h 34158"/>
              <a:gd name="connsiteX1" fmla="*/ 338532 w 416184"/>
              <a:gd name="connsiteY1" fmla="*/ 8470 h 34158"/>
              <a:gd name="connsiteX2" fmla="*/ 413144 w 416184"/>
              <a:gd name="connsiteY2" fmla="*/ 33870 h 34158"/>
              <a:gd name="connsiteX3" fmla="*/ 273444 w 416184"/>
              <a:gd name="connsiteY3" fmla="*/ 21170 h 34158"/>
              <a:gd name="connsiteX4" fmla="*/ 394 w 416184"/>
              <a:gd name="connsiteY4" fmla="*/ 533 h 3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184" h="34158">
                <a:moveTo>
                  <a:pt x="394" y="533"/>
                </a:moveTo>
                <a:cubicBezTo>
                  <a:pt x="11242" y="-1584"/>
                  <a:pt x="269740" y="2914"/>
                  <a:pt x="338532" y="8470"/>
                </a:cubicBezTo>
                <a:cubicBezTo>
                  <a:pt x="407324" y="14026"/>
                  <a:pt x="423992" y="31753"/>
                  <a:pt x="413144" y="33870"/>
                </a:cubicBezTo>
                <a:cubicBezTo>
                  <a:pt x="402296" y="35987"/>
                  <a:pt x="341177" y="25933"/>
                  <a:pt x="273444" y="21170"/>
                </a:cubicBezTo>
                <a:cubicBezTo>
                  <a:pt x="205711" y="16408"/>
                  <a:pt x="-10454" y="2650"/>
                  <a:pt x="394" y="53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: 図形 2190">
            <a:extLst>
              <a:ext uri="{FF2B5EF4-FFF2-40B4-BE49-F238E27FC236}">
                <a16:creationId xmlns:a16="http://schemas.microsoft.com/office/drawing/2014/main" id="{E5D16043-70D9-41D1-B214-B5C9ACA9A7E5}"/>
              </a:ext>
            </a:extLst>
          </p:cNvPr>
          <p:cNvSpPr/>
          <p:nvPr/>
        </p:nvSpPr>
        <p:spPr>
          <a:xfrm>
            <a:off x="4249169" y="4994208"/>
            <a:ext cx="166513" cy="300108"/>
          </a:xfrm>
          <a:custGeom>
            <a:avLst/>
            <a:gdLst>
              <a:gd name="connsiteX0" fmla="*/ 97406 w 166513"/>
              <a:gd name="connsiteY0" fmla="*/ 1655 h 300108"/>
              <a:gd name="connsiteX1" fmla="*/ 121219 w 166513"/>
              <a:gd name="connsiteY1" fmla="*/ 217555 h 300108"/>
              <a:gd name="connsiteX2" fmla="*/ 165669 w 166513"/>
              <a:gd name="connsiteY2" fmla="*/ 300105 h 300108"/>
              <a:gd name="connsiteX3" fmla="*/ 78356 w 166513"/>
              <a:gd name="connsiteY3" fmla="*/ 220730 h 300108"/>
              <a:gd name="connsiteX4" fmla="*/ 569 w 166513"/>
              <a:gd name="connsiteY4" fmla="*/ 168342 h 300108"/>
              <a:gd name="connsiteX5" fmla="*/ 119631 w 166513"/>
              <a:gd name="connsiteY5" fmla="*/ 209617 h 300108"/>
              <a:gd name="connsiteX6" fmla="*/ 79944 w 166513"/>
              <a:gd name="connsiteY6" fmla="*/ 122305 h 300108"/>
              <a:gd name="connsiteX7" fmla="*/ 97406 w 166513"/>
              <a:gd name="connsiteY7" fmla="*/ 1655 h 30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513" h="300108">
                <a:moveTo>
                  <a:pt x="97406" y="1655"/>
                </a:moveTo>
                <a:cubicBezTo>
                  <a:pt x="104285" y="17530"/>
                  <a:pt x="109842" y="167813"/>
                  <a:pt x="121219" y="217555"/>
                </a:cubicBezTo>
                <a:cubicBezTo>
                  <a:pt x="132596" y="267297"/>
                  <a:pt x="172813" y="299576"/>
                  <a:pt x="165669" y="300105"/>
                </a:cubicBezTo>
                <a:cubicBezTo>
                  <a:pt x="158525" y="300634"/>
                  <a:pt x="105873" y="242691"/>
                  <a:pt x="78356" y="220730"/>
                </a:cubicBezTo>
                <a:cubicBezTo>
                  <a:pt x="50839" y="198769"/>
                  <a:pt x="-6310" y="170194"/>
                  <a:pt x="569" y="168342"/>
                </a:cubicBezTo>
                <a:cubicBezTo>
                  <a:pt x="7448" y="166490"/>
                  <a:pt x="106402" y="217290"/>
                  <a:pt x="119631" y="209617"/>
                </a:cubicBezTo>
                <a:cubicBezTo>
                  <a:pt x="132860" y="201944"/>
                  <a:pt x="84442" y="156172"/>
                  <a:pt x="79944" y="122305"/>
                </a:cubicBezTo>
                <a:cubicBezTo>
                  <a:pt x="75446" y="88438"/>
                  <a:pt x="90527" y="-14220"/>
                  <a:pt x="97406" y="165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: 図形 2191">
            <a:extLst>
              <a:ext uri="{FF2B5EF4-FFF2-40B4-BE49-F238E27FC236}">
                <a16:creationId xmlns:a16="http://schemas.microsoft.com/office/drawing/2014/main" id="{79DB9C07-F4DB-4B4E-983A-008E2B518D9F}"/>
              </a:ext>
            </a:extLst>
          </p:cNvPr>
          <p:cNvSpPr/>
          <p:nvPr/>
        </p:nvSpPr>
        <p:spPr>
          <a:xfrm>
            <a:off x="4004866" y="4946549"/>
            <a:ext cx="413347" cy="366733"/>
          </a:xfrm>
          <a:custGeom>
            <a:avLst/>
            <a:gdLst>
              <a:gd name="connsiteX0" fmla="*/ 397 w 413347"/>
              <a:gd name="connsiteY0" fmla="*/ 101 h 366733"/>
              <a:gd name="connsiteX1" fmla="*/ 119459 w 413347"/>
              <a:gd name="connsiteY1" fmla="*/ 184251 h 366733"/>
              <a:gd name="connsiteX2" fmla="*/ 378222 w 413347"/>
              <a:gd name="connsiteY2" fmla="*/ 350939 h 366733"/>
              <a:gd name="connsiteX3" fmla="*/ 400447 w 413347"/>
              <a:gd name="connsiteY3" fmla="*/ 355701 h 366733"/>
              <a:gd name="connsiteX4" fmla="*/ 279797 w 413347"/>
              <a:gd name="connsiteY4" fmla="*/ 314426 h 366733"/>
              <a:gd name="connsiteX5" fmla="*/ 89297 w 413347"/>
              <a:gd name="connsiteY5" fmla="*/ 209651 h 366733"/>
              <a:gd name="connsiteX6" fmla="*/ 397 w 413347"/>
              <a:gd name="connsiteY6" fmla="*/ 101 h 3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47" h="366733">
                <a:moveTo>
                  <a:pt x="397" y="101"/>
                </a:moveTo>
                <a:cubicBezTo>
                  <a:pt x="5424" y="-4132"/>
                  <a:pt x="56488" y="125778"/>
                  <a:pt x="119459" y="184251"/>
                </a:cubicBezTo>
                <a:cubicBezTo>
                  <a:pt x="182430" y="242724"/>
                  <a:pt x="331391" y="322364"/>
                  <a:pt x="378222" y="350939"/>
                </a:cubicBezTo>
                <a:cubicBezTo>
                  <a:pt x="425053" y="379514"/>
                  <a:pt x="416851" y="361787"/>
                  <a:pt x="400447" y="355701"/>
                </a:cubicBezTo>
                <a:cubicBezTo>
                  <a:pt x="384043" y="349616"/>
                  <a:pt x="331655" y="338768"/>
                  <a:pt x="279797" y="314426"/>
                </a:cubicBezTo>
                <a:cubicBezTo>
                  <a:pt x="227939" y="290084"/>
                  <a:pt x="139832" y="260186"/>
                  <a:pt x="89297" y="209651"/>
                </a:cubicBezTo>
                <a:cubicBezTo>
                  <a:pt x="38762" y="159116"/>
                  <a:pt x="-4630" y="4334"/>
                  <a:pt x="397" y="10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: 図形 2192">
            <a:extLst>
              <a:ext uri="{FF2B5EF4-FFF2-40B4-BE49-F238E27FC236}">
                <a16:creationId xmlns:a16="http://schemas.microsoft.com/office/drawing/2014/main" id="{2082B8C1-28D2-43F6-9D69-BEFB6AA34F45}"/>
              </a:ext>
            </a:extLst>
          </p:cNvPr>
          <p:cNvSpPr/>
          <p:nvPr/>
        </p:nvSpPr>
        <p:spPr>
          <a:xfrm>
            <a:off x="4292098" y="5217756"/>
            <a:ext cx="792544" cy="300421"/>
          </a:xfrm>
          <a:custGeom>
            <a:avLst/>
            <a:gdLst>
              <a:gd name="connsiteX0" fmla="*/ 30665 w 792544"/>
              <a:gd name="connsiteY0" fmla="*/ 300394 h 300421"/>
              <a:gd name="connsiteX1" fmla="*/ 103690 w 792544"/>
              <a:gd name="connsiteY1" fmla="*/ 141644 h 300421"/>
              <a:gd name="connsiteX2" fmla="*/ 127502 w 792544"/>
              <a:gd name="connsiteY2" fmla="*/ 52744 h 300421"/>
              <a:gd name="connsiteX3" fmla="*/ 762502 w 792544"/>
              <a:gd name="connsiteY3" fmla="*/ 79732 h 300421"/>
              <a:gd name="connsiteX4" fmla="*/ 641852 w 792544"/>
              <a:gd name="connsiteY4" fmla="*/ 43219 h 300421"/>
              <a:gd name="connsiteX5" fmla="*/ 219577 w 792544"/>
              <a:gd name="connsiteY5" fmla="*/ 357 h 300421"/>
              <a:gd name="connsiteX6" fmla="*/ 103690 w 792544"/>
              <a:gd name="connsiteY6" fmla="*/ 28932 h 300421"/>
              <a:gd name="connsiteX7" fmla="*/ 2090 w 792544"/>
              <a:gd name="connsiteY7" fmla="*/ 128944 h 300421"/>
              <a:gd name="connsiteX8" fmla="*/ 30665 w 792544"/>
              <a:gd name="connsiteY8" fmla="*/ 300394 h 30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544" h="300421">
                <a:moveTo>
                  <a:pt x="30665" y="300394"/>
                </a:moveTo>
                <a:cubicBezTo>
                  <a:pt x="47598" y="302511"/>
                  <a:pt x="87551" y="182919"/>
                  <a:pt x="103690" y="141644"/>
                </a:cubicBezTo>
                <a:cubicBezTo>
                  <a:pt x="119830" y="100369"/>
                  <a:pt x="17700" y="63063"/>
                  <a:pt x="127502" y="52744"/>
                </a:cubicBezTo>
                <a:cubicBezTo>
                  <a:pt x="237304" y="42425"/>
                  <a:pt x="676777" y="81319"/>
                  <a:pt x="762502" y="79732"/>
                </a:cubicBezTo>
                <a:cubicBezTo>
                  <a:pt x="848227" y="78144"/>
                  <a:pt x="732339" y="56448"/>
                  <a:pt x="641852" y="43219"/>
                </a:cubicBezTo>
                <a:cubicBezTo>
                  <a:pt x="551365" y="29990"/>
                  <a:pt x="309271" y="2738"/>
                  <a:pt x="219577" y="357"/>
                </a:cubicBezTo>
                <a:cubicBezTo>
                  <a:pt x="129883" y="-2024"/>
                  <a:pt x="139938" y="7501"/>
                  <a:pt x="103690" y="28932"/>
                </a:cubicBezTo>
                <a:cubicBezTo>
                  <a:pt x="67442" y="50363"/>
                  <a:pt x="10821" y="84230"/>
                  <a:pt x="2090" y="128944"/>
                </a:cubicBezTo>
                <a:cubicBezTo>
                  <a:pt x="-6641" y="173658"/>
                  <a:pt x="13732" y="298277"/>
                  <a:pt x="30665" y="30039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: 図形 2193">
            <a:extLst>
              <a:ext uri="{FF2B5EF4-FFF2-40B4-BE49-F238E27FC236}">
                <a16:creationId xmlns:a16="http://schemas.microsoft.com/office/drawing/2014/main" id="{C9D4C555-99D6-4954-B9D2-81B54736269E}"/>
              </a:ext>
            </a:extLst>
          </p:cNvPr>
          <p:cNvSpPr/>
          <p:nvPr/>
        </p:nvSpPr>
        <p:spPr>
          <a:xfrm>
            <a:off x="4228727" y="4836504"/>
            <a:ext cx="284928" cy="244249"/>
          </a:xfrm>
          <a:custGeom>
            <a:avLst/>
            <a:gdLst>
              <a:gd name="connsiteX0" fmla="*/ 373 w 284928"/>
              <a:gd name="connsiteY0" fmla="*/ 609 h 244249"/>
              <a:gd name="connsiteX1" fmla="*/ 92448 w 284928"/>
              <a:gd name="connsiteY1" fmla="*/ 32359 h 244249"/>
              <a:gd name="connsiteX2" fmla="*/ 240086 w 284928"/>
              <a:gd name="connsiteY2" fmla="*/ 73634 h 244249"/>
              <a:gd name="connsiteX3" fmla="*/ 227386 w 284928"/>
              <a:gd name="connsiteY3" fmla="*/ 137134 h 244249"/>
              <a:gd name="connsiteX4" fmla="*/ 282948 w 284928"/>
              <a:gd name="connsiteY4" fmla="*/ 219684 h 244249"/>
              <a:gd name="connsiteX5" fmla="*/ 144836 w 284928"/>
              <a:gd name="connsiteY5" fmla="*/ 208571 h 244249"/>
              <a:gd name="connsiteX6" fmla="*/ 106736 w 284928"/>
              <a:gd name="connsiteY6" fmla="*/ 173646 h 244249"/>
              <a:gd name="connsiteX7" fmla="*/ 106736 w 284928"/>
              <a:gd name="connsiteY7" fmla="*/ 241909 h 244249"/>
              <a:gd name="connsiteX8" fmla="*/ 40061 w 284928"/>
              <a:gd name="connsiteY8" fmla="*/ 227621 h 244249"/>
              <a:gd name="connsiteX9" fmla="*/ 40061 w 284928"/>
              <a:gd name="connsiteY9" fmla="*/ 219684 h 244249"/>
              <a:gd name="connsiteX10" fmla="*/ 78161 w 284928"/>
              <a:gd name="connsiteY10" fmla="*/ 156184 h 244249"/>
              <a:gd name="connsiteX11" fmla="*/ 114673 w 284928"/>
              <a:gd name="connsiteY11" fmla="*/ 111734 h 244249"/>
              <a:gd name="connsiteX12" fmla="*/ 125786 w 284928"/>
              <a:gd name="connsiteY12" fmla="*/ 60934 h 244249"/>
              <a:gd name="connsiteX13" fmla="*/ 373 w 284928"/>
              <a:gd name="connsiteY13" fmla="*/ 609 h 24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4928" h="244249">
                <a:moveTo>
                  <a:pt x="373" y="609"/>
                </a:moveTo>
                <a:cubicBezTo>
                  <a:pt x="-5183" y="-4154"/>
                  <a:pt x="52496" y="20188"/>
                  <a:pt x="92448" y="32359"/>
                </a:cubicBezTo>
                <a:cubicBezTo>
                  <a:pt x="132400" y="44530"/>
                  <a:pt x="217596" y="56172"/>
                  <a:pt x="240086" y="73634"/>
                </a:cubicBezTo>
                <a:cubicBezTo>
                  <a:pt x="262576" y="91096"/>
                  <a:pt x="220242" y="112792"/>
                  <a:pt x="227386" y="137134"/>
                </a:cubicBezTo>
                <a:cubicBezTo>
                  <a:pt x="234530" y="161476"/>
                  <a:pt x="296706" y="207778"/>
                  <a:pt x="282948" y="219684"/>
                </a:cubicBezTo>
                <a:cubicBezTo>
                  <a:pt x="269190" y="231590"/>
                  <a:pt x="174205" y="216244"/>
                  <a:pt x="144836" y="208571"/>
                </a:cubicBezTo>
                <a:cubicBezTo>
                  <a:pt x="115467" y="200898"/>
                  <a:pt x="113086" y="168090"/>
                  <a:pt x="106736" y="173646"/>
                </a:cubicBezTo>
                <a:cubicBezTo>
                  <a:pt x="100386" y="179202"/>
                  <a:pt x="117848" y="232913"/>
                  <a:pt x="106736" y="241909"/>
                </a:cubicBezTo>
                <a:cubicBezTo>
                  <a:pt x="95624" y="250905"/>
                  <a:pt x="51173" y="231325"/>
                  <a:pt x="40061" y="227621"/>
                </a:cubicBezTo>
                <a:cubicBezTo>
                  <a:pt x="28949" y="223917"/>
                  <a:pt x="33711" y="231590"/>
                  <a:pt x="40061" y="219684"/>
                </a:cubicBezTo>
                <a:cubicBezTo>
                  <a:pt x="46411" y="207778"/>
                  <a:pt x="65726" y="174176"/>
                  <a:pt x="78161" y="156184"/>
                </a:cubicBezTo>
                <a:cubicBezTo>
                  <a:pt x="90596" y="138192"/>
                  <a:pt x="106736" y="127609"/>
                  <a:pt x="114673" y="111734"/>
                </a:cubicBezTo>
                <a:cubicBezTo>
                  <a:pt x="122610" y="95859"/>
                  <a:pt x="140603" y="76809"/>
                  <a:pt x="125786" y="60934"/>
                </a:cubicBezTo>
                <a:cubicBezTo>
                  <a:pt x="110969" y="45059"/>
                  <a:pt x="5929" y="5372"/>
                  <a:pt x="373" y="60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: 図形 2194">
            <a:extLst>
              <a:ext uri="{FF2B5EF4-FFF2-40B4-BE49-F238E27FC236}">
                <a16:creationId xmlns:a16="http://schemas.microsoft.com/office/drawing/2014/main" id="{60E9934F-235B-4B68-B617-03CC7AAACED6}"/>
              </a:ext>
            </a:extLst>
          </p:cNvPr>
          <p:cNvSpPr/>
          <p:nvPr/>
        </p:nvSpPr>
        <p:spPr>
          <a:xfrm>
            <a:off x="3447970" y="4351924"/>
            <a:ext cx="679616" cy="1661361"/>
          </a:xfrm>
          <a:custGeom>
            <a:avLst/>
            <a:gdLst>
              <a:gd name="connsiteX0" fmla="*/ 625555 w 679616"/>
              <a:gd name="connsiteY0" fmla="*/ 23226 h 1661361"/>
              <a:gd name="connsiteX1" fmla="*/ 530305 w 679616"/>
              <a:gd name="connsiteY1" fmla="*/ 258176 h 1661361"/>
              <a:gd name="connsiteX2" fmla="*/ 555705 w 679616"/>
              <a:gd name="connsiteY2" fmla="*/ 448676 h 1661361"/>
              <a:gd name="connsiteX3" fmla="*/ 511255 w 679616"/>
              <a:gd name="connsiteY3" fmla="*/ 562976 h 1661361"/>
              <a:gd name="connsiteX4" fmla="*/ 679530 w 679616"/>
              <a:gd name="connsiteY4" fmla="*/ 902701 h 1661361"/>
              <a:gd name="connsiteX5" fmla="*/ 485855 w 679616"/>
              <a:gd name="connsiteY5" fmla="*/ 810626 h 1661361"/>
              <a:gd name="connsiteX6" fmla="*/ 631905 w 679616"/>
              <a:gd name="connsiteY6" fmla="*/ 1032876 h 1661361"/>
              <a:gd name="connsiteX7" fmla="*/ 482680 w 679616"/>
              <a:gd name="connsiteY7" fmla="*/ 1051926 h 1661361"/>
              <a:gd name="connsiteX8" fmla="*/ 546180 w 679616"/>
              <a:gd name="connsiteY8" fmla="*/ 1210676 h 1661361"/>
              <a:gd name="connsiteX9" fmla="*/ 381080 w 679616"/>
              <a:gd name="connsiteY9" fmla="*/ 1185276 h 1661361"/>
              <a:gd name="connsiteX10" fmla="*/ 555705 w 679616"/>
              <a:gd name="connsiteY10" fmla="*/ 1347201 h 1661361"/>
              <a:gd name="connsiteX11" fmla="*/ 476330 w 679616"/>
              <a:gd name="connsiteY11" fmla="*/ 1382126 h 1661361"/>
              <a:gd name="connsiteX12" fmla="*/ 457280 w 679616"/>
              <a:gd name="connsiteY12" fmla="*/ 1471026 h 1661361"/>
              <a:gd name="connsiteX13" fmla="*/ 530305 w 679616"/>
              <a:gd name="connsiteY13" fmla="*/ 1512301 h 1661361"/>
              <a:gd name="connsiteX14" fmla="*/ 670005 w 679616"/>
              <a:gd name="connsiteY14" fmla="*/ 1556751 h 1661361"/>
              <a:gd name="connsiteX15" fmla="*/ 273130 w 679616"/>
              <a:gd name="connsiteY15" fmla="*/ 1525001 h 1661361"/>
              <a:gd name="connsiteX16" fmla="*/ 539830 w 679616"/>
              <a:gd name="connsiteY16" fmla="*/ 1559926 h 1661361"/>
              <a:gd name="connsiteX17" fmla="*/ 581105 w 679616"/>
              <a:gd name="connsiteY17" fmla="*/ 1645651 h 1661361"/>
              <a:gd name="connsiteX18" fmla="*/ 254080 w 679616"/>
              <a:gd name="connsiteY18" fmla="*/ 1648826 h 1661361"/>
              <a:gd name="connsiteX19" fmla="*/ 25480 w 679616"/>
              <a:gd name="connsiteY19" fmla="*/ 1515476 h 1661361"/>
              <a:gd name="connsiteX20" fmla="*/ 22305 w 679616"/>
              <a:gd name="connsiteY20" fmla="*/ 1382126 h 1661361"/>
              <a:gd name="connsiteX21" fmla="*/ 174705 w 679616"/>
              <a:gd name="connsiteY21" fmla="*/ 1150351 h 1661361"/>
              <a:gd name="connsiteX22" fmla="*/ 438230 w 679616"/>
              <a:gd name="connsiteY22" fmla="*/ 131176 h 1661361"/>
              <a:gd name="connsiteX23" fmla="*/ 625555 w 679616"/>
              <a:gd name="connsiteY23" fmla="*/ 23226 h 1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9616" h="1661361">
                <a:moveTo>
                  <a:pt x="625555" y="23226"/>
                </a:moveTo>
                <a:cubicBezTo>
                  <a:pt x="640901" y="44393"/>
                  <a:pt x="541947" y="187268"/>
                  <a:pt x="530305" y="258176"/>
                </a:cubicBezTo>
                <a:cubicBezTo>
                  <a:pt x="518663" y="329084"/>
                  <a:pt x="558880" y="397876"/>
                  <a:pt x="555705" y="448676"/>
                </a:cubicBezTo>
                <a:cubicBezTo>
                  <a:pt x="552530" y="499476"/>
                  <a:pt x="490617" y="487305"/>
                  <a:pt x="511255" y="562976"/>
                </a:cubicBezTo>
                <a:cubicBezTo>
                  <a:pt x="531892" y="638647"/>
                  <a:pt x="683763" y="861426"/>
                  <a:pt x="679530" y="902701"/>
                </a:cubicBezTo>
                <a:cubicBezTo>
                  <a:pt x="675297" y="943976"/>
                  <a:pt x="493792" y="788930"/>
                  <a:pt x="485855" y="810626"/>
                </a:cubicBezTo>
                <a:cubicBezTo>
                  <a:pt x="477918" y="832322"/>
                  <a:pt x="632434" y="992659"/>
                  <a:pt x="631905" y="1032876"/>
                </a:cubicBezTo>
                <a:cubicBezTo>
                  <a:pt x="631376" y="1073093"/>
                  <a:pt x="496968" y="1022293"/>
                  <a:pt x="482680" y="1051926"/>
                </a:cubicBezTo>
                <a:cubicBezTo>
                  <a:pt x="468392" y="1081559"/>
                  <a:pt x="563113" y="1188451"/>
                  <a:pt x="546180" y="1210676"/>
                </a:cubicBezTo>
                <a:cubicBezTo>
                  <a:pt x="529247" y="1232901"/>
                  <a:pt x="379493" y="1162522"/>
                  <a:pt x="381080" y="1185276"/>
                </a:cubicBezTo>
                <a:cubicBezTo>
                  <a:pt x="382667" y="1208030"/>
                  <a:pt x="539830" y="1314393"/>
                  <a:pt x="555705" y="1347201"/>
                </a:cubicBezTo>
                <a:cubicBezTo>
                  <a:pt x="571580" y="1380009"/>
                  <a:pt x="492734" y="1361489"/>
                  <a:pt x="476330" y="1382126"/>
                </a:cubicBezTo>
                <a:cubicBezTo>
                  <a:pt x="459926" y="1402763"/>
                  <a:pt x="448284" y="1449330"/>
                  <a:pt x="457280" y="1471026"/>
                </a:cubicBezTo>
                <a:cubicBezTo>
                  <a:pt x="466276" y="1492722"/>
                  <a:pt x="494851" y="1498014"/>
                  <a:pt x="530305" y="1512301"/>
                </a:cubicBezTo>
                <a:cubicBezTo>
                  <a:pt x="565759" y="1526589"/>
                  <a:pt x="712867" y="1554634"/>
                  <a:pt x="670005" y="1556751"/>
                </a:cubicBezTo>
                <a:cubicBezTo>
                  <a:pt x="627143" y="1558868"/>
                  <a:pt x="294826" y="1524472"/>
                  <a:pt x="273130" y="1525001"/>
                </a:cubicBezTo>
                <a:cubicBezTo>
                  <a:pt x="251434" y="1525530"/>
                  <a:pt x="488501" y="1539818"/>
                  <a:pt x="539830" y="1559926"/>
                </a:cubicBezTo>
                <a:cubicBezTo>
                  <a:pt x="591159" y="1580034"/>
                  <a:pt x="628730" y="1630834"/>
                  <a:pt x="581105" y="1645651"/>
                </a:cubicBezTo>
                <a:cubicBezTo>
                  <a:pt x="533480" y="1660468"/>
                  <a:pt x="346684" y="1670522"/>
                  <a:pt x="254080" y="1648826"/>
                </a:cubicBezTo>
                <a:cubicBezTo>
                  <a:pt x="161476" y="1627130"/>
                  <a:pt x="64109" y="1559926"/>
                  <a:pt x="25480" y="1515476"/>
                </a:cubicBezTo>
                <a:cubicBezTo>
                  <a:pt x="-13149" y="1471026"/>
                  <a:pt x="-2566" y="1442980"/>
                  <a:pt x="22305" y="1382126"/>
                </a:cubicBezTo>
                <a:cubicBezTo>
                  <a:pt x="47176" y="1321272"/>
                  <a:pt x="105384" y="1358843"/>
                  <a:pt x="174705" y="1150351"/>
                </a:cubicBezTo>
                <a:cubicBezTo>
                  <a:pt x="244026" y="941859"/>
                  <a:pt x="361501" y="311622"/>
                  <a:pt x="438230" y="131176"/>
                </a:cubicBezTo>
                <a:cubicBezTo>
                  <a:pt x="514959" y="-49270"/>
                  <a:pt x="610209" y="2059"/>
                  <a:pt x="625555" y="23226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: 図形 2195">
            <a:extLst>
              <a:ext uri="{FF2B5EF4-FFF2-40B4-BE49-F238E27FC236}">
                <a16:creationId xmlns:a16="http://schemas.microsoft.com/office/drawing/2014/main" id="{900A985A-23C9-4A93-AE1A-39F631651898}"/>
              </a:ext>
            </a:extLst>
          </p:cNvPr>
          <p:cNvSpPr/>
          <p:nvPr/>
        </p:nvSpPr>
        <p:spPr>
          <a:xfrm>
            <a:off x="4345517" y="4396768"/>
            <a:ext cx="535898" cy="56803"/>
          </a:xfrm>
          <a:custGeom>
            <a:avLst/>
            <a:gdLst>
              <a:gd name="connsiteX0" fmla="*/ 0 w 535898"/>
              <a:gd name="connsiteY0" fmla="*/ 41882 h 56803"/>
              <a:gd name="connsiteX1" fmla="*/ 285750 w 535898"/>
              <a:gd name="connsiteY1" fmla="*/ 54582 h 56803"/>
              <a:gd name="connsiteX2" fmla="*/ 535516 w 535898"/>
              <a:gd name="connsiteY2" fmla="*/ 1665 h 56803"/>
              <a:gd name="connsiteX3" fmla="*/ 347133 w 535898"/>
              <a:gd name="connsiteY3" fmla="*/ 12249 h 56803"/>
              <a:gd name="connsiteX4" fmla="*/ 0 w 535898"/>
              <a:gd name="connsiteY4" fmla="*/ 41882 h 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98" h="56803">
                <a:moveTo>
                  <a:pt x="0" y="41882"/>
                </a:moveTo>
                <a:cubicBezTo>
                  <a:pt x="98248" y="51583"/>
                  <a:pt x="196497" y="61285"/>
                  <a:pt x="285750" y="54582"/>
                </a:cubicBezTo>
                <a:cubicBezTo>
                  <a:pt x="375003" y="47879"/>
                  <a:pt x="525286" y="8720"/>
                  <a:pt x="535516" y="1665"/>
                </a:cubicBezTo>
                <a:cubicBezTo>
                  <a:pt x="545746" y="-5390"/>
                  <a:pt x="347133" y="12249"/>
                  <a:pt x="347133" y="12249"/>
                </a:cubicBezTo>
                <a:lnTo>
                  <a:pt x="0" y="41882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: 図形 2196">
            <a:extLst>
              <a:ext uri="{FF2B5EF4-FFF2-40B4-BE49-F238E27FC236}">
                <a16:creationId xmlns:a16="http://schemas.microsoft.com/office/drawing/2014/main" id="{1DAC1322-7A79-46DC-8ABA-AE922B4644A1}"/>
              </a:ext>
            </a:extLst>
          </p:cNvPr>
          <p:cNvSpPr/>
          <p:nvPr/>
        </p:nvSpPr>
        <p:spPr>
          <a:xfrm>
            <a:off x="4292595" y="4603748"/>
            <a:ext cx="165351" cy="118537"/>
          </a:xfrm>
          <a:custGeom>
            <a:avLst/>
            <a:gdLst>
              <a:gd name="connsiteX0" fmla="*/ 158755 w 165351"/>
              <a:gd name="connsiteY0" fmla="*/ 2 h 118537"/>
              <a:gd name="connsiteX1" fmla="*/ 5 w 165351"/>
              <a:gd name="connsiteY1" fmla="*/ 52919 h 118537"/>
              <a:gd name="connsiteX2" fmla="*/ 165105 w 165351"/>
              <a:gd name="connsiteY2" fmla="*/ 118535 h 118537"/>
              <a:gd name="connsiteX3" fmla="*/ 40222 w 165351"/>
              <a:gd name="connsiteY3" fmla="*/ 50802 h 118537"/>
              <a:gd name="connsiteX4" fmla="*/ 158755 w 165351"/>
              <a:gd name="connsiteY4" fmla="*/ 2 h 11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51" h="118537">
                <a:moveTo>
                  <a:pt x="158755" y="2"/>
                </a:moveTo>
                <a:cubicBezTo>
                  <a:pt x="152052" y="355"/>
                  <a:pt x="-1053" y="33164"/>
                  <a:pt x="5" y="52919"/>
                </a:cubicBezTo>
                <a:cubicBezTo>
                  <a:pt x="1063" y="72674"/>
                  <a:pt x="158402" y="118888"/>
                  <a:pt x="165105" y="118535"/>
                </a:cubicBezTo>
                <a:cubicBezTo>
                  <a:pt x="171808" y="118182"/>
                  <a:pt x="39517" y="67382"/>
                  <a:pt x="40222" y="50802"/>
                </a:cubicBezTo>
                <a:cubicBezTo>
                  <a:pt x="40927" y="34222"/>
                  <a:pt x="165458" y="-351"/>
                  <a:pt x="158755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: 図形 2197">
            <a:extLst>
              <a:ext uri="{FF2B5EF4-FFF2-40B4-BE49-F238E27FC236}">
                <a16:creationId xmlns:a16="http://schemas.microsoft.com/office/drawing/2014/main" id="{93861131-171F-45E0-A489-4B4A38F28101}"/>
              </a:ext>
            </a:extLst>
          </p:cNvPr>
          <p:cNvSpPr/>
          <p:nvPr/>
        </p:nvSpPr>
        <p:spPr>
          <a:xfrm>
            <a:off x="4501929" y="4612215"/>
            <a:ext cx="76443" cy="84672"/>
          </a:xfrm>
          <a:custGeom>
            <a:avLst/>
            <a:gdLst>
              <a:gd name="connsiteX0" fmla="*/ 221 w 76443"/>
              <a:gd name="connsiteY0" fmla="*/ 2 h 84672"/>
              <a:gd name="connsiteX1" fmla="*/ 76421 w 76443"/>
              <a:gd name="connsiteY1" fmla="*/ 48685 h 84672"/>
              <a:gd name="connsiteX2" fmla="*/ 8688 w 76443"/>
              <a:gd name="connsiteY2" fmla="*/ 84668 h 84672"/>
              <a:gd name="connsiteX3" fmla="*/ 51021 w 76443"/>
              <a:gd name="connsiteY3" fmla="*/ 46568 h 84672"/>
              <a:gd name="connsiteX4" fmla="*/ 221 w 76443"/>
              <a:gd name="connsiteY4" fmla="*/ 2 h 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43" h="84672">
                <a:moveTo>
                  <a:pt x="221" y="2"/>
                </a:moveTo>
                <a:cubicBezTo>
                  <a:pt x="4454" y="355"/>
                  <a:pt x="75010" y="34574"/>
                  <a:pt x="76421" y="48685"/>
                </a:cubicBezTo>
                <a:cubicBezTo>
                  <a:pt x="77832" y="62796"/>
                  <a:pt x="12921" y="85021"/>
                  <a:pt x="8688" y="84668"/>
                </a:cubicBezTo>
                <a:cubicBezTo>
                  <a:pt x="4455" y="84315"/>
                  <a:pt x="48199" y="57151"/>
                  <a:pt x="51021" y="46568"/>
                </a:cubicBezTo>
                <a:cubicBezTo>
                  <a:pt x="53843" y="35985"/>
                  <a:pt x="-4012" y="-351"/>
                  <a:pt x="221" y="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: 図形 2198">
            <a:extLst>
              <a:ext uri="{FF2B5EF4-FFF2-40B4-BE49-F238E27FC236}">
                <a16:creationId xmlns:a16="http://schemas.microsoft.com/office/drawing/2014/main" id="{6C91DC3F-CBC4-4A56-93D0-E83661DF9D9A}"/>
              </a:ext>
            </a:extLst>
          </p:cNvPr>
          <p:cNvSpPr/>
          <p:nvPr/>
        </p:nvSpPr>
        <p:spPr>
          <a:xfrm>
            <a:off x="5058380" y="4745548"/>
            <a:ext cx="154239" cy="131377"/>
          </a:xfrm>
          <a:custGeom>
            <a:avLst/>
            <a:gdLst>
              <a:gd name="connsiteX0" fmla="*/ 104170 w 154239"/>
              <a:gd name="connsiteY0" fmla="*/ 19 h 131377"/>
              <a:gd name="connsiteX1" fmla="*/ 104170 w 154239"/>
              <a:gd name="connsiteY1" fmla="*/ 97385 h 131377"/>
              <a:gd name="connsiteX2" fmla="*/ 453 w 154239"/>
              <a:gd name="connsiteY2" fmla="*/ 131252 h 131377"/>
              <a:gd name="connsiteX3" fmla="*/ 150737 w 154239"/>
              <a:gd name="connsiteY3" fmla="*/ 105852 h 131377"/>
              <a:gd name="connsiteX4" fmla="*/ 104170 w 154239"/>
              <a:gd name="connsiteY4" fmla="*/ 19 h 13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39" h="131377">
                <a:moveTo>
                  <a:pt x="104170" y="19"/>
                </a:moveTo>
                <a:cubicBezTo>
                  <a:pt x="96409" y="-1392"/>
                  <a:pt x="121456" y="75513"/>
                  <a:pt x="104170" y="97385"/>
                </a:cubicBezTo>
                <a:cubicBezTo>
                  <a:pt x="86884" y="119257"/>
                  <a:pt x="-7308" y="129841"/>
                  <a:pt x="453" y="131252"/>
                </a:cubicBezTo>
                <a:cubicBezTo>
                  <a:pt x="8214" y="132663"/>
                  <a:pt x="132745" y="122080"/>
                  <a:pt x="150737" y="105852"/>
                </a:cubicBezTo>
                <a:cubicBezTo>
                  <a:pt x="168729" y="89624"/>
                  <a:pt x="111931" y="1430"/>
                  <a:pt x="104170" y="1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: 図形 2200">
            <a:extLst>
              <a:ext uri="{FF2B5EF4-FFF2-40B4-BE49-F238E27FC236}">
                <a16:creationId xmlns:a16="http://schemas.microsoft.com/office/drawing/2014/main" id="{7DE21B54-382C-49AF-AC47-9ED4DF3B7DD3}"/>
              </a:ext>
            </a:extLst>
          </p:cNvPr>
          <p:cNvSpPr/>
          <p:nvPr/>
        </p:nvSpPr>
        <p:spPr>
          <a:xfrm>
            <a:off x="4773077" y="5107159"/>
            <a:ext cx="222308" cy="98147"/>
          </a:xfrm>
          <a:custGeom>
            <a:avLst/>
            <a:gdLst>
              <a:gd name="connsiteX0" fmla="*/ 6 w 222308"/>
              <a:gd name="connsiteY0" fmla="*/ 358 h 98147"/>
              <a:gd name="connsiteX1" fmla="*/ 171456 w 222308"/>
              <a:gd name="connsiteY1" fmla="*/ 61741 h 98147"/>
              <a:gd name="connsiteX2" fmla="*/ 222256 w 222308"/>
              <a:gd name="connsiteY2" fmla="*/ 97724 h 98147"/>
              <a:gd name="connsiteX3" fmla="*/ 165106 w 222308"/>
              <a:gd name="connsiteY3" fmla="*/ 38458 h 98147"/>
              <a:gd name="connsiteX4" fmla="*/ 6 w 222308"/>
              <a:gd name="connsiteY4" fmla="*/ 358 h 9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08" h="98147">
                <a:moveTo>
                  <a:pt x="6" y="358"/>
                </a:moveTo>
                <a:cubicBezTo>
                  <a:pt x="1064" y="4239"/>
                  <a:pt x="134414" y="45513"/>
                  <a:pt x="171456" y="61741"/>
                </a:cubicBezTo>
                <a:cubicBezTo>
                  <a:pt x="208498" y="77969"/>
                  <a:pt x="223314" y="101605"/>
                  <a:pt x="222256" y="97724"/>
                </a:cubicBezTo>
                <a:cubicBezTo>
                  <a:pt x="221198" y="93844"/>
                  <a:pt x="197914" y="51864"/>
                  <a:pt x="165106" y="38458"/>
                </a:cubicBezTo>
                <a:cubicBezTo>
                  <a:pt x="132298" y="25053"/>
                  <a:pt x="-1052" y="-3523"/>
                  <a:pt x="6" y="358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: 図形 2201">
            <a:extLst>
              <a:ext uri="{FF2B5EF4-FFF2-40B4-BE49-F238E27FC236}">
                <a16:creationId xmlns:a16="http://schemas.microsoft.com/office/drawing/2014/main" id="{90085395-B99F-425F-8D22-AFBACF9D570A}"/>
              </a:ext>
            </a:extLst>
          </p:cNvPr>
          <p:cNvSpPr/>
          <p:nvPr/>
        </p:nvSpPr>
        <p:spPr>
          <a:xfrm>
            <a:off x="4525196" y="5086343"/>
            <a:ext cx="85650" cy="84709"/>
          </a:xfrm>
          <a:custGeom>
            <a:avLst/>
            <a:gdLst>
              <a:gd name="connsiteX0" fmla="*/ 42571 w 85650"/>
              <a:gd name="connsiteY0" fmla="*/ 7 h 84709"/>
              <a:gd name="connsiteX1" fmla="*/ 84904 w 85650"/>
              <a:gd name="connsiteY1" fmla="*/ 61390 h 84709"/>
              <a:gd name="connsiteX2" fmla="*/ 237 w 85650"/>
              <a:gd name="connsiteY2" fmla="*/ 84674 h 84709"/>
              <a:gd name="connsiteX3" fmla="*/ 59504 w 85650"/>
              <a:gd name="connsiteY3" fmla="*/ 57157 h 84709"/>
              <a:gd name="connsiteX4" fmla="*/ 42571 w 85650"/>
              <a:gd name="connsiteY4" fmla="*/ 7 h 8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50" h="84709">
                <a:moveTo>
                  <a:pt x="42571" y="7"/>
                </a:moveTo>
                <a:cubicBezTo>
                  <a:pt x="46804" y="713"/>
                  <a:pt x="91960" y="47279"/>
                  <a:pt x="84904" y="61390"/>
                </a:cubicBezTo>
                <a:cubicBezTo>
                  <a:pt x="77848" y="75501"/>
                  <a:pt x="4470" y="85380"/>
                  <a:pt x="237" y="84674"/>
                </a:cubicBezTo>
                <a:cubicBezTo>
                  <a:pt x="-3996" y="83969"/>
                  <a:pt x="49626" y="65976"/>
                  <a:pt x="59504" y="57157"/>
                </a:cubicBezTo>
                <a:cubicBezTo>
                  <a:pt x="69382" y="48338"/>
                  <a:pt x="38338" y="-699"/>
                  <a:pt x="42571" y="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: 図形 2202">
            <a:extLst>
              <a:ext uri="{FF2B5EF4-FFF2-40B4-BE49-F238E27FC236}">
                <a16:creationId xmlns:a16="http://schemas.microsoft.com/office/drawing/2014/main" id="{DF28EF92-BDC4-4430-9C14-222853BDD5FF}"/>
              </a:ext>
            </a:extLst>
          </p:cNvPr>
          <p:cNvSpPr/>
          <p:nvPr/>
        </p:nvSpPr>
        <p:spPr>
          <a:xfrm>
            <a:off x="4545530" y="3924269"/>
            <a:ext cx="664033" cy="177359"/>
          </a:xfrm>
          <a:custGeom>
            <a:avLst/>
            <a:gdLst>
              <a:gd name="connsiteX0" fmla="*/ 661470 w 664033"/>
              <a:gd name="connsiteY0" fmla="*/ 175714 h 177359"/>
              <a:gd name="connsiteX1" fmla="*/ 15887 w 664033"/>
              <a:gd name="connsiteY1" fmla="*/ 2148 h 177359"/>
              <a:gd name="connsiteX2" fmla="*/ 233903 w 664033"/>
              <a:gd name="connsiteY2" fmla="*/ 84698 h 177359"/>
              <a:gd name="connsiteX3" fmla="*/ 661470 w 664033"/>
              <a:gd name="connsiteY3" fmla="*/ 175714 h 17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033" h="177359">
                <a:moveTo>
                  <a:pt x="661470" y="175714"/>
                </a:moveTo>
                <a:cubicBezTo>
                  <a:pt x="625134" y="161956"/>
                  <a:pt x="87148" y="17317"/>
                  <a:pt x="15887" y="2148"/>
                </a:cubicBezTo>
                <a:cubicBezTo>
                  <a:pt x="-55374" y="-13021"/>
                  <a:pt x="130186" y="56123"/>
                  <a:pt x="233903" y="84698"/>
                </a:cubicBezTo>
                <a:cubicBezTo>
                  <a:pt x="337620" y="113273"/>
                  <a:pt x="697806" y="189472"/>
                  <a:pt x="661470" y="17571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: 図形 2203">
            <a:extLst>
              <a:ext uri="{FF2B5EF4-FFF2-40B4-BE49-F238E27FC236}">
                <a16:creationId xmlns:a16="http://schemas.microsoft.com/office/drawing/2014/main" id="{13B46AF8-D448-42BE-9D3B-458808E60C6B}"/>
              </a:ext>
            </a:extLst>
          </p:cNvPr>
          <p:cNvSpPr/>
          <p:nvPr/>
        </p:nvSpPr>
        <p:spPr>
          <a:xfrm>
            <a:off x="4442238" y="4079395"/>
            <a:ext cx="458851" cy="67156"/>
          </a:xfrm>
          <a:custGeom>
            <a:avLst/>
            <a:gdLst>
              <a:gd name="connsiteX0" fmla="*/ 457845 w 458851"/>
              <a:gd name="connsiteY0" fmla="*/ 67155 h 67156"/>
              <a:gd name="connsiteX1" fmla="*/ 91662 w 458851"/>
              <a:gd name="connsiteY1" fmla="*/ 5772 h 67156"/>
              <a:gd name="connsiteX2" fmla="*/ 4879 w 458851"/>
              <a:gd name="connsiteY2" fmla="*/ 5772 h 67156"/>
              <a:gd name="connsiteX3" fmla="*/ 195379 w 458851"/>
              <a:gd name="connsiteY3" fmla="*/ 3655 h 67156"/>
              <a:gd name="connsiteX4" fmla="*/ 457845 w 458851"/>
              <a:gd name="connsiteY4" fmla="*/ 67155 h 6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851" h="67156">
                <a:moveTo>
                  <a:pt x="457845" y="67155"/>
                </a:moveTo>
                <a:cubicBezTo>
                  <a:pt x="440559" y="67508"/>
                  <a:pt x="167156" y="16002"/>
                  <a:pt x="91662" y="5772"/>
                </a:cubicBezTo>
                <a:cubicBezTo>
                  <a:pt x="16168" y="-4458"/>
                  <a:pt x="-12407" y="6125"/>
                  <a:pt x="4879" y="5772"/>
                </a:cubicBezTo>
                <a:cubicBezTo>
                  <a:pt x="22165" y="5419"/>
                  <a:pt x="125882" y="-5517"/>
                  <a:pt x="195379" y="3655"/>
                </a:cubicBezTo>
                <a:cubicBezTo>
                  <a:pt x="264876" y="12827"/>
                  <a:pt x="475131" y="66802"/>
                  <a:pt x="457845" y="6715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: 図形 2204">
            <a:extLst>
              <a:ext uri="{FF2B5EF4-FFF2-40B4-BE49-F238E27FC236}">
                <a16:creationId xmlns:a16="http://schemas.microsoft.com/office/drawing/2014/main" id="{20C45903-075B-490C-95B9-8DED9E573662}"/>
              </a:ext>
            </a:extLst>
          </p:cNvPr>
          <p:cNvSpPr/>
          <p:nvPr/>
        </p:nvSpPr>
        <p:spPr>
          <a:xfrm>
            <a:off x="4438601" y="3930313"/>
            <a:ext cx="285922" cy="151733"/>
          </a:xfrm>
          <a:custGeom>
            <a:avLst/>
            <a:gdLst>
              <a:gd name="connsiteX0" fmla="*/ 105882 w 285922"/>
              <a:gd name="connsiteY0" fmla="*/ 2454 h 151733"/>
              <a:gd name="connsiteX1" fmla="*/ 241349 w 285922"/>
              <a:gd name="connsiteY1" fmla="*/ 95587 h 151733"/>
              <a:gd name="connsiteX2" fmla="*/ 49 w 285922"/>
              <a:gd name="connsiteY2" fmla="*/ 148504 h 151733"/>
              <a:gd name="connsiteX3" fmla="*/ 264632 w 285922"/>
              <a:gd name="connsiteY3" fmla="*/ 137920 h 151733"/>
              <a:gd name="connsiteX4" fmla="*/ 258282 w 285922"/>
              <a:gd name="connsiteY4" fmla="*/ 72304 h 151733"/>
              <a:gd name="connsiteX5" fmla="*/ 165149 w 285922"/>
              <a:gd name="connsiteY5" fmla="*/ 29970 h 151733"/>
              <a:gd name="connsiteX6" fmla="*/ 105882 w 285922"/>
              <a:gd name="connsiteY6" fmla="*/ 2454 h 15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922" h="151733">
                <a:moveTo>
                  <a:pt x="105882" y="2454"/>
                </a:moveTo>
                <a:cubicBezTo>
                  <a:pt x="118582" y="13390"/>
                  <a:pt x="258988" y="71245"/>
                  <a:pt x="241349" y="95587"/>
                </a:cubicBezTo>
                <a:cubicBezTo>
                  <a:pt x="223710" y="119929"/>
                  <a:pt x="-3831" y="141449"/>
                  <a:pt x="49" y="148504"/>
                </a:cubicBezTo>
                <a:cubicBezTo>
                  <a:pt x="3929" y="155559"/>
                  <a:pt x="221593" y="150620"/>
                  <a:pt x="264632" y="137920"/>
                </a:cubicBezTo>
                <a:cubicBezTo>
                  <a:pt x="307671" y="125220"/>
                  <a:pt x="274862" y="90296"/>
                  <a:pt x="258282" y="72304"/>
                </a:cubicBezTo>
                <a:cubicBezTo>
                  <a:pt x="241702" y="54312"/>
                  <a:pt x="185963" y="39848"/>
                  <a:pt x="165149" y="29970"/>
                </a:cubicBezTo>
                <a:cubicBezTo>
                  <a:pt x="144335" y="20092"/>
                  <a:pt x="93182" y="-8482"/>
                  <a:pt x="105882" y="245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: 図形 2205">
            <a:extLst>
              <a:ext uri="{FF2B5EF4-FFF2-40B4-BE49-F238E27FC236}">
                <a16:creationId xmlns:a16="http://schemas.microsoft.com/office/drawing/2014/main" id="{5E886D89-4462-46DE-8AD5-13BA3267B04D}"/>
              </a:ext>
            </a:extLst>
          </p:cNvPr>
          <p:cNvSpPr/>
          <p:nvPr/>
        </p:nvSpPr>
        <p:spPr>
          <a:xfrm>
            <a:off x="4339144" y="3900918"/>
            <a:ext cx="258291" cy="101740"/>
          </a:xfrm>
          <a:custGeom>
            <a:avLst/>
            <a:gdLst>
              <a:gd name="connsiteX0" fmla="*/ 258256 w 258291"/>
              <a:gd name="connsiteY0" fmla="*/ 101699 h 101740"/>
              <a:gd name="connsiteX1" fmla="*/ 152423 w 258291"/>
              <a:gd name="connsiteY1" fmla="*/ 4332 h 101740"/>
              <a:gd name="connsiteX2" fmla="*/ 23 w 258291"/>
              <a:gd name="connsiteY2" fmla="*/ 17032 h 101740"/>
              <a:gd name="connsiteX3" fmla="*/ 141839 w 258291"/>
              <a:gd name="connsiteY3" fmla="*/ 17032 h 101740"/>
              <a:gd name="connsiteX4" fmla="*/ 258256 w 258291"/>
              <a:gd name="connsiteY4" fmla="*/ 101699 h 10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91" h="101740">
                <a:moveTo>
                  <a:pt x="258256" y="101699"/>
                </a:moveTo>
                <a:cubicBezTo>
                  <a:pt x="260020" y="99582"/>
                  <a:pt x="195462" y="18443"/>
                  <a:pt x="152423" y="4332"/>
                </a:cubicBezTo>
                <a:cubicBezTo>
                  <a:pt x="109384" y="-9779"/>
                  <a:pt x="1787" y="14915"/>
                  <a:pt x="23" y="17032"/>
                </a:cubicBezTo>
                <a:cubicBezTo>
                  <a:pt x="-1741" y="19149"/>
                  <a:pt x="97742" y="8918"/>
                  <a:pt x="141839" y="17032"/>
                </a:cubicBezTo>
                <a:cubicBezTo>
                  <a:pt x="185936" y="25146"/>
                  <a:pt x="256492" y="103816"/>
                  <a:pt x="258256" y="10169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: 図形 2206">
            <a:extLst>
              <a:ext uri="{FF2B5EF4-FFF2-40B4-BE49-F238E27FC236}">
                <a16:creationId xmlns:a16="http://schemas.microsoft.com/office/drawing/2014/main" id="{7C9490C1-5BA8-4C86-8F9B-EDDF6A539BC4}"/>
              </a:ext>
            </a:extLst>
          </p:cNvPr>
          <p:cNvSpPr/>
          <p:nvPr/>
        </p:nvSpPr>
        <p:spPr>
          <a:xfrm>
            <a:off x="4351594" y="3917134"/>
            <a:ext cx="210956" cy="146895"/>
          </a:xfrm>
          <a:custGeom>
            <a:avLst/>
            <a:gdLst>
              <a:gd name="connsiteX0" fmla="*/ 273 w 210956"/>
              <a:gd name="connsiteY0" fmla="*/ 816 h 146895"/>
              <a:gd name="connsiteX1" fmla="*/ 51073 w 210956"/>
              <a:gd name="connsiteY1" fmla="*/ 13516 h 146895"/>
              <a:gd name="connsiteX2" fmla="*/ 53189 w 210956"/>
              <a:gd name="connsiteY2" fmla="*/ 74899 h 146895"/>
              <a:gd name="connsiteX3" fmla="*/ 27789 w 210956"/>
              <a:gd name="connsiteY3" fmla="*/ 112999 h 146895"/>
              <a:gd name="connsiteX4" fmla="*/ 89173 w 210956"/>
              <a:gd name="connsiteY4" fmla="*/ 93949 h 146895"/>
              <a:gd name="connsiteX5" fmla="*/ 209823 w 210956"/>
              <a:gd name="connsiteY5" fmla="*/ 146866 h 146895"/>
              <a:gd name="connsiteX6" fmla="*/ 10856 w 210956"/>
              <a:gd name="connsiteY6" fmla="*/ 100299 h 146895"/>
              <a:gd name="connsiteX7" fmla="*/ 76473 w 210956"/>
              <a:gd name="connsiteY7" fmla="*/ 28333 h 146895"/>
              <a:gd name="connsiteX8" fmla="*/ 273 w 210956"/>
              <a:gd name="connsiteY8" fmla="*/ 816 h 1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956" h="146895">
                <a:moveTo>
                  <a:pt x="273" y="816"/>
                </a:moveTo>
                <a:cubicBezTo>
                  <a:pt x="-3960" y="-1653"/>
                  <a:pt x="42254" y="1169"/>
                  <a:pt x="51073" y="13516"/>
                </a:cubicBezTo>
                <a:cubicBezTo>
                  <a:pt x="59892" y="25863"/>
                  <a:pt x="57070" y="58319"/>
                  <a:pt x="53189" y="74899"/>
                </a:cubicBezTo>
                <a:cubicBezTo>
                  <a:pt x="49308" y="91480"/>
                  <a:pt x="21792" y="109824"/>
                  <a:pt x="27789" y="112999"/>
                </a:cubicBezTo>
                <a:cubicBezTo>
                  <a:pt x="33786" y="116174"/>
                  <a:pt x="58834" y="88304"/>
                  <a:pt x="89173" y="93949"/>
                </a:cubicBezTo>
                <a:cubicBezTo>
                  <a:pt x="119512" y="99594"/>
                  <a:pt x="222876" y="145808"/>
                  <a:pt x="209823" y="146866"/>
                </a:cubicBezTo>
                <a:cubicBezTo>
                  <a:pt x="196770" y="147924"/>
                  <a:pt x="33081" y="120054"/>
                  <a:pt x="10856" y="100299"/>
                </a:cubicBezTo>
                <a:cubicBezTo>
                  <a:pt x="-11369" y="80544"/>
                  <a:pt x="77531" y="43855"/>
                  <a:pt x="76473" y="28333"/>
                </a:cubicBezTo>
                <a:cubicBezTo>
                  <a:pt x="75415" y="12811"/>
                  <a:pt x="4506" y="3285"/>
                  <a:pt x="273" y="81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: 図形 2207">
            <a:extLst>
              <a:ext uri="{FF2B5EF4-FFF2-40B4-BE49-F238E27FC236}">
                <a16:creationId xmlns:a16="http://schemas.microsoft.com/office/drawing/2014/main" id="{23914A5A-D02D-4959-85A4-6DF72395D516}"/>
              </a:ext>
            </a:extLst>
          </p:cNvPr>
          <p:cNvSpPr/>
          <p:nvPr/>
        </p:nvSpPr>
        <p:spPr>
          <a:xfrm>
            <a:off x="4290118" y="3914348"/>
            <a:ext cx="113611" cy="123648"/>
          </a:xfrm>
          <a:custGeom>
            <a:avLst/>
            <a:gdLst>
              <a:gd name="connsiteX0" fmla="*/ 58045 w 113611"/>
              <a:gd name="connsiteY0" fmla="*/ 427 h 123648"/>
              <a:gd name="connsiteX1" fmla="*/ 895 w 113611"/>
              <a:gd name="connsiteY1" fmla="*/ 60752 h 123648"/>
              <a:gd name="connsiteX2" fmla="*/ 113607 w 113611"/>
              <a:gd name="connsiteY2" fmla="*/ 122665 h 123648"/>
              <a:gd name="connsiteX3" fmla="*/ 5657 w 113611"/>
              <a:gd name="connsiteY3" fmla="*/ 92502 h 123648"/>
              <a:gd name="connsiteX4" fmla="*/ 58045 w 113611"/>
              <a:gd name="connsiteY4" fmla="*/ 427 h 12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611" h="123648">
                <a:moveTo>
                  <a:pt x="58045" y="427"/>
                </a:moveTo>
                <a:cubicBezTo>
                  <a:pt x="57251" y="-4865"/>
                  <a:pt x="-8365" y="40379"/>
                  <a:pt x="895" y="60752"/>
                </a:cubicBezTo>
                <a:cubicBezTo>
                  <a:pt x="10155" y="81125"/>
                  <a:pt x="112813" y="117373"/>
                  <a:pt x="113607" y="122665"/>
                </a:cubicBezTo>
                <a:cubicBezTo>
                  <a:pt x="114401" y="127957"/>
                  <a:pt x="15446" y="111023"/>
                  <a:pt x="5657" y="92502"/>
                </a:cubicBezTo>
                <a:cubicBezTo>
                  <a:pt x="-4132" y="73981"/>
                  <a:pt x="58839" y="5719"/>
                  <a:pt x="58045" y="4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: 図形 2208">
            <a:extLst>
              <a:ext uri="{FF2B5EF4-FFF2-40B4-BE49-F238E27FC236}">
                <a16:creationId xmlns:a16="http://schemas.microsoft.com/office/drawing/2014/main" id="{AFA4ABB0-8973-4592-9774-E87870954658}"/>
              </a:ext>
            </a:extLst>
          </p:cNvPr>
          <p:cNvSpPr/>
          <p:nvPr/>
        </p:nvSpPr>
        <p:spPr>
          <a:xfrm>
            <a:off x="4340150" y="3923860"/>
            <a:ext cx="61145" cy="74396"/>
          </a:xfrm>
          <a:custGeom>
            <a:avLst/>
            <a:gdLst>
              <a:gd name="connsiteX0" fmla="*/ 75 w 61145"/>
              <a:gd name="connsiteY0" fmla="*/ 440 h 74396"/>
              <a:gd name="connsiteX1" fmla="*/ 47700 w 61145"/>
              <a:gd name="connsiteY1" fmla="*/ 56003 h 74396"/>
              <a:gd name="connsiteX2" fmla="*/ 41350 w 61145"/>
              <a:gd name="connsiteY2" fmla="*/ 73465 h 74396"/>
              <a:gd name="connsiteX3" fmla="*/ 60400 w 61145"/>
              <a:gd name="connsiteY3" fmla="*/ 32190 h 74396"/>
              <a:gd name="connsiteX4" fmla="*/ 75 w 61145"/>
              <a:gd name="connsiteY4" fmla="*/ 440 h 7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45" h="74396">
                <a:moveTo>
                  <a:pt x="75" y="440"/>
                </a:moveTo>
                <a:cubicBezTo>
                  <a:pt x="-2042" y="4409"/>
                  <a:pt x="40821" y="43832"/>
                  <a:pt x="47700" y="56003"/>
                </a:cubicBezTo>
                <a:cubicBezTo>
                  <a:pt x="54579" y="68174"/>
                  <a:pt x="39233" y="77434"/>
                  <a:pt x="41350" y="73465"/>
                </a:cubicBezTo>
                <a:cubicBezTo>
                  <a:pt x="43467" y="69496"/>
                  <a:pt x="65427" y="44096"/>
                  <a:pt x="60400" y="32190"/>
                </a:cubicBezTo>
                <a:cubicBezTo>
                  <a:pt x="55373" y="20284"/>
                  <a:pt x="2192" y="-3529"/>
                  <a:pt x="75" y="44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: 図形 2209">
            <a:extLst>
              <a:ext uri="{FF2B5EF4-FFF2-40B4-BE49-F238E27FC236}">
                <a16:creationId xmlns:a16="http://schemas.microsoft.com/office/drawing/2014/main" id="{A3A10CCE-89E5-4E0B-8EF6-FE010824B2CB}"/>
              </a:ext>
            </a:extLst>
          </p:cNvPr>
          <p:cNvSpPr/>
          <p:nvPr/>
        </p:nvSpPr>
        <p:spPr>
          <a:xfrm>
            <a:off x="4275822" y="3928963"/>
            <a:ext cx="118630" cy="99098"/>
          </a:xfrm>
          <a:custGeom>
            <a:avLst/>
            <a:gdLst>
              <a:gd name="connsiteX0" fmla="*/ 78691 w 118630"/>
              <a:gd name="connsiteY0" fmla="*/ 100 h 99098"/>
              <a:gd name="connsiteX1" fmla="*/ 118378 w 118630"/>
              <a:gd name="connsiteY1" fmla="*/ 55662 h 99098"/>
              <a:gd name="connsiteX2" fmla="*/ 91391 w 118630"/>
              <a:gd name="connsiteY2" fmla="*/ 98525 h 99098"/>
              <a:gd name="connsiteX3" fmla="*/ 12016 w 118630"/>
              <a:gd name="connsiteY3" fmla="*/ 77887 h 99098"/>
              <a:gd name="connsiteX4" fmla="*/ 5666 w 118630"/>
              <a:gd name="connsiteY4" fmla="*/ 42962 h 99098"/>
              <a:gd name="connsiteX5" fmla="*/ 78691 w 118630"/>
              <a:gd name="connsiteY5" fmla="*/ 100 h 9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30" h="99098">
                <a:moveTo>
                  <a:pt x="78691" y="100"/>
                </a:moveTo>
                <a:cubicBezTo>
                  <a:pt x="97476" y="2217"/>
                  <a:pt x="116261" y="39258"/>
                  <a:pt x="118378" y="55662"/>
                </a:cubicBezTo>
                <a:cubicBezTo>
                  <a:pt x="120495" y="72066"/>
                  <a:pt x="109118" y="94821"/>
                  <a:pt x="91391" y="98525"/>
                </a:cubicBezTo>
                <a:cubicBezTo>
                  <a:pt x="73664" y="102229"/>
                  <a:pt x="26303" y="87147"/>
                  <a:pt x="12016" y="77887"/>
                </a:cubicBezTo>
                <a:cubicBezTo>
                  <a:pt x="-2271" y="68627"/>
                  <a:pt x="-3065" y="55926"/>
                  <a:pt x="5666" y="42962"/>
                </a:cubicBezTo>
                <a:cubicBezTo>
                  <a:pt x="14397" y="29998"/>
                  <a:pt x="59906" y="-2017"/>
                  <a:pt x="78691" y="100"/>
                </a:cubicBezTo>
                <a:close/>
              </a:path>
            </a:pathLst>
          </a:custGeom>
          <a:solidFill>
            <a:srgbClr val="C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: 図形 2210">
            <a:extLst>
              <a:ext uri="{FF2B5EF4-FFF2-40B4-BE49-F238E27FC236}">
                <a16:creationId xmlns:a16="http://schemas.microsoft.com/office/drawing/2014/main" id="{8EE0275D-16D2-4F6D-879E-C0A044615D7B}"/>
              </a:ext>
            </a:extLst>
          </p:cNvPr>
          <p:cNvSpPr/>
          <p:nvPr/>
        </p:nvSpPr>
        <p:spPr>
          <a:xfrm>
            <a:off x="6375288" y="3767983"/>
            <a:ext cx="1341584" cy="2393179"/>
          </a:xfrm>
          <a:custGeom>
            <a:avLst/>
            <a:gdLst>
              <a:gd name="connsiteX0" fmla="*/ 1066912 w 1341584"/>
              <a:gd name="connsiteY0" fmla="*/ 57257 h 2393179"/>
              <a:gd name="connsiteX1" fmla="*/ 1341232 w 1341584"/>
              <a:gd name="connsiteY1" fmla="*/ 1124057 h 2393179"/>
              <a:gd name="connsiteX2" fmla="*/ 1005952 w 1341584"/>
              <a:gd name="connsiteY2" fmla="*/ 1474577 h 2393179"/>
              <a:gd name="connsiteX3" fmla="*/ 345552 w 1341584"/>
              <a:gd name="connsiteY3" fmla="*/ 2307697 h 2393179"/>
              <a:gd name="connsiteX4" fmla="*/ 112 w 1341584"/>
              <a:gd name="connsiteY4" fmla="*/ 2353417 h 2393179"/>
              <a:gd name="connsiteX5" fmla="*/ 304912 w 1341584"/>
              <a:gd name="connsiteY5" fmla="*/ 2195937 h 2393179"/>
              <a:gd name="connsiteX6" fmla="*/ 55992 w 1341584"/>
              <a:gd name="connsiteY6" fmla="*/ 2048617 h 2393179"/>
              <a:gd name="connsiteX7" fmla="*/ 853552 w 1341584"/>
              <a:gd name="connsiteY7" fmla="*/ 1271377 h 2393179"/>
              <a:gd name="connsiteX8" fmla="*/ 1056752 w 1341584"/>
              <a:gd name="connsiteY8" fmla="*/ 870057 h 2393179"/>
              <a:gd name="connsiteX9" fmla="*/ 909432 w 1341584"/>
              <a:gd name="connsiteY9" fmla="*/ 219817 h 2393179"/>
              <a:gd name="connsiteX10" fmla="*/ 1066912 w 1341584"/>
              <a:gd name="connsiteY10" fmla="*/ 57257 h 239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584" h="2393179">
                <a:moveTo>
                  <a:pt x="1066912" y="57257"/>
                </a:moveTo>
                <a:cubicBezTo>
                  <a:pt x="1138879" y="207964"/>
                  <a:pt x="1351392" y="887837"/>
                  <a:pt x="1341232" y="1124057"/>
                </a:cubicBezTo>
                <a:cubicBezTo>
                  <a:pt x="1331072" y="1360277"/>
                  <a:pt x="1171899" y="1277304"/>
                  <a:pt x="1005952" y="1474577"/>
                </a:cubicBezTo>
                <a:cubicBezTo>
                  <a:pt x="840005" y="1671850"/>
                  <a:pt x="513192" y="2161224"/>
                  <a:pt x="345552" y="2307697"/>
                </a:cubicBezTo>
                <a:cubicBezTo>
                  <a:pt x="177912" y="2454170"/>
                  <a:pt x="6885" y="2372044"/>
                  <a:pt x="112" y="2353417"/>
                </a:cubicBezTo>
                <a:cubicBezTo>
                  <a:pt x="-6661" y="2334790"/>
                  <a:pt x="295599" y="2246737"/>
                  <a:pt x="304912" y="2195937"/>
                </a:cubicBezTo>
                <a:cubicBezTo>
                  <a:pt x="314225" y="2145137"/>
                  <a:pt x="-35448" y="2202710"/>
                  <a:pt x="55992" y="2048617"/>
                </a:cubicBezTo>
                <a:cubicBezTo>
                  <a:pt x="147432" y="1894524"/>
                  <a:pt x="686759" y="1467804"/>
                  <a:pt x="853552" y="1271377"/>
                </a:cubicBezTo>
                <a:cubicBezTo>
                  <a:pt x="1020345" y="1074950"/>
                  <a:pt x="1047439" y="1045317"/>
                  <a:pt x="1056752" y="870057"/>
                </a:cubicBezTo>
                <a:cubicBezTo>
                  <a:pt x="1066065" y="694797"/>
                  <a:pt x="904352" y="353590"/>
                  <a:pt x="909432" y="219817"/>
                </a:cubicBezTo>
                <a:cubicBezTo>
                  <a:pt x="914512" y="86044"/>
                  <a:pt x="994945" y="-93450"/>
                  <a:pt x="1066912" y="57257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: 図形 2211">
            <a:extLst>
              <a:ext uri="{FF2B5EF4-FFF2-40B4-BE49-F238E27FC236}">
                <a16:creationId xmlns:a16="http://schemas.microsoft.com/office/drawing/2014/main" id="{D0A0203E-AFA6-4AA0-AE2A-916EC49EFF92}"/>
              </a:ext>
            </a:extLst>
          </p:cNvPr>
          <p:cNvSpPr/>
          <p:nvPr/>
        </p:nvSpPr>
        <p:spPr>
          <a:xfrm>
            <a:off x="5333977" y="1345168"/>
            <a:ext cx="508489" cy="847772"/>
          </a:xfrm>
          <a:custGeom>
            <a:avLst/>
            <a:gdLst>
              <a:gd name="connsiteX0" fmla="*/ 508023 w 508489"/>
              <a:gd name="connsiteY0" fmla="*/ 6112 h 847772"/>
              <a:gd name="connsiteX1" fmla="*/ 248943 w 508489"/>
              <a:gd name="connsiteY1" fmla="*/ 503952 h 847772"/>
              <a:gd name="connsiteX2" fmla="*/ 187983 w 508489"/>
              <a:gd name="connsiteY2" fmla="*/ 834152 h 847772"/>
              <a:gd name="connsiteX3" fmla="*/ 187983 w 508489"/>
              <a:gd name="connsiteY3" fmla="*/ 768112 h 847772"/>
              <a:gd name="connsiteX4" fmla="*/ 23 w 508489"/>
              <a:gd name="connsiteY4" fmla="*/ 615712 h 847772"/>
              <a:gd name="connsiteX5" fmla="*/ 177823 w 508489"/>
              <a:gd name="connsiteY5" fmla="*/ 249952 h 847772"/>
              <a:gd name="connsiteX6" fmla="*/ 508023 w 508489"/>
              <a:gd name="connsiteY6" fmla="*/ 6112 h 84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489" h="847772">
                <a:moveTo>
                  <a:pt x="508023" y="6112"/>
                </a:moveTo>
                <a:cubicBezTo>
                  <a:pt x="519876" y="48445"/>
                  <a:pt x="302283" y="365945"/>
                  <a:pt x="248943" y="503952"/>
                </a:cubicBezTo>
                <a:cubicBezTo>
                  <a:pt x="195603" y="641959"/>
                  <a:pt x="198143" y="790125"/>
                  <a:pt x="187983" y="834152"/>
                </a:cubicBezTo>
                <a:cubicBezTo>
                  <a:pt x="177823" y="878179"/>
                  <a:pt x="219310" y="804519"/>
                  <a:pt x="187983" y="768112"/>
                </a:cubicBezTo>
                <a:cubicBezTo>
                  <a:pt x="156656" y="731705"/>
                  <a:pt x="1716" y="702072"/>
                  <a:pt x="23" y="615712"/>
                </a:cubicBezTo>
                <a:cubicBezTo>
                  <a:pt x="-1670" y="529352"/>
                  <a:pt x="88076" y="348165"/>
                  <a:pt x="177823" y="249952"/>
                </a:cubicBezTo>
                <a:cubicBezTo>
                  <a:pt x="267570" y="151739"/>
                  <a:pt x="496170" y="-36221"/>
                  <a:pt x="508023" y="611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: 図形 2212">
            <a:extLst>
              <a:ext uri="{FF2B5EF4-FFF2-40B4-BE49-F238E27FC236}">
                <a16:creationId xmlns:a16="http://schemas.microsoft.com/office/drawing/2014/main" id="{B6850E65-6829-4349-9365-F6FF5A08155E}"/>
              </a:ext>
            </a:extLst>
          </p:cNvPr>
          <p:cNvSpPr/>
          <p:nvPr/>
        </p:nvSpPr>
        <p:spPr>
          <a:xfrm>
            <a:off x="5156203" y="2103818"/>
            <a:ext cx="319415" cy="750560"/>
          </a:xfrm>
          <a:custGeom>
            <a:avLst/>
            <a:gdLst>
              <a:gd name="connsiteX0" fmla="*/ 301622 w 319415"/>
              <a:gd name="connsiteY0" fmla="*/ 1207 h 750560"/>
              <a:gd name="connsiteX1" fmla="*/ 266697 w 319415"/>
              <a:gd name="connsiteY1" fmla="*/ 331407 h 750560"/>
              <a:gd name="connsiteX2" fmla="*/ 82547 w 319415"/>
              <a:gd name="connsiteY2" fmla="*/ 687007 h 750560"/>
              <a:gd name="connsiteX3" fmla="*/ 53972 w 319415"/>
              <a:gd name="connsiteY3" fmla="*/ 747332 h 750560"/>
              <a:gd name="connsiteX4" fmla="*/ 34922 w 319415"/>
              <a:gd name="connsiteY4" fmla="*/ 645732 h 750560"/>
              <a:gd name="connsiteX5" fmla="*/ 15872 w 319415"/>
              <a:gd name="connsiteY5" fmla="*/ 452057 h 750560"/>
              <a:gd name="connsiteX6" fmla="*/ 301622 w 319415"/>
              <a:gd name="connsiteY6" fmla="*/ 1207 h 7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415" h="750560">
                <a:moveTo>
                  <a:pt x="301622" y="1207"/>
                </a:moveTo>
                <a:cubicBezTo>
                  <a:pt x="343426" y="-18901"/>
                  <a:pt x="303209" y="217107"/>
                  <a:pt x="266697" y="331407"/>
                </a:cubicBezTo>
                <a:cubicBezTo>
                  <a:pt x="230185" y="445707"/>
                  <a:pt x="118001" y="617686"/>
                  <a:pt x="82547" y="687007"/>
                </a:cubicBezTo>
                <a:cubicBezTo>
                  <a:pt x="47093" y="756328"/>
                  <a:pt x="61910" y="754211"/>
                  <a:pt x="53972" y="747332"/>
                </a:cubicBezTo>
                <a:cubicBezTo>
                  <a:pt x="46034" y="740453"/>
                  <a:pt x="41272" y="694945"/>
                  <a:pt x="34922" y="645732"/>
                </a:cubicBezTo>
                <a:cubicBezTo>
                  <a:pt x="28572" y="596519"/>
                  <a:pt x="-26461" y="552599"/>
                  <a:pt x="15872" y="452057"/>
                </a:cubicBezTo>
                <a:cubicBezTo>
                  <a:pt x="58205" y="351515"/>
                  <a:pt x="259818" y="21315"/>
                  <a:pt x="301622" y="1207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: 図形 2213">
            <a:extLst>
              <a:ext uri="{FF2B5EF4-FFF2-40B4-BE49-F238E27FC236}">
                <a16:creationId xmlns:a16="http://schemas.microsoft.com/office/drawing/2014/main" id="{F30DCB65-48D2-4BB7-8F43-843FF3F7FF67}"/>
              </a:ext>
            </a:extLst>
          </p:cNvPr>
          <p:cNvSpPr/>
          <p:nvPr/>
        </p:nvSpPr>
        <p:spPr>
          <a:xfrm>
            <a:off x="5171596" y="2816061"/>
            <a:ext cx="110641" cy="816296"/>
          </a:xfrm>
          <a:custGeom>
            <a:avLst/>
            <a:gdLst>
              <a:gd name="connsiteX0" fmla="*/ 54454 w 110641"/>
              <a:gd name="connsiteY0" fmla="*/ 164 h 816296"/>
              <a:gd name="connsiteX1" fmla="*/ 108429 w 110641"/>
              <a:gd name="connsiteY1" fmla="*/ 289089 h 816296"/>
              <a:gd name="connsiteX2" fmla="*/ 92554 w 110641"/>
              <a:gd name="connsiteY2" fmla="*/ 720889 h 816296"/>
              <a:gd name="connsiteX3" fmla="*/ 22704 w 110641"/>
              <a:gd name="connsiteY3" fmla="*/ 816139 h 816296"/>
              <a:gd name="connsiteX4" fmla="*/ 86204 w 110641"/>
              <a:gd name="connsiteY4" fmla="*/ 711364 h 816296"/>
              <a:gd name="connsiteX5" fmla="*/ 13179 w 110641"/>
              <a:gd name="connsiteY5" fmla="*/ 498639 h 816296"/>
              <a:gd name="connsiteX6" fmla="*/ 3654 w 110641"/>
              <a:gd name="connsiteY6" fmla="*/ 250989 h 816296"/>
              <a:gd name="connsiteX7" fmla="*/ 54454 w 110641"/>
              <a:gd name="connsiteY7" fmla="*/ 164 h 81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641" h="816296">
                <a:moveTo>
                  <a:pt x="54454" y="164"/>
                </a:moveTo>
                <a:cubicBezTo>
                  <a:pt x="71916" y="6514"/>
                  <a:pt x="102079" y="168968"/>
                  <a:pt x="108429" y="289089"/>
                </a:cubicBezTo>
                <a:cubicBezTo>
                  <a:pt x="114779" y="409210"/>
                  <a:pt x="106841" y="633047"/>
                  <a:pt x="92554" y="720889"/>
                </a:cubicBezTo>
                <a:cubicBezTo>
                  <a:pt x="78267" y="808731"/>
                  <a:pt x="23762" y="817727"/>
                  <a:pt x="22704" y="816139"/>
                </a:cubicBezTo>
                <a:cubicBezTo>
                  <a:pt x="21646" y="814551"/>
                  <a:pt x="87791" y="764281"/>
                  <a:pt x="86204" y="711364"/>
                </a:cubicBezTo>
                <a:cubicBezTo>
                  <a:pt x="84617" y="658447"/>
                  <a:pt x="26937" y="575368"/>
                  <a:pt x="13179" y="498639"/>
                </a:cubicBezTo>
                <a:cubicBezTo>
                  <a:pt x="-579" y="421910"/>
                  <a:pt x="-3225" y="329306"/>
                  <a:pt x="3654" y="250989"/>
                </a:cubicBezTo>
                <a:cubicBezTo>
                  <a:pt x="10533" y="172672"/>
                  <a:pt x="36992" y="-6186"/>
                  <a:pt x="54454" y="164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: 図形 2214">
            <a:extLst>
              <a:ext uri="{FF2B5EF4-FFF2-40B4-BE49-F238E27FC236}">
                <a16:creationId xmlns:a16="http://schemas.microsoft.com/office/drawing/2014/main" id="{B679CA94-5350-497F-B0F0-E5C398228E69}"/>
              </a:ext>
            </a:extLst>
          </p:cNvPr>
          <p:cNvSpPr/>
          <p:nvPr/>
        </p:nvSpPr>
        <p:spPr>
          <a:xfrm>
            <a:off x="5848820" y="1264180"/>
            <a:ext cx="786645" cy="310421"/>
          </a:xfrm>
          <a:custGeom>
            <a:avLst/>
            <a:gdLst>
              <a:gd name="connsiteX0" fmla="*/ 2705 w 786645"/>
              <a:gd name="connsiteY0" fmla="*/ 5820 h 310421"/>
              <a:gd name="connsiteX1" fmla="*/ 85255 w 786645"/>
              <a:gd name="connsiteY1" fmla="*/ 88370 h 310421"/>
              <a:gd name="connsiteX2" fmla="*/ 491655 w 786645"/>
              <a:gd name="connsiteY2" fmla="*/ 256645 h 310421"/>
              <a:gd name="connsiteX3" fmla="*/ 783755 w 786645"/>
              <a:gd name="connsiteY3" fmla="*/ 307445 h 310421"/>
              <a:gd name="connsiteX4" fmla="*/ 313855 w 786645"/>
              <a:gd name="connsiteY4" fmla="*/ 297920 h 310421"/>
              <a:gd name="connsiteX5" fmla="*/ 139230 w 786645"/>
              <a:gd name="connsiteY5" fmla="*/ 243945 h 310421"/>
              <a:gd name="connsiteX6" fmla="*/ 2705 w 786645"/>
              <a:gd name="connsiteY6" fmla="*/ 5820 h 31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645" h="310421">
                <a:moveTo>
                  <a:pt x="2705" y="5820"/>
                </a:moveTo>
                <a:cubicBezTo>
                  <a:pt x="-6291" y="-20109"/>
                  <a:pt x="3763" y="46566"/>
                  <a:pt x="85255" y="88370"/>
                </a:cubicBezTo>
                <a:cubicBezTo>
                  <a:pt x="166747" y="130174"/>
                  <a:pt x="375238" y="220133"/>
                  <a:pt x="491655" y="256645"/>
                </a:cubicBezTo>
                <a:cubicBezTo>
                  <a:pt x="608072" y="293157"/>
                  <a:pt x="813388" y="300566"/>
                  <a:pt x="783755" y="307445"/>
                </a:cubicBezTo>
                <a:cubicBezTo>
                  <a:pt x="754122" y="314324"/>
                  <a:pt x="421276" y="308503"/>
                  <a:pt x="313855" y="297920"/>
                </a:cubicBezTo>
                <a:cubicBezTo>
                  <a:pt x="206434" y="287337"/>
                  <a:pt x="193734" y="291041"/>
                  <a:pt x="139230" y="243945"/>
                </a:cubicBezTo>
                <a:cubicBezTo>
                  <a:pt x="84726" y="196849"/>
                  <a:pt x="11701" y="31749"/>
                  <a:pt x="2705" y="5820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: 図形 2215">
            <a:extLst>
              <a:ext uri="{FF2B5EF4-FFF2-40B4-BE49-F238E27FC236}">
                <a16:creationId xmlns:a16="http://schemas.microsoft.com/office/drawing/2014/main" id="{86B5E6ED-540C-44E9-984D-B6498664AF77}"/>
              </a:ext>
            </a:extLst>
          </p:cNvPr>
          <p:cNvSpPr/>
          <p:nvPr/>
        </p:nvSpPr>
        <p:spPr>
          <a:xfrm>
            <a:off x="6082891" y="1321879"/>
            <a:ext cx="1259110" cy="386997"/>
          </a:xfrm>
          <a:custGeom>
            <a:avLst/>
            <a:gdLst>
              <a:gd name="connsiteX0" fmla="*/ 9934 w 1259110"/>
              <a:gd name="connsiteY0" fmla="*/ 113221 h 386997"/>
              <a:gd name="connsiteX1" fmla="*/ 232184 w 1259110"/>
              <a:gd name="connsiteY1" fmla="*/ 119571 h 386997"/>
              <a:gd name="connsiteX2" fmla="*/ 829084 w 1259110"/>
              <a:gd name="connsiteY2" fmla="*/ 8446 h 386997"/>
              <a:gd name="connsiteX3" fmla="*/ 1241834 w 1259110"/>
              <a:gd name="connsiteY3" fmla="*/ 379921 h 386997"/>
              <a:gd name="connsiteX4" fmla="*/ 1076734 w 1259110"/>
              <a:gd name="connsiteY4" fmla="*/ 246571 h 386997"/>
              <a:gd name="connsiteX5" fmla="*/ 149634 w 1259110"/>
              <a:gd name="connsiteY5" fmla="*/ 173546 h 386997"/>
              <a:gd name="connsiteX6" fmla="*/ 9934 w 1259110"/>
              <a:gd name="connsiteY6" fmla="*/ 113221 h 38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110" h="386997">
                <a:moveTo>
                  <a:pt x="9934" y="113221"/>
                </a:moveTo>
                <a:cubicBezTo>
                  <a:pt x="23692" y="104225"/>
                  <a:pt x="95659" y="137034"/>
                  <a:pt x="232184" y="119571"/>
                </a:cubicBezTo>
                <a:cubicBezTo>
                  <a:pt x="368709" y="102108"/>
                  <a:pt x="660809" y="-34946"/>
                  <a:pt x="829084" y="8446"/>
                </a:cubicBezTo>
                <a:cubicBezTo>
                  <a:pt x="997359" y="51838"/>
                  <a:pt x="1200559" y="340234"/>
                  <a:pt x="1241834" y="379921"/>
                </a:cubicBezTo>
                <a:cubicBezTo>
                  <a:pt x="1283109" y="419608"/>
                  <a:pt x="1258767" y="280967"/>
                  <a:pt x="1076734" y="246571"/>
                </a:cubicBezTo>
                <a:cubicBezTo>
                  <a:pt x="894701" y="212175"/>
                  <a:pt x="329551" y="192067"/>
                  <a:pt x="149634" y="173546"/>
                </a:cubicBezTo>
                <a:cubicBezTo>
                  <a:pt x="-30283" y="155025"/>
                  <a:pt x="-3824" y="122217"/>
                  <a:pt x="9934" y="113221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: 図形 2216">
            <a:extLst>
              <a:ext uri="{FF2B5EF4-FFF2-40B4-BE49-F238E27FC236}">
                <a16:creationId xmlns:a16="http://schemas.microsoft.com/office/drawing/2014/main" id="{702FAE9E-C677-4CD6-85B9-D578A6352598}"/>
              </a:ext>
            </a:extLst>
          </p:cNvPr>
          <p:cNvSpPr/>
          <p:nvPr/>
        </p:nvSpPr>
        <p:spPr>
          <a:xfrm>
            <a:off x="7094909" y="1621393"/>
            <a:ext cx="651326" cy="1010636"/>
          </a:xfrm>
          <a:custGeom>
            <a:avLst/>
            <a:gdLst>
              <a:gd name="connsiteX0" fmla="*/ 121866 w 651326"/>
              <a:gd name="connsiteY0" fmla="*/ 1032 h 1010636"/>
              <a:gd name="connsiteX1" fmla="*/ 26616 w 651326"/>
              <a:gd name="connsiteY1" fmla="*/ 397907 h 1010636"/>
              <a:gd name="connsiteX2" fmla="*/ 645741 w 651326"/>
              <a:gd name="connsiteY2" fmla="*/ 1004332 h 1010636"/>
              <a:gd name="connsiteX3" fmla="*/ 325066 w 651326"/>
              <a:gd name="connsiteY3" fmla="*/ 702707 h 1010636"/>
              <a:gd name="connsiteX4" fmla="*/ 204416 w 651326"/>
              <a:gd name="connsiteY4" fmla="*/ 512207 h 1010636"/>
              <a:gd name="connsiteX5" fmla="*/ 121866 w 651326"/>
              <a:gd name="connsiteY5" fmla="*/ 1032 h 101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326" h="1010636">
                <a:moveTo>
                  <a:pt x="121866" y="1032"/>
                </a:moveTo>
                <a:cubicBezTo>
                  <a:pt x="92233" y="-18018"/>
                  <a:pt x="-60696" y="230690"/>
                  <a:pt x="26616" y="397907"/>
                </a:cubicBezTo>
                <a:cubicBezTo>
                  <a:pt x="113928" y="565124"/>
                  <a:pt x="595999" y="953532"/>
                  <a:pt x="645741" y="1004332"/>
                </a:cubicBezTo>
                <a:cubicBezTo>
                  <a:pt x="695483" y="1055132"/>
                  <a:pt x="398620" y="784728"/>
                  <a:pt x="325066" y="702707"/>
                </a:cubicBezTo>
                <a:cubicBezTo>
                  <a:pt x="251512" y="620686"/>
                  <a:pt x="234579" y="631270"/>
                  <a:pt x="204416" y="512207"/>
                </a:cubicBezTo>
                <a:cubicBezTo>
                  <a:pt x="174253" y="393144"/>
                  <a:pt x="151499" y="20082"/>
                  <a:pt x="121866" y="103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: 図形 2217">
            <a:extLst>
              <a:ext uri="{FF2B5EF4-FFF2-40B4-BE49-F238E27FC236}">
                <a16:creationId xmlns:a16="http://schemas.microsoft.com/office/drawing/2014/main" id="{E8DA6BE1-4D1E-49CC-8D1B-1EA14D348B85}"/>
              </a:ext>
            </a:extLst>
          </p:cNvPr>
          <p:cNvSpPr/>
          <p:nvPr/>
        </p:nvSpPr>
        <p:spPr>
          <a:xfrm>
            <a:off x="7120125" y="2188261"/>
            <a:ext cx="369015" cy="1101148"/>
          </a:xfrm>
          <a:custGeom>
            <a:avLst/>
            <a:gdLst>
              <a:gd name="connsiteX0" fmla="*/ 101942 w 369015"/>
              <a:gd name="connsiteY0" fmla="*/ 372 h 1101148"/>
              <a:gd name="connsiteX1" fmla="*/ 252225 w 369015"/>
              <a:gd name="connsiteY1" fmla="*/ 626906 h 1101148"/>
              <a:gd name="connsiteX2" fmla="*/ 2458 w 369015"/>
              <a:gd name="connsiteY2" fmla="*/ 1007906 h 1101148"/>
              <a:gd name="connsiteX3" fmla="*/ 131575 w 369015"/>
              <a:gd name="connsiteY3" fmla="*/ 948639 h 1101148"/>
              <a:gd name="connsiteX4" fmla="*/ 245875 w 369015"/>
              <a:gd name="connsiteY4" fmla="*/ 1101039 h 1101148"/>
              <a:gd name="connsiteX5" fmla="*/ 300908 w 369015"/>
              <a:gd name="connsiteY5" fmla="*/ 921122 h 1101148"/>
              <a:gd name="connsiteX6" fmla="*/ 362292 w 369015"/>
              <a:gd name="connsiteY6" fmla="*/ 720039 h 1101148"/>
              <a:gd name="connsiteX7" fmla="*/ 101942 w 369015"/>
              <a:gd name="connsiteY7" fmla="*/ 372 h 110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15" h="1101148">
                <a:moveTo>
                  <a:pt x="101942" y="372"/>
                </a:moveTo>
                <a:cubicBezTo>
                  <a:pt x="83598" y="-15150"/>
                  <a:pt x="268806" y="458984"/>
                  <a:pt x="252225" y="626906"/>
                </a:cubicBezTo>
                <a:cubicBezTo>
                  <a:pt x="235644" y="794828"/>
                  <a:pt x="22566" y="954284"/>
                  <a:pt x="2458" y="1007906"/>
                </a:cubicBezTo>
                <a:cubicBezTo>
                  <a:pt x="-17650" y="1061528"/>
                  <a:pt x="91006" y="933117"/>
                  <a:pt x="131575" y="948639"/>
                </a:cubicBezTo>
                <a:cubicBezTo>
                  <a:pt x="172144" y="964161"/>
                  <a:pt x="217653" y="1105625"/>
                  <a:pt x="245875" y="1101039"/>
                </a:cubicBezTo>
                <a:cubicBezTo>
                  <a:pt x="274097" y="1096453"/>
                  <a:pt x="281505" y="984622"/>
                  <a:pt x="300908" y="921122"/>
                </a:cubicBezTo>
                <a:cubicBezTo>
                  <a:pt x="320311" y="857622"/>
                  <a:pt x="390867" y="870322"/>
                  <a:pt x="362292" y="720039"/>
                </a:cubicBezTo>
                <a:cubicBezTo>
                  <a:pt x="333717" y="569756"/>
                  <a:pt x="120286" y="15894"/>
                  <a:pt x="101942" y="37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: 図形 2218">
            <a:extLst>
              <a:ext uri="{FF2B5EF4-FFF2-40B4-BE49-F238E27FC236}">
                <a16:creationId xmlns:a16="http://schemas.microsoft.com/office/drawing/2014/main" id="{DC4B34D1-0A7E-4FEE-986F-7E4BCA75E586}"/>
              </a:ext>
            </a:extLst>
          </p:cNvPr>
          <p:cNvSpPr/>
          <p:nvPr/>
        </p:nvSpPr>
        <p:spPr>
          <a:xfrm>
            <a:off x="7294402" y="3280954"/>
            <a:ext cx="193594" cy="470390"/>
          </a:xfrm>
          <a:custGeom>
            <a:avLst/>
            <a:gdLst>
              <a:gd name="connsiteX0" fmla="*/ 90648 w 193594"/>
              <a:gd name="connsiteY0" fmla="*/ 409 h 470390"/>
              <a:gd name="connsiteX1" fmla="*/ 85886 w 193594"/>
              <a:gd name="connsiteY1" fmla="*/ 182971 h 470390"/>
              <a:gd name="connsiteX2" fmla="*/ 192248 w 193594"/>
              <a:gd name="connsiteY2" fmla="*/ 349659 h 470390"/>
              <a:gd name="connsiteX3" fmla="*/ 161 w 193594"/>
              <a:gd name="connsiteY3" fmla="*/ 470309 h 470390"/>
              <a:gd name="connsiteX4" fmla="*/ 157323 w 193594"/>
              <a:gd name="connsiteY4" fmla="*/ 332196 h 470390"/>
              <a:gd name="connsiteX5" fmla="*/ 55723 w 193594"/>
              <a:gd name="connsiteY5" fmla="*/ 235359 h 470390"/>
              <a:gd name="connsiteX6" fmla="*/ 90648 w 193594"/>
              <a:gd name="connsiteY6" fmla="*/ 409 h 47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594" h="470390">
                <a:moveTo>
                  <a:pt x="90648" y="409"/>
                </a:moveTo>
                <a:cubicBezTo>
                  <a:pt x="95675" y="-8322"/>
                  <a:pt x="68953" y="124763"/>
                  <a:pt x="85886" y="182971"/>
                </a:cubicBezTo>
                <a:cubicBezTo>
                  <a:pt x="102819" y="241179"/>
                  <a:pt x="206536" y="301769"/>
                  <a:pt x="192248" y="349659"/>
                </a:cubicBezTo>
                <a:cubicBezTo>
                  <a:pt x="177960" y="397549"/>
                  <a:pt x="5982" y="473220"/>
                  <a:pt x="161" y="470309"/>
                </a:cubicBezTo>
                <a:cubicBezTo>
                  <a:pt x="-5660" y="467399"/>
                  <a:pt x="148063" y="371354"/>
                  <a:pt x="157323" y="332196"/>
                </a:cubicBezTo>
                <a:cubicBezTo>
                  <a:pt x="166583" y="293038"/>
                  <a:pt x="68423" y="289863"/>
                  <a:pt x="55723" y="235359"/>
                </a:cubicBezTo>
                <a:cubicBezTo>
                  <a:pt x="43023" y="180855"/>
                  <a:pt x="85621" y="9140"/>
                  <a:pt x="90648" y="409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: 図形 2219">
            <a:extLst>
              <a:ext uri="{FF2B5EF4-FFF2-40B4-BE49-F238E27FC236}">
                <a16:creationId xmlns:a16="http://schemas.microsoft.com/office/drawing/2014/main" id="{76C92936-CBC6-4671-A5AC-24D7A7F3D7A8}"/>
              </a:ext>
            </a:extLst>
          </p:cNvPr>
          <p:cNvSpPr/>
          <p:nvPr/>
        </p:nvSpPr>
        <p:spPr>
          <a:xfrm>
            <a:off x="6356248" y="1796305"/>
            <a:ext cx="600650" cy="478560"/>
          </a:xfrm>
          <a:custGeom>
            <a:avLst/>
            <a:gdLst>
              <a:gd name="connsiteX0" fmla="*/ 102 w 600650"/>
              <a:gd name="connsiteY0" fmla="*/ 745 h 478560"/>
              <a:gd name="connsiteX1" fmla="*/ 73127 w 600650"/>
              <a:gd name="connsiteY1" fmla="*/ 191245 h 478560"/>
              <a:gd name="connsiteX2" fmla="*/ 28677 w 600650"/>
              <a:gd name="connsiteY2" fmla="*/ 235695 h 478560"/>
              <a:gd name="connsiteX3" fmla="*/ 476352 w 600650"/>
              <a:gd name="connsiteY3" fmla="*/ 423020 h 478560"/>
              <a:gd name="connsiteX4" fmla="*/ 577952 w 600650"/>
              <a:gd name="connsiteY4" fmla="*/ 470645 h 478560"/>
              <a:gd name="connsiteX5" fmla="*/ 111227 w 600650"/>
              <a:gd name="connsiteY5" fmla="*/ 283320 h 478560"/>
              <a:gd name="connsiteX6" fmla="*/ 92177 w 600650"/>
              <a:gd name="connsiteY6" fmla="*/ 130920 h 478560"/>
              <a:gd name="connsiteX7" fmla="*/ 102 w 600650"/>
              <a:gd name="connsiteY7" fmla="*/ 745 h 4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650" h="478560">
                <a:moveTo>
                  <a:pt x="102" y="745"/>
                </a:moveTo>
                <a:cubicBezTo>
                  <a:pt x="-3073" y="10799"/>
                  <a:pt x="68365" y="152087"/>
                  <a:pt x="73127" y="191245"/>
                </a:cubicBezTo>
                <a:cubicBezTo>
                  <a:pt x="77890" y="230403"/>
                  <a:pt x="-38527" y="197066"/>
                  <a:pt x="28677" y="235695"/>
                </a:cubicBezTo>
                <a:cubicBezTo>
                  <a:pt x="95881" y="274324"/>
                  <a:pt x="384806" y="383862"/>
                  <a:pt x="476352" y="423020"/>
                </a:cubicBezTo>
                <a:cubicBezTo>
                  <a:pt x="567898" y="462178"/>
                  <a:pt x="638806" y="493928"/>
                  <a:pt x="577952" y="470645"/>
                </a:cubicBezTo>
                <a:cubicBezTo>
                  <a:pt x="517098" y="447362"/>
                  <a:pt x="192189" y="339941"/>
                  <a:pt x="111227" y="283320"/>
                </a:cubicBezTo>
                <a:cubicBezTo>
                  <a:pt x="30265" y="226699"/>
                  <a:pt x="108581" y="176958"/>
                  <a:pt x="92177" y="130920"/>
                </a:cubicBezTo>
                <a:cubicBezTo>
                  <a:pt x="75773" y="84882"/>
                  <a:pt x="3277" y="-9309"/>
                  <a:pt x="102" y="74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: 図形 2220">
            <a:extLst>
              <a:ext uri="{FF2B5EF4-FFF2-40B4-BE49-F238E27FC236}">
                <a16:creationId xmlns:a16="http://schemas.microsoft.com/office/drawing/2014/main" id="{9FB13426-22A3-4753-BA42-EBCE5A557614}"/>
              </a:ext>
            </a:extLst>
          </p:cNvPr>
          <p:cNvSpPr/>
          <p:nvPr/>
        </p:nvSpPr>
        <p:spPr>
          <a:xfrm>
            <a:off x="6095323" y="1638297"/>
            <a:ext cx="461085" cy="82992"/>
          </a:xfrm>
          <a:custGeom>
            <a:avLst/>
            <a:gdLst>
              <a:gd name="connsiteX0" fmla="*/ 677 w 461085"/>
              <a:gd name="connsiteY0" fmla="*/ 3 h 82992"/>
              <a:gd name="connsiteX1" fmla="*/ 442002 w 461085"/>
              <a:gd name="connsiteY1" fmla="*/ 73028 h 82992"/>
              <a:gd name="connsiteX2" fmla="*/ 343577 w 461085"/>
              <a:gd name="connsiteY2" fmla="*/ 76203 h 82992"/>
              <a:gd name="connsiteX3" fmla="*/ 677 w 461085"/>
              <a:gd name="connsiteY3" fmla="*/ 3 h 8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085" h="82992">
                <a:moveTo>
                  <a:pt x="677" y="3"/>
                </a:moveTo>
                <a:cubicBezTo>
                  <a:pt x="17081" y="-526"/>
                  <a:pt x="384852" y="60328"/>
                  <a:pt x="442002" y="73028"/>
                </a:cubicBezTo>
                <a:cubicBezTo>
                  <a:pt x="499152" y="85728"/>
                  <a:pt x="416602" y="85728"/>
                  <a:pt x="343577" y="76203"/>
                </a:cubicBezTo>
                <a:cubicBezTo>
                  <a:pt x="270552" y="66678"/>
                  <a:pt x="-15727" y="532"/>
                  <a:pt x="677" y="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: 図形 2221">
            <a:extLst>
              <a:ext uri="{FF2B5EF4-FFF2-40B4-BE49-F238E27FC236}">
                <a16:creationId xmlns:a16="http://schemas.microsoft.com/office/drawing/2014/main" id="{FB00C6C9-BB1F-4142-A910-12FB28C8013E}"/>
              </a:ext>
            </a:extLst>
          </p:cNvPr>
          <p:cNvSpPr/>
          <p:nvPr/>
        </p:nvSpPr>
        <p:spPr>
          <a:xfrm>
            <a:off x="6751608" y="1755775"/>
            <a:ext cx="157702" cy="463552"/>
          </a:xfrm>
          <a:custGeom>
            <a:avLst/>
            <a:gdLst>
              <a:gd name="connsiteX0" fmla="*/ 74642 w 157702"/>
              <a:gd name="connsiteY0" fmla="*/ 0 h 463552"/>
              <a:gd name="connsiteX1" fmla="*/ 1617 w 157702"/>
              <a:gd name="connsiteY1" fmla="*/ 292100 h 463552"/>
              <a:gd name="connsiteX2" fmla="*/ 157192 w 157702"/>
              <a:gd name="connsiteY2" fmla="*/ 463550 h 463552"/>
              <a:gd name="connsiteX3" fmla="*/ 52417 w 157702"/>
              <a:gd name="connsiteY3" fmla="*/ 295275 h 463552"/>
              <a:gd name="connsiteX4" fmla="*/ 74642 w 157702"/>
              <a:gd name="connsiteY4" fmla="*/ 0 h 46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702" h="463552">
                <a:moveTo>
                  <a:pt x="74642" y="0"/>
                </a:moveTo>
                <a:cubicBezTo>
                  <a:pt x="66175" y="-529"/>
                  <a:pt x="-12141" y="214842"/>
                  <a:pt x="1617" y="292100"/>
                </a:cubicBezTo>
                <a:cubicBezTo>
                  <a:pt x="15375" y="369358"/>
                  <a:pt x="148725" y="463021"/>
                  <a:pt x="157192" y="463550"/>
                </a:cubicBezTo>
                <a:cubicBezTo>
                  <a:pt x="165659" y="464079"/>
                  <a:pt x="66175" y="366712"/>
                  <a:pt x="52417" y="295275"/>
                </a:cubicBezTo>
                <a:cubicBezTo>
                  <a:pt x="38659" y="223838"/>
                  <a:pt x="83109" y="529"/>
                  <a:pt x="74642" y="0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: 図形 2222">
            <a:extLst>
              <a:ext uri="{FF2B5EF4-FFF2-40B4-BE49-F238E27FC236}">
                <a16:creationId xmlns:a16="http://schemas.microsoft.com/office/drawing/2014/main" id="{629BA782-B25D-4DBD-8804-D7FCA7E2DEC9}"/>
              </a:ext>
            </a:extLst>
          </p:cNvPr>
          <p:cNvSpPr/>
          <p:nvPr/>
        </p:nvSpPr>
        <p:spPr>
          <a:xfrm>
            <a:off x="5782461" y="1458701"/>
            <a:ext cx="1365424" cy="925390"/>
          </a:xfrm>
          <a:custGeom>
            <a:avLst/>
            <a:gdLst>
              <a:gd name="connsiteX0" fmla="*/ 97639 w 1365424"/>
              <a:gd name="connsiteY0" fmla="*/ 3916 h 925390"/>
              <a:gd name="connsiteX1" fmla="*/ 123039 w 1365424"/>
              <a:gd name="connsiteY1" fmla="*/ 54716 h 925390"/>
              <a:gd name="connsiteX2" fmla="*/ 565422 w 1365424"/>
              <a:gd name="connsiteY2" fmla="*/ 289666 h 925390"/>
              <a:gd name="connsiteX3" fmla="*/ 679722 w 1365424"/>
              <a:gd name="connsiteY3" fmla="*/ 596582 h 925390"/>
              <a:gd name="connsiteX4" fmla="*/ 908322 w 1365424"/>
              <a:gd name="connsiteY4" fmla="*/ 683366 h 925390"/>
              <a:gd name="connsiteX5" fmla="*/ 1179256 w 1365424"/>
              <a:gd name="connsiteY5" fmla="*/ 702416 h 925390"/>
              <a:gd name="connsiteX6" fmla="*/ 1316839 w 1365424"/>
              <a:gd name="connsiteY6" fmla="*/ 924666 h 925390"/>
              <a:gd name="connsiteX7" fmla="*/ 1263922 w 1365424"/>
              <a:gd name="connsiteY7" fmla="*/ 617749 h 925390"/>
              <a:gd name="connsiteX8" fmla="*/ 1285089 w 1365424"/>
              <a:gd name="connsiteY8" fmla="*/ 126682 h 925390"/>
              <a:gd name="connsiteX9" fmla="*/ 97639 w 1365424"/>
              <a:gd name="connsiteY9" fmla="*/ 3916 h 92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5424" h="925390">
                <a:moveTo>
                  <a:pt x="97639" y="3916"/>
                </a:moveTo>
                <a:cubicBezTo>
                  <a:pt x="-96036" y="-8078"/>
                  <a:pt x="45075" y="7091"/>
                  <a:pt x="123039" y="54716"/>
                </a:cubicBezTo>
                <a:cubicBezTo>
                  <a:pt x="201003" y="102341"/>
                  <a:pt x="472642" y="199355"/>
                  <a:pt x="565422" y="289666"/>
                </a:cubicBezTo>
                <a:cubicBezTo>
                  <a:pt x="658203" y="379977"/>
                  <a:pt x="622572" y="530965"/>
                  <a:pt x="679722" y="596582"/>
                </a:cubicBezTo>
                <a:cubicBezTo>
                  <a:pt x="736872" y="662199"/>
                  <a:pt x="825066" y="665727"/>
                  <a:pt x="908322" y="683366"/>
                </a:cubicBezTo>
                <a:cubicBezTo>
                  <a:pt x="991578" y="701005"/>
                  <a:pt x="1111170" y="662199"/>
                  <a:pt x="1179256" y="702416"/>
                </a:cubicBezTo>
                <a:cubicBezTo>
                  <a:pt x="1247342" y="742633"/>
                  <a:pt x="1302728" y="938777"/>
                  <a:pt x="1316839" y="924666"/>
                </a:cubicBezTo>
                <a:cubicBezTo>
                  <a:pt x="1330950" y="910555"/>
                  <a:pt x="1269214" y="750746"/>
                  <a:pt x="1263922" y="617749"/>
                </a:cubicBezTo>
                <a:cubicBezTo>
                  <a:pt x="1258630" y="484752"/>
                  <a:pt x="1479822" y="229693"/>
                  <a:pt x="1285089" y="126682"/>
                </a:cubicBezTo>
                <a:cubicBezTo>
                  <a:pt x="1090356" y="23671"/>
                  <a:pt x="291314" y="15910"/>
                  <a:pt x="97639" y="3916"/>
                </a:cubicBezTo>
                <a:close/>
              </a:path>
            </a:pathLst>
          </a:custGeom>
          <a:solidFill>
            <a:schemeClr val="bg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: 図形 2223">
            <a:extLst>
              <a:ext uri="{FF2B5EF4-FFF2-40B4-BE49-F238E27FC236}">
                <a16:creationId xmlns:a16="http://schemas.microsoft.com/office/drawing/2014/main" id="{5AC98C45-5665-400B-881B-4CDB42C0CB53}"/>
              </a:ext>
            </a:extLst>
          </p:cNvPr>
          <p:cNvSpPr/>
          <p:nvPr/>
        </p:nvSpPr>
        <p:spPr>
          <a:xfrm>
            <a:off x="5541251" y="3517895"/>
            <a:ext cx="624606" cy="248088"/>
          </a:xfrm>
          <a:custGeom>
            <a:avLst/>
            <a:gdLst>
              <a:gd name="connsiteX0" fmla="*/ 169516 w 624606"/>
              <a:gd name="connsiteY0" fmla="*/ 5 h 248088"/>
              <a:gd name="connsiteX1" fmla="*/ 2299 w 624606"/>
              <a:gd name="connsiteY1" fmla="*/ 76205 h 248088"/>
              <a:gd name="connsiteX2" fmla="*/ 74266 w 624606"/>
              <a:gd name="connsiteY2" fmla="*/ 63505 h 248088"/>
              <a:gd name="connsiteX3" fmla="*/ 103899 w 624606"/>
              <a:gd name="connsiteY3" fmla="*/ 80438 h 248088"/>
              <a:gd name="connsiteX4" fmla="*/ 120832 w 624606"/>
              <a:gd name="connsiteY4" fmla="*/ 86788 h 248088"/>
              <a:gd name="connsiteX5" fmla="*/ 167399 w 624606"/>
              <a:gd name="connsiteY5" fmla="*/ 101605 h 248088"/>
              <a:gd name="connsiteX6" fmla="*/ 307099 w 624606"/>
              <a:gd name="connsiteY6" fmla="*/ 103722 h 248088"/>
              <a:gd name="connsiteX7" fmla="*/ 442566 w 624606"/>
              <a:gd name="connsiteY7" fmla="*/ 230722 h 248088"/>
              <a:gd name="connsiteX8" fmla="*/ 355782 w 624606"/>
              <a:gd name="connsiteY8" fmla="*/ 186272 h 248088"/>
              <a:gd name="connsiteX9" fmla="*/ 624599 w 624606"/>
              <a:gd name="connsiteY9" fmla="*/ 247655 h 248088"/>
              <a:gd name="connsiteX10" fmla="*/ 364249 w 624606"/>
              <a:gd name="connsiteY10" fmla="*/ 211672 h 248088"/>
              <a:gd name="connsiteX11" fmla="*/ 294399 w 624606"/>
              <a:gd name="connsiteY11" fmla="*/ 173572 h 248088"/>
              <a:gd name="connsiteX12" fmla="*/ 163166 w 624606"/>
              <a:gd name="connsiteY12" fmla="*/ 78322 h 248088"/>
              <a:gd name="connsiteX13" fmla="*/ 59449 w 624606"/>
              <a:gd name="connsiteY13" fmla="*/ 71972 h 248088"/>
              <a:gd name="connsiteX14" fmla="*/ 169516 w 624606"/>
              <a:gd name="connsiteY14" fmla="*/ 5 h 2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4606" h="248088">
                <a:moveTo>
                  <a:pt x="169516" y="5"/>
                </a:moveTo>
                <a:cubicBezTo>
                  <a:pt x="159991" y="710"/>
                  <a:pt x="18174" y="65622"/>
                  <a:pt x="2299" y="76205"/>
                </a:cubicBezTo>
                <a:cubicBezTo>
                  <a:pt x="-13576" y="86788"/>
                  <a:pt x="57333" y="62800"/>
                  <a:pt x="74266" y="63505"/>
                </a:cubicBezTo>
                <a:cubicBezTo>
                  <a:pt x="91199" y="64211"/>
                  <a:pt x="96138" y="76558"/>
                  <a:pt x="103899" y="80438"/>
                </a:cubicBezTo>
                <a:cubicBezTo>
                  <a:pt x="111660" y="84319"/>
                  <a:pt x="110249" y="83260"/>
                  <a:pt x="120832" y="86788"/>
                </a:cubicBezTo>
                <a:cubicBezTo>
                  <a:pt x="131415" y="90316"/>
                  <a:pt x="136355" y="98783"/>
                  <a:pt x="167399" y="101605"/>
                </a:cubicBezTo>
                <a:cubicBezTo>
                  <a:pt x="198443" y="104427"/>
                  <a:pt x="261238" y="82203"/>
                  <a:pt x="307099" y="103722"/>
                </a:cubicBezTo>
                <a:cubicBezTo>
                  <a:pt x="352960" y="125241"/>
                  <a:pt x="434452" y="216964"/>
                  <a:pt x="442566" y="230722"/>
                </a:cubicBezTo>
                <a:cubicBezTo>
                  <a:pt x="450680" y="244480"/>
                  <a:pt x="325443" y="183450"/>
                  <a:pt x="355782" y="186272"/>
                </a:cubicBezTo>
                <a:cubicBezTo>
                  <a:pt x="386121" y="189094"/>
                  <a:pt x="623188" y="243422"/>
                  <a:pt x="624599" y="247655"/>
                </a:cubicBezTo>
                <a:cubicBezTo>
                  <a:pt x="626010" y="251888"/>
                  <a:pt x="419282" y="224019"/>
                  <a:pt x="364249" y="211672"/>
                </a:cubicBezTo>
                <a:cubicBezTo>
                  <a:pt x="309216" y="199325"/>
                  <a:pt x="327913" y="195797"/>
                  <a:pt x="294399" y="173572"/>
                </a:cubicBezTo>
                <a:cubicBezTo>
                  <a:pt x="260885" y="151347"/>
                  <a:pt x="202324" y="95255"/>
                  <a:pt x="163166" y="78322"/>
                </a:cubicBezTo>
                <a:cubicBezTo>
                  <a:pt x="124008" y="61389"/>
                  <a:pt x="60155" y="80792"/>
                  <a:pt x="59449" y="71972"/>
                </a:cubicBezTo>
                <a:cubicBezTo>
                  <a:pt x="58743" y="63152"/>
                  <a:pt x="179041" y="-700"/>
                  <a:pt x="169516" y="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: 図形 2224">
            <a:extLst>
              <a:ext uri="{FF2B5EF4-FFF2-40B4-BE49-F238E27FC236}">
                <a16:creationId xmlns:a16="http://schemas.microsoft.com/office/drawing/2014/main" id="{1A0071C5-92ED-4A44-BB94-D2E1E6CA3DDF}"/>
              </a:ext>
            </a:extLst>
          </p:cNvPr>
          <p:cNvSpPr/>
          <p:nvPr/>
        </p:nvSpPr>
        <p:spPr>
          <a:xfrm>
            <a:off x="3832000" y="3208975"/>
            <a:ext cx="547975" cy="690940"/>
          </a:xfrm>
          <a:custGeom>
            <a:avLst/>
            <a:gdLst>
              <a:gd name="connsiteX0" fmla="*/ 543150 w 547975"/>
              <a:gd name="connsiteY0" fmla="*/ 683575 h 690940"/>
              <a:gd name="connsiteX1" fmla="*/ 314550 w 547975"/>
              <a:gd name="connsiteY1" fmla="*/ 496250 h 690940"/>
              <a:gd name="connsiteX2" fmla="*/ 225 w 547975"/>
              <a:gd name="connsiteY2" fmla="*/ 280350 h 690940"/>
              <a:gd name="connsiteX3" fmla="*/ 365350 w 547975"/>
              <a:gd name="connsiteY3" fmla="*/ 950 h 690940"/>
              <a:gd name="connsiteX4" fmla="*/ 517750 w 547975"/>
              <a:gd name="connsiteY4" fmla="*/ 381950 h 690940"/>
              <a:gd name="connsiteX5" fmla="*/ 349475 w 547975"/>
              <a:gd name="connsiteY5" fmla="*/ 105725 h 690940"/>
              <a:gd name="connsiteX6" fmla="*/ 98650 w 547975"/>
              <a:gd name="connsiteY6" fmla="*/ 232725 h 690940"/>
              <a:gd name="connsiteX7" fmla="*/ 543150 w 547975"/>
              <a:gd name="connsiteY7" fmla="*/ 683575 h 69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975" h="690940">
                <a:moveTo>
                  <a:pt x="543150" y="683575"/>
                </a:moveTo>
                <a:cubicBezTo>
                  <a:pt x="579133" y="727496"/>
                  <a:pt x="405037" y="563454"/>
                  <a:pt x="314550" y="496250"/>
                </a:cubicBezTo>
                <a:cubicBezTo>
                  <a:pt x="224063" y="429046"/>
                  <a:pt x="-8242" y="362900"/>
                  <a:pt x="225" y="280350"/>
                </a:cubicBezTo>
                <a:cubicBezTo>
                  <a:pt x="8692" y="197800"/>
                  <a:pt x="279096" y="-15983"/>
                  <a:pt x="365350" y="950"/>
                </a:cubicBezTo>
                <a:cubicBezTo>
                  <a:pt x="451604" y="17883"/>
                  <a:pt x="520396" y="364487"/>
                  <a:pt x="517750" y="381950"/>
                </a:cubicBezTo>
                <a:cubicBezTo>
                  <a:pt x="515104" y="399413"/>
                  <a:pt x="419325" y="130596"/>
                  <a:pt x="349475" y="105725"/>
                </a:cubicBezTo>
                <a:cubicBezTo>
                  <a:pt x="279625" y="80854"/>
                  <a:pt x="71662" y="135887"/>
                  <a:pt x="98650" y="232725"/>
                </a:cubicBezTo>
                <a:cubicBezTo>
                  <a:pt x="125637" y="329562"/>
                  <a:pt x="507167" y="639654"/>
                  <a:pt x="543150" y="683575"/>
                </a:cubicBezTo>
                <a:close/>
              </a:path>
            </a:pathLst>
          </a:custGeom>
          <a:solidFill>
            <a:srgbClr val="FF33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: 図形 2225">
            <a:extLst>
              <a:ext uri="{FF2B5EF4-FFF2-40B4-BE49-F238E27FC236}">
                <a16:creationId xmlns:a16="http://schemas.microsoft.com/office/drawing/2014/main" id="{8EE70176-045A-4D8E-8A46-6410211B2A0D}"/>
              </a:ext>
            </a:extLst>
          </p:cNvPr>
          <p:cNvSpPr/>
          <p:nvPr/>
        </p:nvSpPr>
        <p:spPr>
          <a:xfrm>
            <a:off x="3617908" y="3127331"/>
            <a:ext cx="935518" cy="800246"/>
          </a:xfrm>
          <a:custGeom>
            <a:avLst/>
            <a:gdLst>
              <a:gd name="connsiteX0" fmla="*/ 928692 w 935518"/>
              <a:gd name="connsiteY0" fmla="*/ 758869 h 800246"/>
              <a:gd name="connsiteX1" fmla="*/ 404817 w 935518"/>
              <a:gd name="connsiteY1" fmla="*/ 638219 h 800246"/>
              <a:gd name="connsiteX2" fmla="*/ 68267 w 935518"/>
              <a:gd name="connsiteY2" fmla="*/ 765219 h 800246"/>
              <a:gd name="connsiteX3" fmla="*/ 779467 w 935518"/>
              <a:gd name="connsiteY3" fmla="*/ 628694 h 800246"/>
              <a:gd name="connsiteX4" fmla="*/ 788992 w 935518"/>
              <a:gd name="connsiteY4" fmla="*/ 44 h 800246"/>
              <a:gd name="connsiteX5" fmla="*/ 715967 w 935518"/>
              <a:gd name="connsiteY5" fmla="*/ 596944 h 800246"/>
              <a:gd name="connsiteX6" fmla="*/ 1592 w 935518"/>
              <a:gd name="connsiteY6" fmla="*/ 787444 h 800246"/>
              <a:gd name="connsiteX7" fmla="*/ 928692 w 935518"/>
              <a:gd name="connsiteY7" fmla="*/ 758869 h 80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5518" h="800246">
                <a:moveTo>
                  <a:pt x="928692" y="758869"/>
                </a:moveTo>
                <a:cubicBezTo>
                  <a:pt x="995896" y="733998"/>
                  <a:pt x="548221" y="637161"/>
                  <a:pt x="404817" y="638219"/>
                </a:cubicBezTo>
                <a:cubicBezTo>
                  <a:pt x="261413" y="639277"/>
                  <a:pt x="5825" y="766806"/>
                  <a:pt x="68267" y="765219"/>
                </a:cubicBezTo>
                <a:cubicBezTo>
                  <a:pt x="130709" y="763632"/>
                  <a:pt x="659346" y="756223"/>
                  <a:pt x="779467" y="628694"/>
                </a:cubicBezTo>
                <a:cubicBezTo>
                  <a:pt x="899588" y="501165"/>
                  <a:pt x="799575" y="5336"/>
                  <a:pt x="788992" y="44"/>
                </a:cubicBezTo>
                <a:cubicBezTo>
                  <a:pt x="778409" y="-5248"/>
                  <a:pt x="847200" y="465711"/>
                  <a:pt x="715967" y="596944"/>
                </a:cubicBezTo>
                <a:cubicBezTo>
                  <a:pt x="584734" y="728177"/>
                  <a:pt x="-35450" y="755165"/>
                  <a:pt x="1592" y="787444"/>
                </a:cubicBezTo>
                <a:cubicBezTo>
                  <a:pt x="38634" y="819723"/>
                  <a:pt x="861488" y="783740"/>
                  <a:pt x="928692" y="758869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: 図形 2227">
            <a:extLst>
              <a:ext uri="{FF2B5EF4-FFF2-40B4-BE49-F238E27FC236}">
                <a16:creationId xmlns:a16="http://schemas.microsoft.com/office/drawing/2014/main" id="{5D547629-DFE8-487A-A885-DBFBB63DAEA4}"/>
              </a:ext>
            </a:extLst>
          </p:cNvPr>
          <p:cNvSpPr/>
          <p:nvPr/>
        </p:nvSpPr>
        <p:spPr>
          <a:xfrm>
            <a:off x="4122443" y="2517179"/>
            <a:ext cx="642705" cy="878639"/>
          </a:xfrm>
          <a:custGeom>
            <a:avLst/>
            <a:gdLst>
              <a:gd name="connsiteX0" fmla="*/ 395582 w 642705"/>
              <a:gd name="connsiteY0" fmla="*/ 870546 h 878639"/>
              <a:gd name="connsiteX1" fmla="*/ 408282 w 642705"/>
              <a:gd name="connsiteY1" fmla="*/ 794346 h 878639"/>
              <a:gd name="connsiteX2" fmla="*/ 243182 w 642705"/>
              <a:gd name="connsiteY2" fmla="*/ 505421 h 878639"/>
              <a:gd name="connsiteX3" fmla="*/ 8232 w 642705"/>
              <a:gd name="connsiteY3" fmla="*/ 299046 h 878639"/>
              <a:gd name="connsiteX4" fmla="*/ 563857 w 642705"/>
              <a:gd name="connsiteY4" fmla="*/ 596 h 878639"/>
              <a:gd name="connsiteX5" fmla="*/ 614657 w 642705"/>
              <a:gd name="connsiteY5" fmla="*/ 381596 h 878639"/>
              <a:gd name="connsiteX6" fmla="*/ 332082 w 642705"/>
              <a:gd name="connsiteY6" fmla="*/ 441921 h 878639"/>
              <a:gd name="connsiteX7" fmla="*/ 589257 w 642705"/>
              <a:gd name="connsiteY7" fmla="*/ 359371 h 878639"/>
              <a:gd name="connsiteX8" fmla="*/ 608307 w 642705"/>
              <a:gd name="connsiteY8" fmla="*/ 133946 h 878639"/>
              <a:gd name="connsiteX9" fmla="*/ 424157 w 642705"/>
              <a:gd name="connsiteY9" fmla="*/ 48221 h 878639"/>
              <a:gd name="connsiteX10" fmla="*/ 109832 w 642705"/>
              <a:gd name="connsiteY10" fmla="*/ 343496 h 878639"/>
              <a:gd name="connsiteX11" fmla="*/ 376532 w 642705"/>
              <a:gd name="connsiteY11" fmla="*/ 635596 h 878639"/>
              <a:gd name="connsiteX12" fmla="*/ 395582 w 642705"/>
              <a:gd name="connsiteY12" fmla="*/ 870546 h 87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705" h="878639">
                <a:moveTo>
                  <a:pt x="395582" y="870546"/>
                </a:moveTo>
                <a:cubicBezTo>
                  <a:pt x="400874" y="897004"/>
                  <a:pt x="433682" y="855200"/>
                  <a:pt x="408282" y="794346"/>
                </a:cubicBezTo>
                <a:cubicBezTo>
                  <a:pt x="382882" y="733492"/>
                  <a:pt x="309857" y="587971"/>
                  <a:pt x="243182" y="505421"/>
                </a:cubicBezTo>
                <a:cubicBezTo>
                  <a:pt x="176507" y="422871"/>
                  <a:pt x="-45214" y="383183"/>
                  <a:pt x="8232" y="299046"/>
                </a:cubicBezTo>
                <a:cubicBezTo>
                  <a:pt x="61678" y="214909"/>
                  <a:pt x="462786" y="-13162"/>
                  <a:pt x="563857" y="596"/>
                </a:cubicBezTo>
                <a:cubicBezTo>
                  <a:pt x="664928" y="14354"/>
                  <a:pt x="653286" y="308042"/>
                  <a:pt x="614657" y="381596"/>
                </a:cubicBezTo>
                <a:cubicBezTo>
                  <a:pt x="576028" y="455150"/>
                  <a:pt x="336315" y="445625"/>
                  <a:pt x="332082" y="441921"/>
                </a:cubicBezTo>
                <a:cubicBezTo>
                  <a:pt x="327849" y="438217"/>
                  <a:pt x="543220" y="410700"/>
                  <a:pt x="589257" y="359371"/>
                </a:cubicBezTo>
                <a:cubicBezTo>
                  <a:pt x="635295" y="308042"/>
                  <a:pt x="635824" y="185804"/>
                  <a:pt x="608307" y="133946"/>
                </a:cubicBezTo>
                <a:cubicBezTo>
                  <a:pt x="580790" y="82088"/>
                  <a:pt x="507236" y="13296"/>
                  <a:pt x="424157" y="48221"/>
                </a:cubicBezTo>
                <a:cubicBezTo>
                  <a:pt x="341078" y="83146"/>
                  <a:pt x="117769" y="245600"/>
                  <a:pt x="109832" y="343496"/>
                </a:cubicBezTo>
                <a:cubicBezTo>
                  <a:pt x="101895" y="441392"/>
                  <a:pt x="323615" y="550929"/>
                  <a:pt x="376532" y="635596"/>
                </a:cubicBezTo>
                <a:cubicBezTo>
                  <a:pt x="429449" y="720263"/>
                  <a:pt x="390290" y="844088"/>
                  <a:pt x="395582" y="870546"/>
                </a:cubicBezTo>
                <a:close/>
              </a:path>
            </a:pathLst>
          </a:custGeom>
          <a:solidFill>
            <a:srgbClr val="FF33CC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: 図形 2229">
            <a:extLst>
              <a:ext uri="{FF2B5EF4-FFF2-40B4-BE49-F238E27FC236}">
                <a16:creationId xmlns:a16="http://schemas.microsoft.com/office/drawing/2014/main" id="{0E0293A3-4901-47EE-96E3-F732EFF70AAA}"/>
              </a:ext>
            </a:extLst>
          </p:cNvPr>
          <p:cNvSpPr/>
          <p:nvPr/>
        </p:nvSpPr>
        <p:spPr>
          <a:xfrm>
            <a:off x="3601075" y="2486990"/>
            <a:ext cx="929650" cy="427688"/>
          </a:xfrm>
          <a:custGeom>
            <a:avLst/>
            <a:gdLst>
              <a:gd name="connsiteX0" fmla="*/ 929650 w 929650"/>
              <a:gd name="connsiteY0" fmla="*/ 218110 h 427688"/>
              <a:gd name="connsiteX1" fmla="*/ 485150 w 929650"/>
              <a:gd name="connsiteY1" fmla="*/ 59360 h 427688"/>
              <a:gd name="connsiteX2" fmla="*/ 148600 w 929650"/>
              <a:gd name="connsiteY2" fmla="*/ 145085 h 427688"/>
              <a:gd name="connsiteX3" fmla="*/ 56525 w 929650"/>
              <a:gd name="connsiteY3" fmla="*/ 424485 h 427688"/>
              <a:gd name="connsiteX4" fmla="*/ 69225 w 929650"/>
              <a:gd name="connsiteY4" fmla="*/ 291135 h 427688"/>
              <a:gd name="connsiteX5" fmla="*/ 34300 w 929650"/>
              <a:gd name="connsiteY5" fmla="*/ 205410 h 427688"/>
              <a:gd name="connsiteX6" fmla="*/ 624850 w 929650"/>
              <a:gd name="connsiteY6" fmla="*/ 5385 h 427688"/>
              <a:gd name="connsiteX7" fmla="*/ 278775 w 929650"/>
              <a:gd name="connsiteY7" fmla="*/ 65710 h 427688"/>
              <a:gd name="connsiteX8" fmla="*/ 758200 w 929650"/>
              <a:gd name="connsiteY8" fmla="*/ 157785 h 427688"/>
              <a:gd name="connsiteX9" fmla="*/ 929650 w 929650"/>
              <a:gd name="connsiteY9" fmla="*/ 218110 h 42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650" h="427688">
                <a:moveTo>
                  <a:pt x="929650" y="218110"/>
                </a:moveTo>
                <a:cubicBezTo>
                  <a:pt x="772487" y="144820"/>
                  <a:pt x="615325" y="71531"/>
                  <a:pt x="485150" y="59360"/>
                </a:cubicBezTo>
                <a:cubicBezTo>
                  <a:pt x="354975" y="47189"/>
                  <a:pt x="220037" y="84231"/>
                  <a:pt x="148600" y="145085"/>
                </a:cubicBezTo>
                <a:cubicBezTo>
                  <a:pt x="77163" y="205939"/>
                  <a:pt x="69754" y="400143"/>
                  <a:pt x="56525" y="424485"/>
                </a:cubicBezTo>
                <a:cubicBezTo>
                  <a:pt x="43296" y="448827"/>
                  <a:pt x="72929" y="327647"/>
                  <a:pt x="69225" y="291135"/>
                </a:cubicBezTo>
                <a:cubicBezTo>
                  <a:pt x="65521" y="254623"/>
                  <a:pt x="-58304" y="253035"/>
                  <a:pt x="34300" y="205410"/>
                </a:cubicBezTo>
                <a:cubicBezTo>
                  <a:pt x="126904" y="157785"/>
                  <a:pt x="584104" y="28668"/>
                  <a:pt x="624850" y="5385"/>
                </a:cubicBezTo>
                <a:cubicBezTo>
                  <a:pt x="665596" y="-17898"/>
                  <a:pt x="256550" y="40310"/>
                  <a:pt x="278775" y="65710"/>
                </a:cubicBezTo>
                <a:cubicBezTo>
                  <a:pt x="301000" y="91110"/>
                  <a:pt x="758200" y="157785"/>
                  <a:pt x="758200" y="157785"/>
                </a:cubicBezTo>
                <a:lnTo>
                  <a:pt x="929650" y="218110"/>
                </a:ln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: 図形 2230">
            <a:extLst>
              <a:ext uri="{FF2B5EF4-FFF2-40B4-BE49-F238E27FC236}">
                <a16:creationId xmlns:a16="http://schemas.microsoft.com/office/drawing/2014/main" id="{6B544BA3-7411-4C24-A1D6-2030399E6EBD}"/>
              </a:ext>
            </a:extLst>
          </p:cNvPr>
          <p:cNvSpPr/>
          <p:nvPr/>
        </p:nvSpPr>
        <p:spPr>
          <a:xfrm>
            <a:off x="3202523" y="2149675"/>
            <a:ext cx="1447967" cy="428452"/>
          </a:xfrm>
          <a:custGeom>
            <a:avLst/>
            <a:gdLst>
              <a:gd name="connsiteX0" fmla="*/ 1445677 w 1447967"/>
              <a:gd name="connsiteY0" fmla="*/ 428425 h 428452"/>
              <a:gd name="connsiteX1" fmla="*/ 905927 w 1447967"/>
              <a:gd name="connsiteY1" fmla="*/ 190300 h 428452"/>
              <a:gd name="connsiteX2" fmla="*/ 569377 w 1447967"/>
              <a:gd name="connsiteY2" fmla="*/ 276025 h 428452"/>
              <a:gd name="connsiteX3" fmla="*/ 23277 w 1447967"/>
              <a:gd name="connsiteY3" fmla="*/ 9325 h 428452"/>
              <a:gd name="connsiteX4" fmla="*/ 147102 w 1447967"/>
              <a:gd name="connsiteY4" fmla="*/ 76000 h 428452"/>
              <a:gd name="connsiteX5" fmla="*/ 569377 w 1447967"/>
              <a:gd name="connsiteY5" fmla="*/ 225225 h 428452"/>
              <a:gd name="connsiteX6" fmla="*/ 788452 w 1447967"/>
              <a:gd name="connsiteY6" fmla="*/ 196650 h 428452"/>
              <a:gd name="connsiteX7" fmla="*/ 1086902 w 1447967"/>
              <a:gd name="connsiteY7" fmla="*/ 206175 h 428452"/>
              <a:gd name="connsiteX8" fmla="*/ 1445677 w 1447967"/>
              <a:gd name="connsiteY8" fmla="*/ 428425 h 42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967" h="428452">
                <a:moveTo>
                  <a:pt x="1445677" y="428425"/>
                </a:moveTo>
                <a:cubicBezTo>
                  <a:pt x="1415515" y="425779"/>
                  <a:pt x="1051977" y="215700"/>
                  <a:pt x="905927" y="190300"/>
                </a:cubicBezTo>
                <a:cubicBezTo>
                  <a:pt x="759877" y="164900"/>
                  <a:pt x="716485" y="306187"/>
                  <a:pt x="569377" y="276025"/>
                </a:cubicBezTo>
                <a:cubicBezTo>
                  <a:pt x="422269" y="245863"/>
                  <a:pt x="93656" y="42662"/>
                  <a:pt x="23277" y="9325"/>
                </a:cubicBezTo>
                <a:cubicBezTo>
                  <a:pt x="-47102" y="-24012"/>
                  <a:pt x="56085" y="40017"/>
                  <a:pt x="147102" y="76000"/>
                </a:cubicBezTo>
                <a:cubicBezTo>
                  <a:pt x="238119" y="111983"/>
                  <a:pt x="462485" y="205117"/>
                  <a:pt x="569377" y="225225"/>
                </a:cubicBezTo>
                <a:cubicBezTo>
                  <a:pt x="676269" y="245333"/>
                  <a:pt x="702198" y="199825"/>
                  <a:pt x="788452" y="196650"/>
                </a:cubicBezTo>
                <a:cubicBezTo>
                  <a:pt x="874706" y="193475"/>
                  <a:pt x="973660" y="167546"/>
                  <a:pt x="1086902" y="206175"/>
                </a:cubicBezTo>
                <a:cubicBezTo>
                  <a:pt x="1200144" y="244804"/>
                  <a:pt x="1475839" y="431071"/>
                  <a:pt x="1445677" y="428425"/>
                </a:cubicBezTo>
                <a:close/>
              </a:path>
            </a:pathLst>
          </a:custGeom>
          <a:solidFill>
            <a:srgbClr val="FF33CC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2" name="フリーフォーム: 図形 2231">
            <a:extLst>
              <a:ext uri="{FF2B5EF4-FFF2-40B4-BE49-F238E27FC236}">
                <a16:creationId xmlns:a16="http://schemas.microsoft.com/office/drawing/2014/main" id="{416715F3-4437-4C16-A08B-1CFCCDAF27C2}"/>
              </a:ext>
            </a:extLst>
          </p:cNvPr>
          <p:cNvSpPr/>
          <p:nvPr/>
        </p:nvSpPr>
        <p:spPr>
          <a:xfrm>
            <a:off x="3116000" y="1760380"/>
            <a:ext cx="1479455" cy="692007"/>
          </a:xfrm>
          <a:custGeom>
            <a:avLst/>
            <a:gdLst>
              <a:gd name="connsiteX0" fmla="*/ 1417900 w 1479455"/>
              <a:gd name="connsiteY0" fmla="*/ 681195 h 692007"/>
              <a:gd name="connsiteX1" fmla="*/ 1329000 w 1479455"/>
              <a:gd name="connsiteY1" fmla="*/ 665320 h 692007"/>
              <a:gd name="connsiteX2" fmla="*/ 1001975 w 1479455"/>
              <a:gd name="connsiteY2" fmla="*/ 487520 h 692007"/>
              <a:gd name="connsiteX3" fmla="*/ 1478225 w 1479455"/>
              <a:gd name="connsiteY3" fmla="*/ 462120 h 692007"/>
              <a:gd name="connsiteX4" fmla="*/ 1100400 w 1479455"/>
              <a:gd name="connsiteY4" fmla="*/ 131920 h 692007"/>
              <a:gd name="connsiteX5" fmla="*/ 5025 w 1479455"/>
              <a:gd name="connsiteY5" fmla="*/ 1745 h 692007"/>
              <a:gd name="connsiteX6" fmla="*/ 719400 w 1479455"/>
              <a:gd name="connsiteY6" fmla="*/ 74770 h 692007"/>
              <a:gd name="connsiteX7" fmla="*/ 1341700 w 1479455"/>
              <a:gd name="connsiteY7" fmla="*/ 316070 h 692007"/>
              <a:gd name="connsiteX8" fmla="*/ 1436950 w 1479455"/>
              <a:gd name="connsiteY8" fmla="*/ 446245 h 692007"/>
              <a:gd name="connsiteX9" fmla="*/ 1198825 w 1479455"/>
              <a:gd name="connsiteY9" fmla="*/ 535145 h 692007"/>
              <a:gd name="connsiteX10" fmla="*/ 1154375 w 1479455"/>
              <a:gd name="connsiteY10" fmla="*/ 566895 h 692007"/>
              <a:gd name="connsiteX11" fmla="*/ 1417900 w 1479455"/>
              <a:gd name="connsiteY11" fmla="*/ 681195 h 69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9455" h="692007">
                <a:moveTo>
                  <a:pt x="1417900" y="681195"/>
                </a:moveTo>
                <a:cubicBezTo>
                  <a:pt x="1447004" y="697599"/>
                  <a:pt x="1398321" y="697599"/>
                  <a:pt x="1329000" y="665320"/>
                </a:cubicBezTo>
                <a:cubicBezTo>
                  <a:pt x="1259679" y="633041"/>
                  <a:pt x="977104" y="521387"/>
                  <a:pt x="1001975" y="487520"/>
                </a:cubicBezTo>
                <a:cubicBezTo>
                  <a:pt x="1026846" y="453653"/>
                  <a:pt x="1461821" y="521387"/>
                  <a:pt x="1478225" y="462120"/>
                </a:cubicBezTo>
                <a:cubicBezTo>
                  <a:pt x="1494629" y="402853"/>
                  <a:pt x="1345933" y="208649"/>
                  <a:pt x="1100400" y="131920"/>
                </a:cubicBezTo>
                <a:cubicBezTo>
                  <a:pt x="854867" y="55191"/>
                  <a:pt x="68525" y="11270"/>
                  <a:pt x="5025" y="1745"/>
                </a:cubicBezTo>
                <a:cubicBezTo>
                  <a:pt x="-58475" y="-7780"/>
                  <a:pt x="496621" y="22383"/>
                  <a:pt x="719400" y="74770"/>
                </a:cubicBezTo>
                <a:cubicBezTo>
                  <a:pt x="942179" y="127157"/>
                  <a:pt x="1222108" y="254158"/>
                  <a:pt x="1341700" y="316070"/>
                </a:cubicBezTo>
                <a:cubicBezTo>
                  <a:pt x="1461292" y="377982"/>
                  <a:pt x="1460762" y="409733"/>
                  <a:pt x="1436950" y="446245"/>
                </a:cubicBezTo>
                <a:cubicBezTo>
                  <a:pt x="1413138" y="482757"/>
                  <a:pt x="1245921" y="515037"/>
                  <a:pt x="1198825" y="535145"/>
                </a:cubicBezTo>
                <a:cubicBezTo>
                  <a:pt x="1151729" y="555253"/>
                  <a:pt x="1118392" y="543083"/>
                  <a:pt x="1154375" y="566895"/>
                </a:cubicBezTo>
                <a:cubicBezTo>
                  <a:pt x="1190358" y="590707"/>
                  <a:pt x="1388796" y="664791"/>
                  <a:pt x="1417900" y="681195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: 図形 2232">
            <a:extLst>
              <a:ext uri="{FF2B5EF4-FFF2-40B4-BE49-F238E27FC236}">
                <a16:creationId xmlns:a16="http://schemas.microsoft.com/office/drawing/2014/main" id="{2574C365-C4D9-40EB-84B3-D67D2BF4F95D}"/>
              </a:ext>
            </a:extLst>
          </p:cNvPr>
          <p:cNvSpPr/>
          <p:nvPr/>
        </p:nvSpPr>
        <p:spPr>
          <a:xfrm>
            <a:off x="3139881" y="501260"/>
            <a:ext cx="757346" cy="1325983"/>
          </a:xfrm>
          <a:custGeom>
            <a:avLst/>
            <a:gdLst>
              <a:gd name="connsiteX0" fmla="*/ 1252 w 757346"/>
              <a:gd name="connsiteY0" fmla="*/ 2507 h 1325983"/>
              <a:gd name="connsiteX1" fmla="*/ 746319 w 757346"/>
              <a:gd name="connsiteY1" fmla="*/ 315773 h 1325983"/>
              <a:gd name="connsiteX2" fmla="*/ 458452 w 757346"/>
              <a:gd name="connsiteY2" fmla="*/ 1221707 h 1325983"/>
              <a:gd name="connsiteX3" fmla="*/ 619319 w 757346"/>
              <a:gd name="connsiteY3" fmla="*/ 1314840 h 1325983"/>
              <a:gd name="connsiteX4" fmla="*/ 331452 w 757346"/>
              <a:gd name="connsiteY4" fmla="*/ 1297907 h 1325983"/>
              <a:gd name="connsiteX5" fmla="*/ 378019 w 757346"/>
              <a:gd name="connsiteY5" fmla="*/ 1221707 h 1325983"/>
              <a:gd name="connsiteX6" fmla="*/ 695519 w 757346"/>
              <a:gd name="connsiteY6" fmla="*/ 455473 h 1325983"/>
              <a:gd name="connsiteX7" fmla="*/ 572752 w 757346"/>
              <a:gd name="connsiteY7" fmla="*/ 184540 h 1325983"/>
              <a:gd name="connsiteX8" fmla="*/ 1252 w 757346"/>
              <a:gd name="connsiteY8" fmla="*/ 2507 h 132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7346" h="1325983">
                <a:moveTo>
                  <a:pt x="1252" y="2507"/>
                </a:moveTo>
                <a:cubicBezTo>
                  <a:pt x="30180" y="24379"/>
                  <a:pt x="670119" y="112573"/>
                  <a:pt x="746319" y="315773"/>
                </a:cubicBezTo>
                <a:cubicBezTo>
                  <a:pt x="822519" y="518973"/>
                  <a:pt x="479619" y="1055196"/>
                  <a:pt x="458452" y="1221707"/>
                </a:cubicBezTo>
                <a:cubicBezTo>
                  <a:pt x="437285" y="1388218"/>
                  <a:pt x="640486" y="1302140"/>
                  <a:pt x="619319" y="1314840"/>
                </a:cubicBezTo>
                <a:cubicBezTo>
                  <a:pt x="598152" y="1327540"/>
                  <a:pt x="371669" y="1313429"/>
                  <a:pt x="331452" y="1297907"/>
                </a:cubicBezTo>
                <a:cubicBezTo>
                  <a:pt x="291235" y="1282385"/>
                  <a:pt x="317341" y="1362113"/>
                  <a:pt x="378019" y="1221707"/>
                </a:cubicBezTo>
                <a:cubicBezTo>
                  <a:pt x="438697" y="1081301"/>
                  <a:pt x="663064" y="628334"/>
                  <a:pt x="695519" y="455473"/>
                </a:cubicBezTo>
                <a:cubicBezTo>
                  <a:pt x="727974" y="282612"/>
                  <a:pt x="692696" y="262151"/>
                  <a:pt x="572752" y="184540"/>
                </a:cubicBezTo>
                <a:cubicBezTo>
                  <a:pt x="452808" y="106929"/>
                  <a:pt x="-27676" y="-19365"/>
                  <a:pt x="1252" y="2507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: 図形 2233">
            <a:extLst>
              <a:ext uri="{FF2B5EF4-FFF2-40B4-BE49-F238E27FC236}">
                <a16:creationId xmlns:a16="http://schemas.microsoft.com/office/drawing/2014/main" id="{815A5925-AE86-4358-888E-83D54DB0E3F2}"/>
              </a:ext>
            </a:extLst>
          </p:cNvPr>
          <p:cNvSpPr/>
          <p:nvPr/>
        </p:nvSpPr>
        <p:spPr>
          <a:xfrm>
            <a:off x="4562939" y="186412"/>
            <a:ext cx="542782" cy="1042053"/>
          </a:xfrm>
          <a:custGeom>
            <a:avLst/>
            <a:gdLst>
              <a:gd name="connsiteX0" fmla="*/ 76794 w 542782"/>
              <a:gd name="connsiteY0" fmla="*/ 21021 h 1042053"/>
              <a:gd name="connsiteX1" fmla="*/ 186861 w 542782"/>
              <a:gd name="connsiteY1" fmla="*/ 46421 h 1042053"/>
              <a:gd name="connsiteX2" fmla="*/ 542461 w 542782"/>
              <a:gd name="connsiteY2" fmla="*/ 410488 h 1042053"/>
              <a:gd name="connsiteX3" fmla="*/ 119128 w 542782"/>
              <a:gd name="connsiteY3" fmla="*/ 829588 h 1042053"/>
              <a:gd name="connsiteX4" fmla="*/ 381594 w 542782"/>
              <a:gd name="connsiteY4" fmla="*/ 1041255 h 1042053"/>
              <a:gd name="connsiteX5" fmla="*/ 102194 w 542782"/>
              <a:gd name="connsiteY5" fmla="*/ 897321 h 1042053"/>
              <a:gd name="connsiteX6" fmla="*/ 21761 w 542782"/>
              <a:gd name="connsiteY6" fmla="*/ 778788 h 1042053"/>
              <a:gd name="connsiteX7" fmla="*/ 470494 w 542782"/>
              <a:gd name="connsiteY7" fmla="*/ 473988 h 1042053"/>
              <a:gd name="connsiteX8" fmla="*/ 313861 w 542782"/>
              <a:gd name="connsiteY8" fmla="*/ 194588 h 1042053"/>
              <a:gd name="connsiteX9" fmla="*/ 76794 w 542782"/>
              <a:gd name="connsiteY9" fmla="*/ 21021 h 104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782" h="1042053">
                <a:moveTo>
                  <a:pt x="76794" y="21021"/>
                </a:moveTo>
                <a:cubicBezTo>
                  <a:pt x="55627" y="-3674"/>
                  <a:pt x="109250" y="-18490"/>
                  <a:pt x="186861" y="46421"/>
                </a:cubicBezTo>
                <a:cubicBezTo>
                  <a:pt x="264472" y="111332"/>
                  <a:pt x="553750" y="279960"/>
                  <a:pt x="542461" y="410488"/>
                </a:cubicBezTo>
                <a:cubicBezTo>
                  <a:pt x="531172" y="541016"/>
                  <a:pt x="145939" y="724460"/>
                  <a:pt x="119128" y="829588"/>
                </a:cubicBezTo>
                <a:cubicBezTo>
                  <a:pt x="92317" y="934716"/>
                  <a:pt x="384416" y="1029966"/>
                  <a:pt x="381594" y="1041255"/>
                </a:cubicBezTo>
                <a:cubicBezTo>
                  <a:pt x="378772" y="1052544"/>
                  <a:pt x="162166" y="941066"/>
                  <a:pt x="102194" y="897321"/>
                </a:cubicBezTo>
                <a:cubicBezTo>
                  <a:pt x="42222" y="853577"/>
                  <a:pt x="-39622" y="849343"/>
                  <a:pt x="21761" y="778788"/>
                </a:cubicBezTo>
                <a:cubicBezTo>
                  <a:pt x="83144" y="708233"/>
                  <a:pt x="421811" y="571355"/>
                  <a:pt x="470494" y="473988"/>
                </a:cubicBezTo>
                <a:cubicBezTo>
                  <a:pt x="519177" y="376621"/>
                  <a:pt x="382300" y="275021"/>
                  <a:pt x="313861" y="194588"/>
                </a:cubicBezTo>
                <a:cubicBezTo>
                  <a:pt x="245422" y="114155"/>
                  <a:pt x="97961" y="45716"/>
                  <a:pt x="76794" y="21021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: 図形 2234">
            <a:extLst>
              <a:ext uri="{FF2B5EF4-FFF2-40B4-BE49-F238E27FC236}">
                <a16:creationId xmlns:a16="http://schemas.microsoft.com/office/drawing/2014/main" id="{506C18FD-B634-4592-B0BE-796EB1F0397A}"/>
              </a:ext>
            </a:extLst>
          </p:cNvPr>
          <p:cNvSpPr/>
          <p:nvPr/>
        </p:nvSpPr>
        <p:spPr>
          <a:xfrm>
            <a:off x="4152027" y="275239"/>
            <a:ext cx="622580" cy="542848"/>
          </a:xfrm>
          <a:custGeom>
            <a:avLst/>
            <a:gdLst>
              <a:gd name="connsiteX0" fmla="*/ 618940 w 622580"/>
              <a:gd name="connsiteY0" fmla="*/ 8394 h 542848"/>
              <a:gd name="connsiteX1" fmla="*/ 288740 w 622580"/>
              <a:gd name="connsiteY1" fmla="*/ 156561 h 542848"/>
              <a:gd name="connsiteX2" fmla="*/ 161740 w 622580"/>
              <a:gd name="connsiteY2" fmla="*/ 380928 h 542848"/>
              <a:gd name="connsiteX3" fmla="*/ 551206 w 622580"/>
              <a:gd name="connsiteY3" fmla="*/ 541794 h 542848"/>
              <a:gd name="connsiteX4" fmla="*/ 81306 w 622580"/>
              <a:gd name="connsiteY4" fmla="*/ 448661 h 542848"/>
              <a:gd name="connsiteX5" fmla="*/ 51673 w 622580"/>
              <a:gd name="connsiteY5" fmla="*/ 410561 h 542848"/>
              <a:gd name="connsiteX6" fmla="*/ 618940 w 622580"/>
              <a:gd name="connsiteY6" fmla="*/ 8394 h 54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580" h="542848">
                <a:moveTo>
                  <a:pt x="618940" y="8394"/>
                </a:moveTo>
                <a:cubicBezTo>
                  <a:pt x="658451" y="-33939"/>
                  <a:pt x="364940" y="94472"/>
                  <a:pt x="288740" y="156561"/>
                </a:cubicBezTo>
                <a:cubicBezTo>
                  <a:pt x="212540" y="218650"/>
                  <a:pt x="117996" y="316723"/>
                  <a:pt x="161740" y="380928"/>
                </a:cubicBezTo>
                <a:cubicBezTo>
                  <a:pt x="205484" y="445133"/>
                  <a:pt x="564612" y="530505"/>
                  <a:pt x="551206" y="541794"/>
                </a:cubicBezTo>
                <a:cubicBezTo>
                  <a:pt x="537800" y="553083"/>
                  <a:pt x="164561" y="470533"/>
                  <a:pt x="81306" y="448661"/>
                </a:cubicBezTo>
                <a:cubicBezTo>
                  <a:pt x="-1949" y="426789"/>
                  <a:pt x="-36521" y="481822"/>
                  <a:pt x="51673" y="410561"/>
                </a:cubicBezTo>
                <a:cubicBezTo>
                  <a:pt x="139867" y="339300"/>
                  <a:pt x="579429" y="50727"/>
                  <a:pt x="618940" y="8394"/>
                </a:cubicBezTo>
                <a:close/>
              </a:path>
            </a:pathLst>
          </a:cu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: 図形 2235">
            <a:extLst>
              <a:ext uri="{FF2B5EF4-FFF2-40B4-BE49-F238E27FC236}">
                <a16:creationId xmlns:a16="http://schemas.microsoft.com/office/drawing/2014/main" id="{A935E6E4-5968-4188-AF6F-8225FD498089}"/>
              </a:ext>
            </a:extLst>
          </p:cNvPr>
          <p:cNvSpPr/>
          <p:nvPr/>
        </p:nvSpPr>
        <p:spPr>
          <a:xfrm>
            <a:off x="7323745" y="1065362"/>
            <a:ext cx="1012290" cy="554677"/>
          </a:xfrm>
          <a:custGeom>
            <a:avLst/>
            <a:gdLst>
              <a:gd name="connsiteX0" fmla="*/ 42255 w 1012290"/>
              <a:gd name="connsiteY0" fmla="*/ 22605 h 554677"/>
              <a:gd name="connsiteX1" fmla="*/ 76122 w 1012290"/>
              <a:gd name="connsiteY1" fmla="*/ 86105 h 554677"/>
              <a:gd name="connsiteX2" fmla="*/ 664555 w 1012290"/>
              <a:gd name="connsiteY2" fmla="*/ 424771 h 554677"/>
              <a:gd name="connsiteX3" fmla="*/ 1007455 w 1012290"/>
              <a:gd name="connsiteY3" fmla="*/ 551771 h 554677"/>
              <a:gd name="connsiteX4" fmla="*/ 833888 w 1012290"/>
              <a:gd name="connsiteY4" fmla="*/ 505205 h 554677"/>
              <a:gd name="connsiteX5" fmla="*/ 397855 w 1012290"/>
              <a:gd name="connsiteY5" fmla="*/ 407838 h 554677"/>
              <a:gd name="connsiteX6" fmla="*/ 42255 w 1012290"/>
              <a:gd name="connsiteY6" fmla="*/ 22605 h 55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290" h="554677">
                <a:moveTo>
                  <a:pt x="42255" y="22605"/>
                </a:moveTo>
                <a:cubicBezTo>
                  <a:pt x="-11367" y="-31017"/>
                  <a:pt x="-27595" y="19077"/>
                  <a:pt x="76122" y="86105"/>
                </a:cubicBezTo>
                <a:cubicBezTo>
                  <a:pt x="179839" y="153133"/>
                  <a:pt x="509333" y="347160"/>
                  <a:pt x="664555" y="424771"/>
                </a:cubicBezTo>
                <a:cubicBezTo>
                  <a:pt x="819777" y="502382"/>
                  <a:pt x="979233" y="538365"/>
                  <a:pt x="1007455" y="551771"/>
                </a:cubicBezTo>
                <a:cubicBezTo>
                  <a:pt x="1035677" y="565177"/>
                  <a:pt x="935488" y="529194"/>
                  <a:pt x="833888" y="505205"/>
                </a:cubicBezTo>
                <a:cubicBezTo>
                  <a:pt x="732288" y="481216"/>
                  <a:pt x="531910" y="488271"/>
                  <a:pt x="397855" y="407838"/>
                </a:cubicBezTo>
                <a:cubicBezTo>
                  <a:pt x="263800" y="327405"/>
                  <a:pt x="95877" y="76227"/>
                  <a:pt x="42255" y="2260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: 図形 2236">
            <a:extLst>
              <a:ext uri="{FF2B5EF4-FFF2-40B4-BE49-F238E27FC236}">
                <a16:creationId xmlns:a16="http://schemas.microsoft.com/office/drawing/2014/main" id="{22E878F7-F167-4D67-9D03-7BC6E2C09E9D}"/>
              </a:ext>
            </a:extLst>
          </p:cNvPr>
          <p:cNvSpPr/>
          <p:nvPr/>
        </p:nvSpPr>
        <p:spPr>
          <a:xfrm>
            <a:off x="7945941" y="1894562"/>
            <a:ext cx="555398" cy="190321"/>
          </a:xfrm>
          <a:custGeom>
            <a:avLst/>
            <a:gdLst>
              <a:gd name="connsiteX0" fmla="*/ 26 w 555398"/>
              <a:gd name="connsiteY0" fmla="*/ 1971 h 190321"/>
              <a:gd name="connsiteX1" fmla="*/ 461459 w 555398"/>
              <a:gd name="connsiteY1" fmla="*/ 61238 h 190321"/>
              <a:gd name="connsiteX2" fmla="*/ 554592 w 555398"/>
              <a:gd name="connsiteY2" fmla="*/ 188238 h 190321"/>
              <a:gd name="connsiteX3" fmla="*/ 440292 w 555398"/>
              <a:gd name="connsiteY3" fmla="*/ 128971 h 190321"/>
              <a:gd name="connsiteX4" fmla="*/ 26 w 555398"/>
              <a:gd name="connsiteY4" fmla="*/ 1971 h 19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398" h="190321">
                <a:moveTo>
                  <a:pt x="26" y="1971"/>
                </a:moveTo>
                <a:cubicBezTo>
                  <a:pt x="3554" y="-9318"/>
                  <a:pt x="369031" y="30194"/>
                  <a:pt x="461459" y="61238"/>
                </a:cubicBezTo>
                <a:cubicBezTo>
                  <a:pt x="553887" y="92282"/>
                  <a:pt x="558120" y="176949"/>
                  <a:pt x="554592" y="188238"/>
                </a:cubicBezTo>
                <a:cubicBezTo>
                  <a:pt x="551064" y="199527"/>
                  <a:pt x="540481" y="162838"/>
                  <a:pt x="440292" y="128971"/>
                </a:cubicBezTo>
                <a:cubicBezTo>
                  <a:pt x="340103" y="95104"/>
                  <a:pt x="-3502" y="13260"/>
                  <a:pt x="26" y="197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: 図形 2237">
            <a:extLst>
              <a:ext uri="{FF2B5EF4-FFF2-40B4-BE49-F238E27FC236}">
                <a16:creationId xmlns:a16="http://schemas.microsoft.com/office/drawing/2014/main" id="{08AFB27E-7432-4FDE-B7CE-016C67F958B9}"/>
              </a:ext>
            </a:extLst>
          </p:cNvPr>
          <p:cNvSpPr/>
          <p:nvPr/>
        </p:nvSpPr>
        <p:spPr>
          <a:xfrm>
            <a:off x="7702347" y="2059954"/>
            <a:ext cx="807601" cy="447104"/>
          </a:xfrm>
          <a:custGeom>
            <a:avLst/>
            <a:gdLst>
              <a:gd name="connsiteX0" fmla="*/ 40420 w 807601"/>
              <a:gd name="connsiteY0" fmla="*/ 14379 h 447104"/>
              <a:gd name="connsiteX1" fmla="*/ 125086 w 807601"/>
              <a:gd name="connsiteY1" fmla="*/ 52479 h 447104"/>
              <a:gd name="connsiteX2" fmla="*/ 637320 w 807601"/>
              <a:gd name="connsiteY2" fmla="*/ 204879 h 447104"/>
              <a:gd name="connsiteX3" fmla="*/ 806653 w 807601"/>
              <a:gd name="connsiteY3" fmla="*/ 446179 h 447104"/>
              <a:gd name="connsiteX4" fmla="*/ 666953 w 807601"/>
              <a:gd name="connsiteY4" fmla="*/ 276846 h 447104"/>
              <a:gd name="connsiteX5" fmla="*/ 40420 w 807601"/>
              <a:gd name="connsiteY5" fmla="*/ 14379 h 44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601" h="447104">
                <a:moveTo>
                  <a:pt x="40420" y="14379"/>
                </a:moveTo>
                <a:cubicBezTo>
                  <a:pt x="-49891" y="-23015"/>
                  <a:pt x="25603" y="20729"/>
                  <a:pt x="125086" y="52479"/>
                </a:cubicBezTo>
                <a:cubicBezTo>
                  <a:pt x="224569" y="84229"/>
                  <a:pt x="523726" y="139262"/>
                  <a:pt x="637320" y="204879"/>
                </a:cubicBezTo>
                <a:cubicBezTo>
                  <a:pt x="750915" y="270496"/>
                  <a:pt x="801714" y="434185"/>
                  <a:pt x="806653" y="446179"/>
                </a:cubicBezTo>
                <a:cubicBezTo>
                  <a:pt x="811592" y="458174"/>
                  <a:pt x="801714" y="350929"/>
                  <a:pt x="666953" y="276846"/>
                </a:cubicBezTo>
                <a:cubicBezTo>
                  <a:pt x="532192" y="202763"/>
                  <a:pt x="130731" y="51773"/>
                  <a:pt x="40420" y="1437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: 図形 2238">
            <a:extLst>
              <a:ext uri="{FF2B5EF4-FFF2-40B4-BE49-F238E27FC236}">
                <a16:creationId xmlns:a16="http://schemas.microsoft.com/office/drawing/2014/main" id="{752ED9CA-2456-4B65-8BFB-2B6953A4D213}"/>
              </a:ext>
            </a:extLst>
          </p:cNvPr>
          <p:cNvSpPr/>
          <p:nvPr/>
        </p:nvSpPr>
        <p:spPr>
          <a:xfrm>
            <a:off x="7517297" y="2239509"/>
            <a:ext cx="911270" cy="372667"/>
          </a:xfrm>
          <a:custGeom>
            <a:avLst/>
            <a:gdLst>
              <a:gd name="connsiteX0" fmla="*/ 18036 w 911270"/>
              <a:gd name="connsiteY0" fmla="*/ 12624 h 372667"/>
              <a:gd name="connsiteX1" fmla="*/ 85770 w 911270"/>
              <a:gd name="connsiteY1" fmla="*/ 84591 h 372667"/>
              <a:gd name="connsiteX2" fmla="*/ 547203 w 911270"/>
              <a:gd name="connsiteY2" fmla="*/ 313191 h 372667"/>
              <a:gd name="connsiteX3" fmla="*/ 911270 w 911270"/>
              <a:gd name="connsiteY3" fmla="*/ 321658 h 372667"/>
              <a:gd name="connsiteX4" fmla="*/ 547203 w 911270"/>
              <a:gd name="connsiteY4" fmla="*/ 372458 h 372667"/>
              <a:gd name="connsiteX5" fmla="*/ 301670 w 911270"/>
              <a:gd name="connsiteY5" fmla="*/ 321658 h 372667"/>
              <a:gd name="connsiteX6" fmla="*/ 18036 w 911270"/>
              <a:gd name="connsiteY6" fmla="*/ 12624 h 37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270" h="372667">
                <a:moveTo>
                  <a:pt x="18036" y="12624"/>
                </a:moveTo>
                <a:cubicBezTo>
                  <a:pt x="-17947" y="-26887"/>
                  <a:pt x="-2424" y="34497"/>
                  <a:pt x="85770" y="84591"/>
                </a:cubicBezTo>
                <a:cubicBezTo>
                  <a:pt x="173964" y="134685"/>
                  <a:pt x="409620" y="273680"/>
                  <a:pt x="547203" y="313191"/>
                </a:cubicBezTo>
                <a:cubicBezTo>
                  <a:pt x="684786" y="352702"/>
                  <a:pt x="911270" y="311780"/>
                  <a:pt x="911270" y="321658"/>
                </a:cubicBezTo>
                <a:cubicBezTo>
                  <a:pt x="911270" y="331536"/>
                  <a:pt x="648803" y="372458"/>
                  <a:pt x="547203" y="372458"/>
                </a:cubicBezTo>
                <a:cubicBezTo>
                  <a:pt x="445603" y="372458"/>
                  <a:pt x="392687" y="378808"/>
                  <a:pt x="301670" y="321658"/>
                </a:cubicBezTo>
                <a:cubicBezTo>
                  <a:pt x="210653" y="264508"/>
                  <a:pt x="54019" y="52135"/>
                  <a:pt x="18036" y="1262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: 図形 2239">
            <a:extLst>
              <a:ext uri="{FF2B5EF4-FFF2-40B4-BE49-F238E27FC236}">
                <a16:creationId xmlns:a16="http://schemas.microsoft.com/office/drawing/2014/main" id="{38B58D74-DE09-4B2B-B6EF-786AD9B4D967}"/>
              </a:ext>
            </a:extLst>
          </p:cNvPr>
          <p:cNvSpPr/>
          <p:nvPr/>
        </p:nvSpPr>
        <p:spPr>
          <a:xfrm>
            <a:off x="8081023" y="3255430"/>
            <a:ext cx="244328" cy="317506"/>
          </a:xfrm>
          <a:custGeom>
            <a:avLst/>
            <a:gdLst>
              <a:gd name="connsiteX0" fmla="*/ 131644 w 244328"/>
              <a:gd name="connsiteY0" fmla="*/ 3 h 317506"/>
              <a:gd name="connsiteX1" fmla="*/ 241710 w 244328"/>
              <a:gd name="connsiteY1" fmla="*/ 165103 h 317506"/>
              <a:gd name="connsiteX2" fmla="*/ 410 w 244328"/>
              <a:gd name="connsiteY2" fmla="*/ 317503 h 317506"/>
              <a:gd name="connsiteX3" fmla="*/ 182444 w 244328"/>
              <a:gd name="connsiteY3" fmla="*/ 169337 h 317506"/>
              <a:gd name="connsiteX4" fmla="*/ 131644 w 244328"/>
              <a:gd name="connsiteY4" fmla="*/ 3 h 31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28" h="317506">
                <a:moveTo>
                  <a:pt x="131644" y="3"/>
                </a:moveTo>
                <a:cubicBezTo>
                  <a:pt x="141522" y="-703"/>
                  <a:pt x="263582" y="112186"/>
                  <a:pt x="241710" y="165103"/>
                </a:cubicBezTo>
                <a:cubicBezTo>
                  <a:pt x="219838" y="218020"/>
                  <a:pt x="10288" y="316797"/>
                  <a:pt x="410" y="317503"/>
                </a:cubicBezTo>
                <a:cubicBezTo>
                  <a:pt x="-9468" y="318209"/>
                  <a:pt x="161983" y="222254"/>
                  <a:pt x="182444" y="169337"/>
                </a:cubicBezTo>
                <a:cubicBezTo>
                  <a:pt x="202905" y="116420"/>
                  <a:pt x="121766" y="709"/>
                  <a:pt x="131644" y="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: 図形 2240">
            <a:extLst>
              <a:ext uri="{FF2B5EF4-FFF2-40B4-BE49-F238E27FC236}">
                <a16:creationId xmlns:a16="http://schemas.microsoft.com/office/drawing/2014/main" id="{A638ED5F-56AA-487F-978B-18D6E793EF92}"/>
              </a:ext>
            </a:extLst>
          </p:cNvPr>
          <p:cNvSpPr/>
          <p:nvPr/>
        </p:nvSpPr>
        <p:spPr>
          <a:xfrm>
            <a:off x="5022691" y="3624262"/>
            <a:ext cx="219062" cy="159931"/>
          </a:xfrm>
          <a:custGeom>
            <a:avLst/>
            <a:gdLst>
              <a:gd name="connsiteX0" fmla="*/ 3334 w 219062"/>
              <a:gd name="connsiteY0" fmla="*/ 66676 h 159931"/>
              <a:gd name="connsiteX1" fmla="*/ 209709 w 219062"/>
              <a:gd name="connsiteY1" fmla="*/ 1 h 159931"/>
              <a:gd name="connsiteX2" fmla="*/ 182722 w 219062"/>
              <a:gd name="connsiteY2" fmla="*/ 65088 h 159931"/>
              <a:gd name="connsiteX3" fmla="*/ 173197 w 219062"/>
              <a:gd name="connsiteY3" fmla="*/ 150813 h 159931"/>
              <a:gd name="connsiteX4" fmla="*/ 87472 w 219062"/>
              <a:gd name="connsiteY4" fmla="*/ 149226 h 159931"/>
              <a:gd name="connsiteX5" fmla="*/ 3334 w 219062"/>
              <a:gd name="connsiteY5" fmla="*/ 66676 h 1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062" h="159931">
                <a:moveTo>
                  <a:pt x="3334" y="66676"/>
                </a:moveTo>
                <a:cubicBezTo>
                  <a:pt x="23707" y="41805"/>
                  <a:pt x="179811" y="266"/>
                  <a:pt x="209709" y="1"/>
                </a:cubicBezTo>
                <a:cubicBezTo>
                  <a:pt x="239607" y="-264"/>
                  <a:pt x="188807" y="39953"/>
                  <a:pt x="182722" y="65088"/>
                </a:cubicBezTo>
                <a:cubicBezTo>
                  <a:pt x="176637" y="90223"/>
                  <a:pt x="189072" y="136790"/>
                  <a:pt x="173197" y="150813"/>
                </a:cubicBezTo>
                <a:cubicBezTo>
                  <a:pt x="157322" y="164836"/>
                  <a:pt x="113401" y="161397"/>
                  <a:pt x="87472" y="149226"/>
                </a:cubicBezTo>
                <a:cubicBezTo>
                  <a:pt x="61543" y="137055"/>
                  <a:pt x="-17039" y="91547"/>
                  <a:pt x="3334" y="66676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: 図形 2241">
            <a:extLst>
              <a:ext uri="{FF2B5EF4-FFF2-40B4-BE49-F238E27FC236}">
                <a16:creationId xmlns:a16="http://schemas.microsoft.com/office/drawing/2014/main" id="{D9B0EBEF-BC1B-4691-AD4A-06F951E9CC05}"/>
              </a:ext>
            </a:extLst>
          </p:cNvPr>
          <p:cNvSpPr/>
          <p:nvPr/>
        </p:nvSpPr>
        <p:spPr>
          <a:xfrm>
            <a:off x="5330817" y="4070291"/>
            <a:ext cx="362444" cy="66911"/>
          </a:xfrm>
          <a:custGeom>
            <a:avLst/>
            <a:gdLst>
              <a:gd name="connsiteX0" fmla="*/ 8 w 362444"/>
              <a:gd name="connsiteY0" fmla="*/ 33397 h 66911"/>
              <a:gd name="connsiteX1" fmla="*/ 198446 w 362444"/>
              <a:gd name="connsiteY1" fmla="*/ 66734 h 66911"/>
              <a:gd name="connsiteX2" fmla="*/ 288933 w 362444"/>
              <a:gd name="connsiteY2" fmla="*/ 44509 h 66911"/>
              <a:gd name="connsiteX3" fmla="*/ 360371 w 362444"/>
              <a:gd name="connsiteY3" fmla="*/ 59 h 66911"/>
              <a:gd name="connsiteX4" fmla="*/ 206383 w 362444"/>
              <a:gd name="connsiteY4" fmla="*/ 34984 h 66911"/>
              <a:gd name="connsiteX5" fmla="*/ 8 w 362444"/>
              <a:gd name="connsiteY5" fmla="*/ 33397 h 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444" h="66911">
                <a:moveTo>
                  <a:pt x="8" y="33397"/>
                </a:moveTo>
                <a:cubicBezTo>
                  <a:pt x="-1315" y="38689"/>
                  <a:pt x="150292" y="64882"/>
                  <a:pt x="198446" y="66734"/>
                </a:cubicBezTo>
                <a:cubicBezTo>
                  <a:pt x="246600" y="68586"/>
                  <a:pt x="261946" y="55621"/>
                  <a:pt x="288933" y="44509"/>
                </a:cubicBezTo>
                <a:cubicBezTo>
                  <a:pt x="315920" y="33397"/>
                  <a:pt x="374129" y="1646"/>
                  <a:pt x="360371" y="59"/>
                </a:cubicBezTo>
                <a:cubicBezTo>
                  <a:pt x="346613" y="-1528"/>
                  <a:pt x="265121" y="29163"/>
                  <a:pt x="206383" y="34984"/>
                </a:cubicBezTo>
                <a:cubicBezTo>
                  <a:pt x="147646" y="40805"/>
                  <a:pt x="1331" y="28105"/>
                  <a:pt x="8" y="33397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3" name="フリーフォーム: 図形 2242">
            <a:extLst>
              <a:ext uri="{FF2B5EF4-FFF2-40B4-BE49-F238E27FC236}">
                <a16:creationId xmlns:a16="http://schemas.microsoft.com/office/drawing/2014/main" id="{B37F9FD4-D105-41FE-86AC-90FD55E08B8A}"/>
              </a:ext>
            </a:extLst>
          </p:cNvPr>
          <p:cNvSpPr/>
          <p:nvPr/>
        </p:nvSpPr>
        <p:spPr>
          <a:xfrm>
            <a:off x="5418132" y="4929102"/>
            <a:ext cx="282184" cy="183523"/>
          </a:xfrm>
          <a:custGeom>
            <a:avLst/>
            <a:gdLst>
              <a:gd name="connsiteX0" fmla="*/ 104781 w 282184"/>
              <a:gd name="connsiteY0" fmla="*/ 86 h 183523"/>
              <a:gd name="connsiteX1" fmla="*/ 274643 w 282184"/>
              <a:gd name="connsiteY1" fmla="*/ 92161 h 183523"/>
              <a:gd name="connsiteX2" fmla="*/ 249243 w 282184"/>
              <a:gd name="connsiteY2" fmla="*/ 142961 h 183523"/>
              <a:gd name="connsiteX3" fmla="*/ 220668 w 282184"/>
              <a:gd name="connsiteY3" fmla="*/ 182648 h 183523"/>
              <a:gd name="connsiteX4" fmla="*/ 103193 w 282184"/>
              <a:gd name="connsiteY4" fmla="*/ 165186 h 183523"/>
              <a:gd name="connsiteX5" fmla="*/ 6 w 282184"/>
              <a:gd name="connsiteY5" fmla="*/ 106448 h 183523"/>
              <a:gd name="connsiteX6" fmla="*/ 107956 w 282184"/>
              <a:gd name="connsiteY6" fmla="*/ 109623 h 183523"/>
              <a:gd name="connsiteX7" fmla="*/ 104781 w 282184"/>
              <a:gd name="connsiteY7" fmla="*/ 86 h 18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184" h="183523">
                <a:moveTo>
                  <a:pt x="104781" y="86"/>
                </a:moveTo>
                <a:cubicBezTo>
                  <a:pt x="132562" y="-2824"/>
                  <a:pt x="250566" y="68349"/>
                  <a:pt x="274643" y="92161"/>
                </a:cubicBezTo>
                <a:cubicBezTo>
                  <a:pt x="298720" y="115973"/>
                  <a:pt x="258239" y="127880"/>
                  <a:pt x="249243" y="142961"/>
                </a:cubicBezTo>
                <a:cubicBezTo>
                  <a:pt x="240247" y="158042"/>
                  <a:pt x="245010" y="178944"/>
                  <a:pt x="220668" y="182648"/>
                </a:cubicBezTo>
                <a:cubicBezTo>
                  <a:pt x="196326" y="186352"/>
                  <a:pt x="139970" y="177886"/>
                  <a:pt x="103193" y="165186"/>
                </a:cubicBezTo>
                <a:cubicBezTo>
                  <a:pt x="66416" y="152486"/>
                  <a:pt x="-788" y="115708"/>
                  <a:pt x="6" y="106448"/>
                </a:cubicBezTo>
                <a:cubicBezTo>
                  <a:pt x="800" y="97188"/>
                  <a:pt x="88641" y="122588"/>
                  <a:pt x="107956" y="109623"/>
                </a:cubicBezTo>
                <a:cubicBezTo>
                  <a:pt x="127271" y="96659"/>
                  <a:pt x="77000" y="2996"/>
                  <a:pt x="104781" y="86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: 図形 2243">
            <a:extLst>
              <a:ext uri="{FF2B5EF4-FFF2-40B4-BE49-F238E27FC236}">
                <a16:creationId xmlns:a16="http://schemas.microsoft.com/office/drawing/2014/main" id="{B2AB8B9D-B154-4752-B337-A8E45EB2B802}"/>
              </a:ext>
            </a:extLst>
          </p:cNvPr>
          <p:cNvSpPr/>
          <p:nvPr/>
        </p:nvSpPr>
        <p:spPr>
          <a:xfrm>
            <a:off x="5142022" y="5097171"/>
            <a:ext cx="242263" cy="157464"/>
          </a:xfrm>
          <a:custGeom>
            <a:avLst/>
            <a:gdLst>
              <a:gd name="connsiteX0" fmla="*/ 12591 w 242263"/>
              <a:gd name="connsiteY0" fmla="*/ 3467 h 157464"/>
              <a:gd name="connsiteX1" fmla="*/ 63391 w 242263"/>
              <a:gd name="connsiteY1" fmla="*/ 20929 h 157464"/>
              <a:gd name="connsiteX2" fmla="*/ 241191 w 242263"/>
              <a:gd name="connsiteY2" fmla="*/ 65379 h 157464"/>
              <a:gd name="connsiteX3" fmla="*/ 131653 w 242263"/>
              <a:gd name="connsiteY3" fmla="*/ 122529 h 157464"/>
              <a:gd name="connsiteX4" fmla="*/ 7828 w 242263"/>
              <a:gd name="connsiteY4" fmla="*/ 157454 h 157464"/>
              <a:gd name="connsiteX5" fmla="*/ 12591 w 242263"/>
              <a:gd name="connsiteY5" fmla="*/ 119354 h 157464"/>
              <a:gd name="connsiteX6" fmla="*/ 11003 w 242263"/>
              <a:gd name="connsiteY6" fmla="*/ 100304 h 157464"/>
              <a:gd name="connsiteX7" fmla="*/ 4653 w 242263"/>
              <a:gd name="connsiteY7" fmla="*/ 87604 h 157464"/>
              <a:gd name="connsiteX8" fmla="*/ 12591 w 242263"/>
              <a:gd name="connsiteY8" fmla="*/ 3467 h 15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63" h="157464">
                <a:moveTo>
                  <a:pt x="12591" y="3467"/>
                </a:moveTo>
                <a:cubicBezTo>
                  <a:pt x="22381" y="-7646"/>
                  <a:pt x="25291" y="10610"/>
                  <a:pt x="63391" y="20929"/>
                </a:cubicBezTo>
                <a:cubicBezTo>
                  <a:pt x="101491" y="31248"/>
                  <a:pt x="229814" y="48446"/>
                  <a:pt x="241191" y="65379"/>
                </a:cubicBezTo>
                <a:cubicBezTo>
                  <a:pt x="252568" y="82312"/>
                  <a:pt x="170547" y="107183"/>
                  <a:pt x="131653" y="122529"/>
                </a:cubicBezTo>
                <a:cubicBezTo>
                  <a:pt x="92759" y="137875"/>
                  <a:pt x="27672" y="157983"/>
                  <a:pt x="7828" y="157454"/>
                </a:cubicBezTo>
                <a:cubicBezTo>
                  <a:pt x="-12016" y="156925"/>
                  <a:pt x="12062" y="128879"/>
                  <a:pt x="12591" y="119354"/>
                </a:cubicBezTo>
                <a:cubicBezTo>
                  <a:pt x="13120" y="109829"/>
                  <a:pt x="12326" y="105596"/>
                  <a:pt x="11003" y="100304"/>
                </a:cubicBezTo>
                <a:cubicBezTo>
                  <a:pt x="9680" y="95012"/>
                  <a:pt x="684" y="100304"/>
                  <a:pt x="4653" y="87604"/>
                </a:cubicBezTo>
                <a:cubicBezTo>
                  <a:pt x="8622" y="74904"/>
                  <a:pt x="2801" y="14580"/>
                  <a:pt x="12591" y="3467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: 図形 2244">
            <a:extLst>
              <a:ext uri="{FF2B5EF4-FFF2-40B4-BE49-F238E27FC236}">
                <a16:creationId xmlns:a16="http://schemas.microsoft.com/office/drawing/2014/main" id="{D7779238-5A7E-4143-8B25-FCC14FA4C58C}"/>
              </a:ext>
            </a:extLst>
          </p:cNvPr>
          <p:cNvSpPr/>
          <p:nvPr/>
        </p:nvSpPr>
        <p:spPr>
          <a:xfrm>
            <a:off x="6921331" y="3816211"/>
            <a:ext cx="383579" cy="563909"/>
          </a:xfrm>
          <a:custGeom>
            <a:avLst/>
            <a:gdLst>
              <a:gd name="connsiteX0" fmla="*/ 381169 w 383579"/>
              <a:gd name="connsiteY0" fmla="*/ 139 h 563909"/>
              <a:gd name="connsiteX1" fmla="*/ 292269 w 383579"/>
              <a:gd name="connsiteY1" fmla="*/ 235089 h 563909"/>
              <a:gd name="connsiteX2" fmla="*/ 3344 w 383579"/>
              <a:gd name="connsiteY2" fmla="*/ 562114 h 563909"/>
              <a:gd name="connsiteX3" fmla="*/ 139869 w 383579"/>
              <a:gd name="connsiteY3" fmla="*/ 362089 h 563909"/>
              <a:gd name="connsiteX4" fmla="*/ 216069 w 383579"/>
              <a:gd name="connsiteY4" fmla="*/ 266839 h 563909"/>
              <a:gd name="connsiteX5" fmla="*/ 381169 w 383579"/>
              <a:gd name="connsiteY5" fmla="*/ 139 h 56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579" h="563909">
                <a:moveTo>
                  <a:pt x="381169" y="139"/>
                </a:moveTo>
                <a:cubicBezTo>
                  <a:pt x="393869" y="-5153"/>
                  <a:pt x="355240" y="141427"/>
                  <a:pt x="292269" y="235089"/>
                </a:cubicBezTo>
                <a:cubicBezTo>
                  <a:pt x="229298" y="328752"/>
                  <a:pt x="28744" y="540947"/>
                  <a:pt x="3344" y="562114"/>
                </a:cubicBezTo>
                <a:cubicBezTo>
                  <a:pt x="-22056" y="583281"/>
                  <a:pt x="104415" y="411302"/>
                  <a:pt x="139869" y="362089"/>
                </a:cubicBezTo>
                <a:cubicBezTo>
                  <a:pt x="175323" y="312876"/>
                  <a:pt x="177969" y="319756"/>
                  <a:pt x="216069" y="266839"/>
                </a:cubicBezTo>
                <a:cubicBezTo>
                  <a:pt x="254169" y="213922"/>
                  <a:pt x="368469" y="5431"/>
                  <a:pt x="381169" y="13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: 図形 2245">
            <a:extLst>
              <a:ext uri="{FF2B5EF4-FFF2-40B4-BE49-F238E27FC236}">
                <a16:creationId xmlns:a16="http://schemas.microsoft.com/office/drawing/2014/main" id="{25C932E1-B762-4BA0-AD6F-378CA80314C4}"/>
              </a:ext>
            </a:extLst>
          </p:cNvPr>
          <p:cNvSpPr/>
          <p:nvPr/>
        </p:nvSpPr>
        <p:spPr>
          <a:xfrm>
            <a:off x="6164241" y="2725554"/>
            <a:ext cx="495323" cy="119352"/>
          </a:xfrm>
          <a:custGeom>
            <a:avLst/>
            <a:gdLst>
              <a:gd name="connsiteX0" fmla="*/ 22 w 495323"/>
              <a:gd name="connsiteY0" fmla="*/ 184 h 119352"/>
              <a:gd name="connsiteX1" fmla="*/ 123847 w 495323"/>
              <a:gd name="connsiteY1" fmla="*/ 33521 h 119352"/>
              <a:gd name="connsiteX2" fmla="*/ 87334 w 495323"/>
              <a:gd name="connsiteY2" fmla="*/ 101784 h 119352"/>
              <a:gd name="connsiteX3" fmla="*/ 141309 w 495323"/>
              <a:gd name="connsiteY3" fmla="*/ 90671 h 119352"/>
              <a:gd name="connsiteX4" fmla="*/ 179409 w 495323"/>
              <a:gd name="connsiteY4" fmla="*/ 93846 h 119352"/>
              <a:gd name="connsiteX5" fmla="*/ 187347 w 495323"/>
              <a:gd name="connsiteY5" fmla="*/ 119246 h 119352"/>
              <a:gd name="connsiteX6" fmla="*/ 200047 w 495323"/>
              <a:gd name="connsiteY6" fmla="*/ 103371 h 119352"/>
              <a:gd name="connsiteX7" fmla="*/ 215922 w 495323"/>
              <a:gd name="connsiteY7" fmla="*/ 114484 h 119352"/>
              <a:gd name="connsiteX8" fmla="*/ 236559 w 495323"/>
              <a:gd name="connsiteY8" fmla="*/ 98609 h 119352"/>
              <a:gd name="connsiteX9" fmla="*/ 276247 w 495323"/>
              <a:gd name="connsiteY9" fmla="*/ 106546 h 119352"/>
              <a:gd name="connsiteX10" fmla="*/ 495322 w 495323"/>
              <a:gd name="connsiteY10" fmla="*/ 116071 h 119352"/>
              <a:gd name="connsiteX11" fmla="*/ 273072 w 495323"/>
              <a:gd name="connsiteY11" fmla="*/ 73209 h 119352"/>
              <a:gd name="connsiteX12" fmla="*/ 134959 w 495323"/>
              <a:gd name="connsiteY12" fmla="*/ 22409 h 119352"/>
              <a:gd name="connsiteX13" fmla="*/ 22 w 495323"/>
              <a:gd name="connsiteY13" fmla="*/ 184 h 11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5323" h="119352">
                <a:moveTo>
                  <a:pt x="22" y="184"/>
                </a:moveTo>
                <a:cubicBezTo>
                  <a:pt x="-1830" y="2036"/>
                  <a:pt x="109295" y="16588"/>
                  <a:pt x="123847" y="33521"/>
                </a:cubicBezTo>
                <a:cubicBezTo>
                  <a:pt x="138399" y="50454"/>
                  <a:pt x="84424" y="92259"/>
                  <a:pt x="87334" y="101784"/>
                </a:cubicBezTo>
                <a:cubicBezTo>
                  <a:pt x="90244" y="111309"/>
                  <a:pt x="125963" y="91994"/>
                  <a:pt x="141309" y="90671"/>
                </a:cubicBezTo>
                <a:cubicBezTo>
                  <a:pt x="156655" y="89348"/>
                  <a:pt x="171736" y="89084"/>
                  <a:pt x="179409" y="93846"/>
                </a:cubicBezTo>
                <a:cubicBezTo>
                  <a:pt x="187082" y="98608"/>
                  <a:pt x="183907" y="117659"/>
                  <a:pt x="187347" y="119246"/>
                </a:cubicBezTo>
                <a:cubicBezTo>
                  <a:pt x="190787" y="120834"/>
                  <a:pt x="195285" y="104165"/>
                  <a:pt x="200047" y="103371"/>
                </a:cubicBezTo>
                <a:cubicBezTo>
                  <a:pt x="204809" y="102577"/>
                  <a:pt x="209837" y="115278"/>
                  <a:pt x="215922" y="114484"/>
                </a:cubicBezTo>
                <a:cubicBezTo>
                  <a:pt x="222007" y="113690"/>
                  <a:pt x="226505" y="99932"/>
                  <a:pt x="236559" y="98609"/>
                </a:cubicBezTo>
                <a:cubicBezTo>
                  <a:pt x="246613" y="97286"/>
                  <a:pt x="233120" y="103636"/>
                  <a:pt x="276247" y="106546"/>
                </a:cubicBezTo>
                <a:cubicBezTo>
                  <a:pt x="319374" y="109456"/>
                  <a:pt x="495851" y="121627"/>
                  <a:pt x="495322" y="116071"/>
                </a:cubicBezTo>
                <a:cubicBezTo>
                  <a:pt x="494793" y="110515"/>
                  <a:pt x="333133" y="88819"/>
                  <a:pt x="273072" y="73209"/>
                </a:cubicBezTo>
                <a:cubicBezTo>
                  <a:pt x="213011" y="57599"/>
                  <a:pt x="180467" y="34051"/>
                  <a:pt x="134959" y="22409"/>
                </a:cubicBezTo>
                <a:cubicBezTo>
                  <a:pt x="89451" y="10767"/>
                  <a:pt x="1874" y="-1668"/>
                  <a:pt x="22" y="184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: 図形 2246">
            <a:extLst>
              <a:ext uri="{FF2B5EF4-FFF2-40B4-BE49-F238E27FC236}">
                <a16:creationId xmlns:a16="http://schemas.microsoft.com/office/drawing/2014/main" id="{595A8BF7-69C3-450C-85E0-BD19CB61104E}"/>
              </a:ext>
            </a:extLst>
          </p:cNvPr>
          <p:cNvSpPr/>
          <p:nvPr/>
        </p:nvSpPr>
        <p:spPr>
          <a:xfrm>
            <a:off x="5429099" y="2585869"/>
            <a:ext cx="371659" cy="83622"/>
          </a:xfrm>
          <a:custGeom>
            <a:avLst/>
            <a:gdLst>
              <a:gd name="connsiteX0" fmla="*/ 371626 w 371659"/>
              <a:gd name="connsiteY0" fmla="*/ 169 h 83622"/>
              <a:gd name="connsiteX1" fmla="*/ 295426 w 371659"/>
              <a:gd name="connsiteY1" fmla="*/ 52556 h 83622"/>
              <a:gd name="connsiteX2" fmla="*/ 1739 w 371659"/>
              <a:gd name="connsiteY2" fmla="*/ 79544 h 83622"/>
              <a:gd name="connsiteX3" fmla="*/ 179539 w 371659"/>
              <a:gd name="connsiteY3" fmla="*/ 82719 h 83622"/>
              <a:gd name="connsiteX4" fmla="*/ 303364 w 371659"/>
              <a:gd name="connsiteY4" fmla="*/ 71606 h 83622"/>
              <a:gd name="connsiteX5" fmla="*/ 371626 w 371659"/>
              <a:gd name="connsiteY5" fmla="*/ 169 h 8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59" h="83622">
                <a:moveTo>
                  <a:pt x="371626" y="169"/>
                </a:moveTo>
                <a:cubicBezTo>
                  <a:pt x="370303" y="-3006"/>
                  <a:pt x="357074" y="39327"/>
                  <a:pt x="295426" y="52556"/>
                </a:cubicBezTo>
                <a:cubicBezTo>
                  <a:pt x="233778" y="65785"/>
                  <a:pt x="21054" y="74517"/>
                  <a:pt x="1739" y="79544"/>
                </a:cubicBezTo>
                <a:cubicBezTo>
                  <a:pt x="-17576" y="84571"/>
                  <a:pt x="129268" y="84042"/>
                  <a:pt x="179539" y="82719"/>
                </a:cubicBezTo>
                <a:cubicBezTo>
                  <a:pt x="229810" y="81396"/>
                  <a:pt x="271614" y="81660"/>
                  <a:pt x="303364" y="71606"/>
                </a:cubicBezTo>
                <a:cubicBezTo>
                  <a:pt x="335114" y="61552"/>
                  <a:pt x="372949" y="3344"/>
                  <a:pt x="371626" y="16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: 図形 2247">
            <a:extLst>
              <a:ext uri="{FF2B5EF4-FFF2-40B4-BE49-F238E27FC236}">
                <a16:creationId xmlns:a16="http://schemas.microsoft.com/office/drawing/2014/main" id="{661C32F0-F781-4B1F-B640-77239C33F25A}"/>
              </a:ext>
            </a:extLst>
          </p:cNvPr>
          <p:cNvSpPr/>
          <p:nvPr/>
        </p:nvSpPr>
        <p:spPr>
          <a:xfrm>
            <a:off x="5784638" y="642175"/>
            <a:ext cx="586040" cy="807136"/>
          </a:xfrm>
          <a:custGeom>
            <a:avLst/>
            <a:gdLst>
              <a:gd name="connsiteX0" fmla="*/ 561129 w 586040"/>
              <a:gd name="connsiteY0" fmla="*/ 792925 h 807136"/>
              <a:gd name="connsiteX1" fmla="*/ 6562 w 586040"/>
              <a:gd name="connsiteY1" fmla="*/ 428858 h 807136"/>
              <a:gd name="connsiteX2" fmla="*/ 243629 w 586040"/>
              <a:gd name="connsiteY2" fmla="*/ 1292 h 807136"/>
              <a:gd name="connsiteX3" fmla="*/ 40429 w 586040"/>
              <a:gd name="connsiteY3" fmla="*/ 301858 h 807136"/>
              <a:gd name="connsiteX4" fmla="*/ 150495 w 586040"/>
              <a:gd name="connsiteY4" fmla="*/ 462725 h 807136"/>
              <a:gd name="connsiteX5" fmla="*/ 459529 w 586040"/>
              <a:gd name="connsiteY5" fmla="*/ 708258 h 807136"/>
              <a:gd name="connsiteX6" fmla="*/ 561129 w 586040"/>
              <a:gd name="connsiteY6" fmla="*/ 792925 h 80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040" h="807136">
                <a:moveTo>
                  <a:pt x="561129" y="792925"/>
                </a:moveTo>
                <a:cubicBezTo>
                  <a:pt x="485635" y="746358"/>
                  <a:pt x="59479" y="560797"/>
                  <a:pt x="6562" y="428858"/>
                </a:cubicBezTo>
                <a:cubicBezTo>
                  <a:pt x="-46355" y="296919"/>
                  <a:pt x="237985" y="22459"/>
                  <a:pt x="243629" y="1292"/>
                </a:cubicBezTo>
                <a:cubicBezTo>
                  <a:pt x="249273" y="-19875"/>
                  <a:pt x="55951" y="224953"/>
                  <a:pt x="40429" y="301858"/>
                </a:cubicBezTo>
                <a:cubicBezTo>
                  <a:pt x="24907" y="378763"/>
                  <a:pt x="80645" y="394992"/>
                  <a:pt x="150495" y="462725"/>
                </a:cubicBezTo>
                <a:cubicBezTo>
                  <a:pt x="220345" y="530458"/>
                  <a:pt x="396735" y="655341"/>
                  <a:pt x="459529" y="708258"/>
                </a:cubicBezTo>
                <a:cubicBezTo>
                  <a:pt x="522323" y="761175"/>
                  <a:pt x="636623" y="839492"/>
                  <a:pt x="561129" y="792925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9" name="フリーフォーム: 図形 2248">
            <a:extLst>
              <a:ext uri="{FF2B5EF4-FFF2-40B4-BE49-F238E27FC236}">
                <a16:creationId xmlns:a16="http://schemas.microsoft.com/office/drawing/2014/main" id="{22063EDE-C6DD-4368-998E-E18951DBB146}"/>
              </a:ext>
            </a:extLst>
          </p:cNvPr>
          <p:cNvSpPr/>
          <p:nvPr/>
        </p:nvSpPr>
        <p:spPr>
          <a:xfrm>
            <a:off x="5460712" y="410517"/>
            <a:ext cx="684397" cy="199143"/>
          </a:xfrm>
          <a:custGeom>
            <a:avLst/>
            <a:gdLst>
              <a:gd name="connsiteX0" fmla="*/ 639521 w 684397"/>
              <a:gd name="connsiteY0" fmla="*/ 199083 h 199143"/>
              <a:gd name="connsiteX1" fmla="*/ 643755 w 684397"/>
              <a:gd name="connsiteY1" fmla="*/ 144050 h 199143"/>
              <a:gd name="connsiteX2" fmla="*/ 406688 w 684397"/>
              <a:gd name="connsiteY2" fmla="*/ 116 h 199143"/>
              <a:gd name="connsiteX3" fmla="*/ 288 w 684397"/>
              <a:gd name="connsiteY3" fmla="*/ 118650 h 199143"/>
              <a:gd name="connsiteX4" fmla="*/ 347421 w 684397"/>
              <a:gd name="connsiteY4" fmla="*/ 63616 h 199143"/>
              <a:gd name="connsiteX5" fmla="*/ 664921 w 684397"/>
              <a:gd name="connsiteY5" fmla="*/ 135583 h 199143"/>
              <a:gd name="connsiteX6" fmla="*/ 639521 w 684397"/>
              <a:gd name="connsiteY6" fmla="*/ 199083 h 19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397" h="199143">
                <a:moveTo>
                  <a:pt x="639521" y="199083"/>
                </a:moveTo>
                <a:cubicBezTo>
                  <a:pt x="635993" y="200494"/>
                  <a:pt x="682560" y="177211"/>
                  <a:pt x="643755" y="144050"/>
                </a:cubicBezTo>
                <a:cubicBezTo>
                  <a:pt x="604950" y="110889"/>
                  <a:pt x="513932" y="4349"/>
                  <a:pt x="406688" y="116"/>
                </a:cubicBezTo>
                <a:cubicBezTo>
                  <a:pt x="299444" y="-4117"/>
                  <a:pt x="10166" y="108067"/>
                  <a:pt x="288" y="118650"/>
                </a:cubicBezTo>
                <a:cubicBezTo>
                  <a:pt x="-9590" y="129233"/>
                  <a:pt x="236649" y="60794"/>
                  <a:pt x="347421" y="63616"/>
                </a:cubicBezTo>
                <a:cubicBezTo>
                  <a:pt x="458193" y="66438"/>
                  <a:pt x="610593" y="117239"/>
                  <a:pt x="664921" y="135583"/>
                </a:cubicBezTo>
                <a:cubicBezTo>
                  <a:pt x="719249" y="153927"/>
                  <a:pt x="643049" y="197672"/>
                  <a:pt x="639521" y="199083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: 図形 2249">
            <a:extLst>
              <a:ext uri="{FF2B5EF4-FFF2-40B4-BE49-F238E27FC236}">
                <a16:creationId xmlns:a16="http://schemas.microsoft.com/office/drawing/2014/main" id="{5713C1C2-D5C2-4C5D-BDE7-7246D4204A85}"/>
              </a:ext>
            </a:extLst>
          </p:cNvPr>
          <p:cNvSpPr/>
          <p:nvPr/>
        </p:nvSpPr>
        <p:spPr>
          <a:xfrm>
            <a:off x="6486503" y="592388"/>
            <a:ext cx="1574235" cy="110543"/>
          </a:xfrm>
          <a:custGeom>
            <a:avLst/>
            <a:gdLst>
              <a:gd name="connsiteX0" fmla="*/ 104797 w 1574235"/>
              <a:gd name="connsiteY0" fmla="*/ 51079 h 110543"/>
              <a:gd name="connsiteX1" fmla="*/ 316464 w 1574235"/>
              <a:gd name="connsiteY1" fmla="*/ 76479 h 110543"/>
              <a:gd name="connsiteX2" fmla="*/ 858330 w 1574235"/>
              <a:gd name="connsiteY2" fmla="*/ 279 h 110543"/>
              <a:gd name="connsiteX3" fmla="*/ 1362097 w 1574235"/>
              <a:gd name="connsiteY3" fmla="*/ 51079 h 110543"/>
              <a:gd name="connsiteX4" fmla="*/ 1518730 w 1574235"/>
              <a:gd name="connsiteY4" fmla="*/ 59545 h 110543"/>
              <a:gd name="connsiteX5" fmla="*/ 1539897 w 1574235"/>
              <a:gd name="connsiteY5" fmla="*/ 110345 h 110543"/>
              <a:gd name="connsiteX6" fmla="*/ 1069997 w 1574235"/>
              <a:gd name="connsiteY6" fmla="*/ 38379 h 110543"/>
              <a:gd name="connsiteX7" fmla="*/ 83630 w 1574235"/>
              <a:gd name="connsiteY7" fmla="*/ 97645 h 110543"/>
              <a:gd name="connsiteX8" fmla="*/ 58230 w 1574235"/>
              <a:gd name="connsiteY8" fmla="*/ 72245 h 110543"/>
              <a:gd name="connsiteX9" fmla="*/ 104797 w 1574235"/>
              <a:gd name="connsiteY9" fmla="*/ 51079 h 11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235" h="110543">
                <a:moveTo>
                  <a:pt x="104797" y="51079"/>
                </a:moveTo>
                <a:cubicBezTo>
                  <a:pt x="147836" y="51785"/>
                  <a:pt x="190875" y="84946"/>
                  <a:pt x="316464" y="76479"/>
                </a:cubicBezTo>
                <a:cubicBezTo>
                  <a:pt x="442053" y="68012"/>
                  <a:pt x="684058" y="4512"/>
                  <a:pt x="858330" y="279"/>
                </a:cubicBezTo>
                <a:cubicBezTo>
                  <a:pt x="1032602" y="-3954"/>
                  <a:pt x="1252030" y="41201"/>
                  <a:pt x="1362097" y="51079"/>
                </a:cubicBezTo>
                <a:cubicBezTo>
                  <a:pt x="1472164" y="60957"/>
                  <a:pt x="1489097" y="49667"/>
                  <a:pt x="1518730" y="59545"/>
                </a:cubicBezTo>
                <a:cubicBezTo>
                  <a:pt x="1548363" y="69423"/>
                  <a:pt x="1614686" y="113873"/>
                  <a:pt x="1539897" y="110345"/>
                </a:cubicBezTo>
                <a:cubicBezTo>
                  <a:pt x="1465108" y="106817"/>
                  <a:pt x="1312708" y="40496"/>
                  <a:pt x="1069997" y="38379"/>
                </a:cubicBezTo>
                <a:cubicBezTo>
                  <a:pt x="827286" y="36262"/>
                  <a:pt x="252258" y="92001"/>
                  <a:pt x="83630" y="97645"/>
                </a:cubicBezTo>
                <a:cubicBezTo>
                  <a:pt x="-84998" y="103289"/>
                  <a:pt x="52586" y="76478"/>
                  <a:pt x="58230" y="72245"/>
                </a:cubicBezTo>
                <a:cubicBezTo>
                  <a:pt x="63874" y="68012"/>
                  <a:pt x="61758" y="50373"/>
                  <a:pt x="104797" y="51079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1" name="フリーフォーム: 図形 2250">
            <a:extLst>
              <a:ext uri="{FF2B5EF4-FFF2-40B4-BE49-F238E27FC236}">
                <a16:creationId xmlns:a16="http://schemas.microsoft.com/office/drawing/2014/main" id="{43466AF2-4208-4ABD-BC91-ED90188E1725}"/>
              </a:ext>
            </a:extLst>
          </p:cNvPr>
          <p:cNvSpPr/>
          <p:nvPr/>
        </p:nvSpPr>
        <p:spPr>
          <a:xfrm>
            <a:off x="5750253" y="3167569"/>
            <a:ext cx="230957" cy="80471"/>
          </a:xfrm>
          <a:custGeom>
            <a:avLst/>
            <a:gdLst>
              <a:gd name="connsiteX0" fmla="*/ 4964 w 230957"/>
              <a:gd name="connsiteY0" fmla="*/ 5314 h 80471"/>
              <a:gd name="connsiteX1" fmla="*/ 70580 w 230957"/>
              <a:gd name="connsiteY1" fmla="*/ 1081 h 80471"/>
              <a:gd name="connsiteX2" fmla="*/ 184880 w 230957"/>
              <a:gd name="connsiteY2" fmla="*/ 9548 h 80471"/>
              <a:gd name="connsiteX3" fmla="*/ 227214 w 230957"/>
              <a:gd name="connsiteY3" fmla="*/ 79398 h 80471"/>
              <a:gd name="connsiteX4" fmla="*/ 203930 w 230957"/>
              <a:gd name="connsiteY4" fmla="*/ 47648 h 80471"/>
              <a:gd name="connsiteX5" fmla="*/ 4964 w 230957"/>
              <a:gd name="connsiteY5" fmla="*/ 5314 h 8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957" h="80471">
                <a:moveTo>
                  <a:pt x="4964" y="5314"/>
                </a:moveTo>
                <a:cubicBezTo>
                  <a:pt x="-17261" y="-2447"/>
                  <a:pt x="40594" y="375"/>
                  <a:pt x="70580" y="1081"/>
                </a:cubicBezTo>
                <a:cubicBezTo>
                  <a:pt x="100566" y="1787"/>
                  <a:pt x="158774" y="-3505"/>
                  <a:pt x="184880" y="9548"/>
                </a:cubicBezTo>
                <a:cubicBezTo>
                  <a:pt x="210986" y="22601"/>
                  <a:pt x="224039" y="73048"/>
                  <a:pt x="227214" y="79398"/>
                </a:cubicBezTo>
                <a:cubicBezTo>
                  <a:pt x="230389" y="85748"/>
                  <a:pt x="240619" y="62465"/>
                  <a:pt x="203930" y="47648"/>
                </a:cubicBezTo>
                <a:cubicBezTo>
                  <a:pt x="167241" y="32831"/>
                  <a:pt x="27189" y="13075"/>
                  <a:pt x="4964" y="5314"/>
                </a:cubicBezTo>
                <a:close/>
              </a:path>
            </a:pathLst>
          </a:cu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2" name="フリーフォーム: 図形 2251">
            <a:extLst>
              <a:ext uri="{FF2B5EF4-FFF2-40B4-BE49-F238E27FC236}">
                <a16:creationId xmlns:a16="http://schemas.microsoft.com/office/drawing/2014/main" id="{9093A93A-AFEF-4858-A25C-2D42FA651AD1}"/>
              </a:ext>
            </a:extLst>
          </p:cNvPr>
          <p:cNvSpPr/>
          <p:nvPr/>
        </p:nvSpPr>
        <p:spPr>
          <a:xfrm>
            <a:off x="4956938" y="3632124"/>
            <a:ext cx="377424" cy="403209"/>
          </a:xfrm>
          <a:custGeom>
            <a:avLst/>
            <a:gdLst>
              <a:gd name="connsiteX0" fmla="*/ 323087 w 377424"/>
              <a:gd name="connsiteY0" fmla="*/ 76 h 403209"/>
              <a:gd name="connsiteX1" fmla="*/ 377062 w 377424"/>
              <a:gd name="connsiteY1" fmla="*/ 108026 h 403209"/>
              <a:gd name="connsiteX2" fmla="*/ 291337 w 377424"/>
              <a:gd name="connsiteY2" fmla="*/ 179464 h 403209"/>
              <a:gd name="connsiteX3" fmla="*/ 38925 w 377424"/>
              <a:gd name="connsiteY3" fmla="*/ 379489 h 403209"/>
              <a:gd name="connsiteX4" fmla="*/ 2412 w 377424"/>
              <a:gd name="connsiteY4" fmla="*/ 395364 h 403209"/>
              <a:gd name="connsiteX5" fmla="*/ 54800 w 377424"/>
              <a:gd name="connsiteY5" fmla="*/ 342976 h 403209"/>
              <a:gd name="connsiteX6" fmla="*/ 156400 w 377424"/>
              <a:gd name="connsiteY6" fmla="*/ 277889 h 403209"/>
              <a:gd name="connsiteX7" fmla="*/ 346900 w 377424"/>
              <a:gd name="connsiteY7" fmla="*/ 125489 h 403209"/>
              <a:gd name="connsiteX8" fmla="*/ 323087 w 377424"/>
              <a:gd name="connsiteY8" fmla="*/ 76 h 40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7424" h="403209">
                <a:moveTo>
                  <a:pt x="323087" y="76"/>
                </a:moveTo>
                <a:cubicBezTo>
                  <a:pt x="328114" y="-2834"/>
                  <a:pt x="382354" y="78128"/>
                  <a:pt x="377062" y="108026"/>
                </a:cubicBezTo>
                <a:cubicBezTo>
                  <a:pt x="371770" y="137924"/>
                  <a:pt x="347693" y="134220"/>
                  <a:pt x="291337" y="179464"/>
                </a:cubicBezTo>
                <a:cubicBezTo>
                  <a:pt x="234981" y="224708"/>
                  <a:pt x="87079" y="343506"/>
                  <a:pt x="38925" y="379489"/>
                </a:cubicBezTo>
                <a:cubicBezTo>
                  <a:pt x="-9229" y="415472"/>
                  <a:pt x="-234" y="401449"/>
                  <a:pt x="2412" y="395364"/>
                </a:cubicBezTo>
                <a:cubicBezTo>
                  <a:pt x="5058" y="389279"/>
                  <a:pt x="29135" y="362555"/>
                  <a:pt x="54800" y="342976"/>
                </a:cubicBezTo>
                <a:cubicBezTo>
                  <a:pt x="80465" y="323397"/>
                  <a:pt x="107717" y="314137"/>
                  <a:pt x="156400" y="277889"/>
                </a:cubicBezTo>
                <a:cubicBezTo>
                  <a:pt x="205083" y="241641"/>
                  <a:pt x="317531" y="169145"/>
                  <a:pt x="346900" y="125489"/>
                </a:cubicBezTo>
                <a:cubicBezTo>
                  <a:pt x="376269" y="81833"/>
                  <a:pt x="318060" y="2986"/>
                  <a:pt x="323087" y="76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3" name="フリーフォーム: 図形 2252">
            <a:extLst>
              <a:ext uri="{FF2B5EF4-FFF2-40B4-BE49-F238E27FC236}">
                <a16:creationId xmlns:a16="http://schemas.microsoft.com/office/drawing/2014/main" id="{6DBAFF77-896E-4C1B-A84C-D937E6268413}"/>
              </a:ext>
            </a:extLst>
          </p:cNvPr>
          <p:cNvSpPr/>
          <p:nvPr/>
        </p:nvSpPr>
        <p:spPr>
          <a:xfrm>
            <a:off x="5121618" y="4673469"/>
            <a:ext cx="254340" cy="157072"/>
          </a:xfrm>
          <a:custGeom>
            <a:avLst/>
            <a:gdLst>
              <a:gd name="connsiteX0" fmla="*/ 715 w 254340"/>
              <a:gd name="connsiteY0" fmla="*/ 131 h 157072"/>
              <a:gd name="connsiteX1" fmla="*/ 186982 w 254340"/>
              <a:gd name="connsiteY1" fmla="*/ 91148 h 157072"/>
              <a:gd name="connsiteX2" fmla="*/ 252599 w 254340"/>
              <a:gd name="connsiteY2" fmla="*/ 156764 h 157072"/>
              <a:gd name="connsiteX3" fmla="*/ 127715 w 254340"/>
              <a:gd name="connsiteY3" fmla="*/ 112314 h 157072"/>
              <a:gd name="connsiteX4" fmla="*/ 715 w 254340"/>
              <a:gd name="connsiteY4" fmla="*/ 131 h 157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4340" h="157072">
                <a:moveTo>
                  <a:pt x="715" y="131"/>
                </a:moveTo>
                <a:cubicBezTo>
                  <a:pt x="10593" y="-3397"/>
                  <a:pt x="145001" y="65043"/>
                  <a:pt x="186982" y="91148"/>
                </a:cubicBezTo>
                <a:cubicBezTo>
                  <a:pt x="228963" y="117254"/>
                  <a:pt x="262477" y="153236"/>
                  <a:pt x="252599" y="156764"/>
                </a:cubicBezTo>
                <a:cubicBezTo>
                  <a:pt x="242721" y="160292"/>
                  <a:pt x="169696" y="132775"/>
                  <a:pt x="127715" y="112314"/>
                </a:cubicBezTo>
                <a:cubicBezTo>
                  <a:pt x="85734" y="91853"/>
                  <a:pt x="-9163" y="3659"/>
                  <a:pt x="715" y="131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5" name="フリーフォーム: 図形 2254">
            <a:extLst>
              <a:ext uri="{FF2B5EF4-FFF2-40B4-BE49-F238E27FC236}">
                <a16:creationId xmlns:a16="http://schemas.microsoft.com/office/drawing/2014/main" id="{C365718C-C82E-41CD-9245-BCEA2458EB85}"/>
              </a:ext>
            </a:extLst>
          </p:cNvPr>
          <p:cNvSpPr/>
          <p:nvPr/>
        </p:nvSpPr>
        <p:spPr>
          <a:xfrm>
            <a:off x="5225387" y="3841668"/>
            <a:ext cx="107124" cy="266486"/>
          </a:xfrm>
          <a:custGeom>
            <a:avLst/>
            <a:gdLst>
              <a:gd name="connsiteX0" fmla="*/ 22888 w 107124"/>
              <a:gd name="connsiteY0" fmla="*/ 82 h 266486"/>
              <a:gd name="connsiteX1" fmla="*/ 3838 w 107124"/>
              <a:gd name="connsiteY1" fmla="*/ 104857 h 266486"/>
              <a:gd name="connsiteX2" fmla="*/ 107026 w 107124"/>
              <a:gd name="connsiteY2" fmla="*/ 263607 h 266486"/>
              <a:gd name="connsiteX3" fmla="*/ 22888 w 107124"/>
              <a:gd name="connsiteY3" fmla="*/ 198520 h 266486"/>
              <a:gd name="connsiteX4" fmla="*/ 30826 w 107124"/>
              <a:gd name="connsiteY4" fmla="*/ 88982 h 266486"/>
              <a:gd name="connsiteX5" fmla="*/ 22888 w 107124"/>
              <a:gd name="connsiteY5" fmla="*/ 82 h 266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124" h="266486">
                <a:moveTo>
                  <a:pt x="22888" y="82"/>
                </a:moveTo>
                <a:cubicBezTo>
                  <a:pt x="18390" y="2728"/>
                  <a:pt x="-10185" y="60936"/>
                  <a:pt x="3838" y="104857"/>
                </a:cubicBezTo>
                <a:cubicBezTo>
                  <a:pt x="17861" y="148778"/>
                  <a:pt x="103851" y="247997"/>
                  <a:pt x="107026" y="263607"/>
                </a:cubicBezTo>
                <a:cubicBezTo>
                  <a:pt x="110201" y="279217"/>
                  <a:pt x="35588" y="227624"/>
                  <a:pt x="22888" y="198520"/>
                </a:cubicBezTo>
                <a:cubicBezTo>
                  <a:pt x="10188" y="169416"/>
                  <a:pt x="29503" y="118880"/>
                  <a:pt x="30826" y="88982"/>
                </a:cubicBezTo>
                <a:cubicBezTo>
                  <a:pt x="32149" y="59084"/>
                  <a:pt x="27386" y="-2564"/>
                  <a:pt x="22888" y="8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6" name="フリーフォーム: 図形 2255">
            <a:extLst>
              <a:ext uri="{FF2B5EF4-FFF2-40B4-BE49-F238E27FC236}">
                <a16:creationId xmlns:a16="http://schemas.microsoft.com/office/drawing/2014/main" id="{300D4A5F-BF7A-4D14-865B-EF2362C47CD8}"/>
              </a:ext>
            </a:extLst>
          </p:cNvPr>
          <p:cNvSpPr/>
          <p:nvPr/>
        </p:nvSpPr>
        <p:spPr>
          <a:xfrm>
            <a:off x="5283121" y="2770151"/>
            <a:ext cx="392965" cy="111143"/>
          </a:xfrm>
          <a:custGeom>
            <a:avLst/>
            <a:gdLst>
              <a:gd name="connsiteX0" fmla="*/ 79 w 392965"/>
              <a:gd name="connsiteY0" fmla="*/ 37 h 111143"/>
              <a:gd name="connsiteX1" fmla="*/ 55642 w 392965"/>
              <a:gd name="connsiteY1" fmla="*/ 4799 h 111143"/>
              <a:gd name="connsiteX2" fmla="*/ 363617 w 392965"/>
              <a:gd name="connsiteY2" fmla="*/ 34962 h 111143"/>
              <a:gd name="connsiteX3" fmla="*/ 368379 w 392965"/>
              <a:gd name="connsiteY3" fmla="*/ 46074 h 111143"/>
              <a:gd name="connsiteX4" fmla="*/ 257254 w 392965"/>
              <a:gd name="connsiteY4" fmla="*/ 85762 h 111143"/>
              <a:gd name="connsiteX5" fmla="*/ 250904 w 392965"/>
              <a:gd name="connsiteY5" fmla="*/ 109574 h 111143"/>
              <a:gd name="connsiteX6" fmla="*/ 308054 w 392965"/>
              <a:gd name="connsiteY6" fmla="*/ 41312 h 111143"/>
              <a:gd name="connsiteX7" fmla="*/ 79 w 392965"/>
              <a:gd name="connsiteY7" fmla="*/ 37 h 111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2965" h="111143">
                <a:moveTo>
                  <a:pt x="79" y="37"/>
                </a:moveTo>
                <a:cubicBezTo>
                  <a:pt x="-2435" y="-493"/>
                  <a:pt x="55642" y="4799"/>
                  <a:pt x="55642" y="4799"/>
                </a:cubicBezTo>
                <a:lnTo>
                  <a:pt x="363617" y="34962"/>
                </a:lnTo>
                <a:cubicBezTo>
                  <a:pt x="415740" y="41841"/>
                  <a:pt x="386106" y="37607"/>
                  <a:pt x="368379" y="46074"/>
                </a:cubicBezTo>
                <a:cubicBezTo>
                  <a:pt x="350652" y="54541"/>
                  <a:pt x="276833" y="75179"/>
                  <a:pt x="257254" y="85762"/>
                </a:cubicBezTo>
                <a:cubicBezTo>
                  <a:pt x="237675" y="96345"/>
                  <a:pt x="242437" y="116982"/>
                  <a:pt x="250904" y="109574"/>
                </a:cubicBezTo>
                <a:cubicBezTo>
                  <a:pt x="259371" y="102166"/>
                  <a:pt x="348271" y="59039"/>
                  <a:pt x="308054" y="41312"/>
                </a:cubicBezTo>
                <a:cubicBezTo>
                  <a:pt x="267837" y="23585"/>
                  <a:pt x="138720" y="13398"/>
                  <a:pt x="79" y="3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7" name="フリーフォーム: 図形 2256">
            <a:extLst>
              <a:ext uri="{FF2B5EF4-FFF2-40B4-BE49-F238E27FC236}">
                <a16:creationId xmlns:a16="http://schemas.microsoft.com/office/drawing/2014/main" id="{C89A7F19-6DC0-4712-88B8-7A09AE8F29C1}"/>
              </a:ext>
            </a:extLst>
          </p:cNvPr>
          <p:cNvSpPr/>
          <p:nvPr/>
        </p:nvSpPr>
        <p:spPr>
          <a:xfrm>
            <a:off x="6377698" y="4308308"/>
            <a:ext cx="716928" cy="411058"/>
          </a:xfrm>
          <a:custGeom>
            <a:avLst/>
            <a:gdLst>
              <a:gd name="connsiteX0" fmla="*/ 4052 w 716928"/>
              <a:gd name="connsiteY0" fmla="*/ 403392 h 411058"/>
              <a:gd name="connsiteX1" fmla="*/ 54852 w 716928"/>
              <a:gd name="connsiteY1" fmla="*/ 381167 h 411058"/>
              <a:gd name="connsiteX2" fmla="*/ 651752 w 716928"/>
              <a:gd name="connsiteY2" fmla="*/ 79542 h 411058"/>
              <a:gd name="connsiteX3" fmla="*/ 696202 w 716928"/>
              <a:gd name="connsiteY3" fmla="*/ 167 h 411058"/>
              <a:gd name="connsiteX4" fmla="*/ 607302 w 716928"/>
              <a:gd name="connsiteY4" fmla="*/ 60492 h 411058"/>
              <a:gd name="connsiteX5" fmla="*/ 496177 w 716928"/>
              <a:gd name="connsiteY5" fmla="*/ 123992 h 411058"/>
              <a:gd name="connsiteX6" fmla="*/ 185027 w 716928"/>
              <a:gd name="connsiteY6" fmla="*/ 225592 h 411058"/>
              <a:gd name="connsiteX7" fmla="*/ 4052 w 716928"/>
              <a:gd name="connsiteY7" fmla="*/ 403392 h 411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6928" h="411058">
                <a:moveTo>
                  <a:pt x="4052" y="403392"/>
                </a:moveTo>
                <a:cubicBezTo>
                  <a:pt x="-17644" y="429321"/>
                  <a:pt x="54852" y="381167"/>
                  <a:pt x="54852" y="381167"/>
                </a:cubicBezTo>
                <a:cubicBezTo>
                  <a:pt x="162802" y="327192"/>
                  <a:pt x="544860" y="143042"/>
                  <a:pt x="651752" y="79542"/>
                </a:cubicBezTo>
                <a:cubicBezTo>
                  <a:pt x="758644" y="16042"/>
                  <a:pt x="703610" y="3342"/>
                  <a:pt x="696202" y="167"/>
                </a:cubicBezTo>
                <a:cubicBezTo>
                  <a:pt x="688794" y="-3008"/>
                  <a:pt x="640640" y="39854"/>
                  <a:pt x="607302" y="60492"/>
                </a:cubicBezTo>
                <a:cubicBezTo>
                  <a:pt x="573965" y="81129"/>
                  <a:pt x="566556" y="96475"/>
                  <a:pt x="496177" y="123992"/>
                </a:cubicBezTo>
                <a:cubicBezTo>
                  <a:pt x="425798" y="151509"/>
                  <a:pt x="266519" y="176380"/>
                  <a:pt x="185027" y="225592"/>
                </a:cubicBezTo>
                <a:cubicBezTo>
                  <a:pt x="103535" y="274804"/>
                  <a:pt x="25748" y="377463"/>
                  <a:pt x="4052" y="40339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8" name="フリーフォーム: 図形 2257">
            <a:extLst>
              <a:ext uri="{FF2B5EF4-FFF2-40B4-BE49-F238E27FC236}">
                <a16:creationId xmlns:a16="http://schemas.microsoft.com/office/drawing/2014/main" id="{CC3C1A83-1F60-40AF-89EC-7FCB32C11FFE}"/>
              </a:ext>
            </a:extLst>
          </p:cNvPr>
          <p:cNvSpPr/>
          <p:nvPr/>
        </p:nvSpPr>
        <p:spPr>
          <a:xfrm>
            <a:off x="6864173" y="3518084"/>
            <a:ext cx="471262" cy="898362"/>
          </a:xfrm>
          <a:custGeom>
            <a:avLst/>
            <a:gdLst>
              <a:gd name="connsiteX0" fmla="*/ 466902 w 471262"/>
              <a:gd name="connsiteY0" fmla="*/ 34741 h 898362"/>
              <a:gd name="connsiteX1" fmla="*/ 451027 w 471262"/>
              <a:gd name="connsiteY1" fmla="*/ 101416 h 898362"/>
              <a:gd name="connsiteX2" fmla="*/ 298627 w 471262"/>
              <a:gd name="connsiteY2" fmla="*/ 453841 h 898362"/>
              <a:gd name="connsiteX3" fmla="*/ 82727 w 471262"/>
              <a:gd name="connsiteY3" fmla="*/ 803091 h 898362"/>
              <a:gd name="connsiteX4" fmla="*/ 3352 w 471262"/>
              <a:gd name="connsiteY4" fmla="*/ 898341 h 898362"/>
              <a:gd name="connsiteX5" fmla="*/ 181152 w 471262"/>
              <a:gd name="connsiteY5" fmla="*/ 809441 h 898362"/>
              <a:gd name="connsiteX6" fmla="*/ 425627 w 471262"/>
              <a:gd name="connsiteY6" fmla="*/ 590366 h 898362"/>
              <a:gd name="connsiteX7" fmla="*/ 466902 w 471262"/>
              <a:gd name="connsiteY7" fmla="*/ 34741 h 89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262" h="898362">
                <a:moveTo>
                  <a:pt x="466902" y="34741"/>
                </a:moveTo>
                <a:cubicBezTo>
                  <a:pt x="471135" y="-46751"/>
                  <a:pt x="479073" y="31566"/>
                  <a:pt x="451027" y="101416"/>
                </a:cubicBezTo>
                <a:cubicBezTo>
                  <a:pt x="422981" y="171266"/>
                  <a:pt x="360010" y="336895"/>
                  <a:pt x="298627" y="453841"/>
                </a:cubicBezTo>
                <a:cubicBezTo>
                  <a:pt x="237244" y="570787"/>
                  <a:pt x="131939" y="729008"/>
                  <a:pt x="82727" y="803091"/>
                </a:cubicBezTo>
                <a:cubicBezTo>
                  <a:pt x="33515" y="877174"/>
                  <a:pt x="-13052" y="897283"/>
                  <a:pt x="3352" y="898341"/>
                </a:cubicBezTo>
                <a:cubicBezTo>
                  <a:pt x="19756" y="899399"/>
                  <a:pt x="110773" y="860770"/>
                  <a:pt x="181152" y="809441"/>
                </a:cubicBezTo>
                <a:cubicBezTo>
                  <a:pt x="251531" y="758112"/>
                  <a:pt x="379590" y="716837"/>
                  <a:pt x="425627" y="590366"/>
                </a:cubicBezTo>
                <a:cubicBezTo>
                  <a:pt x="471664" y="463895"/>
                  <a:pt x="462669" y="116233"/>
                  <a:pt x="466902" y="34741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9" name="フリーフォーム: 図形 2258">
            <a:extLst>
              <a:ext uri="{FF2B5EF4-FFF2-40B4-BE49-F238E27FC236}">
                <a16:creationId xmlns:a16="http://schemas.microsoft.com/office/drawing/2014/main" id="{BD8591B8-9E3B-4CBB-A718-1D4721D30E16}"/>
              </a:ext>
            </a:extLst>
          </p:cNvPr>
          <p:cNvSpPr/>
          <p:nvPr/>
        </p:nvSpPr>
        <p:spPr>
          <a:xfrm>
            <a:off x="6762474" y="2757990"/>
            <a:ext cx="232707" cy="212207"/>
          </a:xfrm>
          <a:custGeom>
            <a:avLst/>
            <a:gdLst>
              <a:gd name="connsiteX0" fmla="*/ 276 w 232707"/>
              <a:gd name="connsiteY0" fmla="*/ 27 h 212207"/>
              <a:gd name="connsiteX1" fmla="*/ 226759 w 232707"/>
              <a:gd name="connsiteY1" fmla="*/ 152427 h 212207"/>
              <a:gd name="connsiteX2" fmla="*/ 169609 w 232707"/>
              <a:gd name="connsiteY2" fmla="*/ 158777 h 212207"/>
              <a:gd name="connsiteX3" fmla="*/ 201359 w 232707"/>
              <a:gd name="connsiteY3" fmla="*/ 194760 h 212207"/>
              <a:gd name="connsiteX4" fmla="*/ 125159 w 232707"/>
              <a:gd name="connsiteY4" fmla="*/ 203227 h 212207"/>
              <a:gd name="connsiteX5" fmla="*/ 197126 w 232707"/>
              <a:gd name="connsiteY5" fmla="*/ 209577 h 212207"/>
              <a:gd name="connsiteX6" fmla="*/ 84943 w 232707"/>
              <a:gd name="connsiteY6" fmla="*/ 156660 h 212207"/>
              <a:gd name="connsiteX7" fmla="*/ 178076 w 232707"/>
              <a:gd name="connsiteY7" fmla="*/ 139727 h 212207"/>
              <a:gd name="connsiteX8" fmla="*/ 276 w 232707"/>
              <a:gd name="connsiteY8" fmla="*/ 27 h 212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707" h="212207">
                <a:moveTo>
                  <a:pt x="276" y="27"/>
                </a:moveTo>
                <a:cubicBezTo>
                  <a:pt x="8390" y="2144"/>
                  <a:pt x="198537" y="125969"/>
                  <a:pt x="226759" y="152427"/>
                </a:cubicBezTo>
                <a:cubicBezTo>
                  <a:pt x="254981" y="178885"/>
                  <a:pt x="173842" y="151721"/>
                  <a:pt x="169609" y="158777"/>
                </a:cubicBezTo>
                <a:cubicBezTo>
                  <a:pt x="165376" y="165833"/>
                  <a:pt x="208767" y="187352"/>
                  <a:pt x="201359" y="194760"/>
                </a:cubicBezTo>
                <a:cubicBezTo>
                  <a:pt x="193951" y="202168"/>
                  <a:pt x="125865" y="200757"/>
                  <a:pt x="125159" y="203227"/>
                </a:cubicBezTo>
                <a:cubicBezTo>
                  <a:pt x="124453" y="205697"/>
                  <a:pt x="203829" y="217338"/>
                  <a:pt x="197126" y="209577"/>
                </a:cubicBezTo>
                <a:cubicBezTo>
                  <a:pt x="190423" y="201816"/>
                  <a:pt x="88118" y="168302"/>
                  <a:pt x="84943" y="156660"/>
                </a:cubicBezTo>
                <a:cubicBezTo>
                  <a:pt x="81768" y="145018"/>
                  <a:pt x="191129" y="161599"/>
                  <a:pt x="178076" y="139727"/>
                </a:cubicBezTo>
                <a:cubicBezTo>
                  <a:pt x="165023" y="117855"/>
                  <a:pt x="-7838" y="-2090"/>
                  <a:pt x="276" y="2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0" name="フリーフォーム: 図形 2259">
            <a:extLst>
              <a:ext uri="{FF2B5EF4-FFF2-40B4-BE49-F238E27FC236}">
                <a16:creationId xmlns:a16="http://schemas.microsoft.com/office/drawing/2014/main" id="{628E22A4-86CE-49B2-816E-271F62766EEA}"/>
              </a:ext>
            </a:extLst>
          </p:cNvPr>
          <p:cNvSpPr/>
          <p:nvPr/>
        </p:nvSpPr>
        <p:spPr>
          <a:xfrm>
            <a:off x="4343620" y="3919016"/>
            <a:ext cx="886031" cy="212582"/>
          </a:xfrm>
          <a:custGeom>
            <a:avLst/>
            <a:gdLst>
              <a:gd name="connsiteX0" fmla="*/ 29943 w 886031"/>
              <a:gd name="connsiteY0" fmla="*/ 5284 h 212582"/>
              <a:gd name="connsiteX1" fmla="*/ 277593 w 886031"/>
              <a:gd name="connsiteY1" fmla="*/ 22747 h 212582"/>
              <a:gd name="connsiteX2" fmla="*/ 877668 w 886031"/>
              <a:gd name="connsiteY2" fmla="*/ 181497 h 212582"/>
              <a:gd name="connsiteX3" fmla="*/ 617318 w 886031"/>
              <a:gd name="connsiteY3" fmla="*/ 206897 h 212582"/>
              <a:gd name="connsiteX4" fmla="*/ 456980 w 886031"/>
              <a:gd name="connsiteY4" fmla="*/ 203722 h 212582"/>
              <a:gd name="connsiteX5" fmla="*/ 134718 w 886031"/>
              <a:gd name="connsiteY5" fmla="*/ 114822 h 212582"/>
              <a:gd name="connsiteX6" fmla="*/ 1368 w 886031"/>
              <a:gd name="connsiteY6" fmla="*/ 97359 h 212582"/>
              <a:gd name="connsiteX7" fmla="*/ 63280 w 886031"/>
              <a:gd name="connsiteY7" fmla="*/ 64022 h 212582"/>
              <a:gd name="connsiteX8" fmla="*/ 29943 w 886031"/>
              <a:gd name="connsiteY8" fmla="*/ 5284 h 212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6031" h="212582">
                <a:moveTo>
                  <a:pt x="29943" y="5284"/>
                </a:moveTo>
                <a:cubicBezTo>
                  <a:pt x="65662" y="-1595"/>
                  <a:pt x="136306" y="-6622"/>
                  <a:pt x="277593" y="22747"/>
                </a:cubicBezTo>
                <a:cubicBezTo>
                  <a:pt x="418880" y="52116"/>
                  <a:pt x="821047" y="150805"/>
                  <a:pt x="877668" y="181497"/>
                </a:cubicBezTo>
                <a:cubicBezTo>
                  <a:pt x="934289" y="212189"/>
                  <a:pt x="687433" y="203193"/>
                  <a:pt x="617318" y="206897"/>
                </a:cubicBezTo>
                <a:cubicBezTo>
                  <a:pt x="547203" y="210601"/>
                  <a:pt x="537413" y="219068"/>
                  <a:pt x="456980" y="203722"/>
                </a:cubicBezTo>
                <a:cubicBezTo>
                  <a:pt x="376547" y="188376"/>
                  <a:pt x="210653" y="132549"/>
                  <a:pt x="134718" y="114822"/>
                </a:cubicBezTo>
                <a:cubicBezTo>
                  <a:pt x="58783" y="97095"/>
                  <a:pt x="13274" y="105826"/>
                  <a:pt x="1368" y="97359"/>
                </a:cubicBezTo>
                <a:cubicBezTo>
                  <a:pt x="-10538" y="88892"/>
                  <a:pt x="59047" y="79103"/>
                  <a:pt x="63280" y="64022"/>
                </a:cubicBezTo>
                <a:cubicBezTo>
                  <a:pt x="67513" y="48941"/>
                  <a:pt x="-5776" y="12163"/>
                  <a:pt x="29943" y="5284"/>
                </a:cubicBezTo>
                <a:close/>
              </a:path>
            </a:pathLst>
          </a:custGeom>
          <a:solidFill>
            <a:schemeClr val="accent2">
              <a:lumMod val="50000"/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1" name="フリーフォーム: 図形 2260">
            <a:extLst>
              <a:ext uri="{FF2B5EF4-FFF2-40B4-BE49-F238E27FC236}">
                <a16:creationId xmlns:a16="http://schemas.microsoft.com/office/drawing/2014/main" id="{F4F32DDE-0807-4C4E-82B7-411F28707400}"/>
              </a:ext>
            </a:extLst>
          </p:cNvPr>
          <p:cNvSpPr/>
          <p:nvPr/>
        </p:nvSpPr>
        <p:spPr>
          <a:xfrm>
            <a:off x="7458826" y="3312511"/>
            <a:ext cx="273833" cy="228929"/>
          </a:xfrm>
          <a:custGeom>
            <a:avLst/>
            <a:gdLst>
              <a:gd name="connsiteX0" fmla="*/ 42641 w 273833"/>
              <a:gd name="connsiteY0" fmla="*/ 72 h 228929"/>
              <a:gd name="connsiteX1" fmla="*/ 46874 w 273833"/>
              <a:gd name="connsiteY1" fmla="*/ 175756 h 228929"/>
              <a:gd name="connsiteX2" fmla="*/ 169641 w 273833"/>
              <a:gd name="connsiteY2" fmla="*/ 160939 h 228929"/>
              <a:gd name="connsiteX3" fmla="*/ 273357 w 273833"/>
              <a:gd name="connsiteY3" fmla="*/ 99556 h 228929"/>
              <a:gd name="connsiteX4" fmla="*/ 127307 w 273833"/>
              <a:gd name="connsiteY4" fmla="*/ 220206 h 228929"/>
              <a:gd name="connsiteX5" fmla="*/ 2424 w 273833"/>
              <a:gd name="connsiteY5" fmla="*/ 199039 h 228929"/>
              <a:gd name="connsiteX6" fmla="*/ 42641 w 273833"/>
              <a:gd name="connsiteY6" fmla="*/ 72 h 228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833" h="228929">
                <a:moveTo>
                  <a:pt x="42641" y="72"/>
                </a:moveTo>
                <a:cubicBezTo>
                  <a:pt x="50049" y="-3809"/>
                  <a:pt x="25707" y="148945"/>
                  <a:pt x="46874" y="175756"/>
                </a:cubicBezTo>
                <a:cubicBezTo>
                  <a:pt x="68041" y="202567"/>
                  <a:pt x="131894" y="173639"/>
                  <a:pt x="169641" y="160939"/>
                </a:cubicBezTo>
                <a:cubicBezTo>
                  <a:pt x="207388" y="148239"/>
                  <a:pt x="280413" y="89678"/>
                  <a:pt x="273357" y="99556"/>
                </a:cubicBezTo>
                <a:cubicBezTo>
                  <a:pt x="266301" y="109434"/>
                  <a:pt x="172462" y="203626"/>
                  <a:pt x="127307" y="220206"/>
                </a:cubicBezTo>
                <a:cubicBezTo>
                  <a:pt x="82152" y="236786"/>
                  <a:pt x="15830" y="229731"/>
                  <a:pt x="2424" y="199039"/>
                </a:cubicBezTo>
                <a:cubicBezTo>
                  <a:pt x="-10982" y="168347"/>
                  <a:pt x="35233" y="3953"/>
                  <a:pt x="42641" y="72"/>
                </a:cubicBezTo>
                <a:close/>
              </a:path>
            </a:pathLst>
          </a:custGeom>
          <a:solidFill>
            <a:schemeClr val="bg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2" name="フリーフォーム: 図形 2261">
            <a:extLst>
              <a:ext uri="{FF2B5EF4-FFF2-40B4-BE49-F238E27FC236}">
                <a16:creationId xmlns:a16="http://schemas.microsoft.com/office/drawing/2014/main" id="{34501F11-532B-47FF-90BD-DA60D350417E}"/>
              </a:ext>
            </a:extLst>
          </p:cNvPr>
          <p:cNvSpPr/>
          <p:nvPr/>
        </p:nvSpPr>
        <p:spPr>
          <a:xfrm>
            <a:off x="5465560" y="4021523"/>
            <a:ext cx="659411" cy="94869"/>
          </a:xfrm>
          <a:custGeom>
            <a:avLst/>
            <a:gdLst>
              <a:gd name="connsiteX0" fmla="*/ 659015 w 659411"/>
              <a:gd name="connsiteY0" fmla="*/ 58352 h 94869"/>
              <a:gd name="connsiteX1" fmla="*/ 606628 w 659411"/>
              <a:gd name="connsiteY1" fmla="*/ 18665 h 94869"/>
              <a:gd name="connsiteX2" fmla="*/ 579640 w 659411"/>
              <a:gd name="connsiteY2" fmla="*/ 80577 h 94869"/>
              <a:gd name="connsiteX3" fmla="*/ 541540 w 659411"/>
              <a:gd name="connsiteY3" fmla="*/ 56765 h 94869"/>
              <a:gd name="connsiteX4" fmla="*/ 501853 w 659411"/>
              <a:gd name="connsiteY4" fmla="*/ 31365 h 94869"/>
              <a:gd name="connsiteX5" fmla="*/ 409778 w 659411"/>
              <a:gd name="connsiteY5" fmla="*/ 40890 h 94869"/>
              <a:gd name="connsiteX6" fmla="*/ 481215 w 659411"/>
              <a:gd name="connsiteY6" fmla="*/ 94865 h 94869"/>
              <a:gd name="connsiteX7" fmla="*/ 322465 w 659411"/>
              <a:gd name="connsiteY7" fmla="*/ 44065 h 94869"/>
              <a:gd name="connsiteX8" fmla="*/ 293890 w 659411"/>
              <a:gd name="connsiteY8" fmla="*/ 75815 h 94869"/>
              <a:gd name="connsiteX9" fmla="*/ 324053 w 659411"/>
              <a:gd name="connsiteY9" fmla="*/ 75815 h 94869"/>
              <a:gd name="connsiteX10" fmla="*/ 276428 w 659411"/>
              <a:gd name="connsiteY10" fmla="*/ 67877 h 94869"/>
              <a:gd name="connsiteX11" fmla="*/ 266903 w 659411"/>
              <a:gd name="connsiteY11" fmla="*/ 52002 h 94869"/>
              <a:gd name="connsiteX12" fmla="*/ 201815 w 659411"/>
              <a:gd name="connsiteY12" fmla="*/ 42477 h 94869"/>
              <a:gd name="connsiteX13" fmla="*/ 214515 w 659411"/>
              <a:gd name="connsiteY13" fmla="*/ 69465 h 94869"/>
              <a:gd name="connsiteX14" fmla="*/ 17665 w 659411"/>
              <a:gd name="connsiteY14" fmla="*/ 58352 h 94869"/>
              <a:gd name="connsiteX15" fmla="*/ 25603 w 659411"/>
              <a:gd name="connsiteY15" fmla="*/ 29777 h 94869"/>
              <a:gd name="connsiteX16" fmla="*/ 160540 w 659411"/>
              <a:gd name="connsiteY16" fmla="*/ 21840 h 94869"/>
              <a:gd name="connsiteX17" fmla="*/ 274840 w 659411"/>
              <a:gd name="connsiteY17" fmla="*/ 10727 h 94869"/>
              <a:gd name="connsiteX18" fmla="*/ 563765 w 659411"/>
              <a:gd name="connsiteY18" fmla="*/ 2790 h 94869"/>
              <a:gd name="connsiteX19" fmla="*/ 576465 w 659411"/>
              <a:gd name="connsiteY19" fmla="*/ 2790 h 94869"/>
              <a:gd name="connsiteX20" fmla="*/ 659015 w 659411"/>
              <a:gd name="connsiteY20" fmla="*/ 58352 h 94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59411" h="94869">
                <a:moveTo>
                  <a:pt x="659015" y="58352"/>
                </a:moveTo>
                <a:cubicBezTo>
                  <a:pt x="664042" y="60998"/>
                  <a:pt x="619857" y="14961"/>
                  <a:pt x="606628" y="18665"/>
                </a:cubicBezTo>
                <a:cubicBezTo>
                  <a:pt x="593399" y="22369"/>
                  <a:pt x="590488" y="74227"/>
                  <a:pt x="579640" y="80577"/>
                </a:cubicBezTo>
                <a:cubicBezTo>
                  <a:pt x="568792" y="86927"/>
                  <a:pt x="554504" y="64967"/>
                  <a:pt x="541540" y="56765"/>
                </a:cubicBezTo>
                <a:cubicBezTo>
                  <a:pt x="528576" y="48563"/>
                  <a:pt x="523813" y="34011"/>
                  <a:pt x="501853" y="31365"/>
                </a:cubicBezTo>
                <a:cubicBezTo>
                  <a:pt x="479893" y="28719"/>
                  <a:pt x="413218" y="30307"/>
                  <a:pt x="409778" y="40890"/>
                </a:cubicBezTo>
                <a:cubicBezTo>
                  <a:pt x="406338" y="51473"/>
                  <a:pt x="495767" y="94336"/>
                  <a:pt x="481215" y="94865"/>
                </a:cubicBezTo>
                <a:cubicBezTo>
                  <a:pt x="466663" y="95394"/>
                  <a:pt x="353686" y="47240"/>
                  <a:pt x="322465" y="44065"/>
                </a:cubicBezTo>
                <a:cubicBezTo>
                  <a:pt x="291244" y="40890"/>
                  <a:pt x="293625" y="70523"/>
                  <a:pt x="293890" y="75815"/>
                </a:cubicBezTo>
                <a:cubicBezTo>
                  <a:pt x="294155" y="81107"/>
                  <a:pt x="326963" y="77138"/>
                  <a:pt x="324053" y="75815"/>
                </a:cubicBezTo>
                <a:cubicBezTo>
                  <a:pt x="321143" y="74492"/>
                  <a:pt x="285953" y="71846"/>
                  <a:pt x="276428" y="67877"/>
                </a:cubicBezTo>
                <a:cubicBezTo>
                  <a:pt x="266903" y="63908"/>
                  <a:pt x="279338" y="56235"/>
                  <a:pt x="266903" y="52002"/>
                </a:cubicBezTo>
                <a:cubicBezTo>
                  <a:pt x="254468" y="47769"/>
                  <a:pt x="210546" y="39566"/>
                  <a:pt x="201815" y="42477"/>
                </a:cubicBezTo>
                <a:cubicBezTo>
                  <a:pt x="193084" y="45387"/>
                  <a:pt x="245207" y="66819"/>
                  <a:pt x="214515" y="69465"/>
                </a:cubicBezTo>
                <a:cubicBezTo>
                  <a:pt x="183823" y="72111"/>
                  <a:pt x="49150" y="64967"/>
                  <a:pt x="17665" y="58352"/>
                </a:cubicBezTo>
                <a:cubicBezTo>
                  <a:pt x="-13820" y="51737"/>
                  <a:pt x="1790" y="35862"/>
                  <a:pt x="25603" y="29777"/>
                </a:cubicBezTo>
                <a:cubicBezTo>
                  <a:pt x="49415" y="23692"/>
                  <a:pt x="119000" y="25015"/>
                  <a:pt x="160540" y="21840"/>
                </a:cubicBezTo>
                <a:cubicBezTo>
                  <a:pt x="202079" y="18665"/>
                  <a:pt x="207636" y="13902"/>
                  <a:pt x="274840" y="10727"/>
                </a:cubicBezTo>
                <a:cubicBezTo>
                  <a:pt x="342044" y="7552"/>
                  <a:pt x="513494" y="4113"/>
                  <a:pt x="563765" y="2790"/>
                </a:cubicBezTo>
                <a:cubicBezTo>
                  <a:pt x="614036" y="1467"/>
                  <a:pt x="562442" y="-2766"/>
                  <a:pt x="576465" y="2790"/>
                </a:cubicBezTo>
                <a:cubicBezTo>
                  <a:pt x="590488" y="8346"/>
                  <a:pt x="653988" y="55706"/>
                  <a:pt x="659015" y="5835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3" name="フリーフォーム: 図形 2262">
            <a:extLst>
              <a:ext uri="{FF2B5EF4-FFF2-40B4-BE49-F238E27FC236}">
                <a16:creationId xmlns:a16="http://schemas.microsoft.com/office/drawing/2014/main" id="{977B6369-908F-40EF-9956-6F70476A44C6}"/>
              </a:ext>
            </a:extLst>
          </p:cNvPr>
          <p:cNvSpPr/>
          <p:nvPr/>
        </p:nvSpPr>
        <p:spPr>
          <a:xfrm>
            <a:off x="5528528" y="3809966"/>
            <a:ext cx="704068" cy="182804"/>
          </a:xfrm>
          <a:custGeom>
            <a:avLst/>
            <a:gdLst>
              <a:gd name="connsiteX0" fmla="*/ 8672 w 704068"/>
              <a:gd name="connsiteY0" fmla="*/ 34 h 182804"/>
              <a:gd name="connsiteX1" fmla="*/ 280135 w 704068"/>
              <a:gd name="connsiteY1" fmla="*/ 76234 h 182804"/>
              <a:gd name="connsiteX2" fmla="*/ 662722 w 704068"/>
              <a:gd name="connsiteY2" fmla="*/ 133384 h 182804"/>
              <a:gd name="connsiteX3" fmla="*/ 692885 w 704068"/>
              <a:gd name="connsiteY3" fmla="*/ 182597 h 182804"/>
              <a:gd name="connsiteX4" fmla="*/ 656372 w 704068"/>
              <a:gd name="connsiteY4" fmla="*/ 149259 h 182804"/>
              <a:gd name="connsiteX5" fmla="*/ 310297 w 704068"/>
              <a:gd name="connsiteY5" fmla="*/ 106397 h 182804"/>
              <a:gd name="connsiteX6" fmla="*/ 89635 w 704068"/>
              <a:gd name="connsiteY6" fmla="*/ 66709 h 182804"/>
              <a:gd name="connsiteX7" fmla="*/ 8672 w 704068"/>
              <a:gd name="connsiteY7" fmla="*/ 34 h 18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4068" h="182804">
                <a:moveTo>
                  <a:pt x="8672" y="34"/>
                </a:moveTo>
                <a:cubicBezTo>
                  <a:pt x="40422" y="1622"/>
                  <a:pt x="171127" y="54009"/>
                  <a:pt x="280135" y="76234"/>
                </a:cubicBezTo>
                <a:cubicBezTo>
                  <a:pt x="389143" y="98459"/>
                  <a:pt x="593930" y="115657"/>
                  <a:pt x="662722" y="133384"/>
                </a:cubicBezTo>
                <a:cubicBezTo>
                  <a:pt x="731514" y="151111"/>
                  <a:pt x="693943" y="179951"/>
                  <a:pt x="692885" y="182597"/>
                </a:cubicBezTo>
                <a:cubicBezTo>
                  <a:pt x="691827" y="185243"/>
                  <a:pt x="720137" y="161959"/>
                  <a:pt x="656372" y="149259"/>
                </a:cubicBezTo>
                <a:cubicBezTo>
                  <a:pt x="592607" y="136559"/>
                  <a:pt x="404753" y="120155"/>
                  <a:pt x="310297" y="106397"/>
                </a:cubicBezTo>
                <a:cubicBezTo>
                  <a:pt x="215841" y="92639"/>
                  <a:pt x="140435" y="81526"/>
                  <a:pt x="89635" y="66709"/>
                </a:cubicBezTo>
                <a:cubicBezTo>
                  <a:pt x="38835" y="51892"/>
                  <a:pt x="-23078" y="-1554"/>
                  <a:pt x="8672" y="34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4" name="フリーフォーム: 図形 2263">
            <a:extLst>
              <a:ext uri="{FF2B5EF4-FFF2-40B4-BE49-F238E27FC236}">
                <a16:creationId xmlns:a16="http://schemas.microsoft.com/office/drawing/2014/main" id="{F7466EC4-D14E-4AB4-96C5-39E035CA1221}"/>
              </a:ext>
            </a:extLst>
          </p:cNvPr>
          <p:cNvSpPr/>
          <p:nvPr/>
        </p:nvSpPr>
        <p:spPr>
          <a:xfrm>
            <a:off x="5524531" y="3996575"/>
            <a:ext cx="685193" cy="35715"/>
          </a:xfrm>
          <a:custGeom>
            <a:avLst/>
            <a:gdLst>
              <a:gd name="connsiteX0" fmla="*/ 28544 w 685193"/>
              <a:gd name="connsiteY0" fmla="*/ 750 h 35715"/>
              <a:gd name="connsiteX1" fmla="*/ 119032 w 685193"/>
              <a:gd name="connsiteY1" fmla="*/ 11863 h 35715"/>
              <a:gd name="connsiteX2" fmla="*/ 636557 w 685193"/>
              <a:gd name="connsiteY2" fmla="*/ 13450 h 35715"/>
              <a:gd name="connsiteX3" fmla="*/ 649257 w 685193"/>
              <a:gd name="connsiteY3" fmla="*/ 27738 h 35715"/>
              <a:gd name="connsiteX4" fmla="*/ 512732 w 685193"/>
              <a:gd name="connsiteY4" fmla="*/ 35675 h 35715"/>
              <a:gd name="connsiteX5" fmla="*/ 28544 w 685193"/>
              <a:gd name="connsiteY5" fmla="*/ 750 h 3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5193" h="35715">
                <a:moveTo>
                  <a:pt x="28544" y="750"/>
                </a:moveTo>
                <a:cubicBezTo>
                  <a:pt x="-37073" y="-3219"/>
                  <a:pt x="17697" y="9746"/>
                  <a:pt x="119032" y="11863"/>
                </a:cubicBezTo>
                <a:cubicBezTo>
                  <a:pt x="220367" y="13980"/>
                  <a:pt x="548186" y="10804"/>
                  <a:pt x="636557" y="13450"/>
                </a:cubicBezTo>
                <a:cubicBezTo>
                  <a:pt x="724928" y="16096"/>
                  <a:pt x="669895" y="24034"/>
                  <a:pt x="649257" y="27738"/>
                </a:cubicBezTo>
                <a:cubicBezTo>
                  <a:pt x="628619" y="31442"/>
                  <a:pt x="620682" y="36204"/>
                  <a:pt x="512732" y="35675"/>
                </a:cubicBezTo>
                <a:cubicBezTo>
                  <a:pt x="404782" y="35146"/>
                  <a:pt x="94161" y="4719"/>
                  <a:pt x="28544" y="750"/>
                </a:cubicBezTo>
                <a:close/>
              </a:path>
            </a:pathLst>
          </a:cu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5" name="テキスト ボックス 2264">
            <a:extLst>
              <a:ext uri="{FF2B5EF4-FFF2-40B4-BE49-F238E27FC236}">
                <a16:creationId xmlns:a16="http://schemas.microsoft.com/office/drawing/2014/main" id="{14A424C9-9534-4736-A69A-DB58BDF8A698}"/>
              </a:ext>
            </a:extLst>
          </p:cNvPr>
          <p:cNvSpPr txBox="1"/>
          <p:nvPr/>
        </p:nvSpPr>
        <p:spPr>
          <a:xfrm>
            <a:off x="10622340" y="578069"/>
            <a:ext cx="1569660" cy="609397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300000"/>
              </a:lnSpc>
            </a:pPr>
            <a:r>
              <a:rPr kumimoji="1" lang="ja-JP" altLang="en-US" sz="3600" dirty="0"/>
              <a:t>お前の正義とは、なんじゃ？</a:t>
            </a:r>
          </a:p>
        </p:txBody>
      </p:sp>
    </p:spTree>
    <p:extLst>
      <p:ext uri="{BB962C8B-B14F-4D97-AF65-F5344CB8AC3E}">
        <p14:creationId xmlns:p14="http://schemas.microsoft.com/office/powerpoint/2010/main" val="74166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hidden="1">
            <a:extLst>
              <a:ext uri="{FF2B5EF4-FFF2-40B4-BE49-F238E27FC236}">
                <a16:creationId xmlns:a16="http://schemas.microsoft.com/office/drawing/2014/main" id="{FC889EAE-21A5-4A02-A15B-68B0D8C1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838" y="152400"/>
            <a:ext cx="9753600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1A5E52AF-06DA-404F-B6A8-DE6F93AD771E}"/>
              </a:ext>
            </a:extLst>
          </p:cNvPr>
          <p:cNvSpPr/>
          <p:nvPr/>
        </p:nvSpPr>
        <p:spPr>
          <a:xfrm>
            <a:off x="6214719" y="2720341"/>
            <a:ext cx="498746" cy="160981"/>
          </a:xfrm>
          <a:custGeom>
            <a:avLst/>
            <a:gdLst>
              <a:gd name="connsiteX0" fmla="*/ 1931 w 498746"/>
              <a:gd name="connsiteY0" fmla="*/ 634 h 160981"/>
              <a:gd name="connsiteX1" fmla="*/ 200369 w 498746"/>
              <a:gd name="connsiteY1" fmla="*/ 122872 h 160981"/>
              <a:gd name="connsiteX2" fmla="*/ 494056 w 498746"/>
              <a:gd name="connsiteY2" fmla="*/ 160972 h 160981"/>
              <a:gd name="connsiteX3" fmla="*/ 362294 w 498746"/>
              <a:gd name="connsiteY3" fmla="*/ 126047 h 160981"/>
              <a:gd name="connsiteX4" fmla="*/ 114644 w 498746"/>
              <a:gd name="connsiteY4" fmla="*/ 76834 h 160981"/>
              <a:gd name="connsiteX5" fmla="*/ 1931 w 498746"/>
              <a:gd name="connsiteY5" fmla="*/ 634 h 16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8746" h="160981">
                <a:moveTo>
                  <a:pt x="1931" y="634"/>
                </a:moveTo>
                <a:cubicBezTo>
                  <a:pt x="16219" y="8307"/>
                  <a:pt x="118348" y="96149"/>
                  <a:pt x="200369" y="122872"/>
                </a:cubicBezTo>
                <a:cubicBezTo>
                  <a:pt x="282390" y="149595"/>
                  <a:pt x="467069" y="160443"/>
                  <a:pt x="494056" y="160972"/>
                </a:cubicBezTo>
                <a:cubicBezTo>
                  <a:pt x="521043" y="161501"/>
                  <a:pt x="425529" y="140070"/>
                  <a:pt x="362294" y="126047"/>
                </a:cubicBezTo>
                <a:cubicBezTo>
                  <a:pt x="299059" y="112024"/>
                  <a:pt x="173911" y="96678"/>
                  <a:pt x="114644" y="76834"/>
                </a:cubicBezTo>
                <a:cubicBezTo>
                  <a:pt x="55377" y="56990"/>
                  <a:pt x="-12357" y="-7039"/>
                  <a:pt x="1931" y="6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ADCBB530-BB65-44DC-9639-A0DEC1298C86}"/>
              </a:ext>
            </a:extLst>
          </p:cNvPr>
          <p:cNvSpPr/>
          <p:nvPr/>
        </p:nvSpPr>
        <p:spPr>
          <a:xfrm>
            <a:off x="6095001" y="2735968"/>
            <a:ext cx="158369" cy="119551"/>
          </a:xfrm>
          <a:custGeom>
            <a:avLst/>
            <a:gdLst>
              <a:gd name="connsiteX0" fmla="*/ 158162 w 158369"/>
              <a:gd name="connsiteY0" fmla="*/ 4057 h 119551"/>
              <a:gd name="connsiteX1" fmla="*/ 4174 w 158369"/>
              <a:gd name="connsiteY1" fmla="*/ 2470 h 119551"/>
              <a:gd name="connsiteX2" fmla="*/ 48624 w 158369"/>
              <a:gd name="connsiteY2" fmla="*/ 35807 h 119551"/>
              <a:gd name="connsiteX3" fmla="*/ 101012 w 158369"/>
              <a:gd name="connsiteY3" fmla="*/ 116770 h 119551"/>
              <a:gd name="connsiteX4" fmla="*/ 108949 w 158369"/>
              <a:gd name="connsiteY4" fmla="*/ 92957 h 119551"/>
              <a:gd name="connsiteX5" fmla="*/ 39099 w 158369"/>
              <a:gd name="connsiteY5" fmla="*/ 16757 h 119551"/>
              <a:gd name="connsiteX6" fmla="*/ 158162 w 158369"/>
              <a:gd name="connsiteY6" fmla="*/ 4057 h 119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8369" h="119551">
                <a:moveTo>
                  <a:pt x="158162" y="4057"/>
                </a:moveTo>
                <a:cubicBezTo>
                  <a:pt x="152341" y="1676"/>
                  <a:pt x="22430" y="-2822"/>
                  <a:pt x="4174" y="2470"/>
                </a:cubicBezTo>
                <a:cubicBezTo>
                  <a:pt x="-14082" y="7762"/>
                  <a:pt x="32484" y="16757"/>
                  <a:pt x="48624" y="35807"/>
                </a:cubicBezTo>
                <a:cubicBezTo>
                  <a:pt x="64764" y="54857"/>
                  <a:pt x="90958" y="107245"/>
                  <a:pt x="101012" y="116770"/>
                </a:cubicBezTo>
                <a:cubicBezTo>
                  <a:pt x="111066" y="126295"/>
                  <a:pt x="119268" y="109626"/>
                  <a:pt x="108949" y="92957"/>
                </a:cubicBezTo>
                <a:cubicBezTo>
                  <a:pt x="98630" y="76288"/>
                  <a:pt x="32749" y="28928"/>
                  <a:pt x="39099" y="16757"/>
                </a:cubicBezTo>
                <a:cubicBezTo>
                  <a:pt x="45449" y="4586"/>
                  <a:pt x="163983" y="6438"/>
                  <a:pt x="158162" y="4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AB256DC2-5F93-4DC0-9D66-8EC9888755E7}"/>
              </a:ext>
            </a:extLst>
          </p:cNvPr>
          <p:cNvSpPr/>
          <p:nvPr/>
        </p:nvSpPr>
        <p:spPr>
          <a:xfrm>
            <a:off x="6270625" y="2705100"/>
            <a:ext cx="435760" cy="136533"/>
          </a:xfrm>
          <a:custGeom>
            <a:avLst/>
            <a:gdLst>
              <a:gd name="connsiteX0" fmla="*/ 0 w 435760"/>
              <a:gd name="connsiteY0" fmla="*/ 0 h 136533"/>
              <a:gd name="connsiteX1" fmla="*/ 152400 w 435760"/>
              <a:gd name="connsiteY1" fmla="*/ 76200 h 136533"/>
              <a:gd name="connsiteX2" fmla="*/ 434975 w 435760"/>
              <a:gd name="connsiteY2" fmla="*/ 136525 h 136533"/>
              <a:gd name="connsiteX3" fmla="*/ 242888 w 435760"/>
              <a:gd name="connsiteY3" fmla="*/ 80963 h 136533"/>
              <a:gd name="connsiteX4" fmla="*/ 0 w 435760"/>
              <a:gd name="connsiteY4" fmla="*/ 0 h 13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60" h="136533">
                <a:moveTo>
                  <a:pt x="0" y="0"/>
                </a:moveTo>
                <a:cubicBezTo>
                  <a:pt x="39952" y="26723"/>
                  <a:pt x="79904" y="53446"/>
                  <a:pt x="152400" y="76200"/>
                </a:cubicBezTo>
                <a:cubicBezTo>
                  <a:pt x="224896" y="98954"/>
                  <a:pt x="419894" y="135731"/>
                  <a:pt x="434975" y="136525"/>
                </a:cubicBezTo>
                <a:cubicBezTo>
                  <a:pt x="450056" y="137319"/>
                  <a:pt x="242888" y="80963"/>
                  <a:pt x="242888" y="809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E8AB0B6D-D673-4DDD-8E35-3BA87522C4C7}"/>
              </a:ext>
            </a:extLst>
          </p:cNvPr>
          <p:cNvSpPr/>
          <p:nvPr/>
        </p:nvSpPr>
        <p:spPr>
          <a:xfrm>
            <a:off x="5405104" y="2546043"/>
            <a:ext cx="338947" cy="75873"/>
          </a:xfrm>
          <a:custGeom>
            <a:avLst/>
            <a:gdLst>
              <a:gd name="connsiteX0" fmla="*/ 14621 w 338947"/>
              <a:gd name="connsiteY0" fmla="*/ 307 h 75873"/>
              <a:gd name="connsiteX1" fmla="*/ 314659 w 338947"/>
              <a:gd name="connsiteY1" fmla="*/ 27295 h 75873"/>
              <a:gd name="connsiteX2" fmla="*/ 316246 w 338947"/>
              <a:gd name="connsiteY2" fmla="*/ 24120 h 75873"/>
              <a:gd name="connsiteX3" fmla="*/ 276559 w 338947"/>
              <a:gd name="connsiteY3" fmla="*/ 39995 h 75873"/>
              <a:gd name="connsiteX4" fmla="*/ 224171 w 338947"/>
              <a:gd name="connsiteY4" fmla="*/ 66982 h 75873"/>
              <a:gd name="connsiteX5" fmla="*/ 119396 w 338947"/>
              <a:gd name="connsiteY5" fmla="*/ 74920 h 75873"/>
              <a:gd name="connsiteX6" fmla="*/ 55896 w 338947"/>
              <a:gd name="connsiteY6" fmla="*/ 47932 h 75873"/>
              <a:gd name="connsiteX7" fmla="*/ 14621 w 338947"/>
              <a:gd name="connsiteY7" fmla="*/ 307 h 75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8947" h="75873">
                <a:moveTo>
                  <a:pt x="14621" y="307"/>
                </a:moveTo>
                <a:cubicBezTo>
                  <a:pt x="57748" y="-3133"/>
                  <a:pt x="264388" y="23326"/>
                  <a:pt x="314659" y="27295"/>
                </a:cubicBezTo>
                <a:cubicBezTo>
                  <a:pt x="364930" y="31264"/>
                  <a:pt x="322596" y="22003"/>
                  <a:pt x="316246" y="24120"/>
                </a:cubicBezTo>
                <a:cubicBezTo>
                  <a:pt x="309896" y="26237"/>
                  <a:pt x="291905" y="32851"/>
                  <a:pt x="276559" y="39995"/>
                </a:cubicBezTo>
                <a:cubicBezTo>
                  <a:pt x="261213" y="47139"/>
                  <a:pt x="250365" y="61161"/>
                  <a:pt x="224171" y="66982"/>
                </a:cubicBezTo>
                <a:cubicBezTo>
                  <a:pt x="197977" y="72803"/>
                  <a:pt x="147442" y="78095"/>
                  <a:pt x="119396" y="74920"/>
                </a:cubicBezTo>
                <a:cubicBezTo>
                  <a:pt x="91350" y="71745"/>
                  <a:pt x="76269" y="60103"/>
                  <a:pt x="55896" y="47932"/>
                </a:cubicBezTo>
                <a:cubicBezTo>
                  <a:pt x="35523" y="35761"/>
                  <a:pt x="-28506" y="3747"/>
                  <a:pt x="14621" y="3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F0A65E46-0E36-478B-9FFA-BDB2AB342F62}"/>
              </a:ext>
            </a:extLst>
          </p:cNvPr>
          <p:cNvSpPr/>
          <p:nvPr/>
        </p:nvSpPr>
        <p:spPr>
          <a:xfrm>
            <a:off x="5772150" y="2435805"/>
            <a:ext cx="90855" cy="234419"/>
          </a:xfrm>
          <a:custGeom>
            <a:avLst/>
            <a:gdLst>
              <a:gd name="connsiteX0" fmla="*/ 0 w 90855"/>
              <a:gd name="connsiteY0" fmla="*/ 1008 h 234419"/>
              <a:gd name="connsiteX1" fmla="*/ 85725 w 90855"/>
              <a:gd name="connsiteY1" fmla="*/ 131183 h 234419"/>
              <a:gd name="connsiteX2" fmla="*/ 57150 w 90855"/>
              <a:gd name="connsiteY2" fmla="*/ 234370 h 234419"/>
              <a:gd name="connsiteX3" fmla="*/ 80963 w 90855"/>
              <a:gd name="connsiteY3" fmla="*/ 118483 h 234419"/>
              <a:gd name="connsiteX4" fmla="*/ 85725 w 90855"/>
              <a:gd name="connsiteY4" fmla="*/ 72445 h 234419"/>
              <a:gd name="connsiteX5" fmla="*/ 0 w 90855"/>
              <a:gd name="connsiteY5" fmla="*/ 1008 h 23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55" h="234419">
                <a:moveTo>
                  <a:pt x="0" y="1008"/>
                </a:moveTo>
                <a:cubicBezTo>
                  <a:pt x="0" y="10798"/>
                  <a:pt x="76200" y="92289"/>
                  <a:pt x="85725" y="131183"/>
                </a:cubicBezTo>
                <a:cubicBezTo>
                  <a:pt x="95250" y="170077"/>
                  <a:pt x="57944" y="236487"/>
                  <a:pt x="57150" y="234370"/>
                </a:cubicBezTo>
                <a:cubicBezTo>
                  <a:pt x="56356" y="232253"/>
                  <a:pt x="76201" y="145470"/>
                  <a:pt x="80963" y="118483"/>
                </a:cubicBezTo>
                <a:cubicBezTo>
                  <a:pt x="85725" y="91496"/>
                  <a:pt x="97631" y="89378"/>
                  <a:pt x="85725" y="72445"/>
                </a:cubicBezTo>
                <a:cubicBezTo>
                  <a:pt x="73819" y="55512"/>
                  <a:pt x="0" y="-8782"/>
                  <a:pt x="0" y="1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ED7FAB0B-2437-4072-9ECC-D9F5768ECE2E}"/>
              </a:ext>
            </a:extLst>
          </p:cNvPr>
          <p:cNvSpPr/>
          <p:nvPr/>
        </p:nvSpPr>
        <p:spPr>
          <a:xfrm>
            <a:off x="6269038" y="2635250"/>
            <a:ext cx="298705" cy="119144"/>
          </a:xfrm>
          <a:custGeom>
            <a:avLst/>
            <a:gdLst>
              <a:gd name="connsiteX0" fmla="*/ 0 w 298705"/>
              <a:gd name="connsiteY0" fmla="*/ 0 h 119144"/>
              <a:gd name="connsiteX1" fmla="*/ 130175 w 298705"/>
              <a:gd name="connsiteY1" fmla="*/ 79375 h 119144"/>
              <a:gd name="connsiteX2" fmla="*/ 296862 w 298705"/>
              <a:gd name="connsiteY2" fmla="*/ 119063 h 119144"/>
              <a:gd name="connsiteX3" fmla="*/ 223837 w 298705"/>
              <a:gd name="connsiteY3" fmla="*/ 90488 h 119144"/>
              <a:gd name="connsiteX4" fmla="*/ 0 w 298705"/>
              <a:gd name="connsiteY4" fmla="*/ 0 h 11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" h="119144">
                <a:moveTo>
                  <a:pt x="0" y="0"/>
                </a:moveTo>
                <a:cubicBezTo>
                  <a:pt x="40349" y="29765"/>
                  <a:pt x="80698" y="59531"/>
                  <a:pt x="130175" y="79375"/>
                </a:cubicBezTo>
                <a:cubicBezTo>
                  <a:pt x="179652" y="99219"/>
                  <a:pt x="281252" y="117211"/>
                  <a:pt x="296862" y="119063"/>
                </a:cubicBezTo>
                <a:cubicBezTo>
                  <a:pt x="312472" y="120915"/>
                  <a:pt x="223837" y="90488"/>
                  <a:pt x="223837" y="904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116ED0B-B03D-49A3-9B40-DC61CA6FD6AC}"/>
              </a:ext>
            </a:extLst>
          </p:cNvPr>
          <p:cNvSpPr/>
          <p:nvPr/>
        </p:nvSpPr>
        <p:spPr>
          <a:xfrm>
            <a:off x="6279717" y="2863438"/>
            <a:ext cx="271713" cy="36493"/>
          </a:xfrm>
          <a:custGeom>
            <a:avLst/>
            <a:gdLst>
              <a:gd name="connsiteX0" fmla="*/ 433 w 271713"/>
              <a:gd name="connsiteY0" fmla="*/ 2000 h 36493"/>
              <a:gd name="connsiteX1" fmla="*/ 54408 w 271713"/>
              <a:gd name="connsiteY1" fmla="*/ 3587 h 36493"/>
              <a:gd name="connsiteX2" fmla="*/ 270308 w 271713"/>
              <a:gd name="connsiteY2" fmla="*/ 16287 h 36493"/>
              <a:gd name="connsiteX3" fmla="*/ 144896 w 271713"/>
              <a:gd name="connsiteY3" fmla="*/ 30575 h 36493"/>
              <a:gd name="connsiteX4" fmla="*/ 90921 w 271713"/>
              <a:gd name="connsiteY4" fmla="*/ 35337 h 36493"/>
              <a:gd name="connsiteX5" fmla="*/ 433 w 271713"/>
              <a:gd name="connsiteY5" fmla="*/ 2000 h 36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713" h="36493">
                <a:moveTo>
                  <a:pt x="433" y="2000"/>
                </a:moveTo>
                <a:cubicBezTo>
                  <a:pt x="-5652" y="-3292"/>
                  <a:pt x="54408" y="3587"/>
                  <a:pt x="54408" y="3587"/>
                </a:cubicBezTo>
                <a:cubicBezTo>
                  <a:pt x="99387" y="5968"/>
                  <a:pt x="255227" y="11789"/>
                  <a:pt x="270308" y="16287"/>
                </a:cubicBezTo>
                <a:cubicBezTo>
                  <a:pt x="285389" y="20785"/>
                  <a:pt x="174794" y="27400"/>
                  <a:pt x="144896" y="30575"/>
                </a:cubicBezTo>
                <a:cubicBezTo>
                  <a:pt x="114998" y="33750"/>
                  <a:pt x="117908" y="38777"/>
                  <a:pt x="90921" y="35337"/>
                </a:cubicBezTo>
                <a:cubicBezTo>
                  <a:pt x="63934" y="31897"/>
                  <a:pt x="6518" y="7292"/>
                  <a:pt x="433" y="20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EC4D55AA-C7EC-47EA-88A0-2C136B77AC1B}"/>
              </a:ext>
            </a:extLst>
          </p:cNvPr>
          <p:cNvSpPr/>
          <p:nvPr/>
        </p:nvSpPr>
        <p:spPr>
          <a:xfrm>
            <a:off x="6195916" y="2893699"/>
            <a:ext cx="315888" cy="111454"/>
          </a:xfrm>
          <a:custGeom>
            <a:avLst/>
            <a:gdLst>
              <a:gd name="connsiteX0" fmla="*/ 97 w 315888"/>
              <a:gd name="connsiteY0" fmla="*/ 314 h 111454"/>
              <a:gd name="connsiteX1" fmla="*/ 106459 w 315888"/>
              <a:gd name="connsiteY1" fmla="*/ 65401 h 111454"/>
              <a:gd name="connsiteX2" fmla="*/ 314422 w 315888"/>
              <a:gd name="connsiteY2" fmla="*/ 111439 h 111454"/>
              <a:gd name="connsiteX3" fmla="*/ 193772 w 315888"/>
              <a:gd name="connsiteY3" fmla="*/ 70164 h 111454"/>
              <a:gd name="connsiteX4" fmla="*/ 88997 w 315888"/>
              <a:gd name="connsiteY4" fmla="*/ 41589 h 111454"/>
              <a:gd name="connsiteX5" fmla="*/ 97 w 315888"/>
              <a:gd name="connsiteY5" fmla="*/ 314 h 111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888" h="111454">
                <a:moveTo>
                  <a:pt x="97" y="314"/>
                </a:moveTo>
                <a:cubicBezTo>
                  <a:pt x="3007" y="4283"/>
                  <a:pt x="54072" y="46880"/>
                  <a:pt x="106459" y="65401"/>
                </a:cubicBezTo>
                <a:cubicBezTo>
                  <a:pt x="158846" y="83922"/>
                  <a:pt x="299870" y="110645"/>
                  <a:pt x="314422" y="111439"/>
                </a:cubicBezTo>
                <a:cubicBezTo>
                  <a:pt x="328974" y="112233"/>
                  <a:pt x="231343" y="81806"/>
                  <a:pt x="193772" y="70164"/>
                </a:cubicBezTo>
                <a:cubicBezTo>
                  <a:pt x="156201" y="58522"/>
                  <a:pt x="117837" y="52172"/>
                  <a:pt x="88997" y="41589"/>
                </a:cubicBezTo>
                <a:cubicBezTo>
                  <a:pt x="60157" y="31006"/>
                  <a:pt x="-2813" y="-3655"/>
                  <a:pt x="97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5CAE1928-5E92-4625-887A-6B237458A314}"/>
              </a:ext>
            </a:extLst>
          </p:cNvPr>
          <p:cNvSpPr/>
          <p:nvPr/>
        </p:nvSpPr>
        <p:spPr>
          <a:xfrm>
            <a:off x="5578905" y="2670086"/>
            <a:ext cx="247435" cy="428200"/>
          </a:xfrm>
          <a:custGeom>
            <a:avLst/>
            <a:gdLst>
              <a:gd name="connsiteX0" fmla="*/ 247220 w 247435"/>
              <a:gd name="connsiteY0" fmla="*/ 89 h 428200"/>
              <a:gd name="connsiteX1" fmla="*/ 101170 w 247435"/>
              <a:gd name="connsiteY1" fmla="*/ 223927 h 428200"/>
              <a:gd name="connsiteX2" fmla="*/ 1158 w 247435"/>
              <a:gd name="connsiteY2" fmla="*/ 423952 h 428200"/>
              <a:gd name="connsiteX3" fmla="*/ 51958 w 247435"/>
              <a:gd name="connsiteY3" fmla="*/ 347752 h 428200"/>
              <a:gd name="connsiteX4" fmla="*/ 131333 w 247435"/>
              <a:gd name="connsiteY4" fmla="*/ 198527 h 428200"/>
              <a:gd name="connsiteX5" fmla="*/ 247220 w 247435"/>
              <a:gd name="connsiteY5" fmla="*/ 89 h 42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435" h="428200">
                <a:moveTo>
                  <a:pt x="247220" y="89"/>
                </a:moveTo>
                <a:cubicBezTo>
                  <a:pt x="242193" y="4322"/>
                  <a:pt x="142180" y="153283"/>
                  <a:pt x="101170" y="223927"/>
                </a:cubicBezTo>
                <a:cubicBezTo>
                  <a:pt x="60160" y="294571"/>
                  <a:pt x="9360" y="403315"/>
                  <a:pt x="1158" y="423952"/>
                </a:cubicBezTo>
                <a:cubicBezTo>
                  <a:pt x="-7044" y="444589"/>
                  <a:pt x="30262" y="385323"/>
                  <a:pt x="51958" y="347752"/>
                </a:cubicBezTo>
                <a:cubicBezTo>
                  <a:pt x="73654" y="310181"/>
                  <a:pt x="94556" y="254090"/>
                  <a:pt x="131333" y="198527"/>
                </a:cubicBezTo>
                <a:cubicBezTo>
                  <a:pt x="168110" y="142964"/>
                  <a:pt x="252247" y="-4144"/>
                  <a:pt x="247220" y="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3D8F591B-DA87-4343-BD1D-93CDD86EFF25}"/>
              </a:ext>
            </a:extLst>
          </p:cNvPr>
          <p:cNvSpPr/>
          <p:nvPr/>
        </p:nvSpPr>
        <p:spPr>
          <a:xfrm>
            <a:off x="5474994" y="3208336"/>
            <a:ext cx="216579" cy="279443"/>
          </a:xfrm>
          <a:custGeom>
            <a:avLst/>
            <a:gdLst>
              <a:gd name="connsiteX0" fmla="*/ 57444 w 216579"/>
              <a:gd name="connsiteY0" fmla="*/ 2 h 279443"/>
              <a:gd name="connsiteX1" fmla="*/ 3469 w 216579"/>
              <a:gd name="connsiteY1" fmla="*/ 112714 h 279443"/>
              <a:gd name="connsiteX2" fmla="*/ 17756 w 216579"/>
              <a:gd name="connsiteY2" fmla="*/ 136527 h 279443"/>
              <a:gd name="connsiteX3" fmla="*/ 117769 w 216579"/>
              <a:gd name="connsiteY3" fmla="*/ 255589 h 279443"/>
              <a:gd name="connsiteX4" fmla="*/ 216194 w 216579"/>
              <a:gd name="connsiteY4" fmla="*/ 279402 h 279443"/>
              <a:gd name="connsiteX5" fmla="*/ 149519 w 216579"/>
              <a:gd name="connsiteY5" fmla="*/ 254002 h 279443"/>
              <a:gd name="connsiteX6" fmla="*/ 87606 w 216579"/>
              <a:gd name="connsiteY6" fmla="*/ 214314 h 279443"/>
              <a:gd name="connsiteX7" fmla="*/ 22519 w 216579"/>
              <a:gd name="connsiteY7" fmla="*/ 109539 h 279443"/>
              <a:gd name="connsiteX8" fmla="*/ 57444 w 216579"/>
              <a:gd name="connsiteY8" fmla="*/ 2 h 279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6579" h="279443">
                <a:moveTo>
                  <a:pt x="57444" y="2"/>
                </a:moveTo>
                <a:cubicBezTo>
                  <a:pt x="54269" y="531"/>
                  <a:pt x="10084" y="89960"/>
                  <a:pt x="3469" y="112714"/>
                </a:cubicBezTo>
                <a:cubicBezTo>
                  <a:pt x="-3146" y="135468"/>
                  <a:pt x="-1294" y="112715"/>
                  <a:pt x="17756" y="136527"/>
                </a:cubicBezTo>
                <a:cubicBezTo>
                  <a:pt x="36806" y="160339"/>
                  <a:pt x="84696" y="231777"/>
                  <a:pt x="117769" y="255589"/>
                </a:cubicBezTo>
                <a:cubicBezTo>
                  <a:pt x="150842" y="279401"/>
                  <a:pt x="210902" y="279666"/>
                  <a:pt x="216194" y="279402"/>
                </a:cubicBezTo>
                <a:cubicBezTo>
                  <a:pt x="221486" y="279138"/>
                  <a:pt x="170950" y="264850"/>
                  <a:pt x="149519" y="254002"/>
                </a:cubicBezTo>
                <a:cubicBezTo>
                  <a:pt x="128088" y="243154"/>
                  <a:pt x="108773" y="238391"/>
                  <a:pt x="87606" y="214314"/>
                </a:cubicBezTo>
                <a:cubicBezTo>
                  <a:pt x="66439" y="190237"/>
                  <a:pt x="27546" y="143406"/>
                  <a:pt x="22519" y="109539"/>
                </a:cubicBezTo>
                <a:cubicBezTo>
                  <a:pt x="17492" y="75672"/>
                  <a:pt x="60619" y="-527"/>
                  <a:pt x="57444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07E616F2-62CC-422C-AF4D-C557ACF84065}"/>
              </a:ext>
            </a:extLst>
          </p:cNvPr>
          <p:cNvSpPr/>
          <p:nvPr/>
        </p:nvSpPr>
        <p:spPr>
          <a:xfrm>
            <a:off x="5678811" y="2813907"/>
            <a:ext cx="186948" cy="242420"/>
          </a:xfrm>
          <a:custGeom>
            <a:avLst/>
            <a:gdLst>
              <a:gd name="connsiteX0" fmla="*/ 182239 w 186948"/>
              <a:gd name="connsiteY0" fmla="*/ 2318 h 242420"/>
              <a:gd name="connsiteX1" fmla="*/ 2852 w 186948"/>
              <a:gd name="connsiteY1" fmla="*/ 237268 h 242420"/>
              <a:gd name="connsiteX2" fmla="*/ 75877 w 186948"/>
              <a:gd name="connsiteY2" fmla="*/ 161068 h 242420"/>
              <a:gd name="connsiteX3" fmla="*/ 128264 w 186948"/>
              <a:gd name="connsiteY3" fmla="*/ 119793 h 242420"/>
              <a:gd name="connsiteX4" fmla="*/ 182239 w 186948"/>
              <a:gd name="connsiteY4" fmla="*/ 2318 h 242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948" h="242420">
                <a:moveTo>
                  <a:pt x="182239" y="2318"/>
                </a:moveTo>
                <a:cubicBezTo>
                  <a:pt x="161337" y="21897"/>
                  <a:pt x="20579" y="210810"/>
                  <a:pt x="2852" y="237268"/>
                </a:cubicBezTo>
                <a:cubicBezTo>
                  <a:pt x="-14875" y="263726"/>
                  <a:pt x="54975" y="180647"/>
                  <a:pt x="75877" y="161068"/>
                </a:cubicBezTo>
                <a:cubicBezTo>
                  <a:pt x="96779" y="141489"/>
                  <a:pt x="107626" y="146781"/>
                  <a:pt x="128264" y="119793"/>
                </a:cubicBezTo>
                <a:cubicBezTo>
                  <a:pt x="148902" y="92805"/>
                  <a:pt x="203141" y="-17261"/>
                  <a:pt x="182239" y="23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34603593-C78A-4445-93F4-CEA9870E87FB}"/>
              </a:ext>
            </a:extLst>
          </p:cNvPr>
          <p:cNvSpPr/>
          <p:nvPr/>
        </p:nvSpPr>
        <p:spPr>
          <a:xfrm>
            <a:off x="5654675" y="3202548"/>
            <a:ext cx="133464" cy="207531"/>
          </a:xfrm>
          <a:custGeom>
            <a:avLst/>
            <a:gdLst>
              <a:gd name="connsiteX0" fmla="*/ 23813 w 133464"/>
              <a:gd name="connsiteY0" fmla="*/ 1027 h 207531"/>
              <a:gd name="connsiteX1" fmla="*/ 0 w 133464"/>
              <a:gd name="connsiteY1" fmla="*/ 83577 h 207531"/>
              <a:gd name="connsiteX2" fmla="*/ 23813 w 133464"/>
              <a:gd name="connsiteY2" fmla="*/ 158190 h 207531"/>
              <a:gd name="connsiteX3" fmla="*/ 133350 w 133464"/>
              <a:gd name="connsiteY3" fmla="*/ 207402 h 207531"/>
              <a:gd name="connsiteX4" fmla="*/ 44450 w 133464"/>
              <a:gd name="connsiteY4" fmla="*/ 143902 h 207531"/>
              <a:gd name="connsiteX5" fmla="*/ 23813 w 133464"/>
              <a:gd name="connsiteY5" fmla="*/ 1027 h 207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464" h="207531">
                <a:moveTo>
                  <a:pt x="23813" y="1027"/>
                </a:moveTo>
                <a:cubicBezTo>
                  <a:pt x="16405" y="-9027"/>
                  <a:pt x="0" y="57383"/>
                  <a:pt x="0" y="83577"/>
                </a:cubicBezTo>
                <a:cubicBezTo>
                  <a:pt x="0" y="109771"/>
                  <a:pt x="1588" y="137553"/>
                  <a:pt x="23813" y="158190"/>
                </a:cubicBezTo>
                <a:cubicBezTo>
                  <a:pt x="46038" y="178827"/>
                  <a:pt x="129911" y="209783"/>
                  <a:pt x="133350" y="207402"/>
                </a:cubicBezTo>
                <a:cubicBezTo>
                  <a:pt x="136790" y="205021"/>
                  <a:pt x="61912" y="172741"/>
                  <a:pt x="44450" y="143902"/>
                </a:cubicBezTo>
                <a:cubicBezTo>
                  <a:pt x="26988" y="115063"/>
                  <a:pt x="31221" y="11081"/>
                  <a:pt x="23813" y="1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872727BC-DCD0-4053-BDA4-846CAF8CA7A0}"/>
              </a:ext>
            </a:extLst>
          </p:cNvPr>
          <p:cNvSpPr/>
          <p:nvPr/>
        </p:nvSpPr>
        <p:spPr>
          <a:xfrm>
            <a:off x="5686045" y="3419036"/>
            <a:ext cx="311046" cy="86314"/>
          </a:xfrm>
          <a:custGeom>
            <a:avLst/>
            <a:gdLst>
              <a:gd name="connsiteX0" fmla="*/ 1968 w 311046"/>
              <a:gd name="connsiteY0" fmla="*/ 25839 h 86314"/>
              <a:gd name="connsiteX1" fmla="*/ 135318 w 311046"/>
              <a:gd name="connsiteY1" fmla="*/ 2027 h 86314"/>
              <a:gd name="connsiteX2" fmla="*/ 306768 w 311046"/>
              <a:gd name="connsiteY2" fmla="*/ 86164 h 86314"/>
              <a:gd name="connsiteX3" fmla="*/ 238505 w 311046"/>
              <a:gd name="connsiteY3" fmla="*/ 22664 h 86314"/>
              <a:gd name="connsiteX4" fmla="*/ 1968 w 311046"/>
              <a:gd name="connsiteY4" fmla="*/ 25839 h 8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046" h="86314">
                <a:moveTo>
                  <a:pt x="1968" y="25839"/>
                </a:moveTo>
                <a:cubicBezTo>
                  <a:pt x="-15230" y="22400"/>
                  <a:pt x="84518" y="-8027"/>
                  <a:pt x="135318" y="2027"/>
                </a:cubicBezTo>
                <a:cubicBezTo>
                  <a:pt x="186118" y="12081"/>
                  <a:pt x="289570" y="82725"/>
                  <a:pt x="306768" y="86164"/>
                </a:cubicBezTo>
                <a:cubicBezTo>
                  <a:pt x="323966" y="89603"/>
                  <a:pt x="286924" y="33247"/>
                  <a:pt x="238505" y="22664"/>
                </a:cubicBezTo>
                <a:cubicBezTo>
                  <a:pt x="190086" y="12081"/>
                  <a:pt x="19166" y="29278"/>
                  <a:pt x="1968" y="25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45E107DC-E43A-49E4-A06E-8B3872F0C544}"/>
              </a:ext>
            </a:extLst>
          </p:cNvPr>
          <p:cNvSpPr/>
          <p:nvPr/>
        </p:nvSpPr>
        <p:spPr>
          <a:xfrm>
            <a:off x="5988021" y="3166291"/>
            <a:ext cx="64413" cy="328436"/>
          </a:xfrm>
          <a:custGeom>
            <a:avLst/>
            <a:gdLst>
              <a:gd name="connsiteX0" fmla="*/ 36542 w 64413"/>
              <a:gd name="connsiteY0" fmla="*/ 772 h 328436"/>
              <a:gd name="connsiteX1" fmla="*/ 63529 w 64413"/>
              <a:gd name="connsiteY1" fmla="*/ 234134 h 328436"/>
              <a:gd name="connsiteX2" fmla="*/ 52417 w 64413"/>
              <a:gd name="connsiteY2" fmla="*/ 281759 h 328436"/>
              <a:gd name="connsiteX3" fmla="*/ 29 w 64413"/>
              <a:gd name="connsiteY3" fmla="*/ 327797 h 328436"/>
              <a:gd name="connsiteX4" fmla="*/ 60354 w 64413"/>
              <a:gd name="connsiteY4" fmla="*/ 303984 h 328436"/>
              <a:gd name="connsiteX5" fmla="*/ 47654 w 64413"/>
              <a:gd name="connsiteY5" fmla="*/ 240484 h 328436"/>
              <a:gd name="connsiteX6" fmla="*/ 42892 w 64413"/>
              <a:gd name="connsiteY6" fmla="*/ 161109 h 328436"/>
              <a:gd name="connsiteX7" fmla="*/ 36542 w 64413"/>
              <a:gd name="connsiteY7" fmla="*/ 772 h 32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413" h="328436">
                <a:moveTo>
                  <a:pt x="36542" y="772"/>
                </a:moveTo>
                <a:cubicBezTo>
                  <a:pt x="39982" y="12943"/>
                  <a:pt x="60883" y="187303"/>
                  <a:pt x="63529" y="234134"/>
                </a:cubicBezTo>
                <a:cubicBezTo>
                  <a:pt x="66175" y="280965"/>
                  <a:pt x="63000" y="266149"/>
                  <a:pt x="52417" y="281759"/>
                </a:cubicBezTo>
                <a:cubicBezTo>
                  <a:pt x="41834" y="297369"/>
                  <a:pt x="-1294" y="324093"/>
                  <a:pt x="29" y="327797"/>
                </a:cubicBezTo>
                <a:cubicBezTo>
                  <a:pt x="1352" y="331501"/>
                  <a:pt x="52416" y="318536"/>
                  <a:pt x="60354" y="303984"/>
                </a:cubicBezTo>
                <a:cubicBezTo>
                  <a:pt x="68292" y="289432"/>
                  <a:pt x="50564" y="264296"/>
                  <a:pt x="47654" y="240484"/>
                </a:cubicBezTo>
                <a:cubicBezTo>
                  <a:pt x="44744" y="216672"/>
                  <a:pt x="43686" y="198415"/>
                  <a:pt x="42892" y="161109"/>
                </a:cubicBezTo>
                <a:cubicBezTo>
                  <a:pt x="42098" y="123803"/>
                  <a:pt x="33102" y="-11399"/>
                  <a:pt x="36542" y="7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D5F78A65-41C0-47C2-B7A4-1F5B660555F2}"/>
              </a:ext>
            </a:extLst>
          </p:cNvPr>
          <p:cNvSpPr/>
          <p:nvPr/>
        </p:nvSpPr>
        <p:spPr>
          <a:xfrm>
            <a:off x="5881837" y="2574567"/>
            <a:ext cx="466310" cy="495151"/>
          </a:xfrm>
          <a:custGeom>
            <a:avLst/>
            <a:gdLst>
              <a:gd name="connsiteX0" fmla="*/ 1438 w 466310"/>
              <a:gd name="connsiteY0" fmla="*/ 46396 h 495151"/>
              <a:gd name="connsiteX1" fmla="*/ 169713 w 466310"/>
              <a:gd name="connsiteY1" fmla="*/ 20996 h 495151"/>
              <a:gd name="connsiteX2" fmla="*/ 212576 w 466310"/>
              <a:gd name="connsiteY2" fmla="*/ 43221 h 495151"/>
              <a:gd name="connsiteX3" fmla="*/ 304651 w 466310"/>
              <a:gd name="connsiteY3" fmla="*/ 358 h 495151"/>
              <a:gd name="connsiteX4" fmla="*/ 230038 w 466310"/>
              <a:gd name="connsiteY4" fmla="*/ 71796 h 495151"/>
              <a:gd name="connsiteX5" fmla="*/ 230038 w 466310"/>
              <a:gd name="connsiteY5" fmla="*/ 217846 h 495151"/>
              <a:gd name="connsiteX6" fmla="*/ 303063 w 466310"/>
              <a:gd name="connsiteY6" fmla="*/ 359133 h 495151"/>
              <a:gd name="connsiteX7" fmla="*/ 391963 w 466310"/>
              <a:gd name="connsiteY7" fmla="*/ 451208 h 495151"/>
              <a:gd name="connsiteX8" fmla="*/ 460226 w 466310"/>
              <a:gd name="connsiteY8" fmla="*/ 490896 h 495151"/>
              <a:gd name="connsiteX9" fmla="*/ 438001 w 466310"/>
              <a:gd name="connsiteY9" fmla="*/ 484546 h 495151"/>
              <a:gd name="connsiteX10" fmla="*/ 239563 w 466310"/>
              <a:gd name="connsiteY10" fmla="*/ 406758 h 495151"/>
              <a:gd name="connsiteX11" fmla="*/ 88751 w 466310"/>
              <a:gd name="connsiteY11" fmla="*/ 224196 h 495151"/>
              <a:gd name="connsiteX12" fmla="*/ 63351 w 466310"/>
              <a:gd name="connsiteY12" fmla="*/ 135296 h 495151"/>
              <a:gd name="connsiteX13" fmla="*/ 88751 w 466310"/>
              <a:gd name="connsiteY13" fmla="*/ 103546 h 495151"/>
              <a:gd name="connsiteX14" fmla="*/ 1438 w 466310"/>
              <a:gd name="connsiteY14" fmla="*/ 46396 h 49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6310" h="495151">
                <a:moveTo>
                  <a:pt x="1438" y="46396"/>
                </a:moveTo>
                <a:cubicBezTo>
                  <a:pt x="14932" y="32638"/>
                  <a:pt x="134523" y="21525"/>
                  <a:pt x="169713" y="20996"/>
                </a:cubicBezTo>
                <a:cubicBezTo>
                  <a:pt x="204903" y="20467"/>
                  <a:pt x="190086" y="46661"/>
                  <a:pt x="212576" y="43221"/>
                </a:cubicBezTo>
                <a:cubicBezTo>
                  <a:pt x="235066" y="39781"/>
                  <a:pt x="301741" y="-4404"/>
                  <a:pt x="304651" y="358"/>
                </a:cubicBezTo>
                <a:cubicBezTo>
                  <a:pt x="307561" y="5120"/>
                  <a:pt x="242473" y="35548"/>
                  <a:pt x="230038" y="71796"/>
                </a:cubicBezTo>
                <a:cubicBezTo>
                  <a:pt x="217603" y="108044"/>
                  <a:pt x="217867" y="169957"/>
                  <a:pt x="230038" y="217846"/>
                </a:cubicBezTo>
                <a:cubicBezTo>
                  <a:pt x="242209" y="265735"/>
                  <a:pt x="276076" y="320239"/>
                  <a:pt x="303063" y="359133"/>
                </a:cubicBezTo>
                <a:cubicBezTo>
                  <a:pt x="330051" y="398027"/>
                  <a:pt x="365769" y="429248"/>
                  <a:pt x="391963" y="451208"/>
                </a:cubicBezTo>
                <a:cubicBezTo>
                  <a:pt x="418157" y="473168"/>
                  <a:pt x="452553" y="485340"/>
                  <a:pt x="460226" y="490896"/>
                </a:cubicBezTo>
                <a:cubicBezTo>
                  <a:pt x="467899" y="496452"/>
                  <a:pt x="474778" y="498569"/>
                  <a:pt x="438001" y="484546"/>
                </a:cubicBezTo>
                <a:cubicBezTo>
                  <a:pt x="401224" y="470523"/>
                  <a:pt x="297771" y="450150"/>
                  <a:pt x="239563" y="406758"/>
                </a:cubicBezTo>
                <a:cubicBezTo>
                  <a:pt x="181355" y="363366"/>
                  <a:pt x="118120" y="269440"/>
                  <a:pt x="88751" y="224196"/>
                </a:cubicBezTo>
                <a:cubicBezTo>
                  <a:pt x="59382" y="178952"/>
                  <a:pt x="63351" y="155404"/>
                  <a:pt x="63351" y="135296"/>
                </a:cubicBezTo>
                <a:cubicBezTo>
                  <a:pt x="63351" y="115188"/>
                  <a:pt x="104097" y="117834"/>
                  <a:pt x="88751" y="103546"/>
                </a:cubicBezTo>
                <a:cubicBezTo>
                  <a:pt x="73405" y="89259"/>
                  <a:pt x="-12056" y="60154"/>
                  <a:pt x="1438" y="463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D10CB117-E6A4-4F97-9A65-D35473B5AB40}"/>
              </a:ext>
            </a:extLst>
          </p:cNvPr>
          <p:cNvSpPr/>
          <p:nvPr/>
        </p:nvSpPr>
        <p:spPr>
          <a:xfrm>
            <a:off x="5692686" y="3455757"/>
            <a:ext cx="228861" cy="36933"/>
          </a:xfrm>
          <a:custGeom>
            <a:avLst/>
            <a:gdLst>
              <a:gd name="connsiteX0" fmla="*/ 89 w 228861"/>
              <a:gd name="connsiteY0" fmla="*/ 20868 h 36933"/>
              <a:gd name="connsiteX1" fmla="*/ 131852 w 228861"/>
              <a:gd name="connsiteY1" fmla="*/ 231 h 36933"/>
              <a:gd name="connsiteX2" fmla="*/ 228689 w 228861"/>
              <a:gd name="connsiteY2" fmla="*/ 36743 h 36933"/>
              <a:gd name="connsiteX3" fmla="*/ 152489 w 228861"/>
              <a:gd name="connsiteY3" fmla="*/ 14518 h 36933"/>
              <a:gd name="connsiteX4" fmla="*/ 89 w 228861"/>
              <a:gd name="connsiteY4" fmla="*/ 20868 h 3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861" h="36933">
                <a:moveTo>
                  <a:pt x="89" y="20868"/>
                </a:moveTo>
                <a:cubicBezTo>
                  <a:pt x="-3350" y="18487"/>
                  <a:pt x="93752" y="-2415"/>
                  <a:pt x="131852" y="231"/>
                </a:cubicBezTo>
                <a:cubicBezTo>
                  <a:pt x="169952" y="2877"/>
                  <a:pt x="225250" y="34362"/>
                  <a:pt x="228689" y="36743"/>
                </a:cubicBezTo>
                <a:cubicBezTo>
                  <a:pt x="232128" y="39124"/>
                  <a:pt x="183445" y="18487"/>
                  <a:pt x="152489" y="14518"/>
                </a:cubicBezTo>
                <a:cubicBezTo>
                  <a:pt x="121533" y="10549"/>
                  <a:pt x="3528" y="23249"/>
                  <a:pt x="89" y="20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4DA1AF4B-5149-4A3F-8271-3EA003AD34F1}"/>
              </a:ext>
            </a:extLst>
          </p:cNvPr>
          <p:cNvSpPr/>
          <p:nvPr/>
        </p:nvSpPr>
        <p:spPr>
          <a:xfrm>
            <a:off x="5497153" y="3769975"/>
            <a:ext cx="443865" cy="157897"/>
          </a:xfrm>
          <a:custGeom>
            <a:avLst/>
            <a:gdLst>
              <a:gd name="connsiteX0" fmla="*/ 3535 w 443865"/>
              <a:gd name="connsiteY0" fmla="*/ 338 h 157897"/>
              <a:gd name="connsiteX1" fmla="*/ 197210 w 443865"/>
              <a:gd name="connsiteY1" fmla="*/ 95588 h 157897"/>
              <a:gd name="connsiteX2" fmla="*/ 443272 w 443865"/>
              <a:gd name="connsiteY2" fmla="*/ 157500 h 157897"/>
              <a:gd name="connsiteX3" fmla="*/ 260710 w 443865"/>
              <a:gd name="connsiteY3" fmla="*/ 119400 h 157897"/>
              <a:gd name="connsiteX4" fmla="*/ 86085 w 443865"/>
              <a:gd name="connsiteY4" fmla="*/ 65425 h 157897"/>
              <a:gd name="connsiteX5" fmla="*/ 3535 w 443865"/>
              <a:gd name="connsiteY5" fmla="*/ 338 h 15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3865" h="157897">
                <a:moveTo>
                  <a:pt x="3535" y="338"/>
                </a:moveTo>
                <a:cubicBezTo>
                  <a:pt x="22056" y="5365"/>
                  <a:pt x="123921" y="69394"/>
                  <a:pt x="197210" y="95588"/>
                </a:cubicBezTo>
                <a:cubicBezTo>
                  <a:pt x="270500" y="121782"/>
                  <a:pt x="432689" y="153531"/>
                  <a:pt x="443272" y="157500"/>
                </a:cubicBezTo>
                <a:cubicBezTo>
                  <a:pt x="453855" y="161469"/>
                  <a:pt x="320241" y="134746"/>
                  <a:pt x="260710" y="119400"/>
                </a:cubicBezTo>
                <a:cubicBezTo>
                  <a:pt x="201179" y="104054"/>
                  <a:pt x="128948" y="83152"/>
                  <a:pt x="86085" y="65425"/>
                </a:cubicBezTo>
                <a:cubicBezTo>
                  <a:pt x="43222" y="47698"/>
                  <a:pt x="-14986" y="-4689"/>
                  <a:pt x="3535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1E28D0FC-948D-4B6C-92C3-2C2B9AA0A156}"/>
              </a:ext>
            </a:extLst>
          </p:cNvPr>
          <p:cNvSpPr/>
          <p:nvPr/>
        </p:nvSpPr>
        <p:spPr>
          <a:xfrm>
            <a:off x="5479265" y="3786655"/>
            <a:ext cx="688545" cy="173231"/>
          </a:xfrm>
          <a:custGeom>
            <a:avLst/>
            <a:gdLst>
              <a:gd name="connsiteX0" fmla="*/ 2373 w 688545"/>
              <a:gd name="connsiteY0" fmla="*/ 1120 h 173231"/>
              <a:gd name="connsiteX1" fmla="*/ 146835 w 688545"/>
              <a:gd name="connsiteY1" fmla="*/ 91608 h 173231"/>
              <a:gd name="connsiteX2" fmla="*/ 238910 w 688545"/>
              <a:gd name="connsiteY2" fmla="*/ 134470 h 173231"/>
              <a:gd name="connsiteX3" fmla="*/ 410360 w 688545"/>
              <a:gd name="connsiteY3" fmla="*/ 164633 h 173231"/>
              <a:gd name="connsiteX4" fmla="*/ 477035 w 688545"/>
              <a:gd name="connsiteY4" fmla="*/ 172570 h 173231"/>
              <a:gd name="connsiteX5" fmla="*/ 688173 w 688545"/>
              <a:gd name="connsiteY5" fmla="*/ 170983 h 173231"/>
              <a:gd name="connsiteX6" fmla="*/ 521485 w 688545"/>
              <a:gd name="connsiteY6" fmla="*/ 156695 h 173231"/>
              <a:gd name="connsiteX7" fmla="*/ 272248 w 688545"/>
              <a:gd name="connsiteY7" fmla="*/ 115420 h 173231"/>
              <a:gd name="connsiteX8" fmla="*/ 72223 w 688545"/>
              <a:gd name="connsiteY8" fmla="*/ 45570 h 173231"/>
              <a:gd name="connsiteX9" fmla="*/ 2373 w 688545"/>
              <a:gd name="connsiteY9" fmla="*/ 1120 h 173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8545" h="173231">
                <a:moveTo>
                  <a:pt x="2373" y="1120"/>
                </a:moveTo>
                <a:cubicBezTo>
                  <a:pt x="14808" y="8793"/>
                  <a:pt x="107412" y="69383"/>
                  <a:pt x="146835" y="91608"/>
                </a:cubicBezTo>
                <a:cubicBezTo>
                  <a:pt x="186258" y="113833"/>
                  <a:pt x="194989" y="122299"/>
                  <a:pt x="238910" y="134470"/>
                </a:cubicBezTo>
                <a:cubicBezTo>
                  <a:pt x="282831" y="146641"/>
                  <a:pt x="370673" y="158283"/>
                  <a:pt x="410360" y="164633"/>
                </a:cubicBezTo>
                <a:cubicBezTo>
                  <a:pt x="450047" y="170983"/>
                  <a:pt x="430733" y="171512"/>
                  <a:pt x="477035" y="172570"/>
                </a:cubicBezTo>
                <a:cubicBezTo>
                  <a:pt x="523337" y="173628"/>
                  <a:pt x="680765" y="173629"/>
                  <a:pt x="688173" y="170983"/>
                </a:cubicBezTo>
                <a:cubicBezTo>
                  <a:pt x="695581" y="168337"/>
                  <a:pt x="590806" y="165955"/>
                  <a:pt x="521485" y="156695"/>
                </a:cubicBezTo>
                <a:cubicBezTo>
                  <a:pt x="452164" y="147435"/>
                  <a:pt x="347125" y="133941"/>
                  <a:pt x="272248" y="115420"/>
                </a:cubicBezTo>
                <a:cubicBezTo>
                  <a:pt x="197371" y="96899"/>
                  <a:pt x="116144" y="64091"/>
                  <a:pt x="72223" y="45570"/>
                </a:cubicBezTo>
                <a:cubicBezTo>
                  <a:pt x="28302" y="27049"/>
                  <a:pt x="-10062" y="-6553"/>
                  <a:pt x="2373" y="1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83B6AB2D-7965-4CDB-B6A5-33502C16126D}"/>
              </a:ext>
            </a:extLst>
          </p:cNvPr>
          <p:cNvSpPr/>
          <p:nvPr/>
        </p:nvSpPr>
        <p:spPr>
          <a:xfrm>
            <a:off x="5595600" y="3878263"/>
            <a:ext cx="240104" cy="117236"/>
          </a:xfrm>
          <a:custGeom>
            <a:avLst/>
            <a:gdLst>
              <a:gd name="connsiteX0" fmla="*/ 338 w 240104"/>
              <a:gd name="connsiteY0" fmla="*/ 0 h 117236"/>
              <a:gd name="connsiteX1" fmla="*/ 79713 w 240104"/>
              <a:gd name="connsiteY1" fmla="*/ 90487 h 117236"/>
              <a:gd name="connsiteX2" fmla="*/ 240050 w 240104"/>
              <a:gd name="connsiteY2" fmla="*/ 115887 h 117236"/>
              <a:gd name="connsiteX3" fmla="*/ 97175 w 240104"/>
              <a:gd name="connsiteY3" fmla="*/ 111125 h 117236"/>
              <a:gd name="connsiteX4" fmla="*/ 52725 w 240104"/>
              <a:gd name="connsiteY4" fmla="*/ 88900 h 117236"/>
              <a:gd name="connsiteX5" fmla="*/ 338 w 240104"/>
              <a:gd name="connsiteY5" fmla="*/ 0 h 117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0104" h="117236">
                <a:moveTo>
                  <a:pt x="338" y="0"/>
                </a:moveTo>
                <a:cubicBezTo>
                  <a:pt x="4836" y="265"/>
                  <a:pt x="39761" y="71173"/>
                  <a:pt x="79713" y="90487"/>
                </a:cubicBezTo>
                <a:cubicBezTo>
                  <a:pt x="119665" y="109801"/>
                  <a:pt x="237140" y="112447"/>
                  <a:pt x="240050" y="115887"/>
                </a:cubicBezTo>
                <a:cubicBezTo>
                  <a:pt x="242960" y="119327"/>
                  <a:pt x="128396" y="115623"/>
                  <a:pt x="97175" y="111125"/>
                </a:cubicBezTo>
                <a:cubicBezTo>
                  <a:pt x="65954" y="106627"/>
                  <a:pt x="68071" y="105833"/>
                  <a:pt x="52725" y="88900"/>
                </a:cubicBezTo>
                <a:cubicBezTo>
                  <a:pt x="37379" y="71967"/>
                  <a:pt x="-4160" y="-265"/>
                  <a:pt x="3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3DC22D84-8DDB-4BEA-BBFF-FC1789C53A11}"/>
              </a:ext>
            </a:extLst>
          </p:cNvPr>
          <p:cNvSpPr/>
          <p:nvPr/>
        </p:nvSpPr>
        <p:spPr>
          <a:xfrm>
            <a:off x="5425894" y="3816259"/>
            <a:ext cx="558981" cy="214404"/>
          </a:xfrm>
          <a:custGeom>
            <a:avLst/>
            <a:gdLst>
              <a:gd name="connsiteX0" fmla="*/ 181 w 558981"/>
              <a:gd name="connsiteY0" fmla="*/ 91 h 214404"/>
              <a:gd name="connsiteX1" fmla="*/ 85906 w 558981"/>
              <a:gd name="connsiteY1" fmla="*/ 69941 h 214404"/>
              <a:gd name="connsiteX2" fmla="*/ 58919 w 558981"/>
              <a:gd name="connsiteY2" fmla="*/ 166779 h 214404"/>
              <a:gd name="connsiteX3" fmla="*/ 119244 w 558981"/>
              <a:gd name="connsiteY3" fmla="*/ 173129 h 214404"/>
              <a:gd name="connsiteX4" fmla="*/ 470081 w 558981"/>
              <a:gd name="connsiteY4" fmla="*/ 200116 h 214404"/>
              <a:gd name="connsiteX5" fmla="*/ 558981 w 558981"/>
              <a:gd name="connsiteY5" fmla="*/ 214404 h 214404"/>
              <a:gd name="connsiteX6" fmla="*/ 143056 w 558981"/>
              <a:gd name="connsiteY6" fmla="*/ 155666 h 214404"/>
              <a:gd name="connsiteX7" fmla="*/ 93844 w 558981"/>
              <a:gd name="connsiteY7" fmla="*/ 154079 h 214404"/>
              <a:gd name="connsiteX8" fmla="*/ 112894 w 558981"/>
              <a:gd name="connsiteY8" fmla="*/ 84229 h 214404"/>
              <a:gd name="connsiteX9" fmla="*/ 181 w 558981"/>
              <a:gd name="connsiteY9" fmla="*/ 91 h 214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8981" h="214404">
                <a:moveTo>
                  <a:pt x="181" y="91"/>
                </a:moveTo>
                <a:cubicBezTo>
                  <a:pt x="-4317" y="-2290"/>
                  <a:pt x="76116" y="42160"/>
                  <a:pt x="85906" y="69941"/>
                </a:cubicBezTo>
                <a:cubicBezTo>
                  <a:pt x="95696" y="97722"/>
                  <a:pt x="53363" y="149581"/>
                  <a:pt x="58919" y="166779"/>
                </a:cubicBezTo>
                <a:cubicBezTo>
                  <a:pt x="64475" y="183977"/>
                  <a:pt x="119244" y="173129"/>
                  <a:pt x="119244" y="173129"/>
                </a:cubicBezTo>
                <a:lnTo>
                  <a:pt x="470081" y="200116"/>
                </a:lnTo>
                <a:cubicBezTo>
                  <a:pt x="543370" y="206995"/>
                  <a:pt x="558981" y="214404"/>
                  <a:pt x="558981" y="214404"/>
                </a:cubicBezTo>
                <a:lnTo>
                  <a:pt x="143056" y="155666"/>
                </a:lnTo>
                <a:cubicBezTo>
                  <a:pt x="65533" y="145612"/>
                  <a:pt x="98871" y="165985"/>
                  <a:pt x="93844" y="154079"/>
                </a:cubicBezTo>
                <a:cubicBezTo>
                  <a:pt x="88817" y="142173"/>
                  <a:pt x="127975" y="107777"/>
                  <a:pt x="112894" y="84229"/>
                </a:cubicBezTo>
                <a:cubicBezTo>
                  <a:pt x="97813" y="60681"/>
                  <a:pt x="4679" y="2472"/>
                  <a:pt x="181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44DB3067-9376-47AA-AACB-45991A04458B}"/>
              </a:ext>
            </a:extLst>
          </p:cNvPr>
          <p:cNvSpPr/>
          <p:nvPr/>
        </p:nvSpPr>
        <p:spPr>
          <a:xfrm>
            <a:off x="5829138" y="3976429"/>
            <a:ext cx="332166" cy="100381"/>
          </a:xfrm>
          <a:custGeom>
            <a:avLst/>
            <a:gdLst>
              <a:gd name="connsiteX0" fmla="*/ 3337 w 332166"/>
              <a:gd name="connsiteY0" fmla="*/ 27246 h 100381"/>
              <a:gd name="connsiteX1" fmla="*/ 225587 w 332166"/>
              <a:gd name="connsiteY1" fmla="*/ 16134 h 100381"/>
              <a:gd name="connsiteX2" fmla="*/ 292262 w 332166"/>
              <a:gd name="connsiteY2" fmla="*/ 33596 h 100381"/>
              <a:gd name="connsiteX3" fmla="*/ 311312 w 332166"/>
              <a:gd name="connsiteY3" fmla="*/ 100271 h 100381"/>
              <a:gd name="connsiteX4" fmla="*/ 317662 w 332166"/>
              <a:gd name="connsiteY4" fmla="*/ 16134 h 100381"/>
              <a:gd name="connsiteX5" fmla="*/ 106525 w 332166"/>
              <a:gd name="connsiteY5" fmla="*/ 259 h 100381"/>
              <a:gd name="connsiteX6" fmla="*/ 3337 w 332166"/>
              <a:gd name="connsiteY6" fmla="*/ 27246 h 10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2166" h="100381">
                <a:moveTo>
                  <a:pt x="3337" y="27246"/>
                </a:moveTo>
                <a:cubicBezTo>
                  <a:pt x="23181" y="29892"/>
                  <a:pt x="177433" y="15076"/>
                  <a:pt x="225587" y="16134"/>
                </a:cubicBezTo>
                <a:cubicBezTo>
                  <a:pt x="273741" y="17192"/>
                  <a:pt x="277975" y="19573"/>
                  <a:pt x="292262" y="33596"/>
                </a:cubicBezTo>
                <a:cubicBezTo>
                  <a:pt x="306549" y="47619"/>
                  <a:pt x="307079" y="103181"/>
                  <a:pt x="311312" y="100271"/>
                </a:cubicBezTo>
                <a:cubicBezTo>
                  <a:pt x="315545" y="97361"/>
                  <a:pt x="351793" y="32803"/>
                  <a:pt x="317662" y="16134"/>
                </a:cubicBezTo>
                <a:cubicBezTo>
                  <a:pt x="283531" y="-535"/>
                  <a:pt x="156531" y="-535"/>
                  <a:pt x="106525" y="259"/>
                </a:cubicBezTo>
                <a:cubicBezTo>
                  <a:pt x="56519" y="1053"/>
                  <a:pt x="-16507" y="24600"/>
                  <a:pt x="3337" y="27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98EF1654-D514-4FAF-9A4A-E63D230C081D}"/>
              </a:ext>
            </a:extLst>
          </p:cNvPr>
          <p:cNvSpPr/>
          <p:nvPr/>
        </p:nvSpPr>
        <p:spPr>
          <a:xfrm>
            <a:off x="6031552" y="3174215"/>
            <a:ext cx="290159" cy="923342"/>
          </a:xfrm>
          <a:custGeom>
            <a:avLst/>
            <a:gdLst>
              <a:gd name="connsiteX0" fmla="*/ 21586 w 290159"/>
              <a:gd name="connsiteY0" fmla="*/ 40473 h 923342"/>
              <a:gd name="connsiteX1" fmla="*/ 29523 w 290159"/>
              <a:gd name="connsiteY1" fmla="*/ 92860 h 923342"/>
              <a:gd name="connsiteX2" fmla="*/ 240661 w 290159"/>
              <a:gd name="connsiteY2" fmla="*/ 581810 h 923342"/>
              <a:gd name="connsiteX3" fmla="*/ 289873 w 290159"/>
              <a:gd name="connsiteY3" fmla="*/ 732623 h 923342"/>
              <a:gd name="connsiteX4" fmla="*/ 259711 w 290159"/>
              <a:gd name="connsiteY4" fmla="*/ 878673 h 923342"/>
              <a:gd name="connsiteX5" fmla="*/ 234311 w 290159"/>
              <a:gd name="connsiteY5" fmla="*/ 904073 h 923342"/>
              <a:gd name="connsiteX6" fmla="*/ 178748 w 290159"/>
              <a:gd name="connsiteY6" fmla="*/ 842160 h 923342"/>
              <a:gd name="connsiteX7" fmla="*/ 129536 w 290159"/>
              <a:gd name="connsiteY7" fmla="*/ 923123 h 923342"/>
              <a:gd name="connsiteX8" fmla="*/ 183511 w 290159"/>
              <a:gd name="connsiteY8" fmla="*/ 811998 h 923342"/>
              <a:gd name="connsiteX9" fmla="*/ 264473 w 290159"/>
              <a:gd name="connsiteY9" fmla="*/ 870735 h 923342"/>
              <a:gd name="connsiteX10" fmla="*/ 275586 w 290159"/>
              <a:gd name="connsiteY10" fmla="*/ 718335 h 923342"/>
              <a:gd name="connsiteX11" fmla="*/ 216848 w 290159"/>
              <a:gd name="connsiteY11" fmla="*/ 546885 h 923342"/>
              <a:gd name="connsiteX12" fmla="*/ 21586 w 290159"/>
              <a:gd name="connsiteY12" fmla="*/ 40473 h 92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159" h="923342">
                <a:moveTo>
                  <a:pt x="21586" y="40473"/>
                </a:moveTo>
                <a:cubicBezTo>
                  <a:pt x="-9635" y="-35198"/>
                  <a:pt x="-6990" y="2637"/>
                  <a:pt x="29523" y="92860"/>
                </a:cubicBezTo>
                <a:cubicBezTo>
                  <a:pt x="66036" y="183083"/>
                  <a:pt x="197269" y="475183"/>
                  <a:pt x="240661" y="581810"/>
                </a:cubicBezTo>
                <a:cubicBezTo>
                  <a:pt x="284053" y="688437"/>
                  <a:pt x="286698" y="683146"/>
                  <a:pt x="289873" y="732623"/>
                </a:cubicBezTo>
                <a:cubicBezTo>
                  <a:pt x="293048" y="782100"/>
                  <a:pt x="268971" y="850098"/>
                  <a:pt x="259711" y="878673"/>
                </a:cubicBezTo>
                <a:cubicBezTo>
                  <a:pt x="250451" y="907248"/>
                  <a:pt x="247805" y="910158"/>
                  <a:pt x="234311" y="904073"/>
                </a:cubicBezTo>
                <a:cubicBezTo>
                  <a:pt x="220817" y="897988"/>
                  <a:pt x="196211" y="838985"/>
                  <a:pt x="178748" y="842160"/>
                </a:cubicBezTo>
                <a:cubicBezTo>
                  <a:pt x="161286" y="845335"/>
                  <a:pt x="128742" y="928150"/>
                  <a:pt x="129536" y="923123"/>
                </a:cubicBezTo>
                <a:cubicBezTo>
                  <a:pt x="130330" y="918096"/>
                  <a:pt x="161021" y="820729"/>
                  <a:pt x="183511" y="811998"/>
                </a:cubicBezTo>
                <a:cubicBezTo>
                  <a:pt x="206001" y="803267"/>
                  <a:pt x="249127" y="886345"/>
                  <a:pt x="264473" y="870735"/>
                </a:cubicBezTo>
                <a:cubicBezTo>
                  <a:pt x="279819" y="855125"/>
                  <a:pt x="283523" y="772310"/>
                  <a:pt x="275586" y="718335"/>
                </a:cubicBezTo>
                <a:cubicBezTo>
                  <a:pt x="267649" y="664360"/>
                  <a:pt x="259181" y="657481"/>
                  <a:pt x="216848" y="546885"/>
                </a:cubicBezTo>
                <a:cubicBezTo>
                  <a:pt x="174515" y="436289"/>
                  <a:pt x="52807" y="116144"/>
                  <a:pt x="21586" y="404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DFCF39CA-B7F8-4137-9DA3-6C899BB2A384}"/>
              </a:ext>
            </a:extLst>
          </p:cNvPr>
          <p:cNvSpPr/>
          <p:nvPr/>
        </p:nvSpPr>
        <p:spPr>
          <a:xfrm>
            <a:off x="5963978" y="3328973"/>
            <a:ext cx="348169" cy="675093"/>
          </a:xfrm>
          <a:custGeom>
            <a:avLst/>
            <a:gdLst>
              <a:gd name="connsiteX0" fmla="*/ 108210 w 348169"/>
              <a:gd name="connsiteY0" fmla="*/ 15 h 675093"/>
              <a:gd name="connsiteX1" fmla="*/ 103447 w 348169"/>
              <a:gd name="connsiteY1" fmla="*/ 122252 h 675093"/>
              <a:gd name="connsiteX2" fmla="*/ 260 w 348169"/>
              <a:gd name="connsiteY2" fmla="*/ 250840 h 675093"/>
              <a:gd name="connsiteX3" fmla="*/ 74872 w 348169"/>
              <a:gd name="connsiteY3" fmla="*/ 203215 h 675093"/>
              <a:gd name="connsiteX4" fmla="*/ 105035 w 348169"/>
              <a:gd name="connsiteY4" fmla="*/ 322277 h 675093"/>
              <a:gd name="connsiteX5" fmla="*/ 287597 w 348169"/>
              <a:gd name="connsiteY5" fmla="*/ 444515 h 675093"/>
              <a:gd name="connsiteX6" fmla="*/ 344747 w 348169"/>
              <a:gd name="connsiteY6" fmla="*/ 674702 h 675093"/>
              <a:gd name="connsiteX7" fmla="*/ 330460 w 348169"/>
              <a:gd name="connsiteY7" fmla="*/ 493727 h 675093"/>
              <a:gd name="connsiteX8" fmla="*/ 238385 w 348169"/>
              <a:gd name="connsiteY8" fmla="*/ 274652 h 675093"/>
              <a:gd name="connsiteX9" fmla="*/ 127260 w 348169"/>
              <a:gd name="connsiteY9" fmla="*/ 227027 h 675093"/>
              <a:gd name="connsiteX10" fmla="*/ 171710 w 348169"/>
              <a:gd name="connsiteY10" fmla="*/ 114315 h 675093"/>
              <a:gd name="connsiteX11" fmla="*/ 108210 w 348169"/>
              <a:gd name="connsiteY11" fmla="*/ 15 h 67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169" h="675093">
                <a:moveTo>
                  <a:pt x="108210" y="15"/>
                </a:moveTo>
                <a:cubicBezTo>
                  <a:pt x="96833" y="1338"/>
                  <a:pt x="121439" y="80448"/>
                  <a:pt x="103447" y="122252"/>
                </a:cubicBezTo>
                <a:cubicBezTo>
                  <a:pt x="85455" y="164056"/>
                  <a:pt x="5022" y="237346"/>
                  <a:pt x="260" y="250840"/>
                </a:cubicBezTo>
                <a:cubicBezTo>
                  <a:pt x="-4502" y="264334"/>
                  <a:pt x="57410" y="191309"/>
                  <a:pt x="74872" y="203215"/>
                </a:cubicBezTo>
                <a:cubicBezTo>
                  <a:pt x="92334" y="215121"/>
                  <a:pt x="69581" y="282061"/>
                  <a:pt x="105035" y="322277"/>
                </a:cubicBezTo>
                <a:cubicBezTo>
                  <a:pt x="140489" y="362493"/>
                  <a:pt x="247645" y="385778"/>
                  <a:pt x="287597" y="444515"/>
                </a:cubicBezTo>
                <a:cubicBezTo>
                  <a:pt x="327549" y="503252"/>
                  <a:pt x="337603" y="666500"/>
                  <a:pt x="344747" y="674702"/>
                </a:cubicBezTo>
                <a:cubicBezTo>
                  <a:pt x="351891" y="682904"/>
                  <a:pt x="348187" y="560402"/>
                  <a:pt x="330460" y="493727"/>
                </a:cubicBezTo>
                <a:cubicBezTo>
                  <a:pt x="312733" y="427052"/>
                  <a:pt x="272252" y="319102"/>
                  <a:pt x="238385" y="274652"/>
                </a:cubicBezTo>
                <a:cubicBezTo>
                  <a:pt x="204518" y="230202"/>
                  <a:pt x="138372" y="253750"/>
                  <a:pt x="127260" y="227027"/>
                </a:cubicBezTo>
                <a:cubicBezTo>
                  <a:pt x="116148" y="200304"/>
                  <a:pt x="174620" y="147652"/>
                  <a:pt x="171710" y="114315"/>
                </a:cubicBezTo>
                <a:cubicBezTo>
                  <a:pt x="168800" y="80978"/>
                  <a:pt x="119587" y="-1308"/>
                  <a:pt x="108210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AFEC596-0EC3-42E1-AC41-731B065F0B28}"/>
              </a:ext>
            </a:extLst>
          </p:cNvPr>
          <p:cNvSpPr/>
          <p:nvPr/>
        </p:nvSpPr>
        <p:spPr>
          <a:xfrm>
            <a:off x="5411664" y="3997665"/>
            <a:ext cx="113620" cy="80803"/>
          </a:xfrm>
          <a:custGeom>
            <a:avLst/>
            <a:gdLst>
              <a:gd name="connsiteX0" fmla="*/ 112836 w 113620"/>
              <a:gd name="connsiteY0" fmla="*/ 2835 h 80803"/>
              <a:gd name="connsiteX1" fmla="*/ 1711 w 113620"/>
              <a:gd name="connsiteY1" fmla="*/ 80623 h 80803"/>
              <a:gd name="connsiteX2" fmla="*/ 49336 w 113620"/>
              <a:gd name="connsiteY2" fmla="*/ 23473 h 80803"/>
              <a:gd name="connsiteX3" fmla="*/ 112836 w 113620"/>
              <a:gd name="connsiteY3" fmla="*/ 2835 h 8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620" h="80803">
                <a:moveTo>
                  <a:pt x="112836" y="2835"/>
                </a:moveTo>
                <a:cubicBezTo>
                  <a:pt x="104899" y="12360"/>
                  <a:pt x="12294" y="77183"/>
                  <a:pt x="1711" y="80623"/>
                </a:cubicBezTo>
                <a:cubicBezTo>
                  <a:pt x="-8872" y="84063"/>
                  <a:pt x="32403" y="37231"/>
                  <a:pt x="49336" y="23473"/>
                </a:cubicBezTo>
                <a:cubicBezTo>
                  <a:pt x="66269" y="9715"/>
                  <a:pt x="120773" y="-6690"/>
                  <a:pt x="112836" y="28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6B952B2A-61CB-4DBC-A27B-A0D37B2B9389}"/>
              </a:ext>
            </a:extLst>
          </p:cNvPr>
          <p:cNvSpPr/>
          <p:nvPr/>
        </p:nvSpPr>
        <p:spPr>
          <a:xfrm>
            <a:off x="5754448" y="4059230"/>
            <a:ext cx="465784" cy="185352"/>
          </a:xfrm>
          <a:custGeom>
            <a:avLst/>
            <a:gdLst>
              <a:gd name="connsiteX0" fmla="*/ 240 w 465784"/>
              <a:gd name="connsiteY0" fmla="*/ 184158 h 185352"/>
              <a:gd name="connsiteX1" fmla="*/ 306627 w 465784"/>
              <a:gd name="connsiteY1" fmla="*/ 171458 h 185352"/>
              <a:gd name="connsiteX2" fmla="*/ 381240 w 465784"/>
              <a:gd name="connsiteY2" fmla="*/ 122245 h 185352"/>
              <a:gd name="connsiteX3" fmla="*/ 465377 w 465784"/>
              <a:gd name="connsiteY3" fmla="*/ 8 h 185352"/>
              <a:gd name="connsiteX4" fmla="*/ 344727 w 465784"/>
              <a:gd name="connsiteY4" fmla="*/ 128595 h 185352"/>
              <a:gd name="connsiteX5" fmla="*/ 257415 w 465784"/>
              <a:gd name="connsiteY5" fmla="*/ 147645 h 185352"/>
              <a:gd name="connsiteX6" fmla="*/ 240 w 465784"/>
              <a:gd name="connsiteY6" fmla="*/ 184158 h 18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65784" h="185352">
                <a:moveTo>
                  <a:pt x="240" y="184158"/>
                </a:moveTo>
                <a:cubicBezTo>
                  <a:pt x="8442" y="188127"/>
                  <a:pt x="243127" y="181777"/>
                  <a:pt x="306627" y="171458"/>
                </a:cubicBezTo>
                <a:cubicBezTo>
                  <a:pt x="370127" y="161139"/>
                  <a:pt x="354782" y="150820"/>
                  <a:pt x="381240" y="122245"/>
                </a:cubicBezTo>
                <a:cubicBezTo>
                  <a:pt x="407698" y="93670"/>
                  <a:pt x="471463" y="-1050"/>
                  <a:pt x="465377" y="8"/>
                </a:cubicBezTo>
                <a:cubicBezTo>
                  <a:pt x="459292" y="1066"/>
                  <a:pt x="379387" y="103989"/>
                  <a:pt x="344727" y="128595"/>
                </a:cubicBezTo>
                <a:cubicBezTo>
                  <a:pt x="310067" y="153201"/>
                  <a:pt x="318534" y="139443"/>
                  <a:pt x="257415" y="147645"/>
                </a:cubicBezTo>
                <a:cubicBezTo>
                  <a:pt x="196296" y="155847"/>
                  <a:pt x="-7962" y="180189"/>
                  <a:pt x="240" y="1841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430F2855-ACE9-43EC-AA65-0B5F08E06C5D}"/>
              </a:ext>
            </a:extLst>
          </p:cNvPr>
          <p:cNvSpPr/>
          <p:nvPr/>
        </p:nvSpPr>
        <p:spPr>
          <a:xfrm>
            <a:off x="6222999" y="4046241"/>
            <a:ext cx="115895" cy="284736"/>
          </a:xfrm>
          <a:custGeom>
            <a:avLst/>
            <a:gdLst>
              <a:gd name="connsiteX0" fmla="*/ 1 w 115895"/>
              <a:gd name="connsiteY0" fmla="*/ 297 h 284736"/>
              <a:gd name="connsiteX1" fmla="*/ 66676 w 115895"/>
              <a:gd name="connsiteY1" fmla="*/ 90784 h 284736"/>
              <a:gd name="connsiteX2" fmla="*/ 115889 w 115895"/>
              <a:gd name="connsiteY2" fmla="*/ 133647 h 284736"/>
              <a:gd name="connsiteX3" fmla="*/ 63501 w 115895"/>
              <a:gd name="connsiteY3" fmla="*/ 282872 h 284736"/>
              <a:gd name="connsiteX4" fmla="*/ 84139 w 115895"/>
              <a:gd name="connsiteY4" fmla="*/ 211434 h 284736"/>
              <a:gd name="connsiteX5" fmla="*/ 68264 w 115895"/>
              <a:gd name="connsiteY5" fmla="*/ 124122 h 284736"/>
              <a:gd name="connsiteX6" fmla="*/ 1 w 115895"/>
              <a:gd name="connsiteY6" fmla="*/ 297 h 28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895" h="284736">
                <a:moveTo>
                  <a:pt x="1" y="297"/>
                </a:moveTo>
                <a:cubicBezTo>
                  <a:pt x="-264" y="-5259"/>
                  <a:pt x="47361" y="68559"/>
                  <a:pt x="66676" y="90784"/>
                </a:cubicBezTo>
                <a:cubicBezTo>
                  <a:pt x="85991" y="113009"/>
                  <a:pt x="116418" y="101632"/>
                  <a:pt x="115889" y="133647"/>
                </a:cubicBezTo>
                <a:cubicBezTo>
                  <a:pt x="115360" y="165662"/>
                  <a:pt x="68793" y="269908"/>
                  <a:pt x="63501" y="282872"/>
                </a:cubicBezTo>
                <a:cubicBezTo>
                  <a:pt x="58209" y="295836"/>
                  <a:pt x="83345" y="237892"/>
                  <a:pt x="84139" y="211434"/>
                </a:cubicBezTo>
                <a:cubicBezTo>
                  <a:pt x="84933" y="184976"/>
                  <a:pt x="82022" y="158782"/>
                  <a:pt x="68264" y="124122"/>
                </a:cubicBezTo>
                <a:cubicBezTo>
                  <a:pt x="54506" y="89462"/>
                  <a:pt x="266" y="5853"/>
                  <a:pt x="1" y="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1D23280-453E-4A7A-8CA1-5B0FB292FF27}"/>
              </a:ext>
            </a:extLst>
          </p:cNvPr>
          <p:cNvSpPr/>
          <p:nvPr/>
        </p:nvSpPr>
        <p:spPr>
          <a:xfrm>
            <a:off x="6027738" y="2394403"/>
            <a:ext cx="335050" cy="79302"/>
          </a:xfrm>
          <a:custGeom>
            <a:avLst/>
            <a:gdLst>
              <a:gd name="connsiteX0" fmla="*/ 0 w 335050"/>
              <a:gd name="connsiteY0" fmla="*/ 1135 h 79302"/>
              <a:gd name="connsiteX1" fmla="*/ 103187 w 335050"/>
              <a:gd name="connsiteY1" fmla="*/ 7485 h 79302"/>
              <a:gd name="connsiteX2" fmla="*/ 131762 w 335050"/>
              <a:gd name="connsiteY2" fmla="*/ 29710 h 79302"/>
              <a:gd name="connsiteX3" fmla="*/ 163512 w 335050"/>
              <a:gd name="connsiteY3" fmla="*/ 17010 h 79302"/>
              <a:gd name="connsiteX4" fmla="*/ 334962 w 335050"/>
              <a:gd name="connsiteY4" fmla="*/ 78922 h 79302"/>
              <a:gd name="connsiteX5" fmla="*/ 185737 w 335050"/>
              <a:gd name="connsiteY5" fmla="*/ 42410 h 79302"/>
              <a:gd name="connsiteX6" fmla="*/ 101600 w 335050"/>
              <a:gd name="connsiteY6" fmla="*/ 28122 h 79302"/>
              <a:gd name="connsiteX7" fmla="*/ 0 w 335050"/>
              <a:gd name="connsiteY7" fmla="*/ 1135 h 7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5050" h="79302">
                <a:moveTo>
                  <a:pt x="0" y="1135"/>
                </a:moveTo>
                <a:cubicBezTo>
                  <a:pt x="264" y="-2304"/>
                  <a:pt x="81227" y="2723"/>
                  <a:pt x="103187" y="7485"/>
                </a:cubicBezTo>
                <a:cubicBezTo>
                  <a:pt x="125147" y="12248"/>
                  <a:pt x="121708" y="28123"/>
                  <a:pt x="131762" y="29710"/>
                </a:cubicBezTo>
                <a:cubicBezTo>
                  <a:pt x="141816" y="31297"/>
                  <a:pt x="129646" y="8808"/>
                  <a:pt x="163512" y="17010"/>
                </a:cubicBezTo>
                <a:cubicBezTo>
                  <a:pt x="197378" y="25212"/>
                  <a:pt x="331258" y="74689"/>
                  <a:pt x="334962" y="78922"/>
                </a:cubicBezTo>
                <a:cubicBezTo>
                  <a:pt x="338666" y="83155"/>
                  <a:pt x="224631" y="50877"/>
                  <a:pt x="185737" y="42410"/>
                </a:cubicBezTo>
                <a:cubicBezTo>
                  <a:pt x="146843" y="33943"/>
                  <a:pt x="129646" y="34737"/>
                  <a:pt x="101600" y="28122"/>
                </a:cubicBezTo>
                <a:cubicBezTo>
                  <a:pt x="73554" y="21507"/>
                  <a:pt x="-264" y="4574"/>
                  <a:pt x="0" y="1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17DABEF-8198-4513-85B0-8F403957738B}"/>
              </a:ext>
            </a:extLst>
          </p:cNvPr>
          <p:cNvSpPr/>
          <p:nvPr/>
        </p:nvSpPr>
        <p:spPr>
          <a:xfrm>
            <a:off x="6423933" y="2439137"/>
            <a:ext cx="353304" cy="194724"/>
          </a:xfrm>
          <a:custGeom>
            <a:avLst/>
            <a:gdLst>
              <a:gd name="connsiteX0" fmla="*/ 680 w 353304"/>
              <a:gd name="connsiteY0" fmla="*/ 851 h 194724"/>
              <a:gd name="connsiteX1" fmla="*/ 175305 w 353304"/>
              <a:gd name="connsiteY1" fmla="*/ 75463 h 194724"/>
              <a:gd name="connsiteX2" fmla="*/ 310242 w 353304"/>
              <a:gd name="connsiteY2" fmla="*/ 113563 h 194724"/>
              <a:gd name="connsiteX3" fmla="*/ 341992 w 353304"/>
              <a:gd name="connsiteY3" fmla="*/ 148488 h 194724"/>
              <a:gd name="connsiteX4" fmla="*/ 351517 w 353304"/>
              <a:gd name="connsiteY4" fmla="*/ 194526 h 194724"/>
              <a:gd name="connsiteX5" fmla="*/ 345167 w 353304"/>
              <a:gd name="connsiteY5" fmla="*/ 129438 h 194724"/>
              <a:gd name="connsiteX6" fmla="*/ 275317 w 353304"/>
              <a:gd name="connsiteY6" fmla="*/ 89751 h 194724"/>
              <a:gd name="connsiteX7" fmla="*/ 340405 w 353304"/>
              <a:gd name="connsiteY7" fmla="*/ 186588 h 194724"/>
              <a:gd name="connsiteX8" fmla="*/ 243567 w 353304"/>
              <a:gd name="connsiteY8" fmla="*/ 129438 h 194724"/>
              <a:gd name="connsiteX9" fmla="*/ 680 w 353304"/>
              <a:gd name="connsiteY9" fmla="*/ 851 h 194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3304" h="194724">
                <a:moveTo>
                  <a:pt x="680" y="851"/>
                </a:moveTo>
                <a:cubicBezTo>
                  <a:pt x="-10697" y="-8145"/>
                  <a:pt x="123711" y="56678"/>
                  <a:pt x="175305" y="75463"/>
                </a:cubicBezTo>
                <a:cubicBezTo>
                  <a:pt x="226899" y="94248"/>
                  <a:pt x="282461" y="101392"/>
                  <a:pt x="310242" y="113563"/>
                </a:cubicBezTo>
                <a:cubicBezTo>
                  <a:pt x="338023" y="125734"/>
                  <a:pt x="335113" y="134994"/>
                  <a:pt x="341992" y="148488"/>
                </a:cubicBezTo>
                <a:cubicBezTo>
                  <a:pt x="348871" y="161982"/>
                  <a:pt x="350988" y="197701"/>
                  <a:pt x="351517" y="194526"/>
                </a:cubicBezTo>
                <a:cubicBezTo>
                  <a:pt x="352046" y="191351"/>
                  <a:pt x="357867" y="146901"/>
                  <a:pt x="345167" y="129438"/>
                </a:cubicBezTo>
                <a:cubicBezTo>
                  <a:pt x="332467" y="111976"/>
                  <a:pt x="276111" y="80226"/>
                  <a:pt x="275317" y="89751"/>
                </a:cubicBezTo>
                <a:cubicBezTo>
                  <a:pt x="274523" y="99276"/>
                  <a:pt x="345697" y="179974"/>
                  <a:pt x="340405" y="186588"/>
                </a:cubicBezTo>
                <a:cubicBezTo>
                  <a:pt x="335113" y="193202"/>
                  <a:pt x="299923" y="156690"/>
                  <a:pt x="243567" y="129438"/>
                </a:cubicBezTo>
                <a:cubicBezTo>
                  <a:pt x="187211" y="102186"/>
                  <a:pt x="12057" y="9847"/>
                  <a:pt x="680" y="8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C6BBB4B3-30D0-418B-A507-E63BDC466E13}"/>
              </a:ext>
            </a:extLst>
          </p:cNvPr>
          <p:cNvSpPr/>
          <p:nvPr/>
        </p:nvSpPr>
        <p:spPr>
          <a:xfrm>
            <a:off x="6028984" y="2459459"/>
            <a:ext cx="287839" cy="99629"/>
          </a:xfrm>
          <a:custGeom>
            <a:avLst/>
            <a:gdLst>
              <a:gd name="connsiteX0" fmla="*/ 1929 w 287839"/>
              <a:gd name="connsiteY0" fmla="*/ 1166 h 99629"/>
              <a:gd name="connsiteX1" fmla="*/ 144804 w 287839"/>
              <a:gd name="connsiteY1" fmla="*/ 24979 h 99629"/>
              <a:gd name="connsiteX2" fmla="*/ 251166 w 287839"/>
              <a:gd name="connsiteY2" fmla="*/ 85304 h 99629"/>
              <a:gd name="connsiteX3" fmla="*/ 284504 w 287839"/>
              <a:gd name="connsiteY3" fmla="*/ 98004 h 99629"/>
              <a:gd name="connsiteX4" fmla="*/ 255929 w 287839"/>
              <a:gd name="connsiteY4" fmla="*/ 58316 h 99629"/>
              <a:gd name="connsiteX5" fmla="*/ 1929 w 287839"/>
              <a:gd name="connsiteY5" fmla="*/ 1166 h 9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7839" h="99629">
                <a:moveTo>
                  <a:pt x="1929" y="1166"/>
                </a:moveTo>
                <a:cubicBezTo>
                  <a:pt x="-16592" y="-4390"/>
                  <a:pt x="103265" y="10956"/>
                  <a:pt x="144804" y="24979"/>
                </a:cubicBezTo>
                <a:cubicBezTo>
                  <a:pt x="186343" y="39002"/>
                  <a:pt x="227883" y="73133"/>
                  <a:pt x="251166" y="85304"/>
                </a:cubicBezTo>
                <a:cubicBezTo>
                  <a:pt x="274449" y="97475"/>
                  <a:pt x="283710" y="102502"/>
                  <a:pt x="284504" y="98004"/>
                </a:cubicBezTo>
                <a:cubicBezTo>
                  <a:pt x="285298" y="93506"/>
                  <a:pt x="301173" y="74191"/>
                  <a:pt x="255929" y="58316"/>
                </a:cubicBezTo>
                <a:cubicBezTo>
                  <a:pt x="210685" y="42441"/>
                  <a:pt x="20450" y="6722"/>
                  <a:pt x="1929" y="1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ABF5361-17A2-4468-87DA-E91883A5D3F3}"/>
              </a:ext>
            </a:extLst>
          </p:cNvPr>
          <p:cNvSpPr/>
          <p:nvPr/>
        </p:nvSpPr>
        <p:spPr>
          <a:xfrm>
            <a:off x="6373259" y="2557460"/>
            <a:ext cx="404163" cy="65596"/>
          </a:xfrm>
          <a:custGeom>
            <a:avLst/>
            <a:gdLst>
              <a:gd name="connsiteX0" fmla="*/ 554 w 404163"/>
              <a:gd name="connsiteY0" fmla="*/ 65090 h 65596"/>
              <a:gd name="connsiteX1" fmla="*/ 181529 w 404163"/>
              <a:gd name="connsiteY1" fmla="*/ 30165 h 65596"/>
              <a:gd name="connsiteX2" fmla="*/ 286304 w 404163"/>
              <a:gd name="connsiteY2" fmla="*/ 28578 h 65596"/>
              <a:gd name="connsiteX3" fmla="*/ 403779 w 404163"/>
              <a:gd name="connsiteY3" fmla="*/ 65090 h 65596"/>
              <a:gd name="connsiteX4" fmla="*/ 245029 w 404163"/>
              <a:gd name="connsiteY4" fmla="*/ 3 h 65596"/>
              <a:gd name="connsiteX5" fmla="*/ 554 w 404163"/>
              <a:gd name="connsiteY5" fmla="*/ 65090 h 6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4163" h="65596">
                <a:moveTo>
                  <a:pt x="554" y="65090"/>
                </a:moveTo>
                <a:cubicBezTo>
                  <a:pt x="-10029" y="70117"/>
                  <a:pt x="133904" y="36250"/>
                  <a:pt x="181529" y="30165"/>
                </a:cubicBezTo>
                <a:cubicBezTo>
                  <a:pt x="229154" y="24080"/>
                  <a:pt x="249262" y="22757"/>
                  <a:pt x="286304" y="28578"/>
                </a:cubicBezTo>
                <a:cubicBezTo>
                  <a:pt x="323346" y="34399"/>
                  <a:pt x="410658" y="69852"/>
                  <a:pt x="403779" y="65090"/>
                </a:cubicBezTo>
                <a:cubicBezTo>
                  <a:pt x="396900" y="60328"/>
                  <a:pt x="310646" y="532"/>
                  <a:pt x="245029" y="3"/>
                </a:cubicBezTo>
                <a:cubicBezTo>
                  <a:pt x="179412" y="-526"/>
                  <a:pt x="11137" y="60063"/>
                  <a:pt x="554" y="65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88A22206-2919-4B98-A569-A63B581E2E10}"/>
              </a:ext>
            </a:extLst>
          </p:cNvPr>
          <p:cNvSpPr/>
          <p:nvPr/>
        </p:nvSpPr>
        <p:spPr>
          <a:xfrm>
            <a:off x="5340032" y="2120186"/>
            <a:ext cx="297314" cy="95170"/>
          </a:xfrm>
          <a:custGeom>
            <a:avLst/>
            <a:gdLst>
              <a:gd name="connsiteX0" fmla="*/ 318 w 297314"/>
              <a:gd name="connsiteY0" fmla="*/ 43577 h 95170"/>
              <a:gd name="connsiteX1" fmla="*/ 92393 w 297314"/>
              <a:gd name="connsiteY1" fmla="*/ 10239 h 95170"/>
              <a:gd name="connsiteX2" fmla="*/ 128906 w 297314"/>
              <a:gd name="connsiteY2" fmla="*/ 2302 h 95170"/>
              <a:gd name="connsiteX3" fmla="*/ 182881 w 297314"/>
              <a:gd name="connsiteY3" fmla="*/ 46752 h 95170"/>
              <a:gd name="connsiteX4" fmla="*/ 297181 w 297314"/>
              <a:gd name="connsiteY4" fmla="*/ 94377 h 95170"/>
              <a:gd name="connsiteX5" fmla="*/ 205106 w 297314"/>
              <a:gd name="connsiteY5" fmla="*/ 75327 h 95170"/>
              <a:gd name="connsiteX6" fmla="*/ 170181 w 297314"/>
              <a:gd name="connsiteY6" fmla="*/ 59452 h 95170"/>
              <a:gd name="connsiteX7" fmla="*/ 132081 w 297314"/>
              <a:gd name="connsiteY7" fmla="*/ 27702 h 95170"/>
              <a:gd name="connsiteX8" fmla="*/ 318 w 297314"/>
              <a:gd name="connsiteY8" fmla="*/ 43577 h 95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14" h="95170">
                <a:moveTo>
                  <a:pt x="318" y="43577"/>
                </a:moveTo>
                <a:cubicBezTo>
                  <a:pt x="-6297" y="40666"/>
                  <a:pt x="92393" y="10239"/>
                  <a:pt x="92393" y="10239"/>
                </a:cubicBezTo>
                <a:cubicBezTo>
                  <a:pt x="113824" y="3360"/>
                  <a:pt x="113825" y="-3784"/>
                  <a:pt x="128906" y="2302"/>
                </a:cubicBezTo>
                <a:cubicBezTo>
                  <a:pt x="143987" y="8387"/>
                  <a:pt x="154835" y="31406"/>
                  <a:pt x="182881" y="46752"/>
                </a:cubicBezTo>
                <a:cubicBezTo>
                  <a:pt x="210927" y="62098"/>
                  <a:pt x="293477" y="89615"/>
                  <a:pt x="297181" y="94377"/>
                </a:cubicBezTo>
                <a:cubicBezTo>
                  <a:pt x="300885" y="99139"/>
                  <a:pt x="226273" y="81148"/>
                  <a:pt x="205106" y="75327"/>
                </a:cubicBezTo>
                <a:cubicBezTo>
                  <a:pt x="183939" y="69506"/>
                  <a:pt x="182352" y="67389"/>
                  <a:pt x="170181" y="59452"/>
                </a:cubicBezTo>
                <a:cubicBezTo>
                  <a:pt x="158010" y="51515"/>
                  <a:pt x="155100" y="33523"/>
                  <a:pt x="132081" y="27702"/>
                </a:cubicBezTo>
                <a:cubicBezTo>
                  <a:pt x="109062" y="21881"/>
                  <a:pt x="6933" y="46488"/>
                  <a:pt x="318" y="435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4EECD3A2-3E4A-4E22-AD58-A2CE2E9DEEE3}"/>
              </a:ext>
            </a:extLst>
          </p:cNvPr>
          <p:cNvSpPr/>
          <p:nvPr/>
        </p:nvSpPr>
        <p:spPr>
          <a:xfrm>
            <a:off x="5544135" y="2206602"/>
            <a:ext cx="194760" cy="55640"/>
          </a:xfrm>
          <a:custGeom>
            <a:avLst/>
            <a:gdLst>
              <a:gd name="connsiteX0" fmla="*/ 1003 w 194760"/>
              <a:gd name="connsiteY0" fmla="*/ 23 h 55640"/>
              <a:gd name="connsiteX1" fmla="*/ 101015 w 194760"/>
              <a:gd name="connsiteY1" fmla="*/ 41298 h 55640"/>
              <a:gd name="connsiteX2" fmla="*/ 194678 w 194760"/>
              <a:gd name="connsiteY2" fmla="*/ 44473 h 55640"/>
              <a:gd name="connsiteX3" fmla="*/ 116890 w 194760"/>
              <a:gd name="connsiteY3" fmla="*/ 50823 h 55640"/>
              <a:gd name="connsiteX4" fmla="*/ 83553 w 194760"/>
              <a:gd name="connsiteY4" fmla="*/ 55586 h 55640"/>
              <a:gd name="connsiteX5" fmla="*/ 50215 w 194760"/>
              <a:gd name="connsiteY5" fmla="*/ 47648 h 55640"/>
              <a:gd name="connsiteX6" fmla="*/ 1003 w 194760"/>
              <a:gd name="connsiteY6" fmla="*/ 23 h 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4760" h="55640">
                <a:moveTo>
                  <a:pt x="1003" y="23"/>
                </a:moveTo>
                <a:cubicBezTo>
                  <a:pt x="9470" y="-1035"/>
                  <a:pt x="68736" y="33890"/>
                  <a:pt x="101015" y="41298"/>
                </a:cubicBezTo>
                <a:cubicBezTo>
                  <a:pt x="133294" y="48706"/>
                  <a:pt x="192032" y="42886"/>
                  <a:pt x="194678" y="44473"/>
                </a:cubicBezTo>
                <a:cubicBezTo>
                  <a:pt x="197324" y="46061"/>
                  <a:pt x="135411" y="48971"/>
                  <a:pt x="116890" y="50823"/>
                </a:cubicBezTo>
                <a:cubicBezTo>
                  <a:pt x="98369" y="52675"/>
                  <a:pt x="94665" y="56115"/>
                  <a:pt x="83553" y="55586"/>
                </a:cubicBezTo>
                <a:cubicBezTo>
                  <a:pt x="72441" y="55057"/>
                  <a:pt x="60269" y="53733"/>
                  <a:pt x="50215" y="47648"/>
                </a:cubicBezTo>
                <a:cubicBezTo>
                  <a:pt x="40161" y="41563"/>
                  <a:pt x="-7464" y="1081"/>
                  <a:pt x="100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D33AAA2E-50FC-406B-9F07-5762A9D23DBB}"/>
              </a:ext>
            </a:extLst>
          </p:cNvPr>
          <p:cNvSpPr/>
          <p:nvPr/>
        </p:nvSpPr>
        <p:spPr>
          <a:xfrm>
            <a:off x="5357665" y="2154167"/>
            <a:ext cx="101077" cy="137065"/>
          </a:xfrm>
          <a:custGeom>
            <a:avLst/>
            <a:gdLst>
              <a:gd name="connsiteX0" fmla="*/ 35073 w 101077"/>
              <a:gd name="connsiteY0" fmla="*/ 71 h 137065"/>
              <a:gd name="connsiteX1" fmla="*/ 148 w 101077"/>
              <a:gd name="connsiteY1" fmla="*/ 60396 h 137065"/>
              <a:gd name="connsiteX2" fmla="*/ 50948 w 101077"/>
              <a:gd name="connsiteY2" fmla="*/ 103258 h 137065"/>
              <a:gd name="connsiteX3" fmla="*/ 76348 w 101077"/>
              <a:gd name="connsiteY3" fmla="*/ 111196 h 137065"/>
              <a:gd name="connsiteX4" fmla="*/ 6498 w 101077"/>
              <a:gd name="connsiteY4" fmla="*/ 135008 h 137065"/>
              <a:gd name="connsiteX5" fmla="*/ 100160 w 101077"/>
              <a:gd name="connsiteY5" fmla="*/ 130246 h 137065"/>
              <a:gd name="connsiteX6" fmla="*/ 52535 w 101077"/>
              <a:gd name="connsiteY6" fmla="*/ 85796 h 137065"/>
              <a:gd name="connsiteX7" fmla="*/ 23960 w 101077"/>
              <a:gd name="connsiteY7" fmla="*/ 73096 h 137065"/>
              <a:gd name="connsiteX8" fmla="*/ 35073 w 101077"/>
              <a:gd name="connsiteY8" fmla="*/ 71 h 137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077" h="137065">
                <a:moveTo>
                  <a:pt x="35073" y="71"/>
                </a:moveTo>
                <a:cubicBezTo>
                  <a:pt x="31104" y="-2046"/>
                  <a:pt x="-2498" y="43198"/>
                  <a:pt x="148" y="60396"/>
                </a:cubicBezTo>
                <a:cubicBezTo>
                  <a:pt x="2794" y="77594"/>
                  <a:pt x="38248" y="94791"/>
                  <a:pt x="50948" y="103258"/>
                </a:cubicBezTo>
                <a:cubicBezTo>
                  <a:pt x="63648" y="111725"/>
                  <a:pt x="83756" y="105904"/>
                  <a:pt x="76348" y="111196"/>
                </a:cubicBezTo>
                <a:cubicBezTo>
                  <a:pt x="68940" y="116488"/>
                  <a:pt x="2529" y="131833"/>
                  <a:pt x="6498" y="135008"/>
                </a:cubicBezTo>
                <a:cubicBezTo>
                  <a:pt x="10467" y="138183"/>
                  <a:pt x="92487" y="138448"/>
                  <a:pt x="100160" y="130246"/>
                </a:cubicBezTo>
                <a:cubicBezTo>
                  <a:pt x="107833" y="122044"/>
                  <a:pt x="65235" y="95321"/>
                  <a:pt x="52535" y="85796"/>
                </a:cubicBezTo>
                <a:cubicBezTo>
                  <a:pt x="39835" y="76271"/>
                  <a:pt x="28987" y="83415"/>
                  <a:pt x="23960" y="73096"/>
                </a:cubicBezTo>
                <a:cubicBezTo>
                  <a:pt x="18933" y="62777"/>
                  <a:pt x="39042" y="2188"/>
                  <a:pt x="35073" y="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A35F773B-3E69-4534-A10C-3F1C998397C8}"/>
              </a:ext>
            </a:extLst>
          </p:cNvPr>
          <p:cNvSpPr/>
          <p:nvPr/>
        </p:nvSpPr>
        <p:spPr>
          <a:xfrm>
            <a:off x="5413078" y="2268536"/>
            <a:ext cx="155785" cy="24652"/>
          </a:xfrm>
          <a:custGeom>
            <a:avLst/>
            <a:gdLst>
              <a:gd name="connsiteX0" fmla="*/ 1885 w 155785"/>
              <a:gd name="connsiteY0" fmla="*/ 23814 h 24652"/>
              <a:gd name="connsiteX1" fmla="*/ 154285 w 155785"/>
              <a:gd name="connsiteY1" fmla="*/ 17464 h 24652"/>
              <a:gd name="connsiteX2" fmla="*/ 74910 w 155785"/>
              <a:gd name="connsiteY2" fmla="*/ 2 h 24652"/>
              <a:gd name="connsiteX3" fmla="*/ 1885 w 155785"/>
              <a:gd name="connsiteY3" fmla="*/ 23814 h 24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785" h="24652">
                <a:moveTo>
                  <a:pt x="1885" y="23814"/>
                </a:moveTo>
                <a:cubicBezTo>
                  <a:pt x="15114" y="26724"/>
                  <a:pt x="142114" y="21433"/>
                  <a:pt x="154285" y="17464"/>
                </a:cubicBezTo>
                <a:cubicBezTo>
                  <a:pt x="166456" y="13495"/>
                  <a:pt x="101368" y="266"/>
                  <a:pt x="74910" y="2"/>
                </a:cubicBezTo>
                <a:cubicBezTo>
                  <a:pt x="48452" y="-263"/>
                  <a:pt x="-11344" y="20904"/>
                  <a:pt x="1885" y="238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0B94886A-605C-46F8-A160-03E341D87CF4}"/>
              </a:ext>
            </a:extLst>
          </p:cNvPr>
          <p:cNvSpPr/>
          <p:nvPr/>
        </p:nvSpPr>
        <p:spPr>
          <a:xfrm>
            <a:off x="5546047" y="2274250"/>
            <a:ext cx="139816" cy="32397"/>
          </a:xfrm>
          <a:custGeom>
            <a:avLst/>
            <a:gdLst>
              <a:gd name="connsiteX0" fmla="*/ 678 w 139816"/>
              <a:gd name="connsiteY0" fmla="*/ 32388 h 32397"/>
              <a:gd name="connsiteX1" fmla="*/ 113391 w 139816"/>
              <a:gd name="connsiteY1" fmla="*/ 3813 h 32397"/>
              <a:gd name="connsiteX2" fmla="*/ 137203 w 139816"/>
              <a:gd name="connsiteY2" fmla="*/ 638 h 32397"/>
              <a:gd name="connsiteX3" fmla="*/ 68941 w 139816"/>
              <a:gd name="connsiteY3" fmla="*/ 6988 h 32397"/>
              <a:gd name="connsiteX4" fmla="*/ 678 w 139816"/>
              <a:gd name="connsiteY4" fmla="*/ 32388 h 32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9816" h="32397">
                <a:moveTo>
                  <a:pt x="678" y="32388"/>
                </a:moveTo>
                <a:cubicBezTo>
                  <a:pt x="8086" y="31859"/>
                  <a:pt x="90637" y="9105"/>
                  <a:pt x="113391" y="3813"/>
                </a:cubicBezTo>
                <a:cubicBezTo>
                  <a:pt x="136145" y="-1479"/>
                  <a:pt x="144611" y="109"/>
                  <a:pt x="137203" y="638"/>
                </a:cubicBezTo>
                <a:cubicBezTo>
                  <a:pt x="129795" y="1167"/>
                  <a:pt x="89314" y="3549"/>
                  <a:pt x="68941" y="6988"/>
                </a:cubicBezTo>
                <a:cubicBezTo>
                  <a:pt x="48568" y="10427"/>
                  <a:pt x="-6730" y="32917"/>
                  <a:pt x="678" y="32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08C668E0-3C9C-4075-B2A0-E126A75AB63F}"/>
              </a:ext>
            </a:extLst>
          </p:cNvPr>
          <p:cNvSpPr/>
          <p:nvPr/>
        </p:nvSpPr>
        <p:spPr>
          <a:xfrm>
            <a:off x="5397016" y="1315665"/>
            <a:ext cx="398388" cy="888952"/>
          </a:xfrm>
          <a:custGeom>
            <a:avLst/>
            <a:gdLst>
              <a:gd name="connsiteX0" fmla="*/ 397359 w 398388"/>
              <a:gd name="connsiteY0" fmla="*/ 373 h 888952"/>
              <a:gd name="connsiteX1" fmla="*/ 324334 w 398388"/>
              <a:gd name="connsiteY1" fmla="*/ 82923 h 888952"/>
              <a:gd name="connsiteX2" fmla="*/ 213209 w 398388"/>
              <a:gd name="connsiteY2" fmla="*/ 275010 h 888952"/>
              <a:gd name="connsiteX3" fmla="*/ 125897 w 398388"/>
              <a:gd name="connsiteY3" fmla="*/ 516310 h 888952"/>
              <a:gd name="connsiteX4" fmla="*/ 75097 w 398388"/>
              <a:gd name="connsiteY4" fmla="*/ 671885 h 888952"/>
              <a:gd name="connsiteX5" fmla="*/ 25884 w 398388"/>
              <a:gd name="connsiteY5" fmla="*/ 752848 h 888952"/>
              <a:gd name="connsiteX6" fmla="*/ 3659 w 398388"/>
              <a:gd name="connsiteY6" fmla="*/ 790948 h 888952"/>
              <a:gd name="connsiteX7" fmla="*/ 2072 w 398388"/>
              <a:gd name="connsiteY7" fmla="*/ 887785 h 888952"/>
              <a:gd name="connsiteX8" fmla="*/ 24297 w 398388"/>
              <a:gd name="connsiteY8" fmla="*/ 717923 h 888952"/>
              <a:gd name="connsiteX9" fmla="*/ 114784 w 398388"/>
              <a:gd name="connsiteY9" fmla="*/ 552823 h 888952"/>
              <a:gd name="connsiteX10" fmla="*/ 224322 w 398388"/>
              <a:gd name="connsiteY10" fmla="*/ 228973 h 888952"/>
              <a:gd name="connsiteX11" fmla="*/ 357672 w 398388"/>
              <a:gd name="connsiteY11" fmla="*/ 111498 h 888952"/>
              <a:gd name="connsiteX12" fmla="*/ 397359 w 398388"/>
              <a:gd name="connsiteY12" fmla="*/ 373 h 88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8388" h="888952">
                <a:moveTo>
                  <a:pt x="397359" y="373"/>
                </a:moveTo>
                <a:cubicBezTo>
                  <a:pt x="391803" y="-4390"/>
                  <a:pt x="355026" y="37150"/>
                  <a:pt x="324334" y="82923"/>
                </a:cubicBezTo>
                <a:cubicBezTo>
                  <a:pt x="293642" y="128696"/>
                  <a:pt x="246282" y="202779"/>
                  <a:pt x="213209" y="275010"/>
                </a:cubicBezTo>
                <a:cubicBezTo>
                  <a:pt x="180136" y="347241"/>
                  <a:pt x="148916" y="450164"/>
                  <a:pt x="125897" y="516310"/>
                </a:cubicBezTo>
                <a:cubicBezTo>
                  <a:pt x="102878" y="582456"/>
                  <a:pt x="91766" y="632462"/>
                  <a:pt x="75097" y="671885"/>
                </a:cubicBezTo>
                <a:cubicBezTo>
                  <a:pt x="58428" y="711308"/>
                  <a:pt x="37790" y="733004"/>
                  <a:pt x="25884" y="752848"/>
                </a:cubicBezTo>
                <a:cubicBezTo>
                  <a:pt x="13978" y="772692"/>
                  <a:pt x="7628" y="768459"/>
                  <a:pt x="3659" y="790948"/>
                </a:cubicBezTo>
                <a:cubicBezTo>
                  <a:pt x="-310" y="813437"/>
                  <a:pt x="-1368" y="899956"/>
                  <a:pt x="2072" y="887785"/>
                </a:cubicBezTo>
                <a:cubicBezTo>
                  <a:pt x="5512" y="875614"/>
                  <a:pt x="5512" y="773750"/>
                  <a:pt x="24297" y="717923"/>
                </a:cubicBezTo>
                <a:cubicBezTo>
                  <a:pt x="43082" y="662096"/>
                  <a:pt x="81447" y="634315"/>
                  <a:pt x="114784" y="552823"/>
                </a:cubicBezTo>
                <a:cubicBezTo>
                  <a:pt x="148121" y="471331"/>
                  <a:pt x="183841" y="302527"/>
                  <a:pt x="224322" y="228973"/>
                </a:cubicBezTo>
                <a:cubicBezTo>
                  <a:pt x="264803" y="155419"/>
                  <a:pt x="329891" y="146952"/>
                  <a:pt x="357672" y="111498"/>
                </a:cubicBezTo>
                <a:cubicBezTo>
                  <a:pt x="385453" y="76044"/>
                  <a:pt x="402915" y="5136"/>
                  <a:pt x="397359" y="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26DF0FFF-C4F4-4526-83BF-A7C61E592DAA}"/>
              </a:ext>
            </a:extLst>
          </p:cNvPr>
          <p:cNvSpPr/>
          <p:nvPr/>
        </p:nvSpPr>
        <p:spPr>
          <a:xfrm>
            <a:off x="5187631" y="2257421"/>
            <a:ext cx="193673" cy="892179"/>
          </a:xfrm>
          <a:custGeom>
            <a:avLst/>
            <a:gdLst>
              <a:gd name="connsiteX0" fmla="*/ 190819 w 193673"/>
              <a:gd name="connsiteY0" fmla="*/ 7942 h 892179"/>
              <a:gd name="connsiteX1" fmla="*/ 151132 w 193673"/>
              <a:gd name="connsiteY1" fmla="*/ 180979 h 892179"/>
              <a:gd name="connsiteX2" fmla="*/ 63819 w 193673"/>
              <a:gd name="connsiteY2" fmla="*/ 401642 h 892179"/>
              <a:gd name="connsiteX3" fmla="*/ 16194 w 193673"/>
              <a:gd name="connsiteY3" fmla="*/ 541342 h 892179"/>
              <a:gd name="connsiteX4" fmla="*/ 14607 w 193673"/>
              <a:gd name="connsiteY4" fmla="*/ 654054 h 892179"/>
              <a:gd name="connsiteX5" fmla="*/ 47944 w 193673"/>
              <a:gd name="connsiteY5" fmla="*/ 892179 h 892179"/>
              <a:gd name="connsiteX6" fmla="*/ 319 w 193673"/>
              <a:gd name="connsiteY6" fmla="*/ 652467 h 892179"/>
              <a:gd name="connsiteX7" fmla="*/ 76519 w 193673"/>
              <a:gd name="connsiteY7" fmla="*/ 446092 h 892179"/>
              <a:gd name="connsiteX8" fmla="*/ 190819 w 193673"/>
              <a:gd name="connsiteY8" fmla="*/ 7942 h 89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3673" h="892179">
                <a:moveTo>
                  <a:pt x="190819" y="7942"/>
                </a:moveTo>
                <a:cubicBezTo>
                  <a:pt x="203254" y="-36243"/>
                  <a:pt x="172299" y="115362"/>
                  <a:pt x="151132" y="180979"/>
                </a:cubicBezTo>
                <a:cubicBezTo>
                  <a:pt x="129965" y="246596"/>
                  <a:pt x="86309" y="341582"/>
                  <a:pt x="63819" y="401642"/>
                </a:cubicBezTo>
                <a:cubicBezTo>
                  <a:pt x="41329" y="461702"/>
                  <a:pt x="24396" y="499273"/>
                  <a:pt x="16194" y="541342"/>
                </a:cubicBezTo>
                <a:cubicBezTo>
                  <a:pt x="7992" y="583411"/>
                  <a:pt x="9315" y="595581"/>
                  <a:pt x="14607" y="654054"/>
                </a:cubicBezTo>
                <a:cubicBezTo>
                  <a:pt x="19899" y="712527"/>
                  <a:pt x="50325" y="892443"/>
                  <a:pt x="47944" y="892179"/>
                </a:cubicBezTo>
                <a:cubicBezTo>
                  <a:pt x="45563" y="891915"/>
                  <a:pt x="-4443" y="726815"/>
                  <a:pt x="319" y="652467"/>
                </a:cubicBezTo>
                <a:cubicBezTo>
                  <a:pt x="5081" y="578119"/>
                  <a:pt x="43446" y="549015"/>
                  <a:pt x="76519" y="446092"/>
                </a:cubicBezTo>
                <a:cubicBezTo>
                  <a:pt x="109592" y="343169"/>
                  <a:pt x="178384" y="52127"/>
                  <a:pt x="190819" y="7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239ED88C-4142-4ACC-8493-2BEBF2AFA8A5}"/>
              </a:ext>
            </a:extLst>
          </p:cNvPr>
          <p:cNvSpPr/>
          <p:nvPr/>
        </p:nvSpPr>
        <p:spPr>
          <a:xfrm>
            <a:off x="5202696" y="3166537"/>
            <a:ext cx="42882" cy="489499"/>
          </a:xfrm>
          <a:custGeom>
            <a:avLst/>
            <a:gdLst>
              <a:gd name="connsiteX0" fmla="*/ 33937 w 42882"/>
              <a:gd name="connsiteY0" fmla="*/ 4230 h 489499"/>
              <a:gd name="connsiteX1" fmla="*/ 71 w 42882"/>
              <a:gd name="connsiteY1" fmla="*/ 474130 h 489499"/>
              <a:gd name="connsiteX2" fmla="*/ 25471 w 42882"/>
              <a:gd name="connsiteY2" fmla="*/ 364063 h 489499"/>
              <a:gd name="connsiteX3" fmla="*/ 42404 w 42882"/>
              <a:gd name="connsiteY3" fmla="*/ 247646 h 489499"/>
              <a:gd name="connsiteX4" fmla="*/ 33937 w 42882"/>
              <a:gd name="connsiteY4" fmla="*/ 4230 h 48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882" h="489499">
                <a:moveTo>
                  <a:pt x="33937" y="4230"/>
                </a:moveTo>
                <a:cubicBezTo>
                  <a:pt x="26882" y="41977"/>
                  <a:pt x="1482" y="414158"/>
                  <a:pt x="71" y="474130"/>
                </a:cubicBezTo>
                <a:cubicBezTo>
                  <a:pt x="-1340" y="534102"/>
                  <a:pt x="18416" y="401810"/>
                  <a:pt x="25471" y="364063"/>
                </a:cubicBezTo>
                <a:cubicBezTo>
                  <a:pt x="32526" y="326316"/>
                  <a:pt x="40640" y="303032"/>
                  <a:pt x="42404" y="247646"/>
                </a:cubicBezTo>
                <a:cubicBezTo>
                  <a:pt x="44168" y="192260"/>
                  <a:pt x="40992" y="-33517"/>
                  <a:pt x="33937" y="42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A2EA5A0-B79F-4B99-ADB5-90039CA0C022}"/>
              </a:ext>
            </a:extLst>
          </p:cNvPr>
          <p:cNvSpPr/>
          <p:nvPr/>
        </p:nvSpPr>
        <p:spPr>
          <a:xfrm>
            <a:off x="5338165" y="4406325"/>
            <a:ext cx="1138177" cy="409554"/>
          </a:xfrm>
          <a:custGeom>
            <a:avLst/>
            <a:gdLst>
              <a:gd name="connsiteX0" fmla="*/ 1134602 w 1138177"/>
              <a:gd name="connsiteY0" fmla="*/ 233408 h 409554"/>
              <a:gd name="connsiteX1" fmla="*/ 844618 w 1138177"/>
              <a:gd name="connsiteY1" fmla="*/ 335008 h 409554"/>
              <a:gd name="connsiteX2" fmla="*/ 537702 w 1138177"/>
              <a:gd name="connsiteY2" fmla="*/ 406975 h 409554"/>
              <a:gd name="connsiteX3" fmla="*/ 378952 w 1138177"/>
              <a:gd name="connsiteY3" fmla="*/ 385808 h 409554"/>
              <a:gd name="connsiteX4" fmla="*/ 148235 w 1138177"/>
              <a:gd name="connsiteY4" fmla="*/ 311725 h 409554"/>
              <a:gd name="connsiteX5" fmla="*/ 52985 w 1138177"/>
              <a:gd name="connsiteY5" fmla="*/ 218592 h 409554"/>
              <a:gd name="connsiteX6" fmla="*/ 68 w 1138177"/>
              <a:gd name="connsiteY6" fmla="*/ 575 h 409554"/>
              <a:gd name="connsiteX7" fmla="*/ 46635 w 1138177"/>
              <a:gd name="connsiteY7" fmla="*/ 159325 h 409554"/>
              <a:gd name="connsiteX8" fmla="*/ 220202 w 1138177"/>
              <a:gd name="connsiteY8" fmla="*/ 292675 h 409554"/>
              <a:gd name="connsiteX9" fmla="*/ 637185 w 1138177"/>
              <a:gd name="connsiteY9" fmla="*/ 358292 h 409554"/>
              <a:gd name="connsiteX10" fmla="*/ 1134602 w 1138177"/>
              <a:gd name="connsiteY10" fmla="*/ 233408 h 409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8177" h="409554">
                <a:moveTo>
                  <a:pt x="1134602" y="233408"/>
                </a:moveTo>
                <a:cubicBezTo>
                  <a:pt x="1169174" y="229527"/>
                  <a:pt x="944101" y="306080"/>
                  <a:pt x="844618" y="335008"/>
                </a:cubicBezTo>
                <a:cubicBezTo>
                  <a:pt x="745135" y="363936"/>
                  <a:pt x="615313" y="398508"/>
                  <a:pt x="537702" y="406975"/>
                </a:cubicBezTo>
                <a:cubicBezTo>
                  <a:pt x="460091" y="415442"/>
                  <a:pt x="443863" y="401683"/>
                  <a:pt x="378952" y="385808"/>
                </a:cubicBezTo>
                <a:cubicBezTo>
                  <a:pt x="314041" y="369933"/>
                  <a:pt x="202563" y="339594"/>
                  <a:pt x="148235" y="311725"/>
                </a:cubicBezTo>
                <a:cubicBezTo>
                  <a:pt x="93907" y="283856"/>
                  <a:pt x="77679" y="270450"/>
                  <a:pt x="52985" y="218592"/>
                </a:cubicBezTo>
                <a:cubicBezTo>
                  <a:pt x="28291" y="166734"/>
                  <a:pt x="1126" y="10453"/>
                  <a:pt x="68" y="575"/>
                </a:cubicBezTo>
                <a:cubicBezTo>
                  <a:pt x="-990" y="-9303"/>
                  <a:pt x="9946" y="110642"/>
                  <a:pt x="46635" y="159325"/>
                </a:cubicBezTo>
                <a:cubicBezTo>
                  <a:pt x="83324" y="208008"/>
                  <a:pt x="121777" y="259514"/>
                  <a:pt x="220202" y="292675"/>
                </a:cubicBezTo>
                <a:cubicBezTo>
                  <a:pt x="318627" y="325836"/>
                  <a:pt x="484432" y="368170"/>
                  <a:pt x="637185" y="358292"/>
                </a:cubicBezTo>
                <a:cubicBezTo>
                  <a:pt x="789938" y="348414"/>
                  <a:pt x="1100030" y="237289"/>
                  <a:pt x="1134602" y="2334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32A946F0-46F4-4FE6-A415-523F05C73F46}"/>
              </a:ext>
            </a:extLst>
          </p:cNvPr>
          <p:cNvSpPr/>
          <p:nvPr/>
        </p:nvSpPr>
        <p:spPr>
          <a:xfrm>
            <a:off x="7269893" y="3158945"/>
            <a:ext cx="759126" cy="627772"/>
          </a:xfrm>
          <a:custGeom>
            <a:avLst/>
            <a:gdLst>
              <a:gd name="connsiteX0" fmla="*/ 758624 w 759126"/>
              <a:gd name="connsiteY0" fmla="*/ 1238 h 627772"/>
              <a:gd name="connsiteX1" fmla="*/ 601990 w 759126"/>
              <a:gd name="connsiteY1" fmla="*/ 352605 h 627772"/>
              <a:gd name="connsiteX2" fmla="*/ 290840 w 759126"/>
              <a:gd name="connsiteY2" fmla="*/ 608722 h 627772"/>
              <a:gd name="connsiteX3" fmla="*/ 212524 w 759126"/>
              <a:gd name="connsiteY3" fmla="*/ 596022 h 627772"/>
              <a:gd name="connsiteX4" fmla="*/ 115157 w 759126"/>
              <a:gd name="connsiteY4" fmla="*/ 517705 h 627772"/>
              <a:gd name="connsiteX5" fmla="*/ 45307 w 759126"/>
              <a:gd name="connsiteY5" fmla="*/ 498655 h 627772"/>
              <a:gd name="connsiteX6" fmla="*/ 2974 w 759126"/>
              <a:gd name="connsiteY6" fmla="*/ 627772 h 627772"/>
              <a:gd name="connsiteX7" fmla="*/ 127857 w 759126"/>
              <a:gd name="connsiteY7" fmla="*/ 496538 h 627772"/>
              <a:gd name="connsiteX8" fmla="*/ 305657 w 759126"/>
              <a:gd name="connsiteY8" fmla="*/ 530405 h 627772"/>
              <a:gd name="connsiteX9" fmla="*/ 451707 w 759126"/>
              <a:gd name="connsiteY9" fmla="*/ 473255 h 627772"/>
              <a:gd name="connsiteX10" fmla="*/ 646440 w 759126"/>
              <a:gd name="connsiteY10" fmla="*/ 244655 h 627772"/>
              <a:gd name="connsiteX11" fmla="*/ 758624 w 759126"/>
              <a:gd name="connsiteY11" fmla="*/ 1238 h 62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9126" h="627772">
                <a:moveTo>
                  <a:pt x="758624" y="1238"/>
                </a:moveTo>
                <a:cubicBezTo>
                  <a:pt x="751216" y="19230"/>
                  <a:pt x="679954" y="251358"/>
                  <a:pt x="601990" y="352605"/>
                </a:cubicBezTo>
                <a:cubicBezTo>
                  <a:pt x="524026" y="453852"/>
                  <a:pt x="355751" y="568153"/>
                  <a:pt x="290840" y="608722"/>
                </a:cubicBezTo>
                <a:cubicBezTo>
                  <a:pt x="225929" y="649291"/>
                  <a:pt x="241804" y="611191"/>
                  <a:pt x="212524" y="596022"/>
                </a:cubicBezTo>
                <a:cubicBezTo>
                  <a:pt x="183244" y="580853"/>
                  <a:pt x="143026" y="533933"/>
                  <a:pt x="115157" y="517705"/>
                </a:cubicBezTo>
                <a:cubicBezTo>
                  <a:pt x="87288" y="501477"/>
                  <a:pt x="64004" y="480311"/>
                  <a:pt x="45307" y="498655"/>
                </a:cubicBezTo>
                <a:cubicBezTo>
                  <a:pt x="26610" y="516999"/>
                  <a:pt x="-10784" y="628125"/>
                  <a:pt x="2974" y="627772"/>
                </a:cubicBezTo>
                <a:cubicBezTo>
                  <a:pt x="16732" y="627419"/>
                  <a:pt x="77410" y="512766"/>
                  <a:pt x="127857" y="496538"/>
                </a:cubicBezTo>
                <a:cubicBezTo>
                  <a:pt x="178304" y="480310"/>
                  <a:pt x="251682" y="534285"/>
                  <a:pt x="305657" y="530405"/>
                </a:cubicBezTo>
                <a:cubicBezTo>
                  <a:pt x="359632" y="526525"/>
                  <a:pt x="394910" y="520880"/>
                  <a:pt x="451707" y="473255"/>
                </a:cubicBezTo>
                <a:cubicBezTo>
                  <a:pt x="508504" y="425630"/>
                  <a:pt x="603048" y="323325"/>
                  <a:pt x="646440" y="244655"/>
                </a:cubicBezTo>
                <a:cubicBezTo>
                  <a:pt x="689832" y="165986"/>
                  <a:pt x="766032" y="-16754"/>
                  <a:pt x="758624" y="12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78B6A416-163C-4103-9256-62553FFE0C32}"/>
              </a:ext>
            </a:extLst>
          </p:cNvPr>
          <p:cNvSpPr/>
          <p:nvPr/>
        </p:nvSpPr>
        <p:spPr>
          <a:xfrm>
            <a:off x="7769838" y="2838450"/>
            <a:ext cx="289919" cy="422073"/>
          </a:xfrm>
          <a:custGeom>
            <a:avLst/>
            <a:gdLst>
              <a:gd name="connsiteX0" fmla="*/ 445 w 289919"/>
              <a:gd name="connsiteY0" fmla="*/ 0 h 422073"/>
              <a:gd name="connsiteX1" fmla="*/ 205762 w 289919"/>
              <a:gd name="connsiteY1" fmla="*/ 162983 h 422073"/>
              <a:gd name="connsiteX2" fmla="*/ 207879 w 289919"/>
              <a:gd name="connsiteY2" fmla="*/ 421217 h 422073"/>
              <a:gd name="connsiteX3" fmla="*/ 265029 w 289919"/>
              <a:gd name="connsiteY3" fmla="*/ 243417 h 422073"/>
              <a:gd name="connsiteX4" fmla="*/ 269262 w 289919"/>
              <a:gd name="connsiteY4" fmla="*/ 160867 h 422073"/>
              <a:gd name="connsiteX5" fmla="*/ 445 w 289919"/>
              <a:gd name="connsiteY5" fmla="*/ 0 h 422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9919" h="422073">
                <a:moveTo>
                  <a:pt x="445" y="0"/>
                </a:moveTo>
                <a:cubicBezTo>
                  <a:pt x="-10138" y="353"/>
                  <a:pt x="171190" y="92780"/>
                  <a:pt x="205762" y="162983"/>
                </a:cubicBezTo>
                <a:cubicBezTo>
                  <a:pt x="240334" y="233186"/>
                  <a:pt x="198001" y="407811"/>
                  <a:pt x="207879" y="421217"/>
                </a:cubicBezTo>
                <a:cubicBezTo>
                  <a:pt x="217757" y="434623"/>
                  <a:pt x="254799" y="286809"/>
                  <a:pt x="265029" y="243417"/>
                </a:cubicBezTo>
                <a:cubicBezTo>
                  <a:pt x="275260" y="200025"/>
                  <a:pt x="313007" y="200731"/>
                  <a:pt x="269262" y="160867"/>
                </a:cubicBezTo>
                <a:cubicBezTo>
                  <a:pt x="225518" y="121003"/>
                  <a:pt x="11028" y="-353"/>
                  <a:pt x="44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B71DB1E8-38B6-4156-817F-9929B42B1C80}"/>
              </a:ext>
            </a:extLst>
          </p:cNvPr>
          <p:cNvSpPr/>
          <p:nvPr/>
        </p:nvSpPr>
        <p:spPr>
          <a:xfrm>
            <a:off x="7591930" y="2918781"/>
            <a:ext cx="256162" cy="529341"/>
          </a:xfrm>
          <a:custGeom>
            <a:avLst/>
            <a:gdLst>
              <a:gd name="connsiteX0" fmla="*/ 227037 w 256162"/>
              <a:gd name="connsiteY0" fmla="*/ 102 h 529341"/>
              <a:gd name="connsiteX1" fmla="*/ 104270 w 256162"/>
              <a:gd name="connsiteY1" fmla="*/ 199069 h 529341"/>
              <a:gd name="connsiteX2" fmla="*/ 184703 w 256162"/>
              <a:gd name="connsiteY2" fmla="*/ 317602 h 529341"/>
              <a:gd name="connsiteX3" fmla="*/ 184703 w 256162"/>
              <a:gd name="connsiteY3" fmla="*/ 345119 h 529341"/>
              <a:gd name="connsiteX4" fmla="*/ 553 w 256162"/>
              <a:gd name="connsiteY4" fmla="*/ 529269 h 529341"/>
              <a:gd name="connsiteX5" fmla="*/ 252437 w 256162"/>
              <a:gd name="connsiteY5" fmla="*/ 321836 h 529341"/>
              <a:gd name="connsiteX6" fmla="*/ 157187 w 256162"/>
              <a:gd name="connsiteY6" fmla="*/ 226586 h 529341"/>
              <a:gd name="connsiteX7" fmla="*/ 227037 w 256162"/>
              <a:gd name="connsiteY7" fmla="*/ 102 h 529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162" h="529341">
                <a:moveTo>
                  <a:pt x="227037" y="102"/>
                </a:moveTo>
                <a:cubicBezTo>
                  <a:pt x="218217" y="-4484"/>
                  <a:pt x="111326" y="146152"/>
                  <a:pt x="104270" y="199069"/>
                </a:cubicBezTo>
                <a:cubicBezTo>
                  <a:pt x="97214" y="251986"/>
                  <a:pt x="171298" y="293260"/>
                  <a:pt x="184703" y="317602"/>
                </a:cubicBezTo>
                <a:cubicBezTo>
                  <a:pt x="198108" y="341944"/>
                  <a:pt x="215395" y="309841"/>
                  <a:pt x="184703" y="345119"/>
                </a:cubicBezTo>
                <a:cubicBezTo>
                  <a:pt x="154011" y="380397"/>
                  <a:pt x="-10736" y="533149"/>
                  <a:pt x="553" y="529269"/>
                </a:cubicBezTo>
                <a:cubicBezTo>
                  <a:pt x="11842" y="525389"/>
                  <a:pt x="226331" y="372283"/>
                  <a:pt x="252437" y="321836"/>
                </a:cubicBezTo>
                <a:cubicBezTo>
                  <a:pt x="278543" y="271389"/>
                  <a:pt x="158951" y="279150"/>
                  <a:pt x="157187" y="226586"/>
                </a:cubicBezTo>
                <a:cubicBezTo>
                  <a:pt x="155423" y="174022"/>
                  <a:pt x="235857" y="4688"/>
                  <a:pt x="227037" y="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8BD6944C-7579-4B24-A6B8-382E1A95F66A}"/>
              </a:ext>
            </a:extLst>
          </p:cNvPr>
          <p:cNvSpPr/>
          <p:nvPr/>
        </p:nvSpPr>
        <p:spPr>
          <a:xfrm>
            <a:off x="7187164" y="2541886"/>
            <a:ext cx="224004" cy="749893"/>
          </a:xfrm>
          <a:custGeom>
            <a:avLst/>
            <a:gdLst>
              <a:gd name="connsiteX0" fmla="*/ 1036 w 224004"/>
              <a:gd name="connsiteY0" fmla="*/ 231 h 749893"/>
              <a:gd name="connsiteX1" fmla="*/ 202119 w 224004"/>
              <a:gd name="connsiteY1" fmla="*/ 188614 h 749893"/>
              <a:gd name="connsiteX2" fmla="*/ 151319 w 224004"/>
              <a:gd name="connsiteY2" fmla="*/ 461664 h 749893"/>
              <a:gd name="connsiteX3" fmla="*/ 121686 w 224004"/>
              <a:gd name="connsiteY3" fmla="*/ 609831 h 749893"/>
              <a:gd name="connsiteX4" fmla="*/ 153436 w 224004"/>
              <a:gd name="connsiteY4" fmla="*/ 749531 h 749893"/>
              <a:gd name="connsiteX5" fmla="*/ 151319 w 224004"/>
              <a:gd name="connsiteY5" fmla="*/ 643697 h 749893"/>
              <a:gd name="connsiteX6" fmla="*/ 219053 w 224004"/>
              <a:gd name="connsiteY6" fmla="*/ 448964 h 749893"/>
              <a:gd name="connsiteX7" fmla="*/ 208469 w 224004"/>
              <a:gd name="connsiteY7" fmla="*/ 294447 h 749893"/>
              <a:gd name="connsiteX8" fmla="*/ 125919 w 224004"/>
              <a:gd name="connsiteY8" fmla="*/ 152631 h 749893"/>
              <a:gd name="connsiteX9" fmla="*/ 1036 w 224004"/>
              <a:gd name="connsiteY9" fmla="*/ 231 h 749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4004" h="749893">
                <a:moveTo>
                  <a:pt x="1036" y="231"/>
                </a:moveTo>
                <a:cubicBezTo>
                  <a:pt x="13736" y="6228"/>
                  <a:pt x="177072" y="111709"/>
                  <a:pt x="202119" y="188614"/>
                </a:cubicBezTo>
                <a:cubicBezTo>
                  <a:pt x="227166" y="265520"/>
                  <a:pt x="164724" y="391461"/>
                  <a:pt x="151319" y="461664"/>
                </a:cubicBezTo>
                <a:cubicBezTo>
                  <a:pt x="137914" y="531867"/>
                  <a:pt x="121333" y="561853"/>
                  <a:pt x="121686" y="609831"/>
                </a:cubicBezTo>
                <a:cubicBezTo>
                  <a:pt x="122039" y="657809"/>
                  <a:pt x="148497" y="743887"/>
                  <a:pt x="153436" y="749531"/>
                </a:cubicBezTo>
                <a:cubicBezTo>
                  <a:pt x="158375" y="755175"/>
                  <a:pt x="140383" y="693792"/>
                  <a:pt x="151319" y="643697"/>
                </a:cubicBezTo>
                <a:cubicBezTo>
                  <a:pt x="162255" y="593602"/>
                  <a:pt x="209528" y="507172"/>
                  <a:pt x="219053" y="448964"/>
                </a:cubicBezTo>
                <a:cubicBezTo>
                  <a:pt x="228578" y="390756"/>
                  <a:pt x="223991" y="343836"/>
                  <a:pt x="208469" y="294447"/>
                </a:cubicBezTo>
                <a:cubicBezTo>
                  <a:pt x="192947" y="245058"/>
                  <a:pt x="155905" y="198845"/>
                  <a:pt x="125919" y="152631"/>
                </a:cubicBezTo>
                <a:cubicBezTo>
                  <a:pt x="95933" y="106417"/>
                  <a:pt x="-11664" y="-5766"/>
                  <a:pt x="1036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43323F3-FB5F-48AD-957C-0334D2AE3C4C}"/>
              </a:ext>
            </a:extLst>
          </p:cNvPr>
          <p:cNvSpPr/>
          <p:nvPr/>
        </p:nvSpPr>
        <p:spPr>
          <a:xfrm>
            <a:off x="7393659" y="2983484"/>
            <a:ext cx="194994" cy="376370"/>
          </a:xfrm>
          <a:custGeom>
            <a:avLst/>
            <a:gdLst>
              <a:gd name="connsiteX0" fmla="*/ 194591 w 194994"/>
              <a:gd name="connsiteY0" fmla="*/ 1016 h 376370"/>
              <a:gd name="connsiteX1" fmla="*/ 54891 w 194994"/>
              <a:gd name="connsiteY1" fmla="*/ 153416 h 376370"/>
              <a:gd name="connsiteX2" fmla="*/ 69708 w 194994"/>
              <a:gd name="connsiteY2" fmla="*/ 371433 h 376370"/>
              <a:gd name="connsiteX3" fmla="*/ 54891 w 194994"/>
              <a:gd name="connsiteY3" fmla="*/ 299466 h 376370"/>
              <a:gd name="connsiteX4" fmla="*/ 4091 w 194994"/>
              <a:gd name="connsiteY4" fmla="*/ 227499 h 376370"/>
              <a:gd name="connsiteX5" fmla="*/ 194591 w 194994"/>
              <a:gd name="connsiteY5" fmla="*/ 1016 h 37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994" h="376370">
                <a:moveTo>
                  <a:pt x="194591" y="1016"/>
                </a:moveTo>
                <a:cubicBezTo>
                  <a:pt x="203058" y="-11331"/>
                  <a:pt x="75705" y="91680"/>
                  <a:pt x="54891" y="153416"/>
                </a:cubicBezTo>
                <a:cubicBezTo>
                  <a:pt x="34077" y="215152"/>
                  <a:pt x="69708" y="347091"/>
                  <a:pt x="69708" y="371433"/>
                </a:cubicBezTo>
                <a:cubicBezTo>
                  <a:pt x="69708" y="395775"/>
                  <a:pt x="65827" y="323455"/>
                  <a:pt x="54891" y="299466"/>
                </a:cubicBezTo>
                <a:cubicBezTo>
                  <a:pt x="43955" y="275477"/>
                  <a:pt x="-16017" y="275124"/>
                  <a:pt x="4091" y="227499"/>
                </a:cubicBezTo>
                <a:cubicBezTo>
                  <a:pt x="24199" y="179874"/>
                  <a:pt x="186124" y="13363"/>
                  <a:pt x="194591" y="10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9FB31E8E-9072-441E-B6AF-6355E8F2951B}"/>
              </a:ext>
            </a:extLst>
          </p:cNvPr>
          <p:cNvSpPr/>
          <p:nvPr/>
        </p:nvSpPr>
        <p:spPr>
          <a:xfrm>
            <a:off x="7416044" y="2861106"/>
            <a:ext cx="1057944" cy="259045"/>
          </a:xfrm>
          <a:custGeom>
            <a:avLst/>
            <a:gdLst>
              <a:gd name="connsiteX0" fmla="*/ 4989 w 1057944"/>
              <a:gd name="connsiteY0" fmla="*/ 627 h 259045"/>
              <a:gd name="connsiteX1" fmla="*/ 112939 w 1057944"/>
              <a:gd name="connsiteY1" fmla="*/ 159377 h 259045"/>
              <a:gd name="connsiteX2" fmla="*/ 301323 w 1057944"/>
              <a:gd name="connsiteY2" fmla="*/ 258861 h 259045"/>
              <a:gd name="connsiteX3" fmla="*/ 1035806 w 1057944"/>
              <a:gd name="connsiteY3" fmla="*/ 184777 h 259045"/>
              <a:gd name="connsiteX4" fmla="*/ 813556 w 1057944"/>
              <a:gd name="connsiteY4" fmla="*/ 208061 h 259045"/>
              <a:gd name="connsiteX5" fmla="*/ 271689 w 1057944"/>
              <a:gd name="connsiteY5" fmla="*/ 222877 h 259045"/>
              <a:gd name="connsiteX6" fmla="*/ 4989 w 1057944"/>
              <a:gd name="connsiteY6" fmla="*/ 627 h 25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57944" h="259045">
                <a:moveTo>
                  <a:pt x="4989" y="627"/>
                </a:moveTo>
                <a:cubicBezTo>
                  <a:pt x="-21469" y="-9956"/>
                  <a:pt x="63550" y="116338"/>
                  <a:pt x="112939" y="159377"/>
                </a:cubicBezTo>
                <a:cubicBezTo>
                  <a:pt x="162328" y="202416"/>
                  <a:pt x="147512" y="254628"/>
                  <a:pt x="301323" y="258861"/>
                </a:cubicBezTo>
                <a:cubicBezTo>
                  <a:pt x="455134" y="263094"/>
                  <a:pt x="950434" y="193244"/>
                  <a:pt x="1035806" y="184777"/>
                </a:cubicBezTo>
                <a:cubicBezTo>
                  <a:pt x="1121178" y="176310"/>
                  <a:pt x="940909" y="201711"/>
                  <a:pt x="813556" y="208061"/>
                </a:cubicBezTo>
                <a:cubicBezTo>
                  <a:pt x="686203" y="214411"/>
                  <a:pt x="403628" y="254627"/>
                  <a:pt x="271689" y="222877"/>
                </a:cubicBezTo>
                <a:cubicBezTo>
                  <a:pt x="139750" y="191127"/>
                  <a:pt x="31447" y="11210"/>
                  <a:pt x="4989" y="6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B1C2CB70-9DC8-42FA-9B19-9C8849746C59}"/>
              </a:ext>
            </a:extLst>
          </p:cNvPr>
          <p:cNvSpPr/>
          <p:nvPr/>
        </p:nvSpPr>
        <p:spPr>
          <a:xfrm>
            <a:off x="5801544" y="1311244"/>
            <a:ext cx="653410" cy="247387"/>
          </a:xfrm>
          <a:custGeom>
            <a:avLst/>
            <a:gdLst>
              <a:gd name="connsiteX0" fmla="*/ 769 w 653410"/>
              <a:gd name="connsiteY0" fmla="*/ 1619 h 247387"/>
              <a:gd name="connsiteX1" fmla="*/ 235719 w 653410"/>
              <a:gd name="connsiteY1" fmla="*/ 117506 h 247387"/>
              <a:gd name="connsiteX2" fmla="*/ 484956 w 653410"/>
              <a:gd name="connsiteY2" fmla="*/ 236569 h 247387"/>
              <a:gd name="connsiteX3" fmla="*/ 653231 w 653410"/>
              <a:gd name="connsiteY3" fmla="*/ 182594 h 247387"/>
              <a:gd name="connsiteX4" fmla="*/ 513531 w 653410"/>
              <a:gd name="connsiteY4" fmla="*/ 238156 h 247387"/>
              <a:gd name="connsiteX5" fmla="*/ 334144 w 653410"/>
              <a:gd name="connsiteY5" fmla="*/ 223869 h 247387"/>
              <a:gd name="connsiteX6" fmla="*/ 769 w 653410"/>
              <a:gd name="connsiteY6" fmla="*/ 1619 h 24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3410" h="247387">
                <a:moveTo>
                  <a:pt x="769" y="1619"/>
                </a:moveTo>
                <a:cubicBezTo>
                  <a:pt x="-15635" y="-16108"/>
                  <a:pt x="235719" y="117506"/>
                  <a:pt x="235719" y="117506"/>
                </a:cubicBezTo>
                <a:cubicBezTo>
                  <a:pt x="316417" y="156664"/>
                  <a:pt x="415371" y="225721"/>
                  <a:pt x="484956" y="236569"/>
                </a:cubicBezTo>
                <a:cubicBezTo>
                  <a:pt x="554541" y="247417"/>
                  <a:pt x="648469" y="182330"/>
                  <a:pt x="653231" y="182594"/>
                </a:cubicBezTo>
                <a:cubicBezTo>
                  <a:pt x="657993" y="182858"/>
                  <a:pt x="566712" y="231277"/>
                  <a:pt x="513531" y="238156"/>
                </a:cubicBezTo>
                <a:cubicBezTo>
                  <a:pt x="460350" y="245035"/>
                  <a:pt x="418546" y="260646"/>
                  <a:pt x="334144" y="223869"/>
                </a:cubicBezTo>
                <a:cubicBezTo>
                  <a:pt x="249742" y="187092"/>
                  <a:pt x="17173" y="19346"/>
                  <a:pt x="769" y="1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AF4E77D5-24EC-4C67-A93B-44CFA8A7069E}"/>
              </a:ext>
            </a:extLst>
          </p:cNvPr>
          <p:cNvSpPr/>
          <p:nvPr/>
        </p:nvSpPr>
        <p:spPr>
          <a:xfrm>
            <a:off x="6156198" y="1414287"/>
            <a:ext cx="497895" cy="74565"/>
          </a:xfrm>
          <a:custGeom>
            <a:avLst/>
            <a:gdLst>
              <a:gd name="connsiteX0" fmla="*/ 1715 w 497895"/>
              <a:gd name="connsiteY0" fmla="*/ 52563 h 74565"/>
              <a:gd name="connsiteX1" fmla="*/ 274765 w 497895"/>
              <a:gd name="connsiteY1" fmla="*/ 176 h 74565"/>
              <a:gd name="connsiteX2" fmla="*/ 489077 w 497895"/>
              <a:gd name="connsiteY2" fmla="*/ 73201 h 74565"/>
              <a:gd name="connsiteX3" fmla="*/ 412877 w 497895"/>
              <a:gd name="connsiteY3" fmla="*/ 47801 h 74565"/>
              <a:gd name="connsiteX4" fmla="*/ 1715 w 497895"/>
              <a:gd name="connsiteY4" fmla="*/ 52563 h 7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7895" h="74565">
                <a:moveTo>
                  <a:pt x="1715" y="52563"/>
                </a:moveTo>
                <a:cubicBezTo>
                  <a:pt x="-21304" y="44626"/>
                  <a:pt x="193538" y="-3264"/>
                  <a:pt x="274765" y="176"/>
                </a:cubicBezTo>
                <a:cubicBezTo>
                  <a:pt x="355992" y="3616"/>
                  <a:pt x="466058" y="65264"/>
                  <a:pt x="489077" y="73201"/>
                </a:cubicBezTo>
                <a:cubicBezTo>
                  <a:pt x="512096" y="81138"/>
                  <a:pt x="491194" y="52034"/>
                  <a:pt x="412877" y="47801"/>
                </a:cubicBezTo>
                <a:cubicBezTo>
                  <a:pt x="334560" y="43568"/>
                  <a:pt x="24734" y="60500"/>
                  <a:pt x="1715" y="52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EDB8FC74-6DC8-4BDC-B89E-3792212E456C}"/>
              </a:ext>
            </a:extLst>
          </p:cNvPr>
          <p:cNvSpPr/>
          <p:nvPr/>
        </p:nvSpPr>
        <p:spPr>
          <a:xfrm>
            <a:off x="6558293" y="1340535"/>
            <a:ext cx="629776" cy="275523"/>
          </a:xfrm>
          <a:custGeom>
            <a:avLst/>
            <a:gdLst>
              <a:gd name="connsiteX0" fmla="*/ 147307 w 629776"/>
              <a:gd name="connsiteY0" fmla="*/ 148540 h 275523"/>
              <a:gd name="connsiteX1" fmla="*/ 1257 w 629776"/>
              <a:gd name="connsiteY1" fmla="*/ 56465 h 275523"/>
              <a:gd name="connsiteX2" fmla="*/ 72695 w 629776"/>
              <a:gd name="connsiteY2" fmla="*/ 45353 h 275523"/>
              <a:gd name="connsiteX3" fmla="*/ 375907 w 629776"/>
              <a:gd name="connsiteY3" fmla="*/ 12015 h 275523"/>
              <a:gd name="connsiteX4" fmla="*/ 626732 w 629776"/>
              <a:gd name="connsiteY4" fmla="*/ 273953 h 275523"/>
              <a:gd name="connsiteX5" fmla="*/ 498145 w 629776"/>
              <a:gd name="connsiteY5" fmla="*/ 116790 h 275523"/>
              <a:gd name="connsiteX6" fmla="*/ 250495 w 629776"/>
              <a:gd name="connsiteY6" fmla="*/ 24715 h 275523"/>
              <a:gd name="connsiteX7" fmla="*/ 104445 w 629776"/>
              <a:gd name="connsiteY7" fmla="*/ 83453 h 275523"/>
              <a:gd name="connsiteX8" fmla="*/ 147307 w 629776"/>
              <a:gd name="connsiteY8" fmla="*/ 148540 h 27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29776" h="275523">
                <a:moveTo>
                  <a:pt x="147307" y="148540"/>
                </a:moveTo>
                <a:cubicBezTo>
                  <a:pt x="130109" y="144042"/>
                  <a:pt x="13692" y="73663"/>
                  <a:pt x="1257" y="56465"/>
                </a:cubicBezTo>
                <a:cubicBezTo>
                  <a:pt x="-11178" y="39267"/>
                  <a:pt x="72695" y="45353"/>
                  <a:pt x="72695" y="45353"/>
                </a:cubicBezTo>
                <a:cubicBezTo>
                  <a:pt x="135136" y="37945"/>
                  <a:pt x="283568" y="-26085"/>
                  <a:pt x="375907" y="12015"/>
                </a:cubicBezTo>
                <a:cubicBezTo>
                  <a:pt x="468246" y="50115"/>
                  <a:pt x="606359" y="256491"/>
                  <a:pt x="626732" y="273953"/>
                </a:cubicBezTo>
                <a:cubicBezTo>
                  <a:pt x="647105" y="291416"/>
                  <a:pt x="560851" y="158330"/>
                  <a:pt x="498145" y="116790"/>
                </a:cubicBezTo>
                <a:cubicBezTo>
                  <a:pt x="435439" y="75250"/>
                  <a:pt x="316112" y="30271"/>
                  <a:pt x="250495" y="24715"/>
                </a:cubicBezTo>
                <a:cubicBezTo>
                  <a:pt x="184878" y="19159"/>
                  <a:pt x="126935" y="64138"/>
                  <a:pt x="104445" y="83453"/>
                </a:cubicBezTo>
                <a:cubicBezTo>
                  <a:pt x="81955" y="102768"/>
                  <a:pt x="164505" y="153038"/>
                  <a:pt x="147307" y="148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7C78E166-DB85-4FAA-BA80-78F5883464C2}"/>
              </a:ext>
            </a:extLst>
          </p:cNvPr>
          <p:cNvSpPr/>
          <p:nvPr/>
        </p:nvSpPr>
        <p:spPr>
          <a:xfrm>
            <a:off x="6959599" y="1658114"/>
            <a:ext cx="244043" cy="878335"/>
          </a:xfrm>
          <a:custGeom>
            <a:avLst/>
            <a:gdLst>
              <a:gd name="connsiteX0" fmla="*/ 243418 w 244043"/>
              <a:gd name="connsiteY0" fmla="*/ 1353 h 878335"/>
              <a:gd name="connsiteX1" fmla="*/ 78318 w 244043"/>
              <a:gd name="connsiteY1" fmla="*/ 213019 h 878335"/>
              <a:gd name="connsiteX2" fmla="*/ 1 w 244043"/>
              <a:gd name="connsiteY2" fmla="*/ 342136 h 878335"/>
              <a:gd name="connsiteX3" fmla="*/ 76201 w 244043"/>
              <a:gd name="connsiteY3" fmla="*/ 860719 h 878335"/>
              <a:gd name="connsiteX4" fmla="*/ 57151 w 244043"/>
              <a:gd name="connsiteY4" fmla="*/ 716786 h 878335"/>
              <a:gd name="connsiteX5" fmla="*/ 12701 w 244043"/>
              <a:gd name="connsiteY5" fmla="*/ 323086 h 878335"/>
              <a:gd name="connsiteX6" fmla="*/ 243418 w 244043"/>
              <a:gd name="connsiteY6" fmla="*/ 1353 h 878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4043" h="878335">
                <a:moveTo>
                  <a:pt x="243418" y="1353"/>
                </a:moveTo>
                <a:cubicBezTo>
                  <a:pt x="254354" y="-16992"/>
                  <a:pt x="118887" y="156222"/>
                  <a:pt x="78318" y="213019"/>
                </a:cubicBezTo>
                <a:cubicBezTo>
                  <a:pt x="37749" y="269816"/>
                  <a:pt x="354" y="234186"/>
                  <a:pt x="1" y="342136"/>
                </a:cubicBezTo>
                <a:cubicBezTo>
                  <a:pt x="-352" y="450086"/>
                  <a:pt x="66676" y="798277"/>
                  <a:pt x="76201" y="860719"/>
                </a:cubicBezTo>
                <a:cubicBezTo>
                  <a:pt x="85726" y="923161"/>
                  <a:pt x="67734" y="806392"/>
                  <a:pt x="57151" y="716786"/>
                </a:cubicBezTo>
                <a:cubicBezTo>
                  <a:pt x="46568" y="627181"/>
                  <a:pt x="-20813" y="439150"/>
                  <a:pt x="12701" y="323086"/>
                </a:cubicBezTo>
                <a:cubicBezTo>
                  <a:pt x="46215" y="207022"/>
                  <a:pt x="232482" y="19698"/>
                  <a:pt x="243418" y="1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D329286-285E-47A2-A46D-C690D5CD5F02}"/>
              </a:ext>
            </a:extLst>
          </p:cNvPr>
          <p:cNvSpPr/>
          <p:nvPr/>
        </p:nvSpPr>
        <p:spPr>
          <a:xfrm>
            <a:off x="7107371" y="1745738"/>
            <a:ext cx="241782" cy="776012"/>
          </a:xfrm>
          <a:custGeom>
            <a:avLst/>
            <a:gdLst>
              <a:gd name="connsiteX0" fmla="*/ 152796 w 241782"/>
              <a:gd name="connsiteY0" fmla="*/ 512 h 776012"/>
              <a:gd name="connsiteX1" fmla="*/ 51196 w 241782"/>
              <a:gd name="connsiteY1" fmla="*/ 330712 h 776012"/>
              <a:gd name="connsiteX2" fmla="*/ 78712 w 241782"/>
              <a:gd name="connsiteY2" fmla="*/ 461945 h 776012"/>
              <a:gd name="connsiteX3" fmla="*/ 231112 w 241782"/>
              <a:gd name="connsiteY3" fmla="*/ 762512 h 776012"/>
              <a:gd name="connsiteX4" fmla="*/ 203596 w 241782"/>
              <a:gd name="connsiteY4" fmla="*/ 692662 h 776012"/>
              <a:gd name="connsiteX5" fmla="*/ 396 w 241782"/>
              <a:gd name="connsiteY5" fmla="*/ 413262 h 776012"/>
              <a:gd name="connsiteX6" fmla="*/ 152796 w 241782"/>
              <a:gd name="connsiteY6" fmla="*/ 512 h 77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782" h="776012">
                <a:moveTo>
                  <a:pt x="152796" y="512"/>
                </a:moveTo>
                <a:cubicBezTo>
                  <a:pt x="161263" y="-13246"/>
                  <a:pt x="63543" y="253807"/>
                  <a:pt x="51196" y="330712"/>
                </a:cubicBezTo>
                <a:cubicBezTo>
                  <a:pt x="38849" y="407617"/>
                  <a:pt x="48726" y="389978"/>
                  <a:pt x="78712" y="461945"/>
                </a:cubicBezTo>
                <a:cubicBezTo>
                  <a:pt x="108698" y="533912"/>
                  <a:pt x="210298" y="724059"/>
                  <a:pt x="231112" y="762512"/>
                </a:cubicBezTo>
                <a:cubicBezTo>
                  <a:pt x="251926" y="800965"/>
                  <a:pt x="242049" y="750870"/>
                  <a:pt x="203596" y="692662"/>
                </a:cubicBezTo>
                <a:cubicBezTo>
                  <a:pt x="165143" y="634454"/>
                  <a:pt x="9568" y="526856"/>
                  <a:pt x="396" y="413262"/>
                </a:cubicBezTo>
                <a:cubicBezTo>
                  <a:pt x="-8776" y="299668"/>
                  <a:pt x="144329" y="14270"/>
                  <a:pt x="152796" y="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B9EC8D3D-728F-4B50-BCED-3BD596CE6A40}"/>
              </a:ext>
            </a:extLst>
          </p:cNvPr>
          <p:cNvSpPr/>
          <p:nvPr/>
        </p:nvSpPr>
        <p:spPr>
          <a:xfrm>
            <a:off x="5350876" y="1260475"/>
            <a:ext cx="300815" cy="785123"/>
          </a:xfrm>
          <a:custGeom>
            <a:avLst/>
            <a:gdLst>
              <a:gd name="connsiteX0" fmla="*/ 192674 w 300815"/>
              <a:gd name="connsiteY0" fmla="*/ 0 h 785123"/>
              <a:gd name="connsiteX1" fmla="*/ 256174 w 300815"/>
              <a:gd name="connsiteY1" fmla="*/ 146050 h 785123"/>
              <a:gd name="connsiteX2" fmla="*/ 118062 w 300815"/>
              <a:gd name="connsiteY2" fmla="*/ 350838 h 785123"/>
              <a:gd name="connsiteX3" fmla="*/ 587 w 300815"/>
              <a:gd name="connsiteY3" fmla="*/ 549275 h 785123"/>
              <a:gd name="connsiteX4" fmla="*/ 72024 w 300815"/>
              <a:gd name="connsiteY4" fmla="*/ 776288 h 785123"/>
              <a:gd name="connsiteX5" fmla="*/ 56149 w 300815"/>
              <a:gd name="connsiteY5" fmla="*/ 730250 h 785123"/>
              <a:gd name="connsiteX6" fmla="*/ 21224 w 300815"/>
              <a:gd name="connsiteY6" fmla="*/ 649288 h 785123"/>
              <a:gd name="connsiteX7" fmla="*/ 102187 w 300815"/>
              <a:gd name="connsiteY7" fmla="*/ 477838 h 785123"/>
              <a:gd name="connsiteX8" fmla="*/ 299037 w 300815"/>
              <a:gd name="connsiteY8" fmla="*/ 144463 h 785123"/>
              <a:gd name="connsiteX9" fmla="*/ 192674 w 300815"/>
              <a:gd name="connsiteY9" fmla="*/ 0 h 78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0815" h="785123">
                <a:moveTo>
                  <a:pt x="192674" y="0"/>
                </a:moveTo>
                <a:cubicBezTo>
                  <a:pt x="185530" y="264"/>
                  <a:pt x="268609" y="87577"/>
                  <a:pt x="256174" y="146050"/>
                </a:cubicBezTo>
                <a:cubicBezTo>
                  <a:pt x="243739" y="204523"/>
                  <a:pt x="160660" y="283634"/>
                  <a:pt x="118062" y="350838"/>
                </a:cubicBezTo>
                <a:cubicBezTo>
                  <a:pt x="75464" y="418042"/>
                  <a:pt x="8260" y="478367"/>
                  <a:pt x="587" y="549275"/>
                </a:cubicBezTo>
                <a:cubicBezTo>
                  <a:pt x="-7086" y="620183"/>
                  <a:pt x="62764" y="746126"/>
                  <a:pt x="72024" y="776288"/>
                </a:cubicBezTo>
                <a:cubicBezTo>
                  <a:pt x="81284" y="806450"/>
                  <a:pt x="64616" y="751417"/>
                  <a:pt x="56149" y="730250"/>
                </a:cubicBezTo>
                <a:cubicBezTo>
                  <a:pt x="47682" y="709083"/>
                  <a:pt x="13551" y="691357"/>
                  <a:pt x="21224" y="649288"/>
                </a:cubicBezTo>
                <a:cubicBezTo>
                  <a:pt x="28897" y="607219"/>
                  <a:pt x="55885" y="561975"/>
                  <a:pt x="102187" y="477838"/>
                </a:cubicBezTo>
                <a:cubicBezTo>
                  <a:pt x="148489" y="393701"/>
                  <a:pt x="281575" y="220663"/>
                  <a:pt x="299037" y="144463"/>
                </a:cubicBezTo>
                <a:cubicBezTo>
                  <a:pt x="316500" y="68263"/>
                  <a:pt x="199818" y="-264"/>
                  <a:pt x="19267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A7B8FD94-0327-4ACE-B127-E51419CBD0EA}"/>
              </a:ext>
            </a:extLst>
          </p:cNvPr>
          <p:cNvSpPr/>
          <p:nvPr/>
        </p:nvSpPr>
        <p:spPr>
          <a:xfrm>
            <a:off x="5242233" y="558252"/>
            <a:ext cx="558501" cy="897255"/>
          </a:xfrm>
          <a:custGeom>
            <a:avLst/>
            <a:gdLst>
              <a:gd name="connsiteX0" fmla="*/ 558492 w 558501"/>
              <a:gd name="connsiteY0" fmla="*/ 548 h 897255"/>
              <a:gd name="connsiteX1" fmla="*/ 29855 w 558501"/>
              <a:gd name="connsiteY1" fmla="*/ 381548 h 897255"/>
              <a:gd name="connsiteX2" fmla="*/ 64780 w 558501"/>
              <a:gd name="connsiteY2" fmla="*/ 880023 h 897255"/>
              <a:gd name="connsiteX3" fmla="*/ 52080 w 558501"/>
              <a:gd name="connsiteY3" fmla="*/ 753023 h 897255"/>
              <a:gd name="connsiteX4" fmla="*/ 44142 w 558501"/>
              <a:gd name="connsiteY4" fmla="*/ 464098 h 897255"/>
              <a:gd name="connsiteX5" fmla="*/ 558492 w 558501"/>
              <a:gd name="connsiteY5" fmla="*/ 548 h 897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8501" h="897255">
                <a:moveTo>
                  <a:pt x="558492" y="548"/>
                </a:moveTo>
                <a:cubicBezTo>
                  <a:pt x="556111" y="-13210"/>
                  <a:pt x="112140" y="234969"/>
                  <a:pt x="29855" y="381548"/>
                </a:cubicBezTo>
                <a:cubicBezTo>
                  <a:pt x="-52430" y="528127"/>
                  <a:pt x="61076" y="818111"/>
                  <a:pt x="64780" y="880023"/>
                </a:cubicBezTo>
                <a:cubicBezTo>
                  <a:pt x="68484" y="941935"/>
                  <a:pt x="55520" y="822344"/>
                  <a:pt x="52080" y="753023"/>
                </a:cubicBezTo>
                <a:cubicBezTo>
                  <a:pt x="48640" y="683702"/>
                  <a:pt x="-38408" y="590569"/>
                  <a:pt x="44142" y="464098"/>
                </a:cubicBezTo>
                <a:cubicBezTo>
                  <a:pt x="126692" y="337627"/>
                  <a:pt x="560873" y="14306"/>
                  <a:pt x="558492" y="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A582B991-1ADF-4192-89E9-3B5AB41157A9}"/>
              </a:ext>
            </a:extLst>
          </p:cNvPr>
          <p:cNvSpPr/>
          <p:nvPr/>
        </p:nvSpPr>
        <p:spPr>
          <a:xfrm>
            <a:off x="5960225" y="390413"/>
            <a:ext cx="443764" cy="1010679"/>
          </a:xfrm>
          <a:custGeom>
            <a:avLst/>
            <a:gdLst>
              <a:gd name="connsiteX0" fmla="*/ 405650 w 443764"/>
              <a:gd name="connsiteY0" fmla="*/ 1009762 h 1010679"/>
              <a:gd name="connsiteX1" fmla="*/ 145300 w 443764"/>
              <a:gd name="connsiteY1" fmla="*/ 701787 h 1010679"/>
              <a:gd name="connsiteX2" fmla="*/ 11950 w 443764"/>
              <a:gd name="connsiteY2" fmla="*/ 552562 h 1010679"/>
              <a:gd name="connsiteX3" fmla="*/ 443750 w 443764"/>
              <a:gd name="connsiteY3" fmla="*/ 3287 h 1010679"/>
              <a:gd name="connsiteX4" fmla="*/ 27825 w 443764"/>
              <a:gd name="connsiteY4" fmla="*/ 333487 h 1010679"/>
              <a:gd name="connsiteX5" fmla="*/ 72275 w 443764"/>
              <a:gd name="connsiteY5" fmla="*/ 536687 h 1010679"/>
              <a:gd name="connsiteX6" fmla="*/ 285000 w 443764"/>
              <a:gd name="connsiteY6" fmla="*/ 787512 h 1010679"/>
              <a:gd name="connsiteX7" fmla="*/ 405650 w 443764"/>
              <a:gd name="connsiteY7" fmla="*/ 1009762 h 1010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764" h="1010679">
                <a:moveTo>
                  <a:pt x="405650" y="1009762"/>
                </a:moveTo>
                <a:cubicBezTo>
                  <a:pt x="382367" y="995475"/>
                  <a:pt x="210917" y="777987"/>
                  <a:pt x="145300" y="701787"/>
                </a:cubicBezTo>
                <a:cubicBezTo>
                  <a:pt x="79683" y="625587"/>
                  <a:pt x="-37792" y="668979"/>
                  <a:pt x="11950" y="552562"/>
                </a:cubicBezTo>
                <a:cubicBezTo>
                  <a:pt x="61692" y="436145"/>
                  <a:pt x="441104" y="39799"/>
                  <a:pt x="443750" y="3287"/>
                </a:cubicBezTo>
                <a:cubicBezTo>
                  <a:pt x="446396" y="-33225"/>
                  <a:pt x="89737" y="244587"/>
                  <a:pt x="27825" y="333487"/>
                </a:cubicBezTo>
                <a:cubicBezTo>
                  <a:pt x="-34087" y="422387"/>
                  <a:pt x="29413" y="461016"/>
                  <a:pt x="72275" y="536687"/>
                </a:cubicBezTo>
                <a:cubicBezTo>
                  <a:pt x="115137" y="612358"/>
                  <a:pt x="227850" y="707079"/>
                  <a:pt x="285000" y="787512"/>
                </a:cubicBezTo>
                <a:cubicBezTo>
                  <a:pt x="342150" y="867945"/>
                  <a:pt x="428933" y="1024049"/>
                  <a:pt x="405650" y="10097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C7BAB3DD-FC3F-4DDB-9697-F02BB01B4432}"/>
              </a:ext>
            </a:extLst>
          </p:cNvPr>
          <p:cNvSpPr/>
          <p:nvPr/>
        </p:nvSpPr>
        <p:spPr>
          <a:xfrm>
            <a:off x="5638780" y="569425"/>
            <a:ext cx="388125" cy="746731"/>
          </a:xfrm>
          <a:custGeom>
            <a:avLst/>
            <a:gdLst>
              <a:gd name="connsiteX0" fmla="*/ 387370 w 388125"/>
              <a:gd name="connsiteY0" fmla="*/ 81450 h 746731"/>
              <a:gd name="connsiteX1" fmla="*/ 269895 w 388125"/>
              <a:gd name="connsiteY1" fmla="*/ 94150 h 746731"/>
              <a:gd name="connsiteX2" fmla="*/ 95270 w 388125"/>
              <a:gd name="connsiteY2" fmla="*/ 370375 h 746731"/>
              <a:gd name="connsiteX3" fmla="*/ 139720 w 388125"/>
              <a:gd name="connsiteY3" fmla="*/ 732325 h 746731"/>
              <a:gd name="connsiteX4" fmla="*/ 114320 w 388125"/>
              <a:gd name="connsiteY4" fmla="*/ 649775 h 746731"/>
              <a:gd name="connsiteX5" fmla="*/ 20 w 388125"/>
              <a:gd name="connsiteY5" fmla="*/ 418000 h 746731"/>
              <a:gd name="connsiteX6" fmla="*/ 123845 w 388125"/>
              <a:gd name="connsiteY6" fmla="*/ 154475 h 746731"/>
              <a:gd name="connsiteX7" fmla="*/ 311170 w 388125"/>
              <a:gd name="connsiteY7" fmla="*/ 2075 h 746731"/>
              <a:gd name="connsiteX8" fmla="*/ 387370 w 388125"/>
              <a:gd name="connsiteY8" fmla="*/ 81450 h 746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125" h="746731">
                <a:moveTo>
                  <a:pt x="387370" y="81450"/>
                </a:moveTo>
                <a:cubicBezTo>
                  <a:pt x="380491" y="96796"/>
                  <a:pt x="318578" y="45996"/>
                  <a:pt x="269895" y="94150"/>
                </a:cubicBezTo>
                <a:cubicBezTo>
                  <a:pt x="221212" y="142304"/>
                  <a:pt x="116966" y="264013"/>
                  <a:pt x="95270" y="370375"/>
                </a:cubicBezTo>
                <a:cubicBezTo>
                  <a:pt x="73574" y="476738"/>
                  <a:pt x="136545" y="685758"/>
                  <a:pt x="139720" y="732325"/>
                </a:cubicBezTo>
                <a:cubicBezTo>
                  <a:pt x="142895" y="778892"/>
                  <a:pt x="137603" y="702163"/>
                  <a:pt x="114320" y="649775"/>
                </a:cubicBezTo>
                <a:cubicBezTo>
                  <a:pt x="91037" y="597388"/>
                  <a:pt x="-1567" y="500550"/>
                  <a:pt x="20" y="418000"/>
                </a:cubicBezTo>
                <a:cubicBezTo>
                  <a:pt x="1607" y="335450"/>
                  <a:pt x="71987" y="223796"/>
                  <a:pt x="123845" y="154475"/>
                </a:cubicBezTo>
                <a:cubicBezTo>
                  <a:pt x="175703" y="85154"/>
                  <a:pt x="269366" y="17950"/>
                  <a:pt x="311170" y="2075"/>
                </a:cubicBezTo>
                <a:cubicBezTo>
                  <a:pt x="352974" y="-13800"/>
                  <a:pt x="394249" y="66104"/>
                  <a:pt x="387370" y="814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35752250-DF9F-4198-99F7-C033721E6D0C}"/>
              </a:ext>
            </a:extLst>
          </p:cNvPr>
          <p:cNvSpPr/>
          <p:nvPr/>
        </p:nvSpPr>
        <p:spPr>
          <a:xfrm>
            <a:off x="5387738" y="746253"/>
            <a:ext cx="334340" cy="803160"/>
          </a:xfrm>
          <a:custGeom>
            <a:avLst/>
            <a:gdLst>
              <a:gd name="connsiteX0" fmla="*/ 149462 w 334340"/>
              <a:gd name="connsiteY0" fmla="*/ 803147 h 803160"/>
              <a:gd name="connsiteX1" fmla="*/ 70087 w 334340"/>
              <a:gd name="connsiteY1" fmla="*/ 577722 h 803160"/>
              <a:gd name="connsiteX2" fmla="*/ 12937 w 334340"/>
              <a:gd name="connsiteY2" fmla="*/ 485647 h 803160"/>
              <a:gd name="connsiteX3" fmla="*/ 330437 w 334340"/>
              <a:gd name="connsiteY3" fmla="*/ 12572 h 803160"/>
              <a:gd name="connsiteX4" fmla="*/ 181212 w 334340"/>
              <a:gd name="connsiteY4" fmla="*/ 149097 h 803160"/>
              <a:gd name="connsiteX5" fmla="*/ 51037 w 334340"/>
              <a:gd name="connsiteY5" fmla="*/ 285622 h 803160"/>
              <a:gd name="connsiteX6" fmla="*/ 79612 w 334340"/>
              <a:gd name="connsiteY6" fmla="*/ 587247 h 803160"/>
              <a:gd name="connsiteX7" fmla="*/ 149462 w 334340"/>
              <a:gd name="connsiteY7" fmla="*/ 803147 h 80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4340" h="803160">
                <a:moveTo>
                  <a:pt x="149462" y="803147"/>
                </a:moveTo>
                <a:cubicBezTo>
                  <a:pt x="147875" y="801560"/>
                  <a:pt x="92841" y="630639"/>
                  <a:pt x="70087" y="577722"/>
                </a:cubicBezTo>
                <a:cubicBezTo>
                  <a:pt x="47333" y="524805"/>
                  <a:pt x="-30455" y="579839"/>
                  <a:pt x="12937" y="485647"/>
                </a:cubicBezTo>
                <a:cubicBezTo>
                  <a:pt x="56329" y="391455"/>
                  <a:pt x="302391" y="68663"/>
                  <a:pt x="330437" y="12572"/>
                </a:cubicBezTo>
                <a:cubicBezTo>
                  <a:pt x="358483" y="-43519"/>
                  <a:pt x="227779" y="103589"/>
                  <a:pt x="181212" y="149097"/>
                </a:cubicBezTo>
                <a:cubicBezTo>
                  <a:pt x="134645" y="194605"/>
                  <a:pt x="67970" y="212597"/>
                  <a:pt x="51037" y="285622"/>
                </a:cubicBezTo>
                <a:cubicBezTo>
                  <a:pt x="34104" y="358647"/>
                  <a:pt x="64795" y="505755"/>
                  <a:pt x="79612" y="587247"/>
                </a:cubicBezTo>
                <a:cubicBezTo>
                  <a:pt x="94429" y="668739"/>
                  <a:pt x="151049" y="804734"/>
                  <a:pt x="149462" y="803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60047ED0-F56C-4FB5-BB04-8299F0D16325}"/>
              </a:ext>
            </a:extLst>
          </p:cNvPr>
          <p:cNvSpPr/>
          <p:nvPr/>
        </p:nvSpPr>
        <p:spPr>
          <a:xfrm>
            <a:off x="5367680" y="1083396"/>
            <a:ext cx="72327" cy="667412"/>
          </a:xfrm>
          <a:custGeom>
            <a:avLst/>
            <a:gdLst>
              <a:gd name="connsiteX0" fmla="*/ 72153 w 72327"/>
              <a:gd name="connsiteY0" fmla="*/ 2454 h 667412"/>
              <a:gd name="connsiteX1" fmla="*/ 31937 w 72327"/>
              <a:gd name="connsiteY1" fmla="*/ 222587 h 667412"/>
              <a:gd name="connsiteX2" fmla="*/ 72153 w 72327"/>
              <a:gd name="connsiteY2" fmla="*/ 415204 h 667412"/>
              <a:gd name="connsiteX3" fmla="*/ 44637 w 72327"/>
              <a:gd name="connsiteY3" fmla="*/ 542204 h 667412"/>
              <a:gd name="connsiteX4" fmla="*/ 187 w 72327"/>
              <a:gd name="connsiteY4" fmla="*/ 667087 h 667412"/>
              <a:gd name="connsiteX5" fmla="*/ 27703 w 72327"/>
              <a:gd name="connsiteY5" fmla="*/ 569721 h 667412"/>
              <a:gd name="connsiteX6" fmla="*/ 2303 w 72327"/>
              <a:gd name="connsiteY6" fmla="*/ 322071 h 667412"/>
              <a:gd name="connsiteX7" fmla="*/ 44637 w 72327"/>
              <a:gd name="connsiteY7" fmla="*/ 116754 h 667412"/>
              <a:gd name="connsiteX8" fmla="*/ 72153 w 72327"/>
              <a:gd name="connsiteY8" fmla="*/ 2454 h 667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327" h="667412">
                <a:moveTo>
                  <a:pt x="72153" y="2454"/>
                </a:moveTo>
                <a:cubicBezTo>
                  <a:pt x="70036" y="20093"/>
                  <a:pt x="31937" y="153795"/>
                  <a:pt x="31937" y="222587"/>
                </a:cubicBezTo>
                <a:cubicBezTo>
                  <a:pt x="31937" y="291379"/>
                  <a:pt x="70036" y="361935"/>
                  <a:pt x="72153" y="415204"/>
                </a:cubicBezTo>
                <a:cubicBezTo>
                  <a:pt x="74270" y="468473"/>
                  <a:pt x="56631" y="500224"/>
                  <a:pt x="44637" y="542204"/>
                </a:cubicBezTo>
                <a:cubicBezTo>
                  <a:pt x="32643" y="584184"/>
                  <a:pt x="3009" y="662501"/>
                  <a:pt x="187" y="667087"/>
                </a:cubicBezTo>
                <a:cubicBezTo>
                  <a:pt x="-2635" y="671673"/>
                  <a:pt x="27350" y="627224"/>
                  <a:pt x="27703" y="569721"/>
                </a:cubicBezTo>
                <a:cubicBezTo>
                  <a:pt x="28056" y="512218"/>
                  <a:pt x="-519" y="397565"/>
                  <a:pt x="2303" y="322071"/>
                </a:cubicBezTo>
                <a:cubicBezTo>
                  <a:pt x="5125" y="246577"/>
                  <a:pt x="34054" y="167201"/>
                  <a:pt x="44637" y="116754"/>
                </a:cubicBezTo>
                <a:cubicBezTo>
                  <a:pt x="55220" y="66307"/>
                  <a:pt x="74270" y="-15185"/>
                  <a:pt x="72153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753BBCFF-360C-4725-85F8-15AF31ED18EA}"/>
              </a:ext>
            </a:extLst>
          </p:cNvPr>
          <p:cNvSpPr/>
          <p:nvPr/>
        </p:nvSpPr>
        <p:spPr>
          <a:xfrm>
            <a:off x="6156335" y="414642"/>
            <a:ext cx="1553828" cy="1088949"/>
          </a:xfrm>
          <a:custGeom>
            <a:avLst/>
            <a:gdLst>
              <a:gd name="connsiteX0" fmla="*/ 485765 w 1553828"/>
              <a:gd name="connsiteY0" fmla="*/ 1079725 h 1088949"/>
              <a:gd name="connsiteX1" fmla="*/ 189432 w 1553828"/>
              <a:gd name="connsiteY1" fmla="*/ 783391 h 1088949"/>
              <a:gd name="connsiteX2" fmla="*/ 11632 w 1553828"/>
              <a:gd name="connsiteY2" fmla="*/ 393925 h 1088949"/>
              <a:gd name="connsiteX3" fmla="*/ 519632 w 1553828"/>
              <a:gd name="connsiteY3" fmla="*/ 59491 h 1088949"/>
              <a:gd name="connsiteX4" fmla="*/ 1006465 w 1553828"/>
              <a:gd name="connsiteY4" fmla="*/ 4458 h 1088949"/>
              <a:gd name="connsiteX5" fmla="*/ 1544098 w 1553828"/>
              <a:gd name="connsiteY5" fmla="*/ 114525 h 1088949"/>
              <a:gd name="connsiteX6" fmla="*/ 519632 w 1553828"/>
              <a:gd name="connsiteY6" fmla="*/ 93358 h 1088949"/>
              <a:gd name="connsiteX7" fmla="*/ 121698 w 1553828"/>
              <a:gd name="connsiteY7" fmla="*/ 427791 h 1088949"/>
              <a:gd name="connsiteX8" fmla="*/ 485765 w 1553828"/>
              <a:gd name="connsiteY8" fmla="*/ 1079725 h 1088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3828" h="1088949">
                <a:moveTo>
                  <a:pt x="485765" y="1079725"/>
                </a:moveTo>
                <a:cubicBezTo>
                  <a:pt x="497054" y="1138992"/>
                  <a:pt x="268454" y="897691"/>
                  <a:pt x="189432" y="783391"/>
                </a:cubicBezTo>
                <a:cubicBezTo>
                  <a:pt x="110410" y="669091"/>
                  <a:pt x="-43401" y="514575"/>
                  <a:pt x="11632" y="393925"/>
                </a:cubicBezTo>
                <a:cubicBezTo>
                  <a:pt x="66665" y="273275"/>
                  <a:pt x="353826" y="124402"/>
                  <a:pt x="519632" y="59491"/>
                </a:cubicBezTo>
                <a:cubicBezTo>
                  <a:pt x="685438" y="-5420"/>
                  <a:pt x="835721" y="-4714"/>
                  <a:pt x="1006465" y="4458"/>
                </a:cubicBezTo>
                <a:cubicBezTo>
                  <a:pt x="1177209" y="13630"/>
                  <a:pt x="1625237" y="99708"/>
                  <a:pt x="1544098" y="114525"/>
                </a:cubicBezTo>
                <a:cubicBezTo>
                  <a:pt x="1462959" y="129342"/>
                  <a:pt x="756699" y="41147"/>
                  <a:pt x="519632" y="93358"/>
                </a:cubicBezTo>
                <a:cubicBezTo>
                  <a:pt x="282565" y="145569"/>
                  <a:pt x="125226" y="266924"/>
                  <a:pt x="121698" y="427791"/>
                </a:cubicBezTo>
                <a:cubicBezTo>
                  <a:pt x="118170" y="588658"/>
                  <a:pt x="474476" y="1020458"/>
                  <a:pt x="485765" y="10797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8" name="フリーフォーム: 図形 2047">
            <a:extLst>
              <a:ext uri="{FF2B5EF4-FFF2-40B4-BE49-F238E27FC236}">
                <a16:creationId xmlns:a16="http://schemas.microsoft.com/office/drawing/2014/main" id="{9F0ECE0F-B170-4F15-8BFF-FA71D2266C67}"/>
              </a:ext>
            </a:extLst>
          </p:cNvPr>
          <p:cNvSpPr/>
          <p:nvPr/>
        </p:nvSpPr>
        <p:spPr>
          <a:xfrm>
            <a:off x="6390459" y="829722"/>
            <a:ext cx="1854673" cy="1650423"/>
          </a:xfrm>
          <a:custGeom>
            <a:avLst/>
            <a:gdLst>
              <a:gd name="connsiteX0" fmla="*/ 459074 w 1854673"/>
              <a:gd name="connsiteY0" fmla="*/ 630778 h 1650423"/>
              <a:gd name="connsiteX1" fmla="*/ 222008 w 1854673"/>
              <a:gd name="connsiteY1" fmla="*/ 389478 h 1650423"/>
              <a:gd name="connsiteX2" fmla="*/ 6108 w 1854673"/>
              <a:gd name="connsiteY2" fmla="*/ 46578 h 1650423"/>
              <a:gd name="connsiteX3" fmla="*/ 471774 w 1854673"/>
              <a:gd name="connsiteY3" fmla="*/ 105845 h 1650423"/>
              <a:gd name="connsiteX4" fmla="*/ 751174 w 1854673"/>
              <a:gd name="connsiteY4" fmla="*/ 639245 h 1650423"/>
              <a:gd name="connsiteX5" fmla="*/ 780808 w 1854673"/>
              <a:gd name="connsiteY5" fmla="*/ 939811 h 1650423"/>
              <a:gd name="connsiteX6" fmla="*/ 1847608 w 1854673"/>
              <a:gd name="connsiteY6" fmla="*/ 1625611 h 1650423"/>
              <a:gd name="connsiteX7" fmla="*/ 1199908 w 1854673"/>
              <a:gd name="connsiteY7" fmla="*/ 1363145 h 1650423"/>
              <a:gd name="connsiteX8" fmla="*/ 332074 w 1854673"/>
              <a:gd name="connsiteY8" fmla="*/ 93145 h 1650423"/>
              <a:gd name="connsiteX9" fmla="*/ 145808 w 1854673"/>
              <a:gd name="connsiteY9" fmla="*/ 152411 h 1650423"/>
              <a:gd name="connsiteX10" fmla="*/ 459074 w 1854673"/>
              <a:gd name="connsiteY10" fmla="*/ 630778 h 1650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54673" h="1650423">
                <a:moveTo>
                  <a:pt x="459074" y="630778"/>
                </a:moveTo>
                <a:cubicBezTo>
                  <a:pt x="471774" y="670289"/>
                  <a:pt x="297502" y="486845"/>
                  <a:pt x="222008" y="389478"/>
                </a:cubicBezTo>
                <a:cubicBezTo>
                  <a:pt x="146514" y="292111"/>
                  <a:pt x="-35520" y="93850"/>
                  <a:pt x="6108" y="46578"/>
                </a:cubicBezTo>
                <a:cubicBezTo>
                  <a:pt x="47736" y="-694"/>
                  <a:pt x="347596" y="7067"/>
                  <a:pt x="471774" y="105845"/>
                </a:cubicBezTo>
                <a:cubicBezTo>
                  <a:pt x="595952" y="204623"/>
                  <a:pt x="699668" y="500251"/>
                  <a:pt x="751174" y="639245"/>
                </a:cubicBezTo>
                <a:cubicBezTo>
                  <a:pt x="802680" y="778239"/>
                  <a:pt x="598069" y="775417"/>
                  <a:pt x="780808" y="939811"/>
                </a:cubicBezTo>
                <a:cubicBezTo>
                  <a:pt x="963547" y="1104205"/>
                  <a:pt x="1777758" y="1555055"/>
                  <a:pt x="1847608" y="1625611"/>
                </a:cubicBezTo>
                <a:cubicBezTo>
                  <a:pt x="1917458" y="1696167"/>
                  <a:pt x="1452497" y="1618556"/>
                  <a:pt x="1199908" y="1363145"/>
                </a:cubicBezTo>
                <a:cubicBezTo>
                  <a:pt x="947319" y="1107734"/>
                  <a:pt x="507757" y="294934"/>
                  <a:pt x="332074" y="93145"/>
                </a:cubicBezTo>
                <a:cubicBezTo>
                  <a:pt x="156391" y="-108644"/>
                  <a:pt x="126052" y="67745"/>
                  <a:pt x="145808" y="152411"/>
                </a:cubicBezTo>
                <a:cubicBezTo>
                  <a:pt x="165564" y="237077"/>
                  <a:pt x="446374" y="591267"/>
                  <a:pt x="459074" y="6307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9" name="フリーフォーム: 図形 2048">
            <a:extLst>
              <a:ext uri="{FF2B5EF4-FFF2-40B4-BE49-F238E27FC236}">
                <a16:creationId xmlns:a16="http://schemas.microsoft.com/office/drawing/2014/main" id="{7E3A684A-7C4A-4484-B9D5-5E857D43CB5D}"/>
              </a:ext>
            </a:extLst>
          </p:cNvPr>
          <p:cNvSpPr/>
          <p:nvPr/>
        </p:nvSpPr>
        <p:spPr>
          <a:xfrm>
            <a:off x="6411206" y="649391"/>
            <a:ext cx="2055090" cy="912072"/>
          </a:xfrm>
          <a:custGeom>
            <a:avLst/>
            <a:gdLst>
              <a:gd name="connsiteX0" fmla="*/ 78494 w 2055090"/>
              <a:gd name="connsiteY0" fmla="*/ 74509 h 912072"/>
              <a:gd name="connsiteX1" fmla="*/ 243594 w 2055090"/>
              <a:gd name="connsiteY1" fmla="*/ 49109 h 912072"/>
              <a:gd name="connsiteX2" fmla="*/ 887061 w 2055090"/>
              <a:gd name="connsiteY2" fmla="*/ 2542 h 912072"/>
              <a:gd name="connsiteX3" fmla="*/ 1229961 w 2055090"/>
              <a:gd name="connsiteY3" fmla="*/ 133776 h 912072"/>
              <a:gd name="connsiteX4" fmla="*/ 1644827 w 2055090"/>
              <a:gd name="connsiteY4" fmla="*/ 146476 h 912072"/>
              <a:gd name="connsiteX5" fmla="*/ 2046994 w 2055090"/>
              <a:gd name="connsiteY5" fmla="*/ 895776 h 912072"/>
              <a:gd name="connsiteX6" fmla="*/ 1877661 w 2055090"/>
              <a:gd name="connsiteY6" fmla="*/ 629076 h 912072"/>
              <a:gd name="connsiteX7" fmla="*/ 1445861 w 2055090"/>
              <a:gd name="connsiteY7" fmla="*/ 239609 h 912072"/>
              <a:gd name="connsiteX8" fmla="*/ 78494 w 2055090"/>
              <a:gd name="connsiteY8" fmla="*/ 74509 h 91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090" h="912072">
                <a:moveTo>
                  <a:pt x="78494" y="74509"/>
                </a:moveTo>
                <a:cubicBezTo>
                  <a:pt x="-121884" y="42759"/>
                  <a:pt x="108833" y="61103"/>
                  <a:pt x="243594" y="49109"/>
                </a:cubicBezTo>
                <a:cubicBezTo>
                  <a:pt x="378355" y="37114"/>
                  <a:pt x="722667" y="-11569"/>
                  <a:pt x="887061" y="2542"/>
                </a:cubicBezTo>
                <a:cubicBezTo>
                  <a:pt x="1051455" y="16653"/>
                  <a:pt x="1103667" y="109787"/>
                  <a:pt x="1229961" y="133776"/>
                </a:cubicBezTo>
                <a:cubicBezTo>
                  <a:pt x="1356255" y="157765"/>
                  <a:pt x="1508655" y="19476"/>
                  <a:pt x="1644827" y="146476"/>
                </a:cubicBezTo>
                <a:cubicBezTo>
                  <a:pt x="1780999" y="273476"/>
                  <a:pt x="2008188" y="815343"/>
                  <a:pt x="2046994" y="895776"/>
                </a:cubicBezTo>
                <a:cubicBezTo>
                  <a:pt x="2085800" y="976209"/>
                  <a:pt x="1977850" y="738437"/>
                  <a:pt x="1877661" y="629076"/>
                </a:cubicBezTo>
                <a:cubicBezTo>
                  <a:pt x="1777472" y="519715"/>
                  <a:pt x="1744311" y="334859"/>
                  <a:pt x="1445861" y="239609"/>
                </a:cubicBezTo>
                <a:cubicBezTo>
                  <a:pt x="1147411" y="144359"/>
                  <a:pt x="278872" y="106259"/>
                  <a:pt x="78494" y="745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1" name="フリーフォーム: 図形 2050">
            <a:extLst>
              <a:ext uri="{FF2B5EF4-FFF2-40B4-BE49-F238E27FC236}">
                <a16:creationId xmlns:a16="http://schemas.microsoft.com/office/drawing/2014/main" id="{C883A357-BCD7-489A-96A4-0E124F1AD14D}"/>
              </a:ext>
            </a:extLst>
          </p:cNvPr>
          <p:cNvSpPr/>
          <p:nvPr/>
        </p:nvSpPr>
        <p:spPr>
          <a:xfrm>
            <a:off x="6861116" y="838481"/>
            <a:ext cx="1726277" cy="1050233"/>
          </a:xfrm>
          <a:custGeom>
            <a:avLst/>
            <a:gdLst>
              <a:gd name="connsiteX0" fmla="*/ 128117 w 1726277"/>
              <a:gd name="connsiteY0" fmla="*/ 29352 h 1050233"/>
              <a:gd name="connsiteX1" fmla="*/ 187384 w 1726277"/>
              <a:gd name="connsiteY1" fmla="*/ 58986 h 1050233"/>
              <a:gd name="connsiteX2" fmla="*/ 1072151 w 1726277"/>
              <a:gd name="connsiteY2" fmla="*/ 274886 h 1050233"/>
              <a:gd name="connsiteX3" fmla="*/ 1470084 w 1726277"/>
              <a:gd name="connsiteY3" fmla="*/ 672819 h 1050233"/>
              <a:gd name="connsiteX4" fmla="*/ 1724084 w 1726277"/>
              <a:gd name="connsiteY4" fmla="*/ 905652 h 1050233"/>
              <a:gd name="connsiteX5" fmla="*/ 1588617 w 1726277"/>
              <a:gd name="connsiteY5" fmla="*/ 1049586 h 1050233"/>
              <a:gd name="connsiteX6" fmla="*/ 1508184 w 1726277"/>
              <a:gd name="connsiteY6" fmla="*/ 850619 h 1050233"/>
              <a:gd name="connsiteX7" fmla="*/ 1072151 w 1726277"/>
              <a:gd name="connsiteY7" fmla="*/ 418819 h 1050233"/>
              <a:gd name="connsiteX8" fmla="*/ 60384 w 1726277"/>
              <a:gd name="connsiteY8" fmla="*/ 29352 h 1050233"/>
              <a:gd name="connsiteX9" fmla="*/ 128117 w 1726277"/>
              <a:gd name="connsiteY9" fmla="*/ 29352 h 1050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26277" h="1050233">
                <a:moveTo>
                  <a:pt x="128117" y="29352"/>
                </a:moveTo>
                <a:cubicBezTo>
                  <a:pt x="149284" y="34291"/>
                  <a:pt x="30045" y="18064"/>
                  <a:pt x="187384" y="58986"/>
                </a:cubicBezTo>
                <a:cubicBezTo>
                  <a:pt x="344723" y="99908"/>
                  <a:pt x="858368" y="172581"/>
                  <a:pt x="1072151" y="274886"/>
                </a:cubicBezTo>
                <a:cubicBezTo>
                  <a:pt x="1285934" y="377192"/>
                  <a:pt x="1361429" y="567691"/>
                  <a:pt x="1470084" y="672819"/>
                </a:cubicBezTo>
                <a:cubicBezTo>
                  <a:pt x="1578739" y="777947"/>
                  <a:pt x="1704329" y="842858"/>
                  <a:pt x="1724084" y="905652"/>
                </a:cubicBezTo>
                <a:cubicBezTo>
                  <a:pt x="1743840" y="968447"/>
                  <a:pt x="1624600" y="1058758"/>
                  <a:pt x="1588617" y="1049586"/>
                </a:cubicBezTo>
                <a:cubicBezTo>
                  <a:pt x="1552634" y="1040414"/>
                  <a:pt x="1594262" y="955747"/>
                  <a:pt x="1508184" y="850619"/>
                </a:cubicBezTo>
                <a:cubicBezTo>
                  <a:pt x="1422106" y="745491"/>
                  <a:pt x="1313451" y="555697"/>
                  <a:pt x="1072151" y="418819"/>
                </a:cubicBezTo>
                <a:cubicBezTo>
                  <a:pt x="830851" y="281941"/>
                  <a:pt x="220545" y="92852"/>
                  <a:pt x="60384" y="29352"/>
                </a:cubicBezTo>
                <a:cubicBezTo>
                  <a:pt x="-99777" y="-34148"/>
                  <a:pt x="106950" y="24413"/>
                  <a:pt x="128117" y="293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3" name="フリーフォーム: 図形 2052">
            <a:extLst>
              <a:ext uri="{FF2B5EF4-FFF2-40B4-BE49-F238E27FC236}">
                <a16:creationId xmlns:a16="http://schemas.microsoft.com/office/drawing/2014/main" id="{D2323779-126F-4906-8180-25C956FE6721}"/>
              </a:ext>
            </a:extLst>
          </p:cNvPr>
          <p:cNvSpPr/>
          <p:nvPr/>
        </p:nvSpPr>
        <p:spPr>
          <a:xfrm>
            <a:off x="7147413" y="1028517"/>
            <a:ext cx="1328508" cy="803559"/>
          </a:xfrm>
          <a:custGeom>
            <a:avLst/>
            <a:gdLst>
              <a:gd name="connsiteX0" fmla="*/ 28087 w 1328508"/>
              <a:gd name="connsiteY0" fmla="*/ 42516 h 803559"/>
              <a:gd name="connsiteX1" fmla="*/ 57720 w 1328508"/>
              <a:gd name="connsiteY1" fmla="*/ 89083 h 803559"/>
              <a:gd name="connsiteX2" fmla="*/ 290554 w 1328508"/>
              <a:gd name="connsiteY2" fmla="*/ 533583 h 803559"/>
              <a:gd name="connsiteX3" fmla="*/ 514920 w 1328508"/>
              <a:gd name="connsiteY3" fmla="*/ 724083 h 803559"/>
              <a:gd name="connsiteX4" fmla="*/ 768920 w 1328508"/>
              <a:gd name="connsiteY4" fmla="*/ 770650 h 803559"/>
              <a:gd name="connsiteX5" fmla="*/ 1323487 w 1328508"/>
              <a:gd name="connsiteY5" fmla="*/ 694450 h 803559"/>
              <a:gd name="connsiteX6" fmla="*/ 1010220 w 1328508"/>
              <a:gd name="connsiteY6" fmla="*/ 766416 h 803559"/>
              <a:gd name="connsiteX7" fmla="*/ 464120 w 1328508"/>
              <a:gd name="connsiteY7" fmla="*/ 791816 h 803559"/>
              <a:gd name="connsiteX8" fmla="*/ 409087 w 1328508"/>
              <a:gd name="connsiteY8" fmla="*/ 575916 h 803559"/>
              <a:gd name="connsiteX9" fmla="*/ 28087 w 1328508"/>
              <a:gd name="connsiteY9" fmla="*/ 42516 h 803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28508" h="803559">
                <a:moveTo>
                  <a:pt x="28087" y="42516"/>
                </a:moveTo>
                <a:cubicBezTo>
                  <a:pt x="-30474" y="-38623"/>
                  <a:pt x="13976" y="7239"/>
                  <a:pt x="57720" y="89083"/>
                </a:cubicBezTo>
                <a:cubicBezTo>
                  <a:pt x="101464" y="170927"/>
                  <a:pt x="214354" y="427750"/>
                  <a:pt x="290554" y="533583"/>
                </a:cubicBezTo>
                <a:cubicBezTo>
                  <a:pt x="366754" y="639416"/>
                  <a:pt x="435192" y="684572"/>
                  <a:pt x="514920" y="724083"/>
                </a:cubicBezTo>
                <a:cubicBezTo>
                  <a:pt x="594648" y="763594"/>
                  <a:pt x="634159" y="775589"/>
                  <a:pt x="768920" y="770650"/>
                </a:cubicBezTo>
                <a:cubicBezTo>
                  <a:pt x="903681" y="765711"/>
                  <a:pt x="1283270" y="695156"/>
                  <a:pt x="1323487" y="694450"/>
                </a:cubicBezTo>
                <a:cubicBezTo>
                  <a:pt x="1363704" y="693744"/>
                  <a:pt x="1153448" y="750188"/>
                  <a:pt x="1010220" y="766416"/>
                </a:cubicBezTo>
                <a:cubicBezTo>
                  <a:pt x="866992" y="782644"/>
                  <a:pt x="564309" y="823566"/>
                  <a:pt x="464120" y="791816"/>
                </a:cubicBezTo>
                <a:cubicBezTo>
                  <a:pt x="363931" y="760066"/>
                  <a:pt x="479642" y="697271"/>
                  <a:pt x="409087" y="575916"/>
                </a:cubicBezTo>
                <a:cubicBezTo>
                  <a:pt x="338532" y="454561"/>
                  <a:pt x="86648" y="123655"/>
                  <a:pt x="28087" y="42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5" name="フリーフォーム: 図形 2054">
            <a:extLst>
              <a:ext uri="{FF2B5EF4-FFF2-40B4-BE49-F238E27FC236}">
                <a16:creationId xmlns:a16="http://schemas.microsoft.com/office/drawing/2014/main" id="{A47009FD-C316-4F5E-9CA5-E5DF3C135D6D}"/>
              </a:ext>
            </a:extLst>
          </p:cNvPr>
          <p:cNvSpPr/>
          <p:nvPr/>
        </p:nvSpPr>
        <p:spPr>
          <a:xfrm>
            <a:off x="7243592" y="1516597"/>
            <a:ext cx="1421884" cy="652050"/>
          </a:xfrm>
          <a:custGeom>
            <a:avLst/>
            <a:gdLst>
              <a:gd name="connsiteX0" fmla="*/ 25041 w 1421884"/>
              <a:gd name="connsiteY0" fmla="*/ 3170 h 652050"/>
              <a:gd name="connsiteX1" fmla="*/ 71608 w 1421884"/>
              <a:gd name="connsiteY1" fmla="*/ 62436 h 652050"/>
              <a:gd name="connsiteX2" fmla="*/ 668508 w 1421884"/>
              <a:gd name="connsiteY2" fmla="*/ 481536 h 652050"/>
              <a:gd name="connsiteX3" fmla="*/ 1413575 w 1421884"/>
              <a:gd name="connsiteY3" fmla="*/ 642403 h 652050"/>
              <a:gd name="connsiteX4" fmla="*/ 1028341 w 1421884"/>
              <a:gd name="connsiteY4" fmla="*/ 612770 h 652050"/>
              <a:gd name="connsiteX5" fmla="*/ 414508 w 1421884"/>
              <a:gd name="connsiteY5" fmla="*/ 439203 h 652050"/>
              <a:gd name="connsiteX6" fmla="*/ 33508 w 1421884"/>
              <a:gd name="connsiteY6" fmla="*/ 53970 h 652050"/>
              <a:gd name="connsiteX7" fmla="*/ 25041 w 1421884"/>
              <a:gd name="connsiteY7" fmla="*/ 3170 h 65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1884" h="652050">
                <a:moveTo>
                  <a:pt x="25041" y="3170"/>
                </a:moveTo>
                <a:cubicBezTo>
                  <a:pt x="31391" y="4581"/>
                  <a:pt x="-35636" y="-17292"/>
                  <a:pt x="71608" y="62436"/>
                </a:cubicBezTo>
                <a:cubicBezTo>
                  <a:pt x="178852" y="142164"/>
                  <a:pt x="444847" y="384875"/>
                  <a:pt x="668508" y="481536"/>
                </a:cubicBezTo>
                <a:cubicBezTo>
                  <a:pt x="892169" y="578197"/>
                  <a:pt x="1353603" y="620531"/>
                  <a:pt x="1413575" y="642403"/>
                </a:cubicBezTo>
                <a:cubicBezTo>
                  <a:pt x="1473547" y="664275"/>
                  <a:pt x="1194852" y="646637"/>
                  <a:pt x="1028341" y="612770"/>
                </a:cubicBezTo>
                <a:cubicBezTo>
                  <a:pt x="861830" y="578903"/>
                  <a:pt x="580313" y="532336"/>
                  <a:pt x="414508" y="439203"/>
                </a:cubicBezTo>
                <a:cubicBezTo>
                  <a:pt x="248703" y="346070"/>
                  <a:pt x="99830" y="124526"/>
                  <a:pt x="33508" y="53970"/>
                </a:cubicBezTo>
                <a:cubicBezTo>
                  <a:pt x="-32814" y="-16586"/>
                  <a:pt x="18691" y="1759"/>
                  <a:pt x="25041" y="31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6" name="フリーフォーム: 図形 2055">
            <a:extLst>
              <a:ext uri="{FF2B5EF4-FFF2-40B4-BE49-F238E27FC236}">
                <a16:creationId xmlns:a16="http://schemas.microsoft.com/office/drawing/2014/main" id="{1AB0271E-7D13-4F14-A3CA-AD5C423FA2FC}"/>
              </a:ext>
            </a:extLst>
          </p:cNvPr>
          <p:cNvSpPr/>
          <p:nvPr/>
        </p:nvSpPr>
        <p:spPr>
          <a:xfrm>
            <a:off x="7274481" y="1955681"/>
            <a:ext cx="1275434" cy="816674"/>
          </a:xfrm>
          <a:custGeom>
            <a:avLst/>
            <a:gdLst>
              <a:gd name="connsiteX0" fmla="*/ 6852 w 1275434"/>
              <a:gd name="connsiteY0" fmla="*/ 119 h 816674"/>
              <a:gd name="connsiteX1" fmla="*/ 226986 w 1275434"/>
              <a:gd name="connsiteY1" fmla="*/ 482719 h 816674"/>
              <a:gd name="connsiteX2" fmla="*/ 569886 w 1275434"/>
              <a:gd name="connsiteY2" fmla="*/ 698619 h 816674"/>
              <a:gd name="connsiteX3" fmla="*/ 1005919 w 1275434"/>
              <a:gd name="connsiteY3" fmla="*/ 745186 h 816674"/>
              <a:gd name="connsiteX4" fmla="*/ 1268386 w 1275434"/>
              <a:gd name="connsiteY4" fmla="*/ 533519 h 816674"/>
              <a:gd name="connsiteX5" fmla="*/ 1149852 w 1275434"/>
              <a:gd name="connsiteY5" fmla="*/ 681686 h 816674"/>
              <a:gd name="connsiteX6" fmla="*/ 633386 w 1275434"/>
              <a:gd name="connsiteY6" fmla="*/ 812919 h 816674"/>
              <a:gd name="connsiteX7" fmla="*/ 108452 w 1275434"/>
              <a:gd name="connsiteY7" fmla="*/ 529286 h 816674"/>
              <a:gd name="connsiteX8" fmla="*/ 6852 w 1275434"/>
              <a:gd name="connsiteY8" fmla="*/ 119 h 816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75434" h="816674">
                <a:moveTo>
                  <a:pt x="6852" y="119"/>
                </a:moveTo>
                <a:cubicBezTo>
                  <a:pt x="26608" y="-7642"/>
                  <a:pt x="133147" y="366302"/>
                  <a:pt x="226986" y="482719"/>
                </a:cubicBezTo>
                <a:cubicBezTo>
                  <a:pt x="320825" y="599136"/>
                  <a:pt x="440064" y="654875"/>
                  <a:pt x="569886" y="698619"/>
                </a:cubicBezTo>
                <a:cubicBezTo>
                  <a:pt x="699708" y="742363"/>
                  <a:pt x="889502" y="772703"/>
                  <a:pt x="1005919" y="745186"/>
                </a:cubicBezTo>
                <a:cubicBezTo>
                  <a:pt x="1122336" y="717669"/>
                  <a:pt x="1244397" y="544102"/>
                  <a:pt x="1268386" y="533519"/>
                </a:cubicBezTo>
                <a:cubicBezTo>
                  <a:pt x="1292375" y="522936"/>
                  <a:pt x="1255685" y="635119"/>
                  <a:pt x="1149852" y="681686"/>
                </a:cubicBezTo>
                <a:cubicBezTo>
                  <a:pt x="1044019" y="728253"/>
                  <a:pt x="806953" y="838319"/>
                  <a:pt x="633386" y="812919"/>
                </a:cubicBezTo>
                <a:cubicBezTo>
                  <a:pt x="459819" y="787519"/>
                  <a:pt x="210052" y="661931"/>
                  <a:pt x="108452" y="529286"/>
                </a:cubicBezTo>
                <a:cubicBezTo>
                  <a:pt x="6852" y="396642"/>
                  <a:pt x="-12904" y="7880"/>
                  <a:pt x="6852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7" name="フリーフォーム: 図形 2056">
            <a:extLst>
              <a:ext uri="{FF2B5EF4-FFF2-40B4-BE49-F238E27FC236}">
                <a16:creationId xmlns:a16="http://schemas.microsoft.com/office/drawing/2014/main" id="{469C05EA-F154-44CD-A65F-A51834582200}"/>
              </a:ext>
            </a:extLst>
          </p:cNvPr>
          <p:cNvSpPr/>
          <p:nvPr/>
        </p:nvSpPr>
        <p:spPr>
          <a:xfrm>
            <a:off x="8041999" y="2696271"/>
            <a:ext cx="579553" cy="193673"/>
          </a:xfrm>
          <a:custGeom>
            <a:avLst/>
            <a:gdLst>
              <a:gd name="connsiteX0" fmla="*/ 1334 w 579553"/>
              <a:gd name="connsiteY0" fmla="*/ 190862 h 193673"/>
              <a:gd name="connsiteX1" fmla="*/ 399268 w 579553"/>
              <a:gd name="connsiteY1" fmla="*/ 161229 h 193673"/>
              <a:gd name="connsiteX2" fmla="*/ 577068 w 579553"/>
              <a:gd name="connsiteY2" fmla="*/ 362 h 193673"/>
              <a:gd name="connsiteX3" fmla="*/ 280734 w 579553"/>
              <a:gd name="connsiteY3" fmla="*/ 118896 h 193673"/>
              <a:gd name="connsiteX4" fmla="*/ 1334 w 579553"/>
              <a:gd name="connsiteY4" fmla="*/ 190862 h 193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553" h="193673">
                <a:moveTo>
                  <a:pt x="1334" y="190862"/>
                </a:moveTo>
                <a:cubicBezTo>
                  <a:pt x="21090" y="197917"/>
                  <a:pt x="303312" y="192979"/>
                  <a:pt x="399268" y="161229"/>
                </a:cubicBezTo>
                <a:cubicBezTo>
                  <a:pt x="495224" y="129479"/>
                  <a:pt x="596824" y="7417"/>
                  <a:pt x="577068" y="362"/>
                </a:cubicBezTo>
                <a:cubicBezTo>
                  <a:pt x="557312" y="-6693"/>
                  <a:pt x="375278" y="91379"/>
                  <a:pt x="280734" y="118896"/>
                </a:cubicBezTo>
                <a:cubicBezTo>
                  <a:pt x="186190" y="146413"/>
                  <a:pt x="-18422" y="183807"/>
                  <a:pt x="1334" y="1908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8" name="フリーフォーム: 図形 2057">
            <a:extLst>
              <a:ext uri="{FF2B5EF4-FFF2-40B4-BE49-F238E27FC236}">
                <a16:creationId xmlns:a16="http://schemas.microsoft.com/office/drawing/2014/main" id="{DC2E9644-3423-435B-B95C-660518C5079D}"/>
              </a:ext>
            </a:extLst>
          </p:cNvPr>
          <p:cNvSpPr/>
          <p:nvPr/>
        </p:nvSpPr>
        <p:spPr>
          <a:xfrm>
            <a:off x="8019210" y="2933700"/>
            <a:ext cx="547969" cy="290114"/>
          </a:xfrm>
          <a:custGeom>
            <a:avLst/>
            <a:gdLst>
              <a:gd name="connsiteX0" fmla="*/ 2957 w 547969"/>
              <a:gd name="connsiteY0" fmla="*/ 222250 h 290114"/>
              <a:gd name="connsiteX1" fmla="*/ 204040 w 547969"/>
              <a:gd name="connsiteY1" fmla="*/ 281517 h 290114"/>
              <a:gd name="connsiteX2" fmla="*/ 544823 w 547969"/>
              <a:gd name="connsiteY2" fmla="*/ 0 h 290114"/>
              <a:gd name="connsiteX3" fmla="*/ 352207 w 547969"/>
              <a:gd name="connsiteY3" fmla="*/ 279400 h 290114"/>
              <a:gd name="connsiteX4" fmla="*/ 2957 w 547969"/>
              <a:gd name="connsiteY4" fmla="*/ 222250 h 29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7969" h="290114">
                <a:moveTo>
                  <a:pt x="2957" y="222250"/>
                </a:moveTo>
                <a:cubicBezTo>
                  <a:pt x="-21737" y="222603"/>
                  <a:pt x="113729" y="318559"/>
                  <a:pt x="204040" y="281517"/>
                </a:cubicBezTo>
                <a:cubicBezTo>
                  <a:pt x="294351" y="244475"/>
                  <a:pt x="520129" y="353"/>
                  <a:pt x="544823" y="0"/>
                </a:cubicBezTo>
                <a:cubicBezTo>
                  <a:pt x="569517" y="-353"/>
                  <a:pt x="443576" y="236361"/>
                  <a:pt x="352207" y="279400"/>
                </a:cubicBezTo>
                <a:cubicBezTo>
                  <a:pt x="260838" y="322439"/>
                  <a:pt x="27651" y="221897"/>
                  <a:pt x="2957" y="222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59" name="フリーフォーム: 図形 2058">
            <a:extLst>
              <a:ext uri="{FF2B5EF4-FFF2-40B4-BE49-F238E27FC236}">
                <a16:creationId xmlns:a16="http://schemas.microsoft.com/office/drawing/2014/main" id="{38D6AC67-6FDC-4EEF-9CB4-DD558E67CC3E}"/>
              </a:ext>
            </a:extLst>
          </p:cNvPr>
          <p:cNvSpPr/>
          <p:nvPr/>
        </p:nvSpPr>
        <p:spPr>
          <a:xfrm>
            <a:off x="7653287" y="3227913"/>
            <a:ext cx="506495" cy="584375"/>
          </a:xfrm>
          <a:custGeom>
            <a:avLst/>
            <a:gdLst>
              <a:gd name="connsiteX0" fmla="*/ 356180 w 506495"/>
              <a:gd name="connsiteY0" fmla="*/ 4 h 584375"/>
              <a:gd name="connsiteX1" fmla="*/ 406980 w 506495"/>
              <a:gd name="connsiteY1" fmla="*/ 239187 h 584375"/>
              <a:gd name="connsiteX2" fmla="*/ 421796 w 506495"/>
              <a:gd name="connsiteY2" fmla="*/ 385237 h 584375"/>
              <a:gd name="connsiteX3" fmla="*/ 506463 w 506495"/>
              <a:gd name="connsiteY3" fmla="*/ 472020 h 584375"/>
              <a:gd name="connsiteX4" fmla="*/ 411213 w 506495"/>
              <a:gd name="connsiteY4" fmla="*/ 565154 h 584375"/>
              <a:gd name="connsiteX5" fmla="*/ 258813 w 506495"/>
              <a:gd name="connsiteY5" fmla="*/ 567270 h 584375"/>
              <a:gd name="connsiteX6" fmla="*/ 2696 w 506495"/>
              <a:gd name="connsiteY6" fmla="*/ 582087 h 584375"/>
              <a:gd name="connsiteX7" fmla="*/ 434496 w 506495"/>
              <a:gd name="connsiteY7" fmla="*/ 512237 h 584375"/>
              <a:gd name="connsiteX8" fmla="*/ 326546 w 506495"/>
              <a:gd name="connsiteY8" fmla="*/ 389470 h 584375"/>
              <a:gd name="connsiteX9" fmla="*/ 305380 w 506495"/>
              <a:gd name="connsiteY9" fmla="*/ 245537 h 584375"/>
              <a:gd name="connsiteX10" fmla="*/ 356180 w 506495"/>
              <a:gd name="connsiteY10" fmla="*/ 4 h 58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6495" h="584375">
                <a:moveTo>
                  <a:pt x="356180" y="4"/>
                </a:moveTo>
                <a:cubicBezTo>
                  <a:pt x="373113" y="-1054"/>
                  <a:pt x="396044" y="174982"/>
                  <a:pt x="406980" y="239187"/>
                </a:cubicBezTo>
                <a:cubicBezTo>
                  <a:pt x="417916" y="303393"/>
                  <a:pt x="405216" y="346432"/>
                  <a:pt x="421796" y="385237"/>
                </a:cubicBezTo>
                <a:cubicBezTo>
                  <a:pt x="438376" y="424042"/>
                  <a:pt x="508227" y="442034"/>
                  <a:pt x="506463" y="472020"/>
                </a:cubicBezTo>
                <a:cubicBezTo>
                  <a:pt x="504699" y="502006"/>
                  <a:pt x="452488" y="549279"/>
                  <a:pt x="411213" y="565154"/>
                </a:cubicBezTo>
                <a:cubicBezTo>
                  <a:pt x="369938" y="581029"/>
                  <a:pt x="326899" y="564448"/>
                  <a:pt x="258813" y="567270"/>
                </a:cubicBezTo>
                <a:cubicBezTo>
                  <a:pt x="190727" y="570092"/>
                  <a:pt x="-26584" y="591259"/>
                  <a:pt x="2696" y="582087"/>
                </a:cubicBezTo>
                <a:cubicBezTo>
                  <a:pt x="31976" y="572915"/>
                  <a:pt x="380521" y="544340"/>
                  <a:pt x="434496" y="512237"/>
                </a:cubicBezTo>
                <a:cubicBezTo>
                  <a:pt x="488471" y="480134"/>
                  <a:pt x="348065" y="433920"/>
                  <a:pt x="326546" y="389470"/>
                </a:cubicBezTo>
                <a:cubicBezTo>
                  <a:pt x="305027" y="345020"/>
                  <a:pt x="296208" y="310448"/>
                  <a:pt x="305380" y="245537"/>
                </a:cubicBezTo>
                <a:cubicBezTo>
                  <a:pt x="314552" y="180626"/>
                  <a:pt x="339247" y="1062"/>
                  <a:pt x="35618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0" name="フリーフォーム: 図形 2059">
            <a:extLst>
              <a:ext uri="{FF2B5EF4-FFF2-40B4-BE49-F238E27FC236}">
                <a16:creationId xmlns:a16="http://schemas.microsoft.com/office/drawing/2014/main" id="{AABCA1E7-B0E3-43A7-B26E-5635D043F520}"/>
              </a:ext>
            </a:extLst>
          </p:cNvPr>
          <p:cNvSpPr/>
          <p:nvPr/>
        </p:nvSpPr>
        <p:spPr>
          <a:xfrm>
            <a:off x="7480029" y="3674114"/>
            <a:ext cx="338056" cy="440024"/>
          </a:xfrm>
          <a:custGeom>
            <a:avLst/>
            <a:gdLst>
              <a:gd name="connsiteX0" fmla="*/ 336821 w 338056"/>
              <a:gd name="connsiteY0" fmla="*/ 419 h 440024"/>
              <a:gd name="connsiteX1" fmla="*/ 120921 w 338056"/>
              <a:gd name="connsiteY1" fmla="*/ 218436 h 440024"/>
              <a:gd name="connsiteX2" fmla="*/ 216171 w 338056"/>
              <a:gd name="connsiteY2" fmla="*/ 434336 h 440024"/>
              <a:gd name="connsiteX3" fmla="*/ 169604 w 338056"/>
              <a:gd name="connsiteY3" fmla="*/ 368719 h 440024"/>
              <a:gd name="connsiteX4" fmla="*/ 4504 w 338056"/>
              <a:gd name="connsiteY4" fmla="*/ 275586 h 440024"/>
              <a:gd name="connsiteX5" fmla="*/ 336821 w 338056"/>
              <a:gd name="connsiteY5" fmla="*/ 419 h 440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056" h="440024">
                <a:moveTo>
                  <a:pt x="336821" y="419"/>
                </a:moveTo>
                <a:cubicBezTo>
                  <a:pt x="356224" y="-9106"/>
                  <a:pt x="141029" y="146117"/>
                  <a:pt x="120921" y="218436"/>
                </a:cubicBezTo>
                <a:cubicBezTo>
                  <a:pt x="100813" y="290755"/>
                  <a:pt x="208057" y="409289"/>
                  <a:pt x="216171" y="434336"/>
                </a:cubicBezTo>
                <a:cubicBezTo>
                  <a:pt x="224285" y="459383"/>
                  <a:pt x="204882" y="395177"/>
                  <a:pt x="169604" y="368719"/>
                </a:cubicBezTo>
                <a:cubicBezTo>
                  <a:pt x="134326" y="342261"/>
                  <a:pt x="-29010" y="341908"/>
                  <a:pt x="4504" y="275586"/>
                </a:cubicBezTo>
                <a:cubicBezTo>
                  <a:pt x="38018" y="209264"/>
                  <a:pt x="317418" y="9944"/>
                  <a:pt x="336821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1" name="フリーフォーム: 図形 2060">
            <a:extLst>
              <a:ext uri="{FF2B5EF4-FFF2-40B4-BE49-F238E27FC236}">
                <a16:creationId xmlns:a16="http://schemas.microsoft.com/office/drawing/2014/main" id="{02936FA9-B43A-460E-AC06-06644622BF1A}"/>
              </a:ext>
            </a:extLst>
          </p:cNvPr>
          <p:cNvSpPr/>
          <p:nvPr/>
        </p:nvSpPr>
        <p:spPr>
          <a:xfrm>
            <a:off x="5811966" y="2016116"/>
            <a:ext cx="100295" cy="412505"/>
          </a:xfrm>
          <a:custGeom>
            <a:avLst/>
            <a:gdLst>
              <a:gd name="connsiteX0" fmla="*/ 99884 w 100295"/>
              <a:gd name="connsiteY0" fmla="*/ 9 h 412505"/>
              <a:gd name="connsiteX1" fmla="*/ 36384 w 100295"/>
              <a:gd name="connsiteY1" fmla="*/ 198447 h 412505"/>
              <a:gd name="connsiteX2" fmla="*/ 30034 w 100295"/>
              <a:gd name="connsiteY2" fmla="*/ 407997 h 412505"/>
              <a:gd name="connsiteX3" fmla="*/ 26859 w 100295"/>
              <a:gd name="connsiteY3" fmla="*/ 330209 h 412505"/>
              <a:gd name="connsiteX4" fmla="*/ 1459 w 100295"/>
              <a:gd name="connsiteY4" fmla="*/ 190509 h 412505"/>
              <a:gd name="connsiteX5" fmla="*/ 99884 w 100295"/>
              <a:gd name="connsiteY5" fmla="*/ 9 h 41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295" h="412505">
                <a:moveTo>
                  <a:pt x="99884" y="9"/>
                </a:moveTo>
                <a:cubicBezTo>
                  <a:pt x="105705" y="1332"/>
                  <a:pt x="48026" y="130449"/>
                  <a:pt x="36384" y="198447"/>
                </a:cubicBezTo>
                <a:cubicBezTo>
                  <a:pt x="24742" y="266445"/>
                  <a:pt x="31621" y="386037"/>
                  <a:pt x="30034" y="407997"/>
                </a:cubicBezTo>
                <a:cubicBezTo>
                  <a:pt x="28447" y="429957"/>
                  <a:pt x="31621" y="366457"/>
                  <a:pt x="26859" y="330209"/>
                </a:cubicBezTo>
                <a:cubicBezTo>
                  <a:pt x="22097" y="293961"/>
                  <a:pt x="-6743" y="240251"/>
                  <a:pt x="1459" y="190509"/>
                </a:cubicBezTo>
                <a:cubicBezTo>
                  <a:pt x="9661" y="140767"/>
                  <a:pt x="94063" y="-1314"/>
                  <a:pt x="99884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2" name="フリーフォーム: 図形 2061">
            <a:extLst>
              <a:ext uri="{FF2B5EF4-FFF2-40B4-BE49-F238E27FC236}">
                <a16:creationId xmlns:a16="http://schemas.microsoft.com/office/drawing/2014/main" id="{3B9A9C18-5B1B-4F17-8542-877328F10703}"/>
              </a:ext>
            </a:extLst>
          </p:cNvPr>
          <p:cNvSpPr/>
          <p:nvPr/>
        </p:nvSpPr>
        <p:spPr>
          <a:xfrm>
            <a:off x="5929572" y="2031997"/>
            <a:ext cx="117582" cy="404793"/>
          </a:xfrm>
          <a:custGeom>
            <a:avLst/>
            <a:gdLst>
              <a:gd name="connsiteX0" fmla="*/ 117216 w 117582"/>
              <a:gd name="connsiteY0" fmla="*/ 3 h 404793"/>
              <a:gd name="connsiteX1" fmla="*/ 39428 w 117582"/>
              <a:gd name="connsiteY1" fmla="*/ 204791 h 404793"/>
              <a:gd name="connsiteX2" fmla="*/ 42603 w 117582"/>
              <a:gd name="connsiteY2" fmla="*/ 400053 h 404793"/>
              <a:gd name="connsiteX3" fmla="*/ 36253 w 117582"/>
              <a:gd name="connsiteY3" fmla="*/ 333378 h 404793"/>
              <a:gd name="connsiteX4" fmla="*/ 2916 w 117582"/>
              <a:gd name="connsiteY4" fmla="*/ 209553 h 404793"/>
              <a:gd name="connsiteX5" fmla="*/ 117216 w 117582"/>
              <a:gd name="connsiteY5" fmla="*/ 3 h 404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582" h="404793">
                <a:moveTo>
                  <a:pt x="117216" y="3"/>
                </a:moveTo>
                <a:cubicBezTo>
                  <a:pt x="123301" y="-791"/>
                  <a:pt x="51863" y="138116"/>
                  <a:pt x="39428" y="204791"/>
                </a:cubicBezTo>
                <a:cubicBezTo>
                  <a:pt x="26993" y="271466"/>
                  <a:pt x="43132" y="378622"/>
                  <a:pt x="42603" y="400053"/>
                </a:cubicBezTo>
                <a:cubicBezTo>
                  <a:pt x="42074" y="421484"/>
                  <a:pt x="42867" y="365128"/>
                  <a:pt x="36253" y="333378"/>
                </a:cubicBezTo>
                <a:cubicBezTo>
                  <a:pt x="29638" y="301628"/>
                  <a:pt x="-11107" y="263528"/>
                  <a:pt x="2916" y="209553"/>
                </a:cubicBezTo>
                <a:cubicBezTo>
                  <a:pt x="16939" y="155578"/>
                  <a:pt x="111131" y="797"/>
                  <a:pt x="11721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3" name="フリーフォーム: 図形 2062">
            <a:extLst>
              <a:ext uri="{FF2B5EF4-FFF2-40B4-BE49-F238E27FC236}">
                <a16:creationId xmlns:a16="http://schemas.microsoft.com/office/drawing/2014/main" id="{F5619F4D-FA2C-4EF9-AFB2-08E5277BAADD}"/>
              </a:ext>
            </a:extLst>
          </p:cNvPr>
          <p:cNvSpPr/>
          <p:nvPr/>
        </p:nvSpPr>
        <p:spPr>
          <a:xfrm>
            <a:off x="5733932" y="1692628"/>
            <a:ext cx="662437" cy="141354"/>
          </a:xfrm>
          <a:custGeom>
            <a:avLst/>
            <a:gdLst>
              <a:gd name="connsiteX0" fmla="*/ 118 w 662437"/>
              <a:gd name="connsiteY0" fmla="*/ 12347 h 141354"/>
              <a:gd name="connsiteX1" fmla="*/ 189031 w 662437"/>
              <a:gd name="connsiteY1" fmla="*/ 20285 h 141354"/>
              <a:gd name="connsiteX2" fmla="*/ 243006 w 662437"/>
              <a:gd name="connsiteY2" fmla="*/ 53622 h 141354"/>
              <a:gd name="connsiteX3" fmla="*/ 393818 w 662437"/>
              <a:gd name="connsiteY3" fmla="*/ 96485 h 141354"/>
              <a:gd name="connsiteX4" fmla="*/ 589081 w 662437"/>
              <a:gd name="connsiteY4" fmla="*/ 126647 h 141354"/>
              <a:gd name="connsiteX5" fmla="*/ 654168 w 662437"/>
              <a:gd name="connsiteY5" fmla="*/ 139347 h 141354"/>
              <a:gd name="connsiteX6" fmla="*/ 419218 w 662437"/>
              <a:gd name="connsiteY6" fmla="*/ 85372 h 141354"/>
              <a:gd name="connsiteX7" fmla="*/ 276343 w 662437"/>
              <a:gd name="connsiteY7" fmla="*/ 36160 h 141354"/>
              <a:gd name="connsiteX8" fmla="*/ 162043 w 662437"/>
              <a:gd name="connsiteY8" fmla="*/ 1235 h 141354"/>
              <a:gd name="connsiteX9" fmla="*/ 118 w 662437"/>
              <a:gd name="connsiteY9" fmla="*/ 12347 h 14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62437" h="141354">
                <a:moveTo>
                  <a:pt x="118" y="12347"/>
                </a:moveTo>
                <a:cubicBezTo>
                  <a:pt x="4616" y="15522"/>
                  <a:pt x="148550" y="13406"/>
                  <a:pt x="189031" y="20285"/>
                </a:cubicBezTo>
                <a:cubicBezTo>
                  <a:pt x="229512" y="27164"/>
                  <a:pt x="208875" y="40922"/>
                  <a:pt x="243006" y="53622"/>
                </a:cubicBezTo>
                <a:cubicBezTo>
                  <a:pt x="277137" y="66322"/>
                  <a:pt x="336139" y="84314"/>
                  <a:pt x="393818" y="96485"/>
                </a:cubicBezTo>
                <a:cubicBezTo>
                  <a:pt x="451497" y="108656"/>
                  <a:pt x="545689" y="119503"/>
                  <a:pt x="589081" y="126647"/>
                </a:cubicBezTo>
                <a:cubicBezTo>
                  <a:pt x="632473" y="133791"/>
                  <a:pt x="682479" y="146226"/>
                  <a:pt x="654168" y="139347"/>
                </a:cubicBezTo>
                <a:cubicBezTo>
                  <a:pt x="625857" y="132468"/>
                  <a:pt x="482189" y="102570"/>
                  <a:pt x="419218" y="85372"/>
                </a:cubicBezTo>
                <a:cubicBezTo>
                  <a:pt x="356247" y="68174"/>
                  <a:pt x="276343" y="36160"/>
                  <a:pt x="276343" y="36160"/>
                </a:cubicBezTo>
                <a:cubicBezTo>
                  <a:pt x="233481" y="22137"/>
                  <a:pt x="204112" y="6527"/>
                  <a:pt x="162043" y="1235"/>
                </a:cubicBezTo>
                <a:cubicBezTo>
                  <a:pt x="119974" y="-4057"/>
                  <a:pt x="-4380" y="9172"/>
                  <a:pt x="118" y="12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4" name="フリーフォーム: 図形 2063">
            <a:extLst>
              <a:ext uri="{FF2B5EF4-FFF2-40B4-BE49-F238E27FC236}">
                <a16:creationId xmlns:a16="http://schemas.microsoft.com/office/drawing/2014/main" id="{EA4306B8-97EA-4051-A0BD-CA6EF4901534}"/>
              </a:ext>
            </a:extLst>
          </p:cNvPr>
          <p:cNvSpPr/>
          <p:nvPr/>
        </p:nvSpPr>
        <p:spPr>
          <a:xfrm>
            <a:off x="5827325" y="1831939"/>
            <a:ext cx="391212" cy="153160"/>
          </a:xfrm>
          <a:custGeom>
            <a:avLst/>
            <a:gdLst>
              <a:gd name="connsiteX0" fmla="*/ 388 w 391212"/>
              <a:gd name="connsiteY0" fmla="*/ 36 h 153160"/>
              <a:gd name="connsiteX1" fmla="*/ 141675 w 391212"/>
              <a:gd name="connsiteY1" fmla="*/ 34961 h 153160"/>
              <a:gd name="connsiteX2" fmla="*/ 246450 w 391212"/>
              <a:gd name="connsiteY2" fmla="*/ 84174 h 153160"/>
              <a:gd name="connsiteX3" fmla="*/ 355988 w 391212"/>
              <a:gd name="connsiteY3" fmla="*/ 142911 h 153160"/>
              <a:gd name="connsiteX4" fmla="*/ 375038 w 391212"/>
              <a:gd name="connsiteY4" fmla="*/ 147674 h 153160"/>
              <a:gd name="connsiteX5" fmla="*/ 390913 w 391212"/>
              <a:gd name="connsiteY5" fmla="*/ 85761 h 153160"/>
              <a:gd name="connsiteX6" fmla="*/ 360750 w 391212"/>
              <a:gd name="connsiteY6" fmla="*/ 100049 h 153160"/>
              <a:gd name="connsiteX7" fmla="*/ 187713 w 391212"/>
              <a:gd name="connsiteY7" fmla="*/ 41311 h 153160"/>
              <a:gd name="connsiteX8" fmla="*/ 388 w 391212"/>
              <a:gd name="connsiteY8" fmla="*/ 36 h 15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1212" h="153160">
                <a:moveTo>
                  <a:pt x="388" y="36"/>
                </a:moveTo>
                <a:cubicBezTo>
                  <a:pt x="-7285" y="-1022"/>
                  <a:pt x="100665" y="20938"/>
                  <a:pt x="141675" y="34961"/>
                </a:cubicBezTo>
                <a:cubicBezTo>
                  <a:pt x="182685" y="48984"/>
                  <a:pt x="210731" y="66182"/>
                  <a:pt x="246450" y="84174"/>
                </a:cubicBezTo>
                <a:cubicBezTo>
                  <a:pt x="282169" y="102166"/>
                  <a:pt x="334557" y="132328"/>
                  <a:pt x="355988" y="142911"/>
                </a:cubicBezTo>
                <a:cubicBezTo>
                  <a:pt x="377419" y="153494"/>
                  <a:pt x="369217" y="157199"/>
                  <a:pt x="375038" y="147674"/>
                </a:cubicBezTo>
                <a:cubicBezTo>
                  <a:pt x="380859" y="138149"/>
                  <a:pt x="393294" y="93698"/>
                  <a:pt x="390913" y="85761"/>
                </a:cubicBezTo>
                <a:cubicBezTo>
                  <a:pt x="388532" y="77824"/>
                  <a:pt x="394617" y="107457"/>
                  <a:pt x="360750" y="100049"/>
                </a:cubicBezTo>
                <a:cubicBezTo>
                  <a:pt x="326883" y="92641"/>
                  <a:pt x="248832" y="58244"/>
                  <a:pt x="187713" y="41311"/>
                </a:cubicBezTo>
                <a:cubicBezTo>
                  <a:pt x="126594" y="24378"/>
                  <a:pt x="8061" y="1094"/>
                  <a:pt x="388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5" name="フリーフォーム: 図形 2064">
            <a:extLst>
              <a:ext uri="{FF2B5EF4-FFF2-40B4-BE49-F238E27FC236}">
                <a16:creationId xmlns:a16="http://schemas.microsoft.com/office/drawing/2014/main" id="{E125E954-4BDC-4061-A641-D9C6B179E9DC}"/>
              </a:ext>
            </a:extLst>
          </p:cNvPr>
          <p:cNvSpPr/>
          <p:nvPr/>
        </p:nvSpPr>
        <p:spPr>
          <a:xfrm>
            <a:off x="5718136" y="1850055"/>
            <a:ext cx="97520" cy="338479"/>
          </a:xfrm>
          <a:custGeom>
            <a:avLst/>
            <a:gdLst>
              <a:gd name="connsiteX0" fmla="*/ 54014 w 97520"/>
              <a:gd name="connsiteY0" fmla="*/ 970 h 338479"/>
              <a:gd name="connsiteX1" fmla="*/ 68302 w 97520"/>
              <a:gd name="connsiteY1" fmla="*/ 178770 h 338479"/>
              <a:gd name="connsiteX2" fmla="*/ 39 w 97520"/>
              <a:gd name="connsiteY2" fmla="*/ 337520 h 338479"/>
              <a:gd name="connsiteX3" fmla="*/ 58777 w 97520"/>
              <a:gd name="connsiteY3" fmla="*/ 242270 h 338479"/>
              <a:gd name="connsiteX4" fmla="*/ 81002 w 97520"/>
              <a:gd name="connsiteY4" fmla="*/ 181945 h 338479"/>
              <a:gd name="connsiteX5" fmla="*/ 96877 w 97520"/>
              <a:gd name="connsiteY5" fmla="*/ 110508 h 338479"/>
              <a:gd name="connsiteX6" fmla="*/ 54014 w 97520"/>
              <a:gd name="connsiteY6" fmla="*/ 970 h 33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520" h="338479">
                <a:moveTo>
                  <a:pt x="54014" y="970"/>
                </a:moveTo>
                <a:cubicBezTo>
                  <a:pt x="49252" y="12347"/>
                  <a:pt x="77298" y="122678"/>
                  <a:pt x="68302" y="178770"/>
                </a:cubicBezTo>
                <a:cubicBezTo>
                  <a:pt x="59306" y="234862"/>
                  <a:pt x="1626" y="326937"/>
                  <a:pt x="39" y="337520"/>
                </a:cubicBezTo>
                <a:cubicBezTo>
                  <a:pt x="-1549" y="348103"/>
                  <a:pt x="45283" y="268199"/>
                  <a:pt x="58777" y="242270"/>
                </a:cubicBezTo>
                <a:cubicBezTo>
                  <a:pt x="72271" y="216341"/>
                  <a:pt x="74652" y="203905"/>
                  <a:pt x="81002" y="181945"/>
                </a:cubicBezTo>
                <a:cubicBezTo>
                  <a:pt x="87352" y="159985"/>
                  <a:pt x="100581" y="139612"/>
                  <a:pt x="96877" y="110508"/>
                </a:cubicBezTo>
                <a:cubicBezTo>
                  <a:pt x="93173" y="81404"/>
                  <a:pt x="58776" y="-10407"/>
                  <a:pt x="54014" y="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6" name="フリーフォーム: 図形 2065">
            <a:extLst>
              <a:ext uri="{FF2B5EF4-FFF2-40B4-BE49-F238E27FC236}">
                <a16:creationId xmlns:a16="http://schemas.microsoft.com/office/drawing/2014/main" id="{4A1D5A45-327D-48BD-B0D5-263B89184B0A}"/>
              </a:ext>
            </a:extLst>
          </p:cNvPr>
          <p:cNvSpPr/>
          <p:nvPr/>
        </p:nvSpPr>
        <p:spPr>
          <a:xfrm>
            <a:off x="6007020" y="2757372"/>
            <a:ext cx="764973" cy="1311842"/>
          </a:xfrm>
          <a:custGeom>
            <a:avLst/>
            <a:gdLst>
              <a:gd name="connsiteX0" fmla="*/ 127080 w 764973"/>
              <a:gd name="connsiteY0" fmla="*/ 17578 h 1311842"/>
              <a:gd name="connsiteX1" fmla="*/ 187405 w 764973"/>
              <a:gd name="connsiteY1" fmla="*/ 68378 h 1311842"/>
              <a:gd name="connsiteX2" fmla="*/ 600155 w 764973"/>
              <a:gd name="connsiteY2" fmla="*/ 290628 h 1311842"/>
              <a:gd name="connsiteX3" fmla="*/ 755730 w 764973"/>
              <a:gd name="connsiteY3" fmla="*/ 900228 h 1311842"/>
              <a:gd name="connsiteX4" fmla="*/ 355680 w 764973"/>
              <a:gd name="connsiteY4" fmla="*/ 690678 h 1311842"/>
              <a:gd name="connsiteX5" fmla="*/ 469980 w 764973"/>
              <a:gd name="connsiteY5" fmla="*/ 1071678 h 1311842"/>
              <a:gd name="connsiteX6" fmla="*/ 485855 w 764973"/>
              <a:gd name="connsiteY6" fmla="*/ 1255828 h 1311842"/>
              <a:gd name="connsiteX7" fmla="*/ 295355 w 764973"/>
              <a:gd name="connsiteY7" fmla="*/ 1293928 h 1311842"/>
              <a:gd name="connsiteX8" fmla="*/ 285830 w 764973"/>
              <a:gd name="connsiteY8" fmla="*/ 995478 h 1311842"/>
              <a:gd name="connsiteX9" fmla="*/ 80 w 764973"/>
              <a:gd name="connsiteY9" fmla="*/ 309678 h 1311842"/>
              <a:gd name="connsiteX10" fmla="*/ 257255 w 764973"/>
              <a:gd name="connsiteY10" fmla="*/ 427153 h 1311842"/>
              <a:gd name="connsiteX11" fmla="*/ 323930 w 764973"/>
              <a:gd name="connsiteY11" fmla="*/ 344603 h 1311842"/>
              <a:gd name="connsiteX12" fmla="*/ 489030 w 764973"/>
              <a:gd name="connsiteY12" fmla="*/ 338253 h 1311842"/>
              <a:gd name="connsiteX13" fmla="*/ 127080 w 764973"/>
              <a:gd name="connsiteY13" fmla="*/ 17578 h 131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4973" h="1311842">
                <a:moveTo>
                  <a:pt x="127080" y="17578"/>
                </a:moveTo>
                <a:cubicBezTo>
                  <a:pt x="76809" y="-27401"/>
                  <a:pt x="108559" y="22870"/>
                  <a:pt x="187405" y="68378"/>
                </a:cubicBezTo>
                <a:cubicBezTo>
                  <a:pt x="266251" y="113886"/>
                  <a:pt x="505434" y="151986"/>
                  <a:pt x="600155" y="290628"/>
                </a:cubicBezTo>
                <a:cubicBezTo>
                  <a:pt x="694876" y="429270"/>
                  <a:pt x="796476" y="833553"/>
                  <a:pt x="755730" y="900228"/>
                </a:cubicBezTo>
                <a:cubicBezTo>
                  <a:pt x="714984" y="966903"/>
                  <a:pt x="403305" y="662103"/>
                  <a:pt x="355680" y="690678"/>
                </a:cubicBezTo>
                <a:cubicBezTo>
                  <a:pt x="308055" y="719253"/>
                  <a:pt x="448284" y="977486"/>
                  <a:pt x="469980" y="1071678"/>
                </a:cubicBezTo>
                <a:cubicBezTo>
                  <a:pt x="491676" y="1165870"/>
                  <a:pt x="514959" y="1218786"/>
                  <a:pt x="485855" y="1255828"/>
                </a:cubicBezTo>
                <a:cubicBezTo>
                  <a:pt x="456751" y="1292870"/>
                  <a:pt x="328692" y="1337320"/>
                  <a:pt x="295355" y="1293928"/>
                </a:cubicBezTo>
                <a:cubicBezTo>
                  <a:pt x="262018" y="1250536"/>
                  <a:pt x="335042" y="1159520"/>
                  <a:pt x="285830" y="995478"/>
                </a:cubicBezTo>
                <a:cubicBezTo>
                  <a:pt x="236618" y="831436"/>
                  <a:pt x="4842" y="404399"/>
                  <a:pt x="80" y="309678"/>
                </a:cubicBezTo>
                <a:cubicBezTo>
                  <a:pt x="-4682" y="214957"/>
                  <a:pt x="203280" y="421332"/>
                  <a:pt x="257255" y="427153"/>
                </a:cubicBezTo>
                <a:cubicBezTo>
                  <a:pt x="311230" y="432974"/>
                  <a:pt x="285301" y="359420"/>
                  <a:pt x="323930" y="344603"/>
                </a:cubicBezTo>
                <a:cubicBezTo>
                  <a:pt x="362559" y="329786"/>
                  <a:pt x="520251" y="387466"/>
                  <a:pt x="489030" y="338253"/>
                </a:cubicBezTo>
                <a:cubicBezTo>
                  <a:pt x="457809" y="289041"/>
                  <a:pt x="177351" y="62557"/>
                  <a:pt x="127080" y="1757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8" name="フリーフォーム: 図形 2067">
            <a:extLst>
              <a:ext uri="{FF2B5EF4-FFF2-40B4-BE49-F238E27FC236}">
                <a16:creationId xmlns:a16="http://schemas.microsoft.com/office/drawing/2014/main" id="{17C8AA6A-355A-4811-B99A-2A247A3C4C69}"/>
              </a:ext>
            </a:extLst>
          </p:cNvPr>
          <p:cNvSpPr/>
          <p:nvPr/>
        </p:nvSpPr>
        <p:spPr>
          <a:xfrm>
            <a:off x="6052697" y="4468996"/>
            <a:ext cx="318144" cy="269016"/>
          </a:xfrm>
          <a:custGeom>
            <a:avLst/>
            <a:gdLst>
              <a:gd name="connsiteX0" fmla="*/ 5203 w 318144"/>
              <a:gd name="connsiteY0" fmla="*/ 2992 h 269016"/>
              <a:gd name="connsiteX1" fmla="*/ 51241 w 318144"/>
              <a:gd name="connsiteY1" fmla="*/ 37917 h 269016"/>
              <a:gd name="connsiteX2" fmla="*/ 306828 w 318144"/>
              <a:gd name="connsiteY2" fmla="*/ 244292 h 269016"/>
              <a:gd name="connsiteX3" fmla="*/ 275078 w 318144"/>
              <a:gd name="connsiteY3" fmla="*/ 261754 h 269016"/>
              <a:gd name="connsiteX4" fmla="*/ 292541 w 318144"/>
              <a:gd name="connsiteY4" fmla="*/ 212542 h 269016"/>
              <a:gd name="connsiteX5" fmla="*/ 198878 w 318144"/>
              <a:gd name="connsiteY5" fmla="*/ 131579 h 269016"/>
              <a:gd name="connsiteX6" fmla="*/ 5203 w 318144"/>
              <a:gd name="connsiteY6" fmla="*/ 2992 h 269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8144" h="269016">
                <a:moveTo>
                  <a:pt x="5203" y="2992"/>
                </a:moveTo>
                <a:cubicBezTo>
                  <a:pt x="-19403" y="-12618"/>
                  <a:pt x="51241" y="37917"/>
                  <a:pt x="51241" y="37917"/>
                </a:cubicBezTo>
                <a:cubicBezTo>
                  <a:pt x="101512" y="78134"/>
                  <a:pt x="269522" y="206986"/>
                  <a:pt x="306828" y="244292"/>
                </a:cubicBezTo>
                <a:cubicBezTo>
                  <a:pt x="344134" y="281598"/>
                  <a:pt x="277459" y="267046"/>
                  <a:pt x="275078" y="261754"/>
                </a:cubicBezTo>
                <a:cubicBezTo>
                  <a:pt x="272697" y="256462"/>
                  <a:pt x="305241" y="234238"/>
                  <a:pt x="292541" y="212542"/>
                </a:cubicBezTo>
                <a:cubicBezTo>
                  <a:pt x="279841" y="190846"/>
                  <a:pt x="244651" y="164652"/>
                  <a:pt x="198878" y="131579"/>
                </a:cubicBezTo>
                <a:cubicBezTo>
                  <a:pt x="153105" y="98506"/>
                  <a:pt x="29809" y="18602"/>
                  <a:pt x="5203" y="29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69" name="フリーフォーム: 図形 2068">
            <a:extLst>
              <a:ext uri="{FF2B5EF4-FFF2-40B4-BE49-F238E27FC236}">
                <a16:creationId xmlns:a16="http://schemas.microsoft.com/office/drawing/2014/main" id="{90B56EB2-C5F6-4B25-82EB-0D8E4A7C9C85}"/>
              </a:ext>
            </a:extLst>
          </p:cNvPr>
          <p:cNvSpPr/>
          <p:nvPr/>
        </p:nvSpPr>
        <p:spPr>
          <a:xfrm>
            <a:off x="5320556" y="4397280"/>
            <a:ext cx="245506" cy="167076"/>
          </a:xfrm>
          <a:custGeom>
            <a:avLst/>
            <a:gdLst>
              <a:gd name="connsiteX0" fmla="*/ 245219 w 245506"/>
              <a:gd name="connsiteY0" fmla="*/ 95 h 167076"/>
              <a:gd name="connsiteX1" fmla="*/ 19794 w 245506"/>
              <a:gd name="connsiteY1" fmla="*/ 119158 h 167076"/>
              <a:gd name="connsiteX2" fmla="*/ 16619 w 245506"/>
              <a:gd name="connsiteY2" fmla="*/ 166783 h 167076"/>
              <a:gd name="connsiteX3" fmla="*/ 65832 w 245506"/>
              <a:gd name="connsiteY3" fmla="*/ 100108 h 167076"/>
              <a:gd name="connsiteX4" fmla="*/ 245219 w 245506"/>
              <a:gd name="connsiteY4" fmla="*/ 95 h 167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506" h="167076">
                <a:moveTo>
                  <a:pt x="245219" y="95"/>
                </a:moveTo>
                <a:cubicBezTo>
                  <a:pt x="237546" y="3270"/>
                  <a:pt x="57894" y="91377"/>
                  <a:pt x="19794" y="119158"/>
                </a:cubicBezTo>
                <a:cubicBezTo>
                  <a:pt x="-18306" y="146939"/>
                  <a:pt x="8946" y="169958"/>
                  <a:pt x="16619" y="166783"/>
                </a:cubicBezTo>
                <a:cubicBezTo>
                  <a:pt x="24292" y="163608"/>
                  <a:pt x="26938" y="126831"/>
                  <a:pt x="65832" y="100108"/>
                </a:cubicBezTo>
                <a:cubicBezTo>
                  <a:pt x="104726" y="73385"/>
                  <a:pt x="252892" y="-3080"/>
                  <a:pt x="245219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0" name="フリーフォーム: 図形 2069">
            <a:extLst>
              <a:ext uri="{FF2B5EF4-FFF2-40B4-BE49-F238E27FC236}">
                <a16:creationId xmlns:a16="http://schemas.microsoft.com/office/drawing/2014/main" id="{337EC309-F9F1-4E83-871B-6FA48C47C58F}"/>
              </a:ext>
            </a:extLst>
          </p:cNvPr>
          <p:cNvSpPr/>
          <p:nvPr/>
        </p:nvSpPr>
        <p:spPr>
          <a:xfrm>
            <a:off x="5403200" y="4406180"/>
            <a:ext cx="242678" cy="250422"/>
          </a:xfrm>
          <a:custGeom>
            <a:avLst/>
            <a:gdLst>
              <a:gd name="connsiteX0" fmla="*/ 230838 w 242678"/>
              <a:gd name="connsiteY0" fmla="*/ 5483 h 250422"/>
              <a:gd name="connsiteX1" fmla="*/ 197500 w 242678"/>
              <a:gd name="connsiteY1" fmla="*/ 43583 h 250422"/>
              <a:gd name="connsiteX2" fmla="*/ 22875 w 242678"/>
              <a:gd name="connsiteY2" fmla="*/ 191220 h 250422"/>
              <a:gd name="connsiteX3" fmla="*/ 2238 w 242678"/>
              <a:gd name="connsiteY3" fmla="*/ 249958 h 250422"/>
              <a:gd name="connsiteX4" fmla="*/ 24463 w 242678"/>
              <a:gd name="connsiteY4" fmla="*/ 164233 h 250422"/>
              <a:gd name="connsiteX5" fmla="*/ 27638 w 242678"/>
              <a:gd name="connsiteY5" fmla="*/ 143595 h 250422"/>
              <a:gd name="connsiteX6" fmla="*/ 230838 w 242678"/>
              <a:gd name="connsiteY6" fmla="*/ 5483 h 250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2678" h="250422">
                <a:moveTo>
                  <a:pt x="230838" y="5483"/>
                </a:moveTo>
                <a:cubicBezTo>
                  <a:pt x="259148" y="-11186"/>
                  <a:pt x="232160" y="12627"/>
                  <a:pt x="197500" y="43583"/>
                </a:cubicBezTo>
                <a:cubicBezTo>
                  <a:pt x="162840" y="74539"/>
                  <a:pt x="55419" y="156824"/>
                  <a:pt x="22875" y="191220"/>
                </a:cubicBezTo>
                <a:cubicBezTo>
                  <a:pt x="-9669" y="225616"/>
                  <a:pt x="1973" y="254456"/>
                  <a:pt x="2238" y="249958"/>
                </a:cubicBezTo>
                <a:cubicBezTo>
                  <a:pt x="2503" y="245460"/>
                  <a:pt x="20230" y="181960"/>
                  <a:pt x="24463" y="164233"/>
                </a:cubicBezTo>
                <a:cubicBezTo>
                  <a:pt x="28696" y="146506"/>
                  <a:pt x="-11256" y="168731"/>
                  <a:pt x="27638" y="143595"/>
                </a:cubicBezTo>
                <a:cubicBezTo>
                  <a:pt x="66532" y="118459"/>
                  <a:pt x="202528" y="22152"/>
                  <a:pt x="230838" y="54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1" name="フリーフォーム: 図形 2070">
            <a:extLst>
              <a:ext uri="{FF2B5EF4-FFF2-40B4-BE49-F238E27FC236}">
                <a16:creationId xmlns:a16="http://schemas.microsoft.com/office/drawing/2014/main" id="{A14A8CE2-6A2A-4F17-9D52-02C20F67ECC5}"/>
              </a:ext>
            </a:extLst>
          </p:cNvPr>
          <p:cNvSpPr/>
          <p:nvPr/>
        </p:nvSpPr>
        <p:spPr>
          <a:xfrm>
            <a:off x="5474837" y="4466639"/>
            <a:ext cx="392669" cy="284035"/>
          </a:xfrm>
          <a:custGeom>
            <a:avLst/>
            <a:gdLst>
              <a:gd name="connsiteX0" fmla="*/ 216351 w 392669"/>
              <a:gd name="connsiteY0" fmla="*/ 586 h 284035"/>
              <a:gd name="connsiteX1" fmla="*/ 451 w 392669"/>
              <a:gd name="connsiteY1" fmla="*/ 226011 h 284035"/>
              <a:gd name="connsiteX2" fmla="*/ 159201 w 392669"/>
              <a:gd name="connsiteY2" fmla="*/ 106949 h 284035"/>
              <a:gd name="connsiteX3" fmla="*/ 146501 w 392669"/>
              <a:gd name="connsiteY3" fmla="*/ 283161 h 284035"/>
              <a:gd name="connsiteX4" fmla="*/ 246513 w 392669"/>
              <a:gd name="connsiteY4" fmla="*/ 178386 h 284035"/>
              <a:gd name="connsiteX5" fmla="*/ 263976 w 392669"/>
              <a:gd name="connsiteY5" fmla="*/ 264111 h 284035"/>
              <a:gd name="connsiteX6" fmla="*/ 392563 w 392669"/>
              <a:gd name="connsiteY6" fmla="*/ 111711 h 284035"/>
              <a:gd name="connsiteX7" fmla="*/ 284613 w 392669"/>
              <a:gd name="connsiteY7" fmla="*/ 200611 h 284035"/>
              <a:gd name="connsiteX8" fmla="*/ 210001 w 392669"/>
              <a:gd name="connsiteY8" fmla="*/ 181561 h 284035"/>
              <a:gd name="connsiteX9" fmla="*/ 208413 w 392669"/>
              <a:gd name="connsiteY9" fmla="*/ 116474 h 284035"/>
              <a:gd name="connsiteX10" fmla="*/ 133801 w 392669"/>
              <a:gd name="connsiteY10" fmla="*/ 130761 h 284035"/>
              <a:gd name="connsiteX11" fmla="*/ 89351 w 392669"/>
              <a:gd name="connsiteY11" fmla="*/ 159336 h 284035"/>
              <a:gd name="connsiteX12" fmla="*/ 216351 w 392669"/>
              <a:gd name="connsiteY12" fmla="*/ 586 h 28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92669" h="284035">
                <a:moveTo>
                  <a:pt x="216351" y="586"/>
                </a:moveTo>
                <a:cubicBezTo>
                  <a:pt x="201535" y="11698"/>
                  <a:pt x="9976" y="208284"/>
                  <a:pt x="451" y="226011"/>
                </a:cubicBezTo>
                <a:cubicBezTo>
                  <a:pt x="-9074" y="243738"/>
                  <a:pt x="134859" y="97424"/>
                  <a:pt x="159201" y="106949"/>
                </a:cubicBezTo>
                <a:cubicBezTo>
                  <a:pt x="183543" y="116474"/>
                  <a:pt x="131949" y="271255"/>
                  <a:pt x="146501" y="283161"/>
                </a:cubicBezTo>
                <a:cubicBezTo>
                  <a:pt x="161053" y="295067"/>
                  <a:pt x="226934" y="181561"/>
                  <a:pt x="246513" y="178386"/>
                </a:cubicBezTo>
                <a:cubicBezTo>
                  <a:pt x="266092" y="175211"/>
                  <a:pt x="239634" y="275223"/>
                  <a:pt x="263976" y="264111"/>
                </a:cubicBezTo>
                <a:cubicBezTo>
                  <a:pt x="288318" y="252999"/>
                  <a:pt x="389124" y="122294"/>
                  <a:pt x="392563" y="111711"/>
                </a:cubicBezTo>
                <a:cubicBezTo>
                  <a:pt x="396002" y="101128"/>
                  <a:pt x="315040" y="188969"/>
                  <a:pt x="284613" y="200611"/>
                </a:cubicBezTo>
                <a:cubicBezTo>
                  <a:pt x="254186" y="212253"/>
                  <a:pt x="222701" y="195584"/>
                  <a:pt x="210001" y="181561"/>
                </a:cubicBezTo>
                <a:cubicBezTo>
                  <a:pt x="197301" y="167538"/>
                  <a:pt x="221113" y="124941"/>
                  <a:pt x="208413" y="116474"/>
                </a:cubicBezTo>
                <a:cubicBezTo>
                  <a:pt x="195713" y="108007"/>
                  <a:pt x="153645" y="123617"/>
                  <a:pt x="133801" y="130761"/>
                </a:cubicBezTo>
                <a:cubicBezTo>
                  <a:pt x="113957" y="137905"/>
                  <a:pt x="79032" y="178915"/>
                  <a:pt x="89351" y="159336"/>
                </a:cubicBezTo>
                <a:cubicBezTo>
                  <a:pt x="99670" y="139757"/>
                  <a:pt x="231167" y="-10526"/>
                  <a:pt x="216351" y="5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2" name="フリーフォーム: 図形 2071">
            <a:extLst>
              <a:ext uri="{FF2B5EF4-FFF2-40B4-BE49-F238E27FC236}">
                <a16:creationId xmlns:a16="http://schemas.microsoft.com/office/drawing/2014/main" id="{7FD6BC3E-5220-4CDA-87B4-11B5BC3C897C}"/>
              </a:ext>
            </a:extLst>
          </p:cNvPr>
          <p:cNvSpPr/>
          <p:nvPr/>
        </p:nvSpPr>
        <p:spPr>
          <a:xfrm>
            <a:off x="5720526" y="4465615"/>
            <a:ext cx="594614" cy="300364"/>
          </a:xfrm>
          <a:custGeom>
            <a:avLst/>
            <a:gdLst>
              <a:gd name="connsiteX0" fmla="*/ 250062 w 594614"/>
              <a:gd name="connsiteY0" fmla="*/ 9548 h 300364"/>
              <a:gd name="connsiteX1" fmla="*/ 299274 w 594614"/>
              <a:gd name="connsiteY1" fmla="*/ 31773 h 300364"/>
              <a:gd name="connsiteX2" fmla="*/ 516762 w 594614"/>
              <a:gd name="connsiteY2" fmla="*/ 225448 h 300364"/>
              <a:gd name="connsiteX3" fmla="*/ 594549 w 594614"/>
              <a:gd name="connsiteY3" fmla="*/ 277835 h 300364"/>
              <a:gd name="connsiteX4" fmla="*/ 527874 w 594614"/>
              <a:gd name="connsiteY4" fmla="*/ 238148 h 300364"/>
              <a:gd name="connsiteX5" fmla="*/ 410399 w 594614"/>
              <a:gd name="connsiteY5" fmla="*/ 165123 h 300364"/>
              <a:gd name="connsiteX6" fmla="*/ 461199 w 594614"/>
              <a:gd name="connsiteY6" fmla="*/ 228623 h 300364"/>
              <a:gd name="connsiteX7" fmla="*/ 361187 w 594614"/>
              <a:gd name="connsiteY7" fmla="*/ 188935 h 300364"/>
              <a:gd name="connsiteX8" fmla="*/ 418337 w 594614"/>
              <a:gd name="connsiteY8" fmla="*/ 298473 h 300364"/>
              <a:gd name="connsiteX9" fmla="*/ 299274 w 594614"/>
              <a:gd name="connsiteY9" fmla="*/ 195285 h 300364"/>
              <a:gd name="connsiteX10" fmla="*/ 237362 w 594614"/>
              <a:gd name="connsiteY10" fmla="*/ 287360 h 300364"/>
              <a:gd name="connsiteX11" fmla="*/ 154812 w 594614"/>
              <a:gd name="connsiteY11" fmla="*/ 292123 h 300364"/>
              <a:gd name="connsiteX12" fmla="*/ 175449 w 594614"/>
              <a:gd name="connsiteY12" fmla="*/ 242910 h 300364"/>
              <a:gd name="connsiteX13" fmla="*/ 824 w 594614"/>
              <a:gd name="connsiteY13" fmla="*/ 298473 h 300364"/>
              <a:gd name="connsiteX14" fmla="*/ 257999 w 594614"/>
              <a:gd name="connsiteY14" fmla="*/ 158773 h 300364"/>
              <a:gd name="connsiteX15" fmla="*/ 257999 w 594614"/>
              <a:gd name="connsiteY15" fmla="*/ 195285 h 300364"/>
              <a:gd name="connsiteX16" fmla="*/ 389762 w 594614"/>
              <a:gd name="connsiteY16" fmla="*/ 206398 h 300364"/>
              <a:gd name="connsiteX17" fmla="*/ 559624 w 594614"/>
              <a:gd name="connsiteY17" fmla="*/ 236560 h 300364"/>
              <a:gd name="connsiteX18" fmla="*/ 370712 w 594614"/>
              <a:gd name="connsiteY18" fmla="*/ 128610 h 300364"/>
              <a:gd name="connsiteX19" fmla="*/ 250062 w 594614"/>
              <a:gd name="connsiteY19" fmla="*/ 9548 h 300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94614" h="300364">
                <a:moveTo>
                  <a:pt x="250062" y="9548"/>
                </a:moveTo>
                <a:cubicBezTo>
                  <a:pt x="238156" y="-6592"/>
                  <a:pt x="254824" y="-4210"/>
                  <a:pt x="299274" y="31773"/>
                </a:cubicBezTo>
                <a:cubicBezTo>
                  <a:pt x="343724" y="67756"/>
                  <a:pt x="467550" y="184438"/>
                  <a:pt x="516762" y="225448"/>
                </a:cubicBezTo>
                <a:cubicBezTo>
                  <a:pt x="565975" y="266458"/>
                  <a:pt x="592697" y="275718"/>
                  <a:pt x="594549" y="277835"/>
                </a:cubicBezTo>
                <a:cubicBezTo>
                  <a:pt x="596401" y="279952"/>
                  <a:pt x="558566" y="256933"/>
                  <a:pt x="527874" y="238148"/>
                </a:cubicBezTo>
                <a:cubicBezTo>
                  <a:pt x="497182" y="219363"/>
                  <a:pt x="421511" y="166710"/>
                  <a:pt x="410399" y="165123"/>
                </a:cubicBezTo>
                <a:cubicBezTo>
                  <a:pt x="399287" y="163536"/>
                  <a:pt x="469401" y="224654"/>
                  <a:pt x="461199" y="228623"/>
                </a:cubicBezTo>
                <a:cubicBezTo>
                  <a:pt x="452997" y="232592"/>
                  <a:pt x="368331" y="177293"/>
                  <a:pt x="361187" y="188935"/>
                </a:cubicBezTo>
                <a:cubicBezTo>
                  <a:pt x="354043" y="200577"/>
                  <a:pt x="428656" y="297415"/>
                  <a:pt x="418337" y="298473"/>
                </a:cubicBezTo>
                <a:cubicBezTo>
                  <a:pt x="408018" y="299531"/>
                  <a:pt x="329436" y="197137"/>
                  <a:pt x="299274" y="195285"/>
                </a:cubicBezTo>
                <a:cubicBezTo>
                  <a:pt x="269112" y="193433"/>
                  <a:pt x="261439" y="271220"/>
                  <a:pt x="237362" y="287360"/>
                </a:cubicBezTo>
                <a:cubicBezTo>
                  <a:pt x="213285" y="303500"/>
                  <a:pt x="165131" y="299531"/>
                  <a:pt x="154812" y="292123"/>
                </a:cubicBezTo>
                <a:cubicBezTo>
                  <a:pt x="144493" y="284715"/>
                  <a:pt x="201114" y="241852"/>
                  <a:pt x="175449" y="242910"/>
                </a:cubicBezTo>
                <a:cubicBezTo>
                  <a:pt x="149784" y="243968"/>
                  <a:pt x="-12934" y="312496"/>
                  <a:pt x="824" y="298473"/>
                </a:cubicBezTo>
                <a:cubicBezTo>
                  <a:pt x="14582" y="284450"/>
                  <a:pt x="215137" y="175971"/>
                  <a:pt x="257999" y="158773"/>
                </a:cubicBezTo>
                <a:cubicBezTo>
                  <a:pt x="300861" y="141575"/>
                  <a:pt x="236039" y="187348"/>
                  <a:pt x="257999" y="195285"/>
                </a:cubicBezTo>
                <a:cubicBezTo>
                  <a:pt x="279959" y="203222"/>
                  <a:pt x="339491" y="199519"/>
                  <a:pt x="389762" y="206398"/>
                </a:cubicBezTo>
                <a:cubicBezTo>
                  <a:pt x="440033" y="213277"/>
                  <a:pt x="562799" y="249525"/>
                  <a:pt x="559624" y="236560"/>
                </a:cubicBezTo>
                <a:cubicBezTo>
                  <a:pt x="556449" y="223595"/>
                  <a:pt x="420718" y="165387"/>
                  <a:pt x="370712" y="128610"/>
                </a:cubicBezTo>
                <a:cubicBezTo>
                  <a:pt x="320706" y="91833"/>
                  <a:pt x="261968" y="25688"/>
                  <a:pt x="250062" y="95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3" name="フリーフォーム: 図形 2072">
            <a:extLst>
              <a:ext uri="{FF2B5EF4-FFF2-40B4-BE49-F238E27FC236}">
                <a16:creationId xmlns:a16="http://schemas.microsoft.com/office/drawing/2014/main" id="{923E95B7-DB64-41EE-B1A9-3C1D26B435C4}"/>
              </a:ext>
            </a:extLst>
          </p:cNvPr>
          <p:cNvSpPr/>
          <p:nvPr/>
        </p:nvSpPr>
        <p:spPr>
          <a:xfrm>
            <a:off x="5491573" y="4225373"/>
            <a:ext cx="446700" cy="163697"/>
          </a:xfrm>
          <a:custGeom>
            <a:avLst/>
            <a:gdLst>
              <a:gd name="connsiteX0" fmla="*/ 434565 w 446700"/>
              <a:gd name="connsiteY0" fmla="*/ 2140 h 163697"/>
              <a:gd name="connsiteX1" fmla="*/ 244065 w 446700"/>
              <a:gd name="connsiteY1" fmla="*/ 160890 h 163697"/>
              <a:gd name="connsiteX2" fmla="*/ 259940 w 446700"/>
              <a:gd name="connsiteY2" fmla="*/ 103740 h 163697"/>
              <a:gd name="connsiteX3" fmla="*/ 234540 w 446700"/>
              <a:gd name="connsiteY3" fmla="*/ 105327 h 163697"/>
              <a:gd name="connsiteX4" fmla="*/ 109127 w 446700"/>
              <a:gd name="connsiteY4" fmla="*/ 130727 h 163697"/>
              <a:gd name="connsiteX5" fmla="*/ 7527 w 446700"/>
              <a:gd name="connsiteY5" fmla="*/ 156127 h 163697"/>
              <a:gd name="connsiteX6" fmla="*/ 321852 w 446700"/>
              <a:gd name="connsiteY6" fmla="*/ 52940 h 163697"/>
              <a:gd name="connsiteX7" fmla="*/ 312327 w 446700"/>
              <a:gd name="connsiteY7" fmla="*/ 121202 h 163697"/>
              <a:gd name="connsiteX8" fmla="*/ 380590 w 446700"/>
              <a:gd name="connsiteY8" fmla="*/ 114852 h 163697"/>
              <a:gd name="connsiteX9" fmla="*/ 423452 w 446700"/>
              <a:gd name="connsiteY9" fmla="*/ 70402 h 163697"/>
              <a:gd name="connsiteX10" fmla="*/ 434565 w 446700"/>
              <a:gd name="connsiteY10" fmla="*/ 2140 h 163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6700" h="163697">
                <a:moveTo>
                  <a:pt x="434565" y="2140"/>
                </a:moveTo>
                <a:cubicBezTo>
                  <a:pt x="404667" y="17221"/>
                  <a:pt x="273169" y="143957"/>
                  <a:pt x="244065" y="160890"/>
                </a:cubicBezTo>
                <a:cubicBezTo>
                  <a:pt x="214961" y="177823"/>
                  <a:pt x="261527" y="113001"/>
                  <a:pt x="259940" y="103740"/>
                </a:cubicBezTo>
                <a:cubicBezTo>
                  <a:pt x="258352" y="94480"/>
                  <a:pt x="259675" y="100829"/>
                  <a:pt x="234540" y="105327"/>
                </a:cubicBezTo>
                <a:cubicBezTo>
                  <a:pt x="209404" y="109825"/>
                  <a:pt x="146962" y="122260"/>
                  <a:pt x="109127" y="130727"/>
                </a:cubicBezTo>
                <a:cubicBezTo>
                  <a:pt x="71292" y="139194"/>
                  <a:pt x="-27927" y="169091"/>
                  <a:pt x="7527" y="156127"/>
                </a:cubicBezTo>
                <a:cubicBezTo>
                  <a:pt x="42981" y="143163"/>
                  <a:pt x="271052" y="58761"/>
                  <a:pt x="321852" y="52940"/>
                </a:cubicBezTo>
                <a:cubicBezTo>
                  <a:pt x="372652" y="47119"/>
                  <a:pt x="302537" y="110883"/>
                  <a:pt x="312327" y="121202"/>
                </a:cubicBezTo>
                <a:cubicBezTo>
                  <a:pt x="322117" y="131521"/>
                  <a:pt x="362069" y="123319"/>
                  <a:pt x="380590" y="114852"/>
                </a:cubicBezTo>
                <a:cubicBezTo>
                  <a:pt x="399111" y="106385"/>
                  <a:pt x="416308" y="84689"/>
                  <a:pt x="423452" y="70402"/>
                </a:cubicBezTo>
                <a:cubicBezTo>
                  <a:pt x="430596" y="56115"/>
                  <a:pt x="464463" y="-12941"/>
                  <a:pt x="434565" y="21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4" name="フリーフォーム: 図形 2073">
            <a:extLst>
              <a:ext uri="{FF2B5EF4-FFF2-40B4-BE49-F238E27FC236}">
                <a16:creationId xmlns:a16="http://schemas.microsoft.com/office/drawing/2014/main" id="{DD6B9C21-AF99-4A2B-B02C-6EE78509C5CB}"/>
              </a:ext>
            </a:extLst>
          </p:cNvPr>
          <p:cNvSpPr/>
          <p:nvPr/>
        </p:nvSpPr>
        <p:spPr>
          <a:xfrm>
            <a:off x="6211205" y="3731454"/>
            <a:ext cx="487507" cy="696225"/>
          </a:xfrm>
          <a:custGeom>
            <a:avLst/>
            <a:gdLst>
              <a:gd name="connsiteX0" fmla="*/ 257858 w 487507"/>
              <a:gd name="connsiteY0" fmla="*/ 11871 h 696225"/>
              <a:gd name="connsiteX1" fmla="*/ 268970 w 487507"/>
              <a:gd name="connsiteY1" fmla="*/ 69021 h 696225"/>
              <a:gd name="connsiteX2" fmla="*/ 389620 w 487507"/>
              <a:gd name="connsiteY2" fmla="*/ 294446 h 696225"/>
              <a:gd name="connsiteX3" fmla="*/ 486458 w 487507"/>
              <a:gd name="connsiteY3" fmla="*/ 521459 h 696225"/>
              <a:gd name="connsiteX4" fmla="*/ 434070 w 487507"/>
              <a:gd name="connsiteY4" fmla="*/ 445259 h 696225"/>
              <a:gd name="connsiteX5" fmla="*/ 327708 w 487507"/>
              <a:gd name="connsiteY5" fmla="*/ 357946 h 696225"/>
              <a:gd name="connsiteX6" fmla="*/ 378508 w 487507"/>
              <a:gd name="connsiteY6" fmla="*/ 503996 h 696225"/>
              <a:gd name="connsiteX7" fmla="*/ 324533 w 487507"/>
              <a:gd name="connsiteY7" fmla="*/ 503996 h 696225"/>
              <a:gd name="connsiteX8" fmla="*/ 364220 w 487507"/>
              <a:gd name="connsiteY8" fmla="*/ 600834 h 696225"/>
              <a:gd name="connsiteX9" fmla="*/ 222933 w 487507"/>
              <a:gd name="connsiteY9" fmla="*/ 480184 h 696225"/>
              <a:gd name="connsiteX10" fmla="*/ 251508 w 487507"/>
              <a:gd name="connsiteY10" fmla="*/ 672271 h 696225"/>
              <a:gd name="connsiteX11" fmla="*/ 305483 w 487507"/>
              <a:gd name="connsiteY11" fmla="*/ 694496 h 696225"/>
              <a:gd name="connsiteX12" fmla="*/ 256270 w 487507"/>
              <a:gd name="connsiteY12" fmla="*/ 683384 h 696225"/>
              <a:gd name="connsiteX13" fmla="*/ 94345 w 487507"/>
              <a:gd name="connsiteY13" fmla="*/ 669096 h 696225"/>
              <a:gd name="connsiteX14" fmla="*/ 146733 w 487507"/>
              <a:gd name="connsiteY14" fmla="*/ 650046 h 696225"/>
              <a:gd name="connsiteX15" fmla="*/ 2270 w 487507"/>
              <a:gd name="connsiteY15" fmla="*/ 597659 h 696225"/>
              <a:gd name="connsiteX16" fmla="*/ 281670 w 487507"/>
              <a:gd name="connsiteY16" fmla="*/ 419859 h 696225"/>
              <a:gd name="connsiteX17" fmla="*/ 337233 w 487507"/>
              <a:gd name="connsiteY17" fmla="*/ 372234 h 696225"/>
              <a:gd name="connsiteX18" fmla="*/ 376920 w 487507"/>
              <a:gd name="connsiteY18" fmla="*/ 396046 h 696225"/>
              <a:gd name="connsiteX19" fmla="*/ 340408 w 487507"/>
              <a:gd name="connsiteY19" fmla="*/ 270634 h 696225"/>
              <a:gd name="connsiteX20" fmla="*/ 257858 w 487507"/>
              <a:gd name="connsiteY20" fmla="*/ 11871 h 69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7507" h="696225">
                <a:moveTo>
                  <a:pt x="257858" y="11871"/>
                </a:moveTo>
                <a:cubicBezTo>
                  <a:pt x="245952" y="-21731"/>
                  <a:pt x="247010" y="21925"/>
                  <a:pt x="268970" y="69021"/>
                </a:cubicBezTo>
                <a:cubicBezTo>
                  <a:pt x="290930" y="116117"/>
                  <a:pt x="353372" y="219040"/>
                  <a:pt x="389620" y="294446"/>
                </a:cubicBezTo>
                <a:cubicBezTo>
                  <a:pt x="425868" y="369852"/>
                  <a:pt x="479050" y="496323"/>
                  <a:pt x="486458" y="521459"/>
                </a:cubicBezTo>
                <a:cubicBezTo>
                  <a:pt x="493866" y="546595"/>
                  <a:pt x="460528" y="472511"/>
                  <a:pt x="434070" y="445259"/>
                </a:cubicBezTo>
                <a:cubicBezTo>
                  <a:pt x="407612" y="418007"/>
                  <a:pt x="336968" y="348157"/>
                  <a:pt x="327708" y="357946"/>
                </a:cubicBezTo>
                <a:cubicBezTo>
                  <a:pt x="318448" y="367735"/>
                  <a:pt x="379037" y="479654"/>
                  <a:pt x="378508" y="503996"/>
                </a:cubicBezTo>
                <a:cubicBezTo>
                  <a:pt x="377979" y="528338"/>
                  <a:pt x="326914" y="487856"/>
                  <a:pt x="324533" y="503996"/>
                </a:cubicBezTo>
                <a:cubicBezTo>
                  <a:pt x="322152" y="520136"/>
                  <a:pt x="381153" y="604803"/>
                  <a:pt x="364220" y="600834"/>
                </a:cubicBezTo>
                <a:cubicBezTo>
                  <a:pt x="347287" y="596865"/>
                  <a:pt x="241718" y="468278"/>
                  <a:pt x="222933" y="480184"/>
                </a:cubicBezTo>
                <a:cubicBezTo>
                  <a:pt x="204148" y="492090"/>
                  <a:pt x="237750" y="636552"/>
                  <a:pt x="251508" y="672271"/>
                </a:cubicBezTo>
                <a:cubicBezTo>
                  <a:pt x="265266" y="707990"/>
                  <a:pt x="304689" y="692644"/>
                  <a:pt x="305483" y="694496"/>
                </a:cubicBezTo>
                <a:cubicBezTo>
                  <a:pt x="306277" y="696348"/>
                  <a:pt x="291460" y="687617"/>
                  <a:pt x="256270" y="683384"/>
                </a:cubicBezTo>
                <a:cubicBezTo>
                  <a:pt x="221080" y="679151"/>
                  <a:pt x="112601" y="674652"/>
                  <a:pt x="94345" y="669096"/>
                </a:cubicBezTo>
                <a:cubicBezTo>
                  <a:pt x="76089" y="663540"/>
                  <a:pt x="162079" y="661952"/>
                  <a:pt x="146733" y="650046"/>
                </a:cubicBezTo>
                <a:cubicBezTo>
                  <a:pt x="131387" y="638140"/>
                  <a:pt x="-20220" y="636024"/>
                  <a:pt x="2270" y="597659"/>
                </a:cubicBezTo>
                <a:cubicBezTo>
                  <a:pt x="24759" y="559295"/>
                  <a:pt x="225843" y="457430"/>
                  <a:pt x="281670" y="419859"/>
                </a:cubicBezTo>
                <a:cubicBezTo>
                  <a:pt x="337497" y="382288"/>
                  <a:pt x="321358" y="376203"/>
                  <a:pt x="337233" y="372234"/>
                </a:cubicBezTo>
                <a:cubicBezTo>
                  <a:pt x="353108" y="368265"/>
                  <a:pt x="376391" y="412979"/>
                  <a:pt x="376920" y="396046"/>
                </a:cubicBezTo>
                <a:cubicBezTo>
                  <a:pt x="377449" y="379113"/>
                  <a:pt x="359723" y="329636"/>
                  <a:pt x="340408" y="270634"/>
                </a:cubicBezTo>
                <a:cubicBezTo>
                  <a:pt x="321094" y="211632"/>
                  <a:pt x="269764" y="45473"/>
                  <a:pt x="257858" y="11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5" name="フリーフォーム: 図形 2074">
            <a:extLst>
              <a:ext uri="{FF2B5EF4-FFF2-40B4-BE49-F238E27FC236}">
                <a16:creationId xmlns:a16="http://schemas.microsoft.com/office/drawing/2014/main" id="{88362AF3-7FB8-488F-812A-902971093CF0}"/>
              </a:ext>
            </a:extLst>
          </p:cNvPr>
          <p:cNvSpPr/>
          <p:nvPr/>
        </p:nvSpPr>
        <p:spPr>
          <a:xfrm>
            <a:off x="5417490" y="3495367"/>
            <a:ext cx="389944" cy="430366"/>
          </a:xfrm>
          <a:custGeom>
            <a:avLst/>
            <a:gdLst>
              <a:gd name="connsiteX0" fmla="*/ 216548 w 389944"/>
              <a:gd name="connsiteY0" fmla="*/ 308 h 430366"/>
              <a:gd name="connsiteX1" fmla="*/ 18110 w 389944"/>
              <a:gd name="connsiteY1" fmla="*/ 81271 h 430366"/>
              <a:gd name="connsiteX2" fmla="*/ 10173 w 389944"/>
              <a:gd name="connsiteY2" fmla="*/ 240021 h 430366"/>
              <a:gd name="connsiteX3" fmla="*/ 27635 w 389944"/>
              <a:gd name="connsiteY3" fmla="*/ 135246 h 430366"/>
              <a:gd name="connsiteX4" fmla="*/ 56210 w 389944"/>
              <a:gd name="connsiteY4" fmla="*/ 249546 h 430366"/>
              <a:gd name="connsiteX5" fmla="*/ 72085 w 389944"/>
              <a:gd name="connsiteY5" fmla="*/ 211446 h 430366"/>
              <a:gd name="connsiteX6" fmla="*/ 53035 w 389944"/>
              <a:gd name="connsiteY6" fmla="*/ 295583 h 430366"/>
              <a:gd name="connsiteX7" fmla="*/ 156223 w 389944"/>
              <a:gd name="connsiteY7" fmla="*/ 171758 h 430366"/>
              <a:gd name="connsiteX8" fmla="*/ 224485 w 389944"/>
              <a:gd name="connsiteY8" fmla="*/ 270183 h 430366"/>
              <a:gd name="connsiteX9" fmla="*/ 276873 w 389944"/>
              <a:gd name="connsiteY9" fmla="*/ 254308 h 430366"/>
              <a:gd name="connsiteX10" fmla="*/ 268935 w 389944"/>
              <a:gd name="connsiteY10" fmla="*/ 298758 h 430366"/>
              <a:gd name="connsiteX11" fmla="*/ 389585 w 389944"/>
              <a:gd name="connsiteY11" fmla="*/ 51108 h 430366"/>
              <a:gd name="connsiteX12" fmla="*/ 303860 w 389944"/>
              <a:gd name="connsiteY12" fmla="*/ 240021 h 430366"/>
              <a:gd name="connsiteX13" fmla="*/ 238773 w 389944"/>
              <a:gd name="connsiteY13" fmla="*/ 428933 h 430366"/>
              <a:gd name="connsiteX14" fmla="*/ 249885 w 389944"/>
              <a:gd name="connsiteY14" fmla="*/ 324158 h 430366"/>
              <a:gd name="connsiteX15" fmla="*/ 260998 w 389944"/>
              <a:gd name="connsiteY15" fmla="*/ 273358 h 430366"/>
              <a:gd name="connsiteX16" fmla="*/ 151460 w 389944"/>
              <a:gd name="connsiteY16" fmla="*/ 170171 h 430366"/>
              <a:gd name="connsiteX17" fmla="*/ 92723 w 389944"/>
              <a:gd name="connsiteY17" fmla="*/ 233671 h 430366"/>
              <a:gd name="connsiteX18" fmla="*/ 26048 w 389944"/>
              <a:gd name="connsiteY18" fmla="*/ 125721 h 430366"/>
              <a:gd name="connsiteX19" fmla="*/ 33985 w 389944"/>
              <a:gd name="connsiteY19" fmla="*/ 108258 h 430366"/>
              <a:gd name="connsiteX20" fmla="*/ 216548 w 389944"/>
              <a:gd name="connsiteY20" fmla="*/ 308 h 430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89944" h="430366">
                <a:moveTo>
                  <a:pt x="216548" y="308"/>
                </a:moveTo>
                <a:cubicBezTo>
                  <a:pt x="213902" y="-4190"/>
                  <a:pt x="52506" y="41319"/>
                  <a:pt x="18110" y="81271"/>
                </a:cubicBezTo>
                <a:cubicBezTo>
                  <a:pt x="-16286" y="121223"/>
                  <a:pt x="8586" y="231025"/>
                  <a:pt x="10173" y="240021"/>
                </a:cubicBezTo>
                <a:cubicBezTo>
                  <a:pt x="11760" y="249017"/>
                  <a:pt x="19962" y="133659"/>
                  <a:pt x="27635" y="135246"/>
                </a:cubicBezTo>
                <a:cubicBezTo>
                  <a:pt x="35308" y="136833"/>
                  <a:pt x="48802" y="236846"/>
                  <a:pt x="56210" y="249546"/>
                </a:cubicBezTo>
                <a:cubicBezTo>
                  <a:pt x="63618" y="262246"/>
                  <a:pt x="72614" y="203773"/>
                  <a:pt x="72085" y="211446"/>
                </a:cubicBezTo>
                <a:cubicBezTo>
                  <a:pt x="71556" y="219119"/>
                  <a:pt x="39012" y="302198"/>
                  <a:pt x="53035" y="295583"/>
                </a:cubicBezTo>
                <a:cubicBezTo>
                  <a:pt x="67058" y="288968"/>
                  <a:pt x="127648" y="175991"/>
                  <a:pt x="156223" y="171758"/>
                </a:cubicBezTo>
                <a:cubicBezTo>
                  <a:pt x="184798" y="167525"/>
                  <a:pt x="204377" y="256425"/>
                  <a:pt x="224485" y="270183"/>
                </a:cubicBezTo>
                <a:cubicBezTo>
                  <a:pt x="244593" y="283941"/>
                  <a:pt x="269465" y="249546"/>
                  <a:pt x="276873" y="254308"/>
                </a:cubicBezTo>
                <a:cubicBezTo>
                  <a:pt x="284281" y="259071"/>
                  <a:pt x="250150" y="332625"/>
                  <a:pt x="268935" y="298758"/>
                </a:cubicBezTo>
                <a:cubicBezTo>
                  <a:pt x="287720" y="264891"/>
                  <a:pt x="383764" y="60897"/>
                  <a:pt x="389585" y="51108"/>
                </a:cubicBezTo>
                <a:cubicBezTo>
                  <a:pt x="395406" y="41319"/>
                  <a:pt x="328995" y="177050"/>
                  <a:pt x="303860" y="240021"/>
                </a:cubicBezTo>
                <a:cubicBezTo>
                  <a:pt x="278725" y="302992"/>
                  <a:pt x="247769" y="414910"/>
                  <a:pt x="238773" y="428933"/>
                </a:cubicBezTo>
                <a:cubicBezTo>
                  <a:pt x="229777" y="442956"/>
                  <a:pt x="246181" y="350087"/>
                  <a:pt x="249885" y="324158"/>
                </a:cubicBezTo>
                <a:cubicBezTo>
                  <a:pt x="253589" y="298229"/>
                  <a:pt x="277402" y="299022"/>
                  <a:pt x="260998" y="273358"/>
                </a:cubicBezTo>
                <a:cubicBezTo>
                  <a:pt x="244594" y="247694"/>
                  <a:pt x="179506" y="176785"/>
                  <a:pt x="151460" y="170171"/>
                </a:cubicBezTo>
                <a:cubicBezTo>
                  <a:pt x="123414" y="163557"/>
                  <a:pt x="113625" y="241079"/>
                  <a:pt x="92723" y="233671"/>
                </a:cubicBezTo>
                <a:cubicBezTo>
                  <a:pt x="71821" y="226263"/>
                  <a:pt x="35838" y="146623"/>
                  <a:pt x="26048" y="125721"/>
                </a:cubicBezTo>
                <a:cubicBezTo>
                  <a:pt x="16258" y="104819"/>
                  <a:pt x="383" y="128102"/>
                  <a:pt x="33985" y="108258"/>
                </a:cubicBezTo>
                <a:cubicBezTo>
                  <a:pt x="67587" y="88414"/>
                  <a:pt x="219194" y="4806"/>
                  <a:pt x="216548" y="3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6" name="フリーフォーム: 図形 2075">
            <a:extLst>
              <a:ext uri="{FF2B5EF4-FFF2-40B4-BE49-F238E27FC236}">
                <a16:creationId xmlns:a16="http://schemas.microsoft.com/office/drawing/2014/main" id="{E2CB4BF9-DCCE-491D-9EE9-32F325F66DCB}"/>
              </a:ext>
            </a:extLst>
          </p:cNvPr>
          <p:cNvSpPr/>
          <p:nvPr/>
        </p:nvSpPr>
        <p:spPr>
          <a:xfrm>
            <a:off x="5771999" y="3626897"/>
            <a:ext cx="471744" cy="378387"/>
          </a:xfrm>
          <a:custGeom>
            <a:avLst/>
            <a:gdLst>
              <a:gd name="connsiteX0" fmla="*/ 55714 w 471744"/>
              <a:gd name="connsiteY0" fmla="*/ 541 h 378387"/>
              <a:gd name="connsiteX1" fmla="*/ 151 w 471744"/>
              <a:gd name="connsiteY1" fmla="*/ 173578 h 378387"/>
              <a:gd name="connsiteX2" fmla="*/ 76351 w 471744"/>
              <a:gd name="connsiteY2" fmla="*/ 92616 h 378387"/>
              <a:gd name="connsiteX3" fmla="*/ 82701 w 471744"/>
              <a:gd name="connsiteY3" fmla="*/ 237078 h 378387"/>
              <a:gd name="connsiteX4" fmla="*/ 144614 w 471744"/>
              <a:gd name="connsiteY4" fmla="*/ 173578 h 378387"/>
              <a:gd name="connsiteX5" fmla="*/ 201764 w 471744"/>
              <a:gd name="connsiteY5" fmla="*/ 252953 h 378387"/>
              <a:gd name="connsiteX6" fmla="*/ 301776 w 471744"/>
              <a:gd name="connsiteY6" fmla="*/ 256128 h 378387"/>
              <a:gd name="connsiteX7" fmla="*/ 360514 w 471744"/>
              <a:gd name="connsiteY7" fmla="*/ 283116 h 378387"/>
              <a:gd name="connsiteX8" fmla="*/ 408139 w 471744"/>
              <a:gd name="connsiteY8" fmla="*/ 276766 h 378387"/>
              <a:gd name="connsiteX9" fmla="*/ 444651 w 471744"/>
              <a:gd name="connsiteY9" fmla="*/ 378366 h 378387"/>
              <a:gd name="connsiteX10" fmla="*/ 468464 w 471744"/>
              <a:gd name="connsiteY10" fmla="*/ 267241 h 378387"/>
              <a:gd name="connsiteX11" fmla="*/ 468464 w 471744"/>
              <a:gd name="connsiteY11" fmla="*/ 270416 h 378387"/>
              <a:gd name="connsiteX12" fmla="*/ 439889 w 471744"/>
              <a:gd name="connsiteY12" fmla="*/ 286291 h 378387"/>
              <a:gd name="connsiteX13" fmla="*/ 430364 w 471744"/>
              <a:gd name="connsiteY13" fmla="*/ 259303 h 378387"/>
              <a:gd name="connsiteX14" fmla="*/ 422426 w 471744"/>
              <a:gd name="connsiteY14" fmla="*/ 224378 h 378387"/>
              <a:gd name="connsiteX15" fmla="*/ 390676 w 471744"/>
              <a:gd name="connsiteY15" fmla="*/ 227553 h 378387"/>
              <a:gd name="connsiteX16" fmla="*/ 370039 w 471744"/>
              <a:gd name="connsiteY16" fmla="*/ 205328 h 378387"/>
              <a:gd name="connsiteX17" fmla="*/ 339876 w 471744"/>
              <a:gd name="connsiteY17" fmla="*/ 240253 h 378387"/>
              <a:gd name="connsiteX18" fmla="*/ 289076 w 471744"/>
              <a:gd name="connsiteY18" fmla="*/ 189453 h 378387"/>
              <a:gd name="connsiteX19" fmla="*/ 204939 w 471744"/>
              <a:gd name="connsiteY19" fmla="*/ 225966 h 378387"/>
              <a:gd name="connsiteX20" fmla="*/ 170014 w 471744"/>
              <a:gd name="connsiteY20" fmla="*/ 146591 h 378387"/>
              <a:gd name="connsiteX21" fmla="*/ 85876 w 471744"/>
              <a:gd name="connsiteY21" fmla="*/ 176753 h 378387"/>
              <a:gd name="connsiteX22" fmla="*/ 66826 w 471744"/>
              <a:gd name="connsiteY22" fmla="*/ 89441 h 378387"/>
              <a:gd name="connsiteX23" fmla="*/ 16026 w 471744"/>
              <a:gd name="connsiteY23" fmla="*/ 118016 h 378387"/>
              <a:gd name="connsiteX24" fmla="*/ 55714 w 471744"/>
              <a:gd name="connsiteY24" fmla="*/ 541 h 378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71744" h="378387">
                <a:moveTo>
                  <a:pt x="55714" y="541"/>
                </a:moveTo>
                <a:cubicBezTo>
                  <a:pt x="53068" y="9801"/>
                  <a:pt x="-3289" y="158232"/>
                  <a:pt x="151" y="173578"/>
                </a:cubicBezTo>
                <a:cubicBezTo>
                  <a:pt x="3590" y="188924"/>
                  <a:pt x="62593" y="82033"/>
                  <a:pt x="76351" y="92616"/>
                </a:cubicBezTo>
                <a:cubicBezTo>
                  <a:pt x="90109" y="103199"/>
                  <a:pt x="71324" y="223584"/>
                  <a:pt x="82701" y="237078"/>
                </a:cubicBezTo>
                <a:cubicBezTo>
                  <a:pt x="94078" y="250572"/>
                  <a:pt x="124770" y="170932"/>
                  <a:pt x="144614" y="173578"/>
                </a:cubicBezTo>
                <a:cubicBezTo>
                  <a:pt x="164458" y="176224"/>
                  <a:pt x="175570" y="239195"/>
                  <a:pt x="201764" y="252953"/>
                </a:cubicBezTo>
                <a:cubicBezTo>
                  <a:pt x="227958" y="266711"/>
                  <a:pt x="275318" y="251101"/>
                  <a:pt x="301776" y="256128"/>
                </a:cubicBezTo>
                <a:cubicBezTo>
                  <a:pt x="328234" y="261155"/>
                  <a:pt x="342787" y="279676"/>
                  <a:pt x="360514" y="283116"/>
                </a:cubicBezTo>
                <a:cubicBezTo>
                  <a:pt x="378241" y="286556"/>
                  <a:pt x="394116" y="260891"/>
                  <a:pt x="408139" y="276766"/>
                </a:cubicBezTo>
                <a:cubicBezTo>
                  <a:pt x="422162" y="292641"/>
                  <a:pt x="434597" y="379953"/>
                  <a:pt x="444651" y="378366"/>
                </a:cubicBezTo>
                <a:cubicBezTo>
                  <a:pt x="454705" y="376779"/>
                  <a:pt x="464495" y="285233"/>
                  <a:pt x="468464" y="267241"/>
                </a:cubicBezTo>
                <a:cubicBezTo>
                  <a:pt x="472433" y="249249"/>
                  <a:pt x="473226" y="267241"/>
                  <a:pt x="468464" y="270416"/>
                </a:cubicBezTo>
                <a:cubicBezTo>
                  <a:pt x="463702" y="273591"/>
                  <a:pt x="446239" y="288143"/>
                  <a:pt x="439889" y="286291"/>
                </a:cubicBezTo>
                <a:cubicBezTo>
                  <a:pt x="433539" y="284439"/>
                  <a:pt x="433274" y="269622"/>
                  <a:pt x="430364" y="259303"/>
                </a:cubicBezTo>
                <a:cubicBezTo>
                  <a:pt x="427454" y="248984"/>
                  <a:pt x="429041" y="229670"/>
                  <a:pt x="422426" y="224378"/>
                </a:cubicBezTo>
                <a:cubicBezTo>
                  <a:pt x="415811" y="219086"/>
                  <a:pt x="399407" y="230728"/>
                  <a:pt x="390676" y="227553"/>
                </a:cubicBezTo>
                <a:cubicBezTo>
                  <a:pt x="381945" y="224378"/>
                  <a:pt x="378506" y="203211"/>
                  <a:pt x="370039" y="205328"/>
                </a:cubicBezTo>
                <a:cubicBezTo>
                  <a:pt x="361572" y="207445"/>
                  <a:pt x="353370" y="242899"/>
                  <a:pt x="339876" y="240253"/>
                </a:cubicBezTo>
                <a:cubicBezTo>
                  <a:pt x="326382" y="237607"/>
                  <a:pt x="311566" y="191834"/>
                  <a:pt x="289076" y="189453"/>
                </a:cubicBezTo>
                <a:cubicBezTo>
                  <a:pt x="266587" y="187072"/>
                  <a:pt x="224783" y="233110"/>
                  <a:pt x="204939" y="225966"/>
                </a:cubicBezTo>
                <a:cubicBezTo>
                  <a:pt x="185095" y="218822"/>
                  <a:pt x="189858" y="154793"/>
                  <a:pt x="170014" y="146591"/>
                </a:cubicBezTo>
                <a:cubicBezTo>
                  <a:pt x="150170" y="138389"/>
                  <a:pt x="103074" y="186278"/>
                  <a:pt x="85876" y="176753"/>
                </a:cubicBezTo>
                <a:cubicBezTo>
                  <a:pt x="68678" y="167228"/>
                  <a:pt x="78468" y="99231"/>
                  <a:pt x="66826" y="89441"/>
                </a:cubicBezTo>
                <a:cubicBezTo>
                  <a:pt x="55184" y="79652"/>
                  <a:pt x="17613" y="132303"/>
                  <a:pt x="16026" y="118016"/>
                </a:cubicBezTo>
                <a:cubicBezTo>
                  <a:pt x="14439" y="103729"/>
                  <a:pt x="58360" y="-8719"/>
                  <a:pt x="55714" y="5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7" name="フリーフォーム: 図形 2076">
            <a:extLst>
              <a:ext uri="{FF2B5EF4-FFF2-40B4-BE49-F238E27FC236}">
                <a16:creationId xmlns:a16="http://schemas.microsoft.com/office/drawing/2014/main" id="{E86D4A04-58EF-4787-82A1-70061C804E08}"/>
              </a:ext>
            </a:extLst>
          </p:cNvPr>
          <p:cNvSpPr/>
          <p:nvPr/>
        </p:nvSpPr>
        <p:spPr>
          <a:xfrm>
            <a:off x="5902197" y="2503212"/>
            <a:ext cx="572727" cy="187500"/>
          </a:xfrm>
          <a:custGeom>
            <a:avLst/>
            <a:gdLst>
              <a:gd name="connsiteX0" fmla="*/ 4891 w 572727"/>
              <a:gd name="connsiteY0" fmla="*/ 73301 h 187500"/>
              <a:gd name="connsiteX1" fmla="*/ 58866 w 572727"/>
              <a:gd name="connsiteY1" fmla="*/ 66951 h 187500"/>
              <a:gd name="connsiteX2" fmla="*/ 285878 w 572727"/>
              <a:gd name="connsiteY2" fmla="*/ 3451 h 187500"/>
              <a:gd name="connsiteX3" fmla="*/ 570041 w 572727"/>
              <a:gd name="connsiteY3" fmla="*/ 186013 h 187500"/>
              <a:gd name="connsiteX4" fmla="*/ 412878 w 572727"/>
              <a:gd name="connsiteY4" fmla="*/ 87588 h 187500"/>
              <a:gd name="connsiteX5" fmla="*/ 152528 w 572727"/>
              <a:gd name="connsiteY5" fmla="*/ 46313 h 187500"/>
              <a:gd name="connsiteX6" fmla="*/ 4891 w 572727"/>
              <a:gd name="connsiteY6" fmla="*/ 73301 h 187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727" h="187500">
                <a:moveTo>
                  <a:pt x="4891" y="73301"/>
                </a:moveTo>
                <a:cubicBezTo>
                  <a:pt x="-10719" y="76741"/>
                  <a:pt x="12035" y="78593"/>
                  <a:pt x="58866" y="66951"/>
                </a:cubicBezTo>
                <a:cubicBezTo>
                  <a:pt x="105697" y="55309"/>
                  <a:pt x="200682" y="-16393"/>
                  <a:pt x="285878" y="3451"/>
                </a:cubicBezTo>
                <a:cubicBezTo>
                  <a:pt x="371074" y="23295"/>
                  <a:pt x="548874" y="171990"/>
                  <a:pt x="570041" y="186013"/>
                </a:cubicBezTo>
                <a:cubicBezTo>
                  <a:pt x="591208" y="200036"/>
                  <a:pt x="482464" y="110871"/>
                  <a:pt x="412878" y="87588"/>
                </a:cubicBezTo>
                <a:cubicBezTo>
                  <a:pt x="343293" y="64305"/>
                  <a:pt x="219732" y="47107"/>
                  <a:pt x="152528" y="46313"/>
                </a:cubicBezTo>
                <a:cubicBezTo>
                  <a:pt x="85324" y="45519"/>
                  <a:pt x="20501" y="69861"/>
                  <a:pt x="4891" y="7330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8" name="フリーフォーム: 図形 2077">
            <a:extLst>
              <a:ext uri="{FF2B5EF4-FFF2-40B4-BE49-F238E27FC236}">
                <a16:creationId xmlns:a16="http://schemas.microsoft.com/office/drawing/2014/main" id="{4D3B462F-234B-420A-BDB1-DBE58842DEAE}"/>
              </a:ext>
            </a:extLst>
          </p:cNvPr>
          <p:cNvSpPr/>
          <p:nvPr/>
        </p:nvSpPr>
        <p:spPr>
          <a:xfrm>
            <a:off x="5424454" y="2408902"/>
            <a:ext cx="349716" cy="120798"/>
          </a:xfrm>
          <a:custGeom>
            <a:avLst/>
            <a:gdLst>
              <a:gd name="connsiteX0" fmla="*/ 34 w 349716"/>
              <a:gd name="connsiteY0" fmla="*/ 15211 h 120798"/>
              <a:gd name="connsiteX1" fmla="*/ 176246 w 349716"/>
              <a:gd name="connsiteY1" fmla="*/ 7273 h 120798"/>
              <a:gd name="connsiteX2" fmla="*/ 346109 w 349716"/>
              <a:gd name="connsiteY2" fmla="*/ 118398 h 120798"/>
              <a:gd name="connsiteX3" fmla="*/ 9559 w 349716"/>
              <a:gd name="connsiteY3" fmla="*/ 85061 h 120798"/>
              <a:gd name="connsiteX4" fmla="*/ 308009 w 349716"/>
              <a:gd name="connsiteY4" fmla="*/ 102523 h 120798"/>
              <a:gd name="connsiteX5" fmla="*/ 190534 w 349716"/>
              <a:gd name="connsiteY5" fmla="*/ 51723 h 120798"/>
              <a:gd name="connsiteX6" fmla="*/ 34 w 349716"/>
              <a:gd name="connsiteY6" fmla="*/ 15211 h 120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716" h="120798">
                <a:moveTo>
                  <a:pt x="34" y="15211"/>
                </a:moveTo>
                <a:cubicBezTo>
                  <a:pt x="-2347" y="7803"/>
                  <a:pt x="118567" y="-9925"/>
                  <a:pt x="176246" y="7273"/>
                </a:cubicBezTo>
                <a:cubicBezTo>
                  <a:pt x="233925" y="24471"/>
                  <a:pt x="373890" y="105433"/>
                  <a:pt x="346109" y="118398"/>
                </a:cubicBezTo>
                <a:cubicBezTo>
                  <a:pt x="318328" y="131363"/>
                  <a:pt x="15909" y="87707"/>
                  <a:pt x="9559" y="85061"/>
                </a:cubicBezTo>
                <a:cubicBezTo>
                  <a:pt x="3209" y="82415"/>
                  <a:pt x="277847" y="108079"/>
                  <a:pt x="308009" y="102523"/>
                </a:cubicBezTo>
                <a:cubicBezTo>
                  <a:pt x="338171" y="96967"/>
                  <a:pt x="238424" y="66540"/>
                  <a:pt x="190534" y="51723"/>
                </a:cubicBezTo>
                <a:cubicBezTo>
                  <a:pt x="142644" y="36906"/>
                  <a:pt x="2415" y="22619"/>
                  <a:pt x="34" y="1521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79" name="フリーフォーム: 図形 2078">
            <a:extLst>
              <a:ext uri="{FF2B5EF4-FFF2-40B4-BE49-F238E27FC236}">
                <a16:creationId xmlns:a16="http://schemas.microsoft.com/office/drawing/2014/main" id="{A6CB25CC-7BB4-4AD9-A70C-EE94EA5029B6}"/>
              </a:ext>
            </a:extLst>
          </p:cNvPr>
          <p:cNvSpPr/>
          <p:nvPr/>
        </p:nvSpPr>
        <p:spPr>
          <a:xfrm>
            <a:off x="5621338" y="2323776"/>
            <a:ext cx="241614" cy="432033"/>
          </a:xfrm>
          <a:custGeom>
            <a:avLst/>
            <a:gdLst>
              <a:gd name="connsiteX0" fmla="*/ 92075 w 241614"/>
              <a:gd name="connsiteY0" fmla="*/ 324 h 432033"/>
              <a:gd name="connsiteX1" fmla="*/ 219075 w 241614"/>
              <a:gd name="connsiteY1" fmla="*/ 149549 h 432033"/>
              <a:gd name="connsiteX2" fmla="*/ 184150 w 241614"/>
              <a:gd name="connsiteY2" fmla="*/ 360687 h 432033"/>
              <a:gd name="connsiteX3" fmla="*/ 127000 w 241614"/>
              <a:gd name="connsiteY3" fmla="*/ 428949 h 432033"/>
              <a:gd name="connsiteX4" fmla="*/ 241300 w 241614"/>
              <a:gd name="connsiteY4" fmla="*/ 276549 h 432033"/>
              <a:gd name="connsiteX5" fmla="*/ 155575 w 241614"/>
              <a:gd name="connsiteY5" fmla="*/ 178124 h 432033"/>
              <a:gd name="connsiteX6" fmla="*/ 0 w 241614"/>
              <a:gd name="connsiteY6" fmla="*/ 27312 h 432033"/>
              <a:gd name="connsiteX7" fmla="*/ 155575 w 241614"/>
              <a:gd name="connsiteY7" fmla="*/ 106687 h 432033"/>
              <a:gd name="connsiteX8" fmla="*/ 92075 w 241614"/>
              <a:gd name="connsiteY8" fmla="*/ 324 h 432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1614" h="432033">
                <a:moveTo>
                  <a:pt x="92075" y="324"/>
                </a:moveTo>
                <a:cubicBezTo>
                  <a:pt x="102658" y="7468"/>
                  <a:pt x="203729" y="89489"/>
                  <a:pt x="219075" y="149549"/>
                </a:cubicBezTo>
                <a:cubicBezTo>
                  <a:pt x="234421" y="209609"/>
                  <a:pt x="199496" y="314120"/>
                  <a:pt x="184150" y="360687"/>
                </a:cubicBezTo>
                <a:cubicBezTo>
                  <a:pt x="168804" y="407254"/>
                  <a:pt x="117475" y="442972"/>
                  <a:pt x="127000" y="428949"/>
                </a:cubicBezTo>
                <a:cubicBezTo>
                  <a:pt x="136525" y="414926"/>
                  <a:pt x="236538" y="318353"/>
                  <a:pt x="241300" y="276549"/>
                </a:cubicBezTo>
                <a:cubicBezTo>
                  <a:pt x="246062" y="234745"/>
                  <a:pt x="195792" y="219663"/>
                  <a:pt x="155575" y="178124"/>
                </a:cubicBezTo>
                <a:cubicBezTo>
                  <a:pt x="115358" y="136585"/>
                  <a:pt x="0" y="39218"/>
                  <a:pt x="0" y="27312"/>
                </a:cubicBezTo>
                <a:cubicBezTo>
                  <a:pt x="0" y="15406"/>
                  <a:pt x="137054" y="106952"/>
                  <a:pt x="155575" y="106687"/>
                </a:cubicBezTo>
                <a:cubicBezTo>
                  <a:pt x="174096" y="106422"/>
                  <a:pt x="81492" y="-6820"/>
                  <a:pt x="92075" y="32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0" name="フリーフォーム: 図形 2079">
            <a:extLst>
              <a:ext uri="{FF2B5EF4-FFF2-40B4-BE49-F238E27FC236}">
                <a16:creationId xmlns:a16="http://schemas.microsoft.com/office/drawing/2014/main" id="{D5E0E24F-CD43-4CA9-9E9B-8C646345F214}"/>
              </a:ext>
            </a:extLst>
          </p:cNvPr>
          <p:cNvSpPr/>
          <p:nvPr/>
        </p:nvSpPr>
        <p:spPr>
          <a:xfrm>
            <a:off x="5309005" y="2569493"/>
            <a:ext cx="533370" cy="227758"/>
          </a:xfrm>
          <a:custGeom>
            <a:avLst/>
            <a:gdLst>
              <a:gd name="connsiteX0" fmla="*/ 532995 w 533370"/>
              <a:gd name="connsiteY0" fmla="*/ 670 h 227758"/>
              <a:gd name="connsiteX1" fmla="*/ 425045 w 533370"/>
              <a:gd name="connsiteY1" fmla="*/ 205457 h 227758"/>
              <a:gd name="connsiteX2" fmla="*/ 382183 w 533370"/>
              <a:gd name="connsiteY2" fmla="*/ 213395 h 227758"/>
              <a:gd name="connsiteX3" fmla="*/ 267883 w 533370"/>
              <a:gd name="connsiteY3" fmla="*/ 126082 h 227758"/>
              <a:gd name="connsiteX4" fmla="*/ 1183 w 533370"/>
              <a:gd name="connsiteY4" fmla="*/ 83220 h 227758"/>
              <a:gd name="connsiteX5" fmla="*/ 383770 w 533370"/>
              <a:gd name="connsiteY5" fmla="*/ 137195 h 227758"/>
              <a:gd name="connsiteX6" fmla="*/ 532995 w 533370"/>
              <a:gd name="connsiteY6" fmla="*/ 670 h 227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370" h="227758">
                <a:moveTo>
                  <a:pt x="532995" y="670"/>
                </a:moveTo>
                <a:cubicBezTo>
                  <a:pt x="539874" y="12047"/>
                  <a:pt x="450180" y="170003"/>
                  <a:pt x="425045" y="205457"/>
                </a:cubicBezTo>
                <a:cubicBezTo>
                  <a:pt x="399910" y="240911"/>
                  <a:pt x="408377" y="226624"/>
                  <a:pt x="382183" y="213395"/>
                </a:cubicBezTo>
                <a:cubicBezTo>
                  <a:pt x="355989" y="200166"/>
                  <a:pt x="331383" y="147778"/>
                  <a:pt x="267883" y="126082"/>
                </a:cubicBezTo>
                <a:cubicBezTo>
                  <a:pt x="204383" y="104386"/>
                  <a:pt x="-18131" y="81368"/>
                  <a:pt x="1183" y="83220"/>
                </a:cubicBezTo>
                <a:cubicBezTo>
                  <a:pt x="20497" y="85072"/>
                  <a:pt x="296722" y="148043"/>
                  <a:pt x="383770" y="137195"/>
                </a:cubicBezTo>
                <a:cubicBezTo>
                  <a:pt x="470818" y="126347"/>
                  <a:pt x="526116" y="-10707"/>
                  <a:pt x="532995" y="67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1" name="フリーフォーム: 図形 2080">
            <a:extLst>
              <a:ext uri="{FF2B5EF4-FFF2-40B4-BE49-F238E27FC236}">
                <a16:creationId xmlns:a16="http://schemas.microsoft.com/office/drawing/2014/main" id="{2551A57A-78CB-40B6-8FD7-9B8DF91531BB}"/>
              </a:ext>
            </a:extLst>
          </p:cNvPr>
          <p:cNvSpPr/>
          <p:nvPr/>
        </p:nvSpPr>
        <p:spPr>
          <a:xfrm>
            <a:off x="5471877" y="2565090"/>
            <a:ext cx="486061" cy="879587"/>
          </a:xfrm>
          <a:custGeom>
            <a:avLst/>
            <a:gdLst>
              <a:gd name="connsiteX0" fmla="*/ 476486 w 486061"/>
              <a:gd name="connsiteY0" fmla="*/ 120960 h 879587"/>
              <a:gd name="connsiteX1" fmla="*/ 220898 w 486061"/>
              <a:gd name="connsiteY1" fmla="*/ 489260 h 879587"/>
              <a:gd name="connsiteX2" fmla="*/ 233598 w 486061"/>
              <a:gd name="connsiteY2" fmla="*/ 724210 h 879587"/>
              <a:gd name="connsiteX3" fmla="*/ 430448 w 486061"/>
              <a:gd name="connsiteY3" fmla="*/ 863910 h 879587"/>
              <a:gd name="connsiteX4" fmla="*/ 462198 w 486061"/>
              <a:gd name="connsiteY4" fmla="*/ 876610 h 879587"/>
              <a:gd name="connsiteX5" fmla="*/ 227248 w 486061"/>
              <a:gd name="connsiteY5" fmla="*/ 867085 h 879587"/>
              <a:gd name="connsiteX6" fmla="*/ 43098 w 486061"/>
              <a:gd name="connsiteY6" fmla="*/ 828985 h 879587"/>
              <a:gd name="connsiteX7" fmla="*/ 16111 w 486061"/>
              <a:gd name="connsiteY7" fmla="*/ 700398 h 879587"/>
              <a:gd name="connsiteX8" fmla="*/ 249473 w 486061"/>
              <a:gd name="connsiteY8" fmla="*/ 252723 h 879587"/>
              <a:gd name="connsiteX9" fmla="*/ 414573 w 486061"/>
              <a:gd name="connsiteY9" fmla="*/ 5073 h 879587"/>
              <a:gd name="connsiteX10" fmla="*/ 476486 w 486061"/>
              <a:gd name="connsiteY10" fmla="*/ 120960 h 879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86061" h="879587">
                <a:moveTo>
                  <a:pt x="476486" y="120960"/>
                </a:moveTo>
                <a:cubicBezTo>
                  <a:pt x="444207" y="201658"/>
                  <a:pt x="261379" y="388718"/>
                  <a:pt x="220898" y="489260"/>
                </a:cubicBezTo>
                <a:cubicBezTo>
                  <a:pt x="180417" y="589802"/>
                  <a:pt x="198673" y="661768"/>
                  <a:pt x="233598" y="724210"/>
                </a:cubicBezTo>
                <a:cubicBezTo>
                  <a:pt x="268523" y="786652"/>
                  <a:pt x="392348" y="838510"/>
                  <a:pt x="430448" y="863910"/>
                </a:cubicBezTo>
                <a:cubicBezTo>
                  <a:pt x="468548" y="889310"/>
                  <a:pt x="496065" y="876081"/>
                  <a:pt x="462198" y="876610"/>
                </a:cubicBezTo>
                <a:cubicBezTo>
                  <a:pt x="428331" y="877139"/>
                  <a:pt x="297098" y="875022"/>
                  <a:pt x="227248" y="867085"/>
                </a:cubicBezTo>
                <a:cubicBezTo>
                  <a:pt x="157398" y="859148"/>
                  <a:pt x="78287" y="856766"/>
                  <a:pt x="43098" y="828985"/>
                </a:cubicBezTo>
                <a:cubicBezTo>
                  <a:pt x="7909" y="801204"/>
                  <a:pt x="-18285" y="796442"/>
                  <a:pt x="16111" y="700398"/>
                </a:cubicBezTo>
                <a:cubicBezTo>
                  <a:pt x="50507" y="604354"/>
                  <a:pt x="183063" y="368610"/>
                  <a:pt x="249473" y="252723"/>
                </a:cubicBezTo>
                <a:cubicBezTo>
                  <a:pt x="315883" y="136836"/>
                  <a:pt x="377002" y="28092"/>
                  <a:pt x="414573" y="5073"/>
                </a:cubicBezTo>
                <a:cubicBezTo>
                  <a:pt x="452144" y="-17946"/>
                  <a:pt x="508765" y="40262"/>
                  <a:pt x="476486" y="1209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2" name="フリーフォーム: 図形 2081">
            <a:extLst>
              <a:ext uri="{FF2B5EF4-FFF2-40B4-BE49-F238E27FC236}">
                <a16:creationId xmlns:a16="http://schemas.microsoft.com/office/drawing/2014/main" id="{8331832F-F67B-4D31-82DA-2E15B38020AE}"/>
              </a:ext>
            </a:extLst>
          </p:cNvPr>
          <p:cNvSpPr/>
          <p:nvPr/>
        </p:nvSpPr>
        <p:spPr>
          <a:xfrm>
            <a:off x="5263392" y="2767009"/>
            <a:ext cx="417862" cy="306424"/>
          </a:xfrm>
          <a:custGeom>
            <a:avLst/>
            <a:gdLst>
              <a:gd name="connsiteX0" fmla="*/ 26158 w 417862"/>
              <a:gd name="connsiteY0" fmla="*/ 1591 h 306424"/>
              <a:gd name="connsiteX1" fmla="*/ 99183 w 417862"/>
              <a:gd name="connsiteY1" fmla="*/ 11116 h 306424"/>
              <a:gd name="connsiteX2" fmla="*/ 405571 w 417862"/>
              <a:gd name="connsiteY2" fmla="*/ 36516 h 306424"/>
              <a:gd name="connsiteX3" fmla="*/ 353183 w 417862"/>
              <a:gd name="connsiteY3" fmla="*/ 134941 h 306424"/>
              <a:gd name="connsiteX4" fmla="*/ 313496 w 417862"/>
              <a:gd name="connsiteY4" fmla="*/ 265116 h 306424"/>
              <a:gd name="connsiteX5" fmla="*/ 305558 w 417862"/>
              <a:gd name="connsiteY5" fmla="*/ 306391 h 306424"/>
              <a:gd name="connsiteX6" fmla="*/ 316671 w 417862"/>
              <a:gd name="connsiteY6" fmla="*/ 260354 h 306424"/>
              <a:gd name="connsiteX7" fmla="*/ 321433 w 417862"/>
              <a:gd name="connsiteY7" fmla="*/ 206379 h 306424"/>
              <a:gd name="connsiteX8" fmla="*/ 758 w 417862"/>
              <a:gd name="connsiteY8" fmla="*/ 95254 h 306424"/>
              <a:gd name="connsiteX9" fmla="*/ 226183 w 417862"/>
              <a:gd name="connsiteY9" fmla="*/ 125416 h 306424"/>
              <a:gd name="connsiteX10" fmla="*/ 16633 w 417862"/>
              <a:gd name="connsiteY10" fmla="*/ 60329 h 306424"/>
              <a:gd name="connsiteX11" fmla="*/ 157921 w 417862"/>
              <a:gd name="connsiteY11" fmla="*/ 50804 h 306424"/>
              <a:gd name="connsiteX12" fmla="*/ 26158 w 417862"/>
              <a:gd name="connsiteY12" fmla="*/ 1591 h 30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17862" h="306424">
                <a:moveTo>
                  <a:pt x="26158" y="1591"/>
                </a:moveTo>
                <a:cubicBezTo>
                  <a:pt x="16368" y="-5024"/>
                  <a:pt x="99183" y="11116"/>
                  <a:pt x="99183" y="11116"/>
                </a:cubicBezTo>
                <a:cubicBezTo>
                  <a:pt x="162418" y="16937"/>
                  <a:pt x="363238" y="15878"/>
                  <a:pt x="405571" y="36516"/>
                </a:cubicBezTo>
                <a:cubicBezTo>
                  <a:pt x="447904" y="57154"/>
                  <a:pt x="368529" y="96841"/>
                  <a:pt x="353183" y="134941"/>
                </a:cubicBezTo>
                <a:cubicBezTo>
                  <a:pt x="337837" y="173041"/>
                  <a:pt x="321434" y="236541"/>
                  <a:pt x="313496" y="265116"/>
                </a:cubicBezTo>
                <a:cubicBezTo>
                  <a:pt x="305558" y="293691"/>
                  <a:pt x="305029" y="307185"/>
                  <a:pt x="305558" y="306391"/>
                </a:cubicBezTo>
                <a:cubicBezTo>
                  <a:pt x="306087" y="305597"/>
                  <a:pt x="314025" y="277023"/>
                  <a:pt x="316671" y="260354"/>
                </a:cubicBezTo>
                <a:cubicBezTo>
                  <a:pt x="319317" y="243685"/>
                  <a:pt x="374085" y="233896"/>
                  <a:pt x="321433" y="206379"/>
                </a:cubicBezTo>
                <a:cubicBezTo>
                  <a:pt x="268781" y="178862"/>
                  <a:pt x="16633" y="108748"/>
                  <a:pt x="758" y="95254"/>
                </a:cubicBezTo>
                <a:cubicBezTo>
                  <a:pt x="-15117" y="81760"/>
                  <a:pt x="223537" y="131237"/>
                  <a:pt x="226183" y="125416"/>
                </a:cubicBezTo>
                <a:cubicBezTo>
                  <a:pt x="228829" y="119595"/>
                  <a:pt x="28010" y="72764"/>
                  <a:pt x="16633" y="60329"/>
                </a:cubicBezTo>
                <a:cubicBezTo>
                  <a:pt x="5256" y="47894"/>
                  <a:pt x="156598" y="57948"/>
                  <a:pt x="157921" y="50804"/>
                </a:cubicBezTo>
                <a:cubicBezTo>
                  <a:pt x="159244" y="43660"/>
                  <a:pt x="35948" y="8206"/>
                  <a:pt x="26158" y="15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3" name="フリーフォーム: 図形 2082">
            <a:extLst>
              <a:ext uri="{FF2B5EF4-FFF2-40B4-BE49-F238E27FC236}">
                <a16:creationId xmlns:a16="http://schemas.microsoft.com/office/drawing/2014/main" id="{2EA7D7A2-B268-40F6-B4E8-5A140B3284FF}"/>
              </a:ext>
            </a:extLst>
          </p:cNvPr>
          <p:cNvSpPr/>
          <p:nvPr/>
        </p:nvSpPr>
        <p:spPr>
          <a:xfrm>
            <a:off x="5342858" y="3330571"/>
            <a:ext cx="357668" cy="424695"/>
          </a:xfrm>
          <a:custGeom>
            <a:avLst/>
            <a:gdLst>
              <a:gd name="connsiteX0" fmla="*/ 146717 w 357668"/>
              <a:gd name="connsiteY0" fmla="*/ 4 h 424695"/>
              <a:gd name="connsiteX1" fmla="*/ 345155 w 357668"/>
              <a:gd name="connsiteY1" fmla="*/ 160342 h 424695"/>
              <a:gd name="connsiteX2" fmla="*/ 313405 w 357668"/>
              <a:gd name="connsiteY2" fmla="*/ 150817 h 424695"/>
              <a:gd name="connsiteX3" fmla="*/ 119730 w 357668"/>
              <a:gd name="connsiteY3" fmla="*/ 225429 h 424695"/>
              <a:gd name="connsiteX4" fmla="*/ 99092 w 357668"/>
              <a:gd name="connsiteY4" fmla="*/ 420692 h 424695"/>
              <a:gd name="connsiteX5" fmla="*/ 92742 w 357668"/>
              <a:gd name="connsiteY5" fmla="*/ 341317 h 424695"/>
              <a:gd name="connsiteX6" fmla="*/ 667 w 357668"/>
              <a:gd name="connsiteY6" fmla="*/ 155579 h 424695"/>
              <a:gd name="connsiteX7" fmla="*/ 146717 w 357668"/>
              <a:gd name="connsiteY7" fmla="*/ 4 h 424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7668" h="424695">
                <a:moveTo>
                  <a:pt x="146717" y="4"/>
                </a:moveTo>
                <a:cubicBezTo>
                  <a:pt x="204132" y="798"/>
                  <a:pt x="317374" y="135207"/>
                  <a:pt x="345155" y="160342"/>
                </a:cubicBezTo>
                <a:cubicBezTo>
                  <a:pt x="372936" y="185477"/>
                  <a:pt x="350976" y="139969"/>
                  <a:pt x="313405" y="150817"/>
                </a:cubicBezTo>
                <a:cubicBezTo>
                  <a:pt x="275834" y="161665"/>
                  <a:pt x="155449" y="180450"/>
                  <a:pt x="119730" y="225429"/>
                </a:cubicBezTo>
                <a:cubicBezTo>
                  <a:pt x="84011" y="270408"/>
                  <a:pt x="103590" y="401377"/>
                  <a:pt x="99092" y="420692"/>
                </a:cubicBezTo>
                <a:cubicBezTo>
                  <a:pt x="94594" y="440007"/>
                  <a:pt x="109146" y="385503"/>
                  <a:pt x="92742" y="341317"/>
                </a:cubicBezTo>
                <a:cubicBezTo>
                  <a:pt x="76338" y="297132"/>
                  <a:pt x="-8329" y="207702"/>
                  <a:pt x="667" y="155579"/>
                </a:cubicBezTo>
                <a:cubicBezTo>
                  <a:pt x="9663" y="103456"/>
                  <a:pt x="89302" y="-790"/>
                  <a:pt x="146717" y="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4" name="フリーフォーム: 図形 2083">
            <a:extLst>
              <a:ext uri="{FF2B5EF4-FFF2-40B4-BE49-F238E27FC236}">
                <a16:creationId xmlns:a16="http://schemas.microsoft.com/office/drawing/2014/main" id="{4FF65CE1-CA72-472B-97C5-FF584ED6BCDD}"/>
              </a:ext>
            </a:extLst>
          </p:cNvPr>
          <p:cNvSpPr/>
          <p:nvPr/>
        </p:nvSpPr>
        <p:spPr>
          <a:xfrm>
            <a:off x="5945167" y="4542928"/>
            <a:ext cx="144552" cy="327869"/>
          </a:xfrm>
          <a:custGeom>
            <a:avLst/>
            <a:gdLst>
              <a:gd name="connsiteX0" fmla="*/ 21 w 144552"/>
              <a:gd name="connsiteY0" fmla="*/ 497 h 327869"/>
              <a:gd name="connsiteX1" fmla="*/ 123846 w 144552"/>
              <a:gd name="connsiteY1" fmla="*/ 170360 h 327869"/>
              <a:gd name="connsiteX2" fmla="*/ 31771 w 144552"/>
              <a:gd name="connsiteY2" fmla="*/ 327522 h 327869"/>
              <a:gd name="connsiteX3" fmla="*/ 127021 w 144552"/>
              <a:gd name="connsiteY3" fmla="*/ 210047 h 327869"/>
              <a:gd name="connsiteX4" fmla="*/ 134958 w 144552"/>
              <a:gd name="connsiteY4" fmla="*/ 121147 h 327869"/>
              <a:gd name="connsiteX5" fmla="*/ 21 w 144552"/>
              <a:gd name="connsiteY5" fmla="*/ 497 h 327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552" h="327869">
                <a:moveTo>
                  <a:pt x="21" y="497"/>
                </a:moveTo>
                <a:cubicBezTo>
                  <a:pt x="-1831" y="8699"/>
                  <a:pt x="118554" y="115856"/>
                  <a:pt x="123846" y="170360"/>
                </a:cubicBezTo>
                <a:cubicBezTo>
                  <a:pt x="129138" y="224864"/>
                  <a:pt x="31242" y="320908"/>
                  <a:pt x="31771" y="327522"/>
                </a:cubicBezTo>
                <a:cubicBezTo>
                  <a:pt x="32300" y="334136"/>
                  <a:pt x="109823" y="244443"/>
                  <a:pt x="127021" y="210047"/>
                </a:cubicBezTo>
                <a:cubicBezTo>
                  <a:pt x="144219" y="175651"/>
                  <a:pt x="152156" y="154484"/>
                  <a:pt x="134958" y="121147"/>
                </a:cubicBezTo>
                <a:cubicBezTo>
                  <a:pt x="117760" y="87810"/>
                  <a:pt x="1873" y="-7705"/>
                  <a:pt x="21" y="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5" name="フリーフォーム: 図形 2084">
            <a:extLst>
              <a:ext uri="{FF2B5EF4-FFF2-40B4-BE49-F238E27FC236}">
                <a16:creationId xmlns:a16="http://schemas.microsoft.com/office/drawing/2014/main" id="{BF670657-5EA0-4D81-BD46-AAB019AFC477}"/>
              </a:ext>
            </a:extLst>
          </p:cNvPr>
          <p:cNvSpPr/>
          <p:nvPr/>
        </p:nvSpPr>
        <p:spPr>
          <a:xfrm>
            <a:off x="6411534" y="4466835"/>
            <a:ext cx="432199" cy="156883"/>
          </a:xfrm>
          <a:custGeom>
            <a:avLst/>
            <a:gdLst>
              <a:gd name="connsiteX0" fmla="*/ 6729 w 432199"/>
              <a:gd name="connsiteY0" fmla="*/ 155965 h 156883"/>
              <a:gd name="connsiteX1" fmla="*/ 113091 w 432199"/>
              <a:gd name="connsiteY1" fmla="*/ 113103 h 156883"/>
              <a:gd name="connsiteX2" fmla="*/ 427416 w 432199"/>
              <a:gd name="connsiteY2" fmla="*/ 390 h 156883"/>
              <a:gd name="connsiteX3" fmla="*/ 281366 w 432199"/>
              <a:gd name="connsiteY3" fmla="*/ 78178 h 156883"/>
              <a:gd name="connsiteX4" fmla="*/ 6729 w 432199"/>
              <a:gd name="connsiteY4" fmla="*/ 155965 h 156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199" h="156883">
                <a:moveTo>
                  <a:pt x="6729" y="155965"/>
                </a:moveTo>
                <a:cubicBezTo>
                  <a:pt x="-21317" y="161786"/>
                  <a:pt x="42977" y="139032"/>
                  <a:pt x="113091" y="113103"/>
                </a:cubicBezTo>
                <a:cubicBezTo>
                  <a:pt x="183205" y="87174"/>
                  <a:pt x="399370" y="6211"/>
                  <a:pt x="427416" y="390"/>
                </a:cubicBezTo>
                <a:cubicBezTo>
                  <a:pt x="455462" y="-5431"/>
                  <a:pt x="354126" y="55424"/>
                  <a:pt x="281366" y="78178"/>
                </a:cubicBezTo>
                <a:cubicBezTo>
                  <a:pt x="208606" y="100932"/>
                  <a:pt x="34775" y="150144"/>
                  <a:pt x="6729" y="1559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6" name="フリーフォーム: 図形 2085">
            <a:extLst>
              <a:ext uri="{FF2B5EF4-FFF2-40B4-BE49-F238E27FC236}">
                <a16:creationId xmlns:a16="http://schemas.microsoft.com/office/drawing/2014/main" id="{1B22BDB8-5830-48BB-B653-B8D20885C822}"/>
              </a:ext>
            </a:extLst>
          </p:cNvPr>
          <p:cNvSpPr/>
          <p:nvPr/>
        </p:nvSpPr>
        <p:spPr>
          <a:xfrm>
            <a:off x="6181424" y="4420718"/>
            <a:ext cx="265006" cy="332086"/>
          </a:xfrm>
          <a:custGeom>
            <a:avLst/>
            <a:gdLst>
              <a:gd name="connsiteX0" fmla="*/ 1889 w 265006"/>
              <a:gd name="connsiteY0" fmla="*/ 470 h 332086"/>
              <a:gd name="connsiteX1" fmla="*/ 255889 w 265006"/>
              <a:gd name="connsiteY1" fmla="*/ 148107 h 332086"/>
              <a:gd name="connsiteX2" fmla="*/ 211439 w 265006"/>
              <a:gd name="connsiteY2" fmla="*/ 329082 h 332086"/>
              <a:gd name="connsiteX3" fmla="*/ 238426 w 265006"/>
              <a:gd name="connsiteY3" fmla="*/ 256057 h 332086"/>
              <a:gd name="connsiteX4" fmla="*/ 243189 w 265006"/>
              <a:gd name="connsiteY4" fmla="*/ 189382 h 332086"/>
              <a:gd name="connsiteX5" fmla="*/ 144764 w 265006"/>
              <a:gd name="connsiteY5" fmla="*/ 103657 h 332086"/>
              <a:gd name="connsiteX6" fmla="*/ 1889 w 265006"/>
              <a:gd name="connsiteY6" fmla="*/ 470 h 332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5006" h="332086">
                <a:moveTo>
                  <a:pt x="1889" y="470"/>
                </a:moveTo>
                <a:cubicBezTo>
                  <a:pt x="20410" y="7878"/>
                  <a:pt x="220964" y="93338"/>
                  <a:pt x="255889" y="148107"/>
                </a:cubicBezTo>
                <a:cubicBezTo>
                  <a:pt x="290814" y="202876"/>
                  <a:pt x="214350" y="311090"/>
                  <a:pt x="211439" y="329082"/>
                </a:cubicBezTo>
                <a:cubicBezTo>
                  <a:pt x="208528" y="347074"/>
                  <a:pt x="233134" y="279340"/>
                  <a:pt x="238426" y="256057"/>
                </a:cubicBezTo>
                <a:cubicBezTo>
                  <a:pt x="243718" y="232774"/>
                  <a:pt x="258799" y="214782"/>
                  <a:pt x="243189" y="189382"/>
                </a:cubicBezTo>
                <a:cubicBezTo>
                  <a:pt x="227579" y="163982"/>
                  <a:pt x="183393" y="132232"/>
                  <a:pt x="144764" y="103657"/>
                </a:cubicBezTo>
                <a:cubicBezTo>
                  <a:pt x="106135" y="75082"/>
                  <a:pt x="-16632" y="-6938"/>
                  <a:pt x="1889" y="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7" name="フリーフォーム: 図形 2086">
            <a:extLst>
              <a:ext uri="{FF2B5EF4-FFF2-40B4-BE49-F238E27FC236}">
                <a16:creationId xmlns:a16="http://schemas.microsoft.com/office/drawing/2014/main" id="{58013C2A-1894-4AB2-B9C7-19E0F00A6D4A}"/>
              </a:ext>
            </a:extLst>
          </p:cNvPr>
          <p:cNvSpPr/>
          <p:nvPr/>
        </p:nvSpPr>
        <p:spPr>
          <a:xfrm>
            <a:off x="6178324" y="4468810"/>
            <a:ext cx="188323" cy="258052"/>
          </a:xfrm>
          <a:custGeom>
            <a:avLst/>
            <a:gdLst>
              <a:gd name="connsiteX0" fmla="*/ 226 w 188323"/>
              <a:gd name="connsiteY0" fmla="*/ 3 h 258052"/>
              <a:gd name="connsiteX1" fmla="*/ 138339 w 188323"/>
              <a:gd name="connsiteY1" fmla="*/ 95253 h 258052"/>
              <a:gd name="connsiteX2" fmla="*/ 154214 w 188323"/>
              <a:gd name="connsiteY2" fmla="*/ 257178 h 258052"/>
              <a:gd name="connsiteX3" fmla="*/ 181201 w 188323"/>
              <a:gd name="connsiteY3" fmla="*/ 157165 h 258052"/>
              <a:gd name="connsiteX4" fmla="*/ 174851 w 188323"/>
              <a:gd name="connsiteY4" fmla="*/ 98428 h 258052"/>
              <a:gd name="connsiteX5" fmla="*/ 226 w 188323"/>
              <a:gd name="connsiteY5" fmla="*/ 3 h 2580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8323" h="258052">
                <a:moveTo>
                  <a:pt x="226" y="3"/>
                </a:moveTo>
                <a:cubicBezTo>
                  <a:pt x="-5859" y="-526"/>
                  <a:pt x="112674" y="52391"/>
                  <a:pt x="138339" y="95253"/>
                </a:cubicBezTo>
                <a:cubicBezTo>
                  <a:pt x="164004" y="138115"/>
                  <a:pt x="147070" y="246859"/>
                  <a:pt x="154214" y="257178"/>
                </a:cubicBezTo>
                <a:cubicBezTo>
                  <a:pt x="161358" y="267497"/>
                  <a:pt x="177762" y="183623"/>
                  <a:pt x="181201" y="157165"/>
                </a:cubicBezTo>
                <a:cubicBezTo>
                  <a:pt x="184640" y="130707"/>
                  <a:pt x="198399" y="120388"/>
                  <a:pt x="174851" y="98428"/>
                </a:cubicBezTo>
                <a:cubicBezTo>
                  <a:pt x="151303" y="76468"/>
                  <a:pt x="6311" y="532"/>
                  <a:pt x="226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8" name="フリーフォーム: 図形 2087">
            <a:extLst>
              <a:ext uri="{FF2B5EF4-FFF2-40B4-BE49-F238E27FC236}">
                <a16:creationId xmlns:a16="http://schemas.microsoft.com/office/drawing/2014/main" id="{05AD23A4-B578-426E-8AE7-F1B481FAE0B6}"/>
              </a:ext>
            </a:extLst>
          </p:cNvPr>
          <p:cNvSpPr/>
          <p:nvPr/>
        </p:nvSpPr>
        <p:spPr>
          <a:xfrm>
            <a:off x="6056935" y="4124596"/>
            <a:ext cx="174802" cy="211798"/>
          </a:xfrm>
          <a:custGeom>
            <a:avLst/>
            <a:gdLst>
              <a:gd name="connsiteX0" fmla="*/ 159715 w 174802"/>
              <a:gd name="connsiteY0" fmla="*/ 787 h 211798"/>
              <a:gd name="connsiteX1" fmla="*/ 96215 w 174802"/>
              <a:gd name="connsiteY1" fmla="*/ 148954 h 211798"/>
              <a:gd name="connsiteX2" fmla="*/ 965 w 174802"/>
              <a:gd name="connsiteY2" fmla="*/ 210337 h 211798"/>
              <a:gd name="connsiteX3" fmla="*/ 159715 w 174802"/>
              <a:gd name="connsiteY3" fmla="*/ 93921 h 211798"/>
              <a:gd name="connsiteX4" fmla="*/ 159715 w 174802"/>
              <a:gd name="connsiteY4" fmla="*/ 787 h 211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4802" h="211798">
                <a:moveTo>
                  <a:pt x="159715" y="787"/>
                </a:moveTo>
                <a:cubicBezTo>
                  <a:pt x="149132" y="9959"/>
                  <a:pt x="122673" y="114029"/>
                  <a:pt x="96215" y="148954"/>
                </a:cubicBezTo>
                <a:cubicBezTo>
                  <a:pt x="69757" y="183879"/>
                  <a:pt x="-9618" y="219509"/>
                  <a:pt x="965" y="210337"/>
                </a:cubicBezTo>
                <a:cubicBezTo>
                  <a:pt x="11548" y="201165"/>
                  <a:pt x="131846" y="122849"/>
                  <a:pt x="159715" y="93921"/>
                </a:cubicBezTo>
                <a:cubicBezTo>
                  <a:pt x="187584" y="64993"/>
                  <a:pt x="170298" y="-8385"/>
                  <a:pt x="159715" y="7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89" name="フリーフォーム: 図形 2088">
            <a:extLst>
              <a:ext uri="{FF2B5EF4-FFF2-40B4-BE49-F238E27FC236}">
                <a16:creationId xmlns:a16="http://schemas.microsoft.com/office/drawing/2014/main" id="{EC32FBDE-15B1-4E59-8867-A0C92723AEF9}"/>
              </a:ext>
            </a:extLst>
          </p:cNvPr>
          <p:cNvSpPr/>
          <p:nvPr/>
        </p:nvSpPr>
        <p:spPr>
          <a:xfrm>
            <a:off x="5319821" y="4322083"/>
            <a:ext cx="1265910" cy="457401"/>
          </a:xfrm>
          <a:custGeom>
            <a:avLst/>
            <a:gdLst>
              <a:gd name="connsiteX0" fmla="*/ 43812 w 1265910"/>
              <a:gd name="connsiteY0" fmla="*/ 61534 h 457401"/>
              <a:gd name="connsiteX1" fmla="*/ 361312 w 1265910"/>
              <a:gd name="connsiteY1" fmla="*/ 27667 h 457401"/>
              <a:gd name="connsiteX2" fmla="*/ 488312 w 1265910"/>
              <a:gd name="connsiteY2" fmla="*/ 201234 h 457401"/>
              <a:gd name="connsiteX3" fmla="*/ 494662 w 1265910"/>
              <a:gd name="connsiteY3" fmla="*/ 309184 h 457401"/>
              <a:gd name="connsiteX4" fmla="*/ 767712 w 1265910"/>
              <a:gd name="connsiteY4" fmla="*/ 232984 h 457401"/>
              <a:gd name="connsiteX5" fmla="*/ 848146 w 1265910"/>
              <a:gd name="connsiteY5" fmla="*/ 103867 h 457401"/>
              <a:gd name="connsiteX6" fmla="*/ 1017479 w 1265910"/>
              <a:gd name="connsiteY6" fmla="*/ 254150 h 457401"/>
              <a:gd name="connsiteX7" fmla="*/ 1260896 w 1265910"/>
              <a:gd name="connsiteY7" fmla="*/ 150 h 457401"/>
              <a:gd name="connsiteX8" fmla="*/ 1129662 w 1265910"/>
              <a:gd name="connsiteY8" fmla="*/ 296484 h 457401"/>
              <a:gd name="connsiteX9" fmla="*/ 549696 w 1265910"/>
              <a:gd name="connsiteY9" fmla="*/ 457350 h 457401"/>
              <a:gd name="connsiteX10" fmla="*/ 58629 w 1265910"/>
              <a:gd name="connsiteY10" fmla="*/ 281667 h 457401"/>
              <a:gd name="connsiteX11" fmla="*/ 43812 w 1265910"/>
              <a:gd name="connsiteY11" fmla="*/ 61534 h 45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65910" h="457401">
                <a:moveTo>
                  <a:pt x="43812" y="61534"/>
                </a:moveTo>
                <a:cubicBezTo>
                  <a:pt x="94259" y="19201"/>
                  <a:pt x="287229" y="4384"/>
                  <a:pt x="361312" y="27667"/>
                </a:cubicBezTo>
                <a:cubicBezTo>
                  <a:pt x="435395" y="50950"/>
                  <a:pt x="466087" y="154315"/>
                  <a:pt x="488312" y="201234"/>
                </a:cubicBezTo>
                <a:cubicBezTo>
                  <a:pt x="510537" y="248153"/>
                  <a:pt x="448095" y="303892"/>
                  <a:pt x="494662" y="309184"/>
                </a:cubicBezTo>
                <a:cubicBezTo>
                  <a:pt x="541229" y="314476"/>
                  <a:pt x="708798" y="267204"/>
                  <a:pt x="767712" y="232984"/>
                </a:cubicBezTo>
                <a:cubicBezTo>
                  <a:pt x="826626" y="198765"/>
                  <a:pt x="806518" y="100339"/>
                  <a:pt x="848146" y="103867"/>
                </a:cubicBezTo>
                <a:cubicBezTo>
                  <a:pt x="889774" y="107395"/>
                  <a:pt x="948687" y="271436"/>
                  <a:pt x="1017479" y="254150"/>
                </a:cubicBezTo>
                <a:cubicBezTo>
                  <a:pt x="1086271" y="236864"/>
                  <a:pt x="1242199" y="-6906"/>
                  <a:pt x="1260896" y="150"/>
                </a:cubicBezTo>
                <a:cubicBezTo>
                  <a:pt x="1279593" y="7206"/>
                  <a:pt x="1248195" y="220284"/>
                  <a:pt x="1129662" y="296484"/>
                </a:cubicBezTo>
                <a:cubicBezTo>
                  <a:pt x="1011129" y="372684"/>
                  <a:pt x="728201" y="459819"/>
                  <a:pt x="549696" y="457350"/>
                </a:cubicBezTo>
                <a:cubicBezTo>
                  <a:pt x="371191" y="454881"/>
                  <a:pt x="144707" y="342345"/>
                  <a:pt x="58629" y="281667"/>
                </a:cubicBezTo>
                <a:cubicBezTo>
                  <a:pt x="-27449" y="220989"/>
                  <a:pt x="-6635" y="103867"/>
                  <a:pt x="43812" y="6153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0" name="フリーフォーム: 図形 2089">
            <a:extLst>
              <a:ext uri="{FF2B5EF4-FFF2-40B4-BE49-F238E27FC236}">
                <a16:creationId xmlns:a16="http://schemas.microsoft.com/office/drawing/2014/main" id="{95BE79BB-E4E9-4FB6-9A49-C4B7981A667A}"/>
              </a:ext>
            </a:extLst>
          </p:cNvPr>
          <p:cNvSpPr/>
          <p:nvPr/>
        </p:nvSpPr>
        <p:spPr>
          <a:xfrm>
            <a:off x="5265737" y="4744990"/>
            <a:ext cx="873686" cy="535875"/>
          </a:xfrm>
          <a:custGeom>
            <a:avLst/>
            <a:gdLst>
              <a:gd name="connsiteX0" fmla="*/ 1 w 873686"/>
              <a:gd name="connsiteY0" fmla="*/ 48 h 535875"/>
              <a:gd name="connsiteX1" fmla="*/ 636588 w 873686"/>
              <a:gd name="connsiteY1" fmla="*/ 239760 h 535875"/>
              <a:gd name="connsiteX2" fmla="*/ 766763 w 873686"/>
              <a:gd name="connsiteY2" fmla="*/ 385810 h 535875"/>
              <a:gd name="connsiteX3" fmla="*/ 869951 w 873686"/>
              <a:gd name="connsiteY3" fmla="*/ 533448 h 535875"/>
              <a:gd name="connsiteX4" fmla="*/ 630238 w 873686"/>
              <a:gd name="connsiteY4" fmla="*/ 260398 h 535875"/>
              <a:gd name="connsiteX5" fmla="*/ 1 w 873686"/>
              <a:gd name="connsiteY5" fmla="*/ 48 h 53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686" h="535875">
                <a:moveTo>
                  <a:pt x="1" y="48"/>
                </a:moveTo>
                <a:cubicBezTo>
                  <a:pt x="1059" y="-3391"/>
                  <a:pt x="508794" y="175466"/>
                  <a:pt x="636588" y="239760"/>
                </a:cubicBezTo>
                <a:cubicBezTo>
                  <a:pt x="764382" y="304054"/>
                  <a:pt x="727869" y="336862"/>
                  <a:pt x="766763" y="385810"/>
                </a:cubicBezTo>
                <a:cubicBezTo>
                  <a:pt x="805657" y="434758"/>
                  <a:pt x="892705" y="554350"/>
                  <a:pt x="869951" y="533448"/>
                </a:cubicBezTo>
                <a:cubicBezTo>
                  <a:pt x="847197" y="512546"/>
                  <a:pt x="775230" y="347710"/>
                  <a:pt x="630238" y="260398"/>
                </a:cubicBezTo>
                <a:cubicBezTo>
                  <a:pt x="485246" y="173086"/>
                  <a:pt x="-1057" y="3487"/>
                  <a:pt x="1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1" name="フリーフォーム: 図形 2090">
            <a:extLst>
              <a:ext uri="{FF2B5EF4-FFF2-40B4-BE49-F238E27FC236}">
                <a16:creationId xmlns:a16="http://schemas.microsoft.com/office/drawing/2014/main" id="{C6254161-E2A4-4543-B6ED-6EA1997DF266}"/>
              </a:ext>
            </a:extLst>
          </p:cNvPr>
          <p:cNvSpPr/>
          <p:nvPr/>
        </p:nvSpPr>
        <p:spPr>
          <a:xfrm>
            <a:off x="5315168" y="4739441"/>
            <a:ext cx="1500491" cy="660468"/>
          </a:xfrm>
          <a:custGeom>
            <a:avLst/>
            <a:gdLst>
              <a:gd name="connsiteX0" fmla="*/ 399832 w 1500491"/>
              <a:gd name="connsiteY0" fmla="*/ 54809 h 660468"/>
              <a:gd name="connsiteX1" fmla="*/ 757020 w 1500491"/>
              <a:gd name="connsiteY1" fmla="*/ 45284 h 660468"/>
              <a:gd name="connsiteX2" fmla="*/ 1084045 w 1500491"/>
              <a:gd name="connsiteY2" fmla="*/ 102434 h 660468"/>
              <a:gd name="connsiteX3" fmla="*/ 1425357 w 1500491"/>
              <a:gd name="connsiteY3" fmla="*/ 288172 h 660468"/>
              <a:gd name="connsiteX4" fmla="*/ 1404720 w 1500491"/>
              <a:gd name="connsiteY4" fmla="*/ 313572 h 660468"/>
              <a:gd name="connsiteX5" fmla="*/ 1499970 w 1500491"/>
              <a:gd name="connsiteY5" fmla="*/ 353259 h 660468"/>
              <a:gd name="connsiteX6" fmla="*/ 1355507 w 1500491"/>
              <a:gd name="connsiteY6" fmla="*/ 361197 h 660468"/>
              <a:gd name="connsiteX7" fmla="*/ 1450757 w 1500491"/>
              <a:gd name="connsiteY7" fmla="*/ 413584 h 660468"/>
              <a:gd name="connsiteX8" fmla="*/ 1353920 w 1500491"/>
              <a:gd name="connsiteY8" fmla="*/ 424697 h 660468"/>
              <a:gd name="connsiteX9" fmla="*/ 1465045 w 1500491"/>
              <a:gd name="connsiteY9" fmla="*/ 489784 h 660468"/>
              <a:gd name="connsiteX10" fmla="*/ 1380907 w 1500491"/>
              <a:gd name="connsiteY10" fmla="*/ 496134 h 660468"/>
              <a:gd name="connsiteX11" fmla="*/ 1414245 w 1500491"/>
              <a:gd name="connsiteY11" fmla="*/ 572334 h 660468"/>
              <a:gd name="connsiteX12" fmla="*/ 1255495 w 1500491"/>
              <a:gd name="connsiteY12" fmla="*/ 507247 h 660468"/>
              <a:gd name="connsiteX13" fmla="*/ 1311057 w 1500491"/>
              <a:gd name="connsiteY13" fmla="*/ 505659 h 660468"/>
              <a:gd name="connsiteX14" fmla="*/ 879257 w 1500491"/>
              <a:gd name="connsiteY14" fmla="*/ 211972 h 660468"/>
              <a:gd name="connsiteX15" fmla="*/ 953870 w 1500491"/>
              <a:gd name="connsiteY15" fmla="*/ 427872 h 660468"/>
              <a:gd name="connsiteX16" fmla="*/ 891957 w 1500491"/>
              <a:gd name="connsiteY16" fmla="*/ 405647 h 660468"/>
              <a:gd name="connsiteX17" fmla="*/ 911007 w 1500491"/>
              <a:gd name="connsiteY17" fmla="*/ 435809 h 660468"/>
              <a:gd name="connsiteX18" fmla="*/ 977682 w 1500491"/>
              <a:gd name="connsiteY18" fmla="*/ 562809 h 660468"/>
              <a:gd name="connsiteX19" fmla="*/ 918945 w 1500491"/>
              <a:gd name="connsiteY19" fmla="*/ 567572 h 660468"/>
              <a:gd name="connsiteX20" fmla="*/ 974507 w 1500491"/>
              <a:gd name="connsiteY20" fmla="*/ 659647 h 660468"/>
              <a:gd name="connsiteX21" fmla="*/ 884020 w 1500491"/>
              <a:gd name="connsiteY21" fmla="*/ 597734 h 660468"/>
              <a:gd name="connsiteX22" fmla="*/ 757020 w 1500491"/>
              <a:gd name="connsiteY22" fmla="*/ 364372 h 660468"/>
              <a:gd name="connsiteX23" fmla="*/ 614145 w 1500491"/>
              <a:gd name="connsiteY23" fmla="*/ 231022 h 660468"/>
              <a:gd name="connsiteX24" fmla="*/ 295057 w 1500491"/>
              <a:gd name="connsiteY24" fmla="*/ 119897 h 660468"/>
              <a:gd name="connsiteX25" fmla="*/ 1370 w 1500491"/>
              <a:gd name="connsiteY25" fmla="*/ 834 h 660468"/>
              <a:gd name="connsiteX26" fmla="*/ 399832 w 1500491"/>
              <a:gd name="connsiteY26" fmla="*/ 54809 h 660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1500491" h="660468">
                <a:moveTo>
                  <a:pt x="399832" y="54809"/>
                </a:moveTo>
                <a:cubicBezTo>
                  <a:pt x="525774" y="62217"/>
                  <a:pt x="642985" y="37347"/>
                  <a:pt x="757020" y="45284"/>
                </a:cubicBezTo>
                <a:cubicBezTo>
                  <a:pt x="871055" y="53221"/>
                  <a:pt x="972656" y="61953"/>
                  <a:pt x="1084045" y="102434"/>
                </a:cubicBezTo>
                <a:cubicBezTo>
                  <a:pt x="1195434" y="142915"/>
                  <a:pt x="1371911" y="252982"/>
                  <a:pt x="1425357" y="288172"/>
                </a:cubicBezTo>
                <a:cubicBezTo>
                  <a:pt x="1478803" y="323362"/>
                  <a:pt x="1392284" y="302724"/>
                  <a:pt x="1404720" y="313572"/>
                </a:cubicBezTo>
                <a:cubicBezTo>
                  <a:pt x="1417156" y="324420"/>
                  <a:pt x="1508172" y="345322"/>
                  <a:pt x="1499970" y="353259"/>
                </a:cubicBezTo>
                <a:cubicBezTo>
                  <a:pt x="1491768" y="361196"/>
                  <a:pt x="1363709" y="351143"/>
                  <a:pt x="1355507" y="361197"/>
                </a:cubicBezTo>
                <a:cubicBezTo>
                  <a:pt x="1347305" y="371251"/>
                  <a:pt x="1451022" y="403001"/>
                  <a:pt x="1450757" y="413584"/>
                </a:cubicBezTo>
                <a:cubicBezTo>
                  <a:pt x="1450492" y="424167"/>
                  <a:pt x="1351539" y="411997"/>
                  <a:pt x="1353920" y="424697"/>
                </a:cubicBezTo>
                <a:cubicBezTo>
                  <a:pt x="1356301" y="437397"/>
                  <a:pt x="1460547" y="477878"/>
                  <a:pt x="1465045" y="489784"/>
                </a:cubicBezTo>
                <a:cubicBezTo>
                  <a:pt x="1469543" y="501690"/>
                  <a:pt x="1389374" y="482376"/>
                  <a:pt x="1380907" y="496134"/>
                </a:cubicBezTo>
                <a:cubicBezTo>
                  <a:pt x="1372440" y="509892"/>
                  <a:pt x="1435147" y="570482"/>
                  <a:pt x="1414245" y="572334"/>
                </a:cubicBezTo>
                <a:cubicBezTo>
                  <a:pt x="1393343" y="574186"/>
                  <a:pt x="1272693" y="518359"/>
                  <a:pt x="1255495" y="507247"/>
                </a:cubicBezTo>
                <a:cubicBezTo>
                  <a:pt x="1238297" y="496135"/>
                  <a:pt x="1373763" y="554871"/>
                  <a:pt x="1311057" y="505659"/>
                </a:cubicBezTo>
                <a:cubicBezTo>
                  <a:pt x="1248351" y="456447"/>
                  <a:pt x="938788" y="224937"/>
                  <a:pt x="879257" y="211972"/>
                </a:cubicBezTo>
                <a:cubicBezTo>
                  <a:pt x="819726" y="199008"/>
                  <a:pt x="951753" y="395593"/>
                  <a:pt x="953870" y="427872"/>
                </a:cubicBezTo>
                <a:cubicBezTo>
                  <a:pt x="955987" y="460151"/>
                  <a:pt x="899101" y="404324"/>
                  <a:pt x="891957" y="405647"/>
                </a:cubicBezTo>
                <a:cubicBezTo>
                  <a:pt x="884813" y="406970"/>
                  <a:pt x="896720" y="409615"/>
                  <a:pt x="911007" y="435809"/>
                </a:cubicBezTo>
                <a:cubicBezTo>
                  <a:pt x="925294" y="462003"/>
                  <a:pt x="976359" y="540849"/>
                  <a:pt x="977682" y="562809"/>
                </a:cubicBezTo>
                <a:cubicBezTo>
                  <a:pt x="979005" y="584769"/>
                  <a:pt x="919474" y="551432"/>
                  <a:pt x="918945" y="567572"/>
                </a:cubicBezTo>
                <a:cubicBezTo>
                  <a:pt x="918416" y="583712"/>
                  <a:pt x="980328" y="654620"/>
                  <a:pt x="974507" y="659647"/>
                </a:cubicBezTo>
                <a:cubicBezTo>
                  <a:pt x="968686" y="664674"/>
                  <a:pt x="920268" y="646947"/>
                  <a:pt x="884020" y="597734"/>
                </a:cubicBezTo>
                <a:cubicBezTo>
                  <a:pt x="847772" y="548522"/>
                  <a:pt x="801999" y="425491"/>
                  <a:pt x="757020" y="364372"/>
                </a:cubicBezTo>
                <a:cubicBezTo>
                  <a:pt x="712041" y="303253"/>
                  <a:pt x="691139" y="271768"/>
                  <a:pt x="614145" y="231022"/>
                </a:cubicBezTo>
                <a:cubicBezTo>
                  <a:pt x="537151" y="190276"/>
                  <a:pt x="397186" y="158262"/>
                  <a:pt x="295057" y="119897"/>
                </a:cubicBezTo>
                <a:cubicBezTo>
                  <a:pt x="192928" y="81532"/>
                  <a:pt x="-19003" y="9036"/>
                  <a:pt x="1370" y="834"/>
                </a:cubicBezTo>
                <a:cubicBezTo>
                  <a:pt x="21743" y="-7368"/>
                  <a:pt x="273890" y="47401"/>
                  <a:pt x="399832" y="548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2" name="フリーフォーム: 図形 2091">
            <a:extLst>
              <a:ext uri="{FF2B5EF4-FFF2-40B4-BE49-F238E27FC236}">
                <a16:creationId xmlns:a16="http://schemas.microsoft.com/office/drawing/2014/main" id="{AAB0BDB2-CCDE-4314-984A-F9D9249FD144}"/>
              </a:ext>
            </a:extLst>
          </p:cNvPr>
          <p:cNvSpPr/>
          <p:nvPr/>
        </p:nvSpPr>
        <p:spPr>
          <a:xfrm>
            <a:off x="6967650" y="1744521"/>
            <a:ext cx="234910" cy="726125"/>
          </a:xfrm>
          <a:custGeom>
            <a:avLst/>
            <a:gdLst>
              <a:gd name="connsiteX0" fmla="*/ 234838 w 234910"/>
              <a:gd name="connsiteY0" fmla="*/ 142 h 726125"/>
              <a:gd name="connsiteX1" fmla="*/ 55450 w 234910"/>
              <a:gd name="connsiteY1" fmla="*/ 298592 h 726125"/>
              <a:gd name="connsiteX2" fmla="*/ 95138 w 234910"/>
              <a:gd name="connsiteY2" fmla="*/ 703404 h 726125"/>
              <a:gd name="connsiteX3" fmla="*/ 77675 w 234910"/>
              <a:gd name="connsiteY3" fmla="*/ 641492 h 726125"/>
              <a:gd name="connsiteX4" fmla="*/ 4650 w 234910"/>
              <a:gd name="connsiteY4" fmla="*/ 360504 h 726125"/>
              <a:gd name="connsiteX5" fmla="*/ 31638 w 234910"/>
              <a:gd name="connsiteY5" fmla="*/ 260492 h 726125"/>
              <a:gd name="connsiteX6" fmla="*/ 234838 w 234910"/>
              <a:gd name="connsiteY6" fmla="*/ 142 h 726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4910" h="726125">
                <a:moveTo>
                  <a:pt x="234838" y="142"/>
                </a:moveTo>
                <a:cubicBezTo>
                  <a:pt x="238807" y="6492"/>
                  <a:pt x="78733" y="181382"/>
                  <a:pt x="55450" y="298592"/>
                </a:cubicBezTo>
                <a:cubicBezTo>
                  <a:pt x="32167" y="415802"/>
                  <a:pt x="91434" y="646254"/>
                  <a:pt x="95138" y="703404"/>
                </a:cubicBezTo>
                <a:cubicBezTo>
                  <a:pt x="98842" y="760554"/>
                  <a:pt x="92756" y="698642"/>
                  <a:pt x="77675" y="641492"/>
                </a:cubicBezTo>
                <a:cubicBezTo>
                  <a:pt x="62594" y="584342"/>
                  <a:pt x="12323" y="424004"/>
                  <a:pt x="4650" y="360504"/>
                </a:cubicBezTo>
                <a:cubicBezTo>
                  <a:pt x="-3023" y="297004"/>
                  <a:pt x="-5404" y="318965"/>
                  <a:pt x="31638" y="260492"/>
                </a:cubicBezTo>
                <a:cubicBezTo>
                  <a:pt x="68680" y="202019"/>
                  <a:pt x="230869" y="-6208"/>
                  <a:pt x="234838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3" name="フリーフォーム: 図形 2092">
            <a:extLst>
              <a:ext uri="{FF2B5EF4-FFF2-40B4-BE49-F238E27FC236}">
                <a16:creationId xmlns:a16="http://schemas.microsoft.com/office/drawing/2014/main" id="{B984CDAE-26E8-4996-9773-1EBB6EB88366}"/>
              </a:ext>
            </a:extLst>
          </p:cNvPr>
          <p:cNvSpPr/>
          <p:nvPr/>
        </p:nvSpPr>
        <p:spPr>
          <a:xfrm>
            <a:off x="6013079" y="5107243"/>
            <a:ext cx="231000" cy="440720"/>
          </a:xfrm>
          <a:custGeom>
            <a:avLst/>
            <a:gdLst>
              <a:gd name="connsiteX0" fmla="*/ 371 w 231000"/>
              <a:gd name="connsiteY0" fmla="*/ 1332 h 440720"/>
              <a:gd name="connsiteX1" fmla="*/ 222621 w 231000"/>
              <a:gd name="connsiteY1" fmla="*/ 428370 h 440720"/>
              <a:gd name="connsiteX2" fmla="*/ 170234 w 231000"/>
              <a:gd name="connsiteY2" fmla="*/ 298195 h 440720"/>
              <a:gd name="connsiteX3" fmla="*/ 371 w 231000"/>
              <a:gd name="connsiteY3" fmla="*/ 1332 h 44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000" h="440720">
                <a:moveTo>
                  <a:pt x="371" y="1332"/>
                </a:moveTo>
                <a:cubicBezTo>
                  <a:pt x="9102" y="23028"/>
                  <a:pt x="194311" y="378893"/>
                  <a:pt x="222621" y="428370"/>
                </a:cubicBezTo>
                <a:cubicBezTo>
                  <a:pt x="250931" y="477847"/>
                  <a:pt x="200926" y="367251"/>
                  <a:pt x="170234" y="298195"/>
                </a:cubicBezTo>
                <a:cubicBezTo>
                  <a:pt x="139542" y="229139"/>
                  <a:pt x="-8360" y="-20364"/>
                  <a:pt x="371" y="13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4" name="フリーフォーム: 図形 2093">
            <a:extLst>
              <a:ext uri="{FF2B5EF4-FFF2-40B4-BE49-F238E27FC236}">
                <a16:creationId xmlns:a16="http://schemas.microsoft.com/office/drawing/2014/main" id="{22BC26C9-F992-4AE8-858B-A356F50536FB}"/>
              </a:ext>
            </a:extLst>
          </p:cNvPr>
          <p:cNvSpPr/>
          <p:nvPr/>
        </p:nvSpPr>
        <p:spPr>
          <a:xfrm>
            <a:off x="6257887" y="5553994"/>
            <a:ext cx="276217" cy="441244"/>
          </a:xfrm>
          <a:custGeom>
            <a:avLst/>
            <a:gdLst>
              <a:gd name="connsiteX0" fmla="*/ 38 w 276217"/>
              <a:gd name="connsiteY0" fmla="*/ 669 h 441244"/>
              <a:gd name="connsiteX1" fmla="*/ 254038 w 276217"/>
              <a:gd name="connsiteY1" fmla="*/ 422944 h 441244"/>
              <a:gd name="connsiteX2" fmla="*/ 234988 w 276217"/>
              <a:gd name="connsiteY2" fmla="*/ 327694 h 441244"/>
              <a:gd name="connsiteX3" fmla="*/ 38 w 276217"/>
              <a:gd name="connsiteY3" fmla="*/ 669 h 44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217" h="441244">
                <a:moveTo>
                  <a:pt x="38" y="669"/>
                </a:moveTo>
                <a:cubicBezTo>
                  <a:pt x="3213" y="16544"/>
                  <a:pt x="214880" y="368440"/>
                  <a:pt x="254038" y="422944"/>
                </a:cubicBezTo>
                <a:cubicBezTo>
                  <a:pt x="293196" y="477448"/>
                  <a:pt x="276527" y="399661"/>
                  <a:pt x="234988" y="327694"/>
                </a:cubicBezTo>
                <a:cubicBezTo>
                  <a:pt x="193449" y="255727"/>
                  <a:pt x="-3137" y="-15206"/>
                  <a:pt x="38" y="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5" name="フリーフォーム: 図形 2094">
            <a:extLst>
              <a:ext uri="{FF2B5EF4-FFF2-40B4-BE49-F238E27FC236}">
                <a16:creationId xmlns:a16="http://schemas.microsoft.com/office/drawing/2014/main" id="{73F835EC-6541-4760-88AC-285DA87658F5}"/>
              </a:ext>
            </a:extLst>
          </p:cNvPr>
          <p:cNvSpPr/>
          <p:nvPr/>
        </p:nvSpPr>
        <p:spPr>
          <a:xfrm>
            <a:off x="5405413" y="5183120"/>
            <a:ext cx="230259" cy="154402"/>
          </a:xfrm>
          <a:custGeom>
            <a:avLst/>
            <a:gdLst>
              <a:gd name="connsiteX0" fmla="*/ 25 w 230259"/>
              <a:gd name="connsiteY0" fmla="*/ 44518 h 154402"/>
              <a:gd name="connsiteX1" fmla="*/ 141312 w 230259"/>
              <a:gd name="connsiteY1" fmla="*/ 154055 h 154402"/>
              <a:gd name="connsiteX2" fmla="*/ 230212 w 230259"/>
              <a:gd name="connsiteY2" fmla="*/ 68 h 154402"/>
              <a:gd name="connsiteX3" fmla="*/ 130200 w 230259"/>
              <a:gd name="connsiteY3" fmla="*/ 133418 h 154402"/>
              <a:gd name="connsiteX4" fmla="*/ 25 w 230259"/>
              <a:gd name="connsiteY4" fmla="*/ 44518 h 15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259" h="154402">
                <a:moveTo>
                  <a:pt x="25" y="44518"/>
                </a:moveTo>
                <a:cubicBezTo>
                  <a:pt x="1877" y="47957"/>
                  <a:pt x="102948" y="161463"/>
                  <a:pt x="141312" y="154055"/>
                </a:cubicBezTo>
                <a:cubicBezTo>
                  <a:pt x="179676" y="146647"/>
                  <a:pt x="232064" y="3507"/>
                  <a:pt x="230212" y="68"/>
                </a:cubicBezTo>
                <a:cubicBezTo>
                  <a:pt x="228360" y="-3371"/>
                  <a:pt x="163802" y="123893"/>
                  <a:pt x="130200" y="133418"/>
                </a:cubicBezTo>
                <a:cubicBezTo>
                  <a:pt x="96598" y="142943"/>
                  <a:pt x="-1827" y="41079"/>
                  <a:pt x="25" y="445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6" name="フリーフォーム: 図形 2095">
            <a:extLst>
              <a:ext uri="{FF2B5EF4-FFF2-40B4-BE49-F238E27FC236}">
                <a16:creationId xmlns:a16="http://schemas.microsoft.com/office/drawing/2014/main" id="{A90104B8-F353-4034-B957-F040B80DD490}"/>
              </a:ext>
            </a:extLst>
          </p:cNvPr>
          <p:cNvSpPr/>
          <p:nvPr/>
        </p:nvSpPr>
        <p:spPr>
          <a:xfrm>
            <a:off x="5506266" y="5314519"/>
            <a:ext cx="933278" cy="629097"/>
          </a:xfrm>
          <a:custGeom>
            <a:avLst/>
            <a:gdLst>
              <a:gd name="connsiteX0" fmla="*/ 30934 w 933278"/>
              <a:gd name="connsiteY0" fmla="*/ 16306 h 629097"/>
              <a:gd name="connsiteX1" fmla="*/ 91259 w 933278"/>
              <a:gd name="connsiteY1" fmla="*/ 41706 h 629097"/>
              <a:gd name="connsiteX2" fmla="*/ 667522 w 933278"/>
              <a:gd name="connsiteY2" fmla="*/ 384606 h 629097"/>
              <a:gd name="connsiteX3" fmla="*/ 932634 w 933278"/>
              <a:gd name="connsiteY3" fmla="*/ 629081 h 629097"/>
              <a:gd name="connsiteX4" fmla="*/ 731022 w 933278"/>
              <a:gd name="connsiteY4" fmla="*/ 395719 h 629097"/>
              <a:gd name="connsiteX5" fmla="*/ 391297 w 933278"/>
              <a:gd name="connsiteY5" fmla="*/ 136956 h 629097"/>
              <a:gd name="connsiteX6" fmla="*/ 30934 w 933278"/>
              <a:gd name="connsiteY6" fmla="*/ 16306 h 62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33278" h="629097">
                <a:moveTo>
                  <a:pt x="30934" y="16306"/>
                </a:moveTo>
                <a:cubicBezTo>
                  <a:pt x="-19072" y="431"/>
                  <a:pt x="-14839" y="-19677"/>
                  <a:pt x="91259" y="41706"/>
                </a:cubicBezTo>
                <a:cubicBezTo>
                  <a:pt x="197357" y="103089"/>
                  <a:pt x="527293" y="286710"/>
                  <a:pt x="667522" y="384606"/>
                </a:cubicBezTo>
                <a:cubicBezTo>
                  <a:pt x="807751" y="482502"/>
                  <a:pt x="922051" y="627229"/>
                  <a:pt x="932634" y="629081"/>
                </a:cubicBezTo>
                <a:cubicBezTo>
                  <a:pt x="943217" y="630933"/>
                  <a:pt x="821245" y="477740"/>
                  <a:pt x="731022" y="395719"/>
                </a:cubicBezTo>
                <a:cubicBezTo>
                  <a:pt x="640799" y="313698"/>
                  <a:pt x="508243" y="202573"/>
                  <a:pt x="391297" y="136956"/>
                </a:cubicBezTo>
                <a:cubicBezTo>
                  <a:pt x="274351" y="71339"/>
                  <a:pt x="80940" y="32181"/>
                  <a:pt x="30934" y="163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7" name="フリーフォーム: 図形 2096">
            <a:extLst>
              <a:ext uri="{FF2B5EF4-FFF2-40B4-BE49-F238E27FC236}">
                <a16:creationId xmlns:a16="http://schemas.microsoft.com/office/drawing/2014/main" id="{C8D1DCA7-14DF-423E-83FE-25F248304ABD}"/>
              </a:ext>
            </a:extLst>
          </p:cNvPr>
          <p:cNvSpPr/>
          <p:nvPr/>
        </p:nvSpPr>
        <p:spPr>
          <a:xfrm>
            <a:off x="6424613" y="5965540"/>
            <a:ext cx="146535" cy="259499"/>
          </a:xfrm>
          <a:custGeom>
            <a:avLst/>
            <a:gdLst>
              <a:gd name="connsiteX0" fmla="*/ 0 w 146535"/>
              <a:gd name="connsiteY0" fmla="*/ 285 h 259499"/>
              <a:gd name="connsiteX1" fmla="*/ 127000 w 146535"/>
              <a:gd name="connsiteY1" fmla="*/ 165385 h 259499"/>
              <a:gd name="connsiteX2" fmla="*/ 146050 w 146535"/>
              <a:gd name="connsiteY2" fmla="*/ 259048 h 259499"/>
              <a:gd name="connsiteX3" fmla="*/ 127000 w 146535"/>
              <a:gd name="connsiteY3" fmla="*/ 128873 h 259499"/>
              <a:gd name="connsiteX4" fmla="*/ 0 w 146535"/>
              <a:gd name="connsiteY4" fmla="*/ 285 h 259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535" h="259499">
                <a:moveTo>
                  <a:pt x="0" y="285"/>
                </a:moveTo>
                <a:cubicBezTo>
                  <a:pt x="0" y="6370"/>
                  <a:pt x="102658" y="122258"/>
                  <a:pt x="127000" y="165385"/>
                </a:cubicBezTo>
                <a:cubicBezTo>
                  <a:pt x="151342" y="208512"/>
                  <a:pt x="146050" y="265133"/>
                  <a:pt x="146050" y="259048"/>
                </a:cubicBezTo>
                <a:cubicBezTo>
                  <a:pt x="146050" y="252963"/>
                  <a:pt x="147638" y="170677"/>
                  <a:pt x="127000" y="128873"/>
                </a:cubicBezTo>
                <a:cubicBezTo>
                  <a:pt x="106363" y="87069"/>
                  <a:pt x="0" y="-5800"/>
                  <a:pt x="0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8" name="フリーフォーム: 図形 2097">
            <a:extLst>
              <a:ext uri="{FF2B5EF4-FFF2-40B4-BE49-F238E27FC236}">
                <a16:creationId xmlns:a16="http://schemas.microsoft.com/office/drawing/2014/main" id="{81B60C74-42DF-4B5B-8F47-0124196A453A}"/>
              </a:ext>
            </a:extLst>
          </p:cNvPr>
          <p:cNvSpPr/>
          <p:nvPr/>
        </p:nvSpPr>
        <p:spPr>
          <a:xfrm>
            <a:off x="6505022" y="5073650"/>
            <a:ext cx="920399" cy="1169117"/>
          </a:xfrm>
          <a:custGeom>
            <a:avLst/>
            <a:gdLst>
              <a:gd name="connsiteX0" fmla="*/ 920245 w 920399"/>
              <a:gd name="connsiteY0" fmla="*/ 0 h 1169117"/>
              <a:gd name="connsiteX1" fmla="*/ 369911 w 920399"/>
              <a:gd name="connsiteY1" fmla="*/ 770467 h 1169117"/>
              <a:gd name="connsiteX2" fmla="*/ 272545 w 920399"/>
              <a:gd name="connsiteY2" fmla="*/ 956733 h 1169117"/>
              <a:gd name="connsiteX3" fmla="*/ 177295 w 920399"/>
              <a:gd name="connsiteY3" fmla="*/ 1041400 h 1169117"/>
              <a:gd name="connsiteX4" fmla="*/ 1611 w 920399"/>
              <a:gd name="connsiteY4" fmla="*/ 1168400 h 1169117"/>
              <a:gd name="connsiteX5" fmla="*/ 289478 w 920399"/>
              <a:gd name="connsiteY5" fmla="*/ 980017 h 1169117"/>
              <a:gd name="connsiteX6" fmla="*/ 424945 w 920399"/>
              <a:gd name="connsiteY6" fmla="*/ 774700 h 1169117"/>
              <a:gd name="connsiteX7" fmla="*/ 920245 w 920399"/>
              <a:gd name="connsiteY7" fmla="*/ 0 h 1169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0399" h="1169117">
                <a:moveTo>
                  <a:pt x="920245" y="0"/>
                </a:moveTo>
                <a:cubicBezTo>
                  <a:pt x="911073" y="-705"/>
                  <a:pt x="477861" y="611012"/>
                  <a:pt x="369911" y="770467"/>
                </a:cubicBezTo>
                <a:cubicBezTo>
                  <a:pt x="261961" y="929922"/>
                  <a:pt x="304648" y="911578"/>
                  <a:pt x="272545" y="956733"/>
                </a:cubicBezTo>
                <a:cubicBezTo>
                  <a:pt x="240442" y="1001888"/>
                  <a:pt x="222451" y="1006122"/>
                  <a:pt x="177295" y="1041400"/>
                </a:cubicBezTo>
                <a:cubicBezTo>
                  <a:pt x="132139" y="1076678"/>
                  <a:pt x="-17086" y="1178630"/>
                  <a:pt x="1611" y="1168400"/>
                </a:cubicBezTo>
                <a:cubicBezTo>
                  <a:pt x="20308" y="1158170"/>
                  <a:pt x="218922" y="1045634"/>
                  <a:pt x="289478" y="980017"/>
                </a:cubicBezTo>
                <a:cubicBezTo>
                  <a:pt x="360034" y="914400"/>
                  <a:pt x="322287" y="938036"/>
                  <a:pt x="424945" y="774700"/>
                </a:cubicBezTo>
                <a:cubicBezTo>
                  <a:pt x="527603" y="611364"/>
                  <a:pt x="929417" y="705"/>
                  <a:pt x="92024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99" name="フリーフォーム: 図形 2098">
            <a:extLst>
              <a:ext uri="{FF2B5EF4-FFF2-40B4-BE49-F238E27FC236}">
                <a16:creationId xmlns:a16="http://schemas.microsoft.com/office/drawing/2014/main" id="{4CC479CF-A521-4B6B-8D17-E8E0FF3BE842}"/>
              </a:ext>
            </a:extLst>
          </p:cNvPr>
          <p:cNvSpPr/>
          <p:nvPr/>
        </p:nvSpPr>
        <p:spPr>
          <a:xfrm>
            <a:off x="7420799" y="5033006"/>
            <a:ext cx="450316" cy="668135"/>
          </a:xfrm>
          <a:custGeom>
            <a:avLst/>
            <a:gdLst>
              <a:gd name="connsiteX0" fmla="*/ 24576 w 450316"/>
              <a:gd name="connsiteY0" fmla="*/ 8894 h 668135"/>
              <a:gd name="connsiteX1" fmla="*/ 275401 w 450316"/>
              <a:gd name="connsiteY1" fmla="*/ 383544 h 668135"/>
              <a:gd name="connsiteX2" fmla="*/ 450026 w 450316"/>
              <a:gd name="connsiteY2" fmla="*/ 666119 h 668135"/>
              <a:gd name="connsiteX3" fmla="*/ 313501 w 450316"/>
              <a:gd name="connsiteY3" fmla="*/ 501019 h 668135"/>
              <a:gd name="connsiteX4" fmla="*/ 189676 w 450316"/>
              <a:gd name="connsiteY4" fmla="*/ 326394 h 668135"/>
              <a:gd name="connsiteX5" fmla="*/ 27751 w 450316"/>
              <a:gd name="connsiteY5" fmla="*/ 132719 h 668135"/>
              <a:gd name="connsiteX6" fmla="*/ 24576 w 450316"/>
              <a:gd name="connsiteY6" fmla="*/ 8894 h 6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316" h="668135">
                <a:moveTo>
                  <a:pt x="24576" y="8894"/>
                </a:moveTo>
                <a:cubicBezTo>
                  <a:pt x="65851" y="50698"/>
                  <a:pt x="204493" y="274007"/>
                  <a:pt x="275401" y="383544"/>
                </a:cubicBezTo>
                <a:cubicBezTo>
                  <a:pt x="346309" y="493081"/>
                  <a:pt x="443676" y="646540"/>
                  <a:pt x="450026" y="666119"/>
                </a:cubicBezTo>
                <a:cubicBezTo>
                  <a:pt x="456376" y="685698"/>
                  <a:pt x="356893" y="557640"/>
                  <a:pt x="313501" y="501019"/>
                </a:cubicBezTo>
                <a:cubicBezTo>
                  <a:pt x="270109" y="444398"/>
                  <a:pt x="237301" y="387777"/>
                  <a:pt x="189676" y="326394"/>
                </a:cubicBezTo>
                <a:cubicBezTo>
                  <a:pt x="142051" y="265011"/>
                  <a:pt x="54738" y="181931"/>
                  <a:pt x="27751" y="132719"/>
                </a:cubicBezTo>
                <a:cubicBezTo>
                  <a:pt x="764" y="83507"/>
                  <a:pt x="-16699" y="-32910"/>
                  <a:pt x="24576" y="88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0" name="フリーフォーム: 図形 2099">
            <a:extLst>
              <a:ext uri="{FF2B5EF4-FFF2-40B4-BE49-F238E27FC236}">
                <a16:creationId xmlns:a16="http://schemas.microsoft.com/office/drawing/2014/main" id="{549E6754-B329-43D5-A00E-CED581E9B453}"/>
              </a:ext>
            </a:extLst>
          </p:cNvPr>
          <p:cNvSpPr/>
          <p:nvPr/>
        </p:nvSpPr>
        <p:spPr>
          <a:xfrm>
            <a:off x="6842144" y="5675146"/>
            <a:ext cx="997665" cy="530383"/>
          </a:xfrm>
          <a:custGeom>
            <a:avLst/>
            <a:gdLst>
              <a:gd name="connsiteX0" fmla="*/ 993756 w 997665"/>
              <a:gd name="connsiteY0" fmla="*/ 4929 h 530383"/>
              <a:gd name="connsiteX1" fmla="*/ 638156 w 997665"/>
              <a:gd name="connsiteY1" fmla="*/ 122404 h 530383"/>
              <a:gd name="connsiteX2" fmla="*/ 3156 w 997665"/>
              <a:gd name="connsiteY2" fmla="*/ 528804 h 530383"/>
              <a:gd name="connsiteX3" fmla="*/ 419081 w 997665"/>
              <a:gd name="connsiteY3" fmla="*/ 252579 h 530383"/>
              <a:gd name="connsiteX4" fmla="*/ 993756 w 997665"/>
              <a:gd name="connsiteY4" fmla="*/ 4929 h 530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7665" h="530383">
                <a:moveTo>
                  <a:pt x="993756" y="4929"/>
                </a:moveTo>
                <a:cubicBezTo>
                  <a:pt x="1030268" y="-16767"/>
                  <a:pt x="803256" y="35092"/>
                  <a:pt x="638156" y="122404"/>
                </a:cubicBezTo>
                <a:cubicBezTo>
                  <a:pt x="473056" y="209717"/>
                  <a:pt x="39668" y="507108"/>
                  <a:pt x="3156" y="528804"/>
                </a:cubicBezTo>
                <a:cubicBezTo>
                  <a:pt x="-33356" y="550500"/>
                  <a:pt x="255568" y="343067"/>
                  <a:pt x="419081" y="252579"/>
                </a:cubicBezTo>
                <a:cubicBezTo>
                  <a:pt x="582593" y="162092"/>
                  <a:pt x="957244" y="26625"/>
                  <a:pt x="993756" y="49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1" name="フリーフォーム: 図形 2100">
            <a:extLst>
              <a:ext uri="{FF2B5EF4-FFF2-40B4-BE49-F238E27FC236}">
                <a16:creationId xmlns:a16="http://schemas.microsoft.com/office/drawing/2014/main" id="{AE745190-54C1-415B-BF02-1C47E51C4C64}"/>
              </a:ext>
            </a:extLst>
          </p:cNvPr>
          <p:cNvSpPr/>
          <p:nvPr/>
        </p:nvSpPr>
        <p:spPr>
          <a:xfrm>
            <a:off x="6459112" y="6235700"/>
            <a:ext cx="408413" cy="417591"/>
          </a:xfrm>
          <a:custGeom>
            <a:avLst/>
            <a:gdLst>
              <a:gd name="connsiteX0" fmla="*/ 408413 w 408413"/>
              <a:gd name="connsiteY0" fmla="*/ 0 h 417591"/>
              <a:gd name="connsiteX1" fmla="*/ 205213 w 408413"/>
              <a:gd name="connsiteY1" fmla="*/ 168275 h 417591"/>
              <a:gd name="connsiteX2" fmla="*/ 2013 w 408413"/>
              <a:gd name="connsiteY2" fmla="*/ 414338 h 417591"/>
              <a:gd name="connsiteX3" fmla="*/ 95676 w 408413"/>
              <a:gd name="connsiteY3" fmla="*/ 315913 h 417591"/>
              <a:gd name="connsiteX4" fmla="*/ 408413 w 408413"/>
              <a:gd name="connsiteY4" fmla="*/ 0 h 41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413" h="417591">
                <a:moveTo>
                  <a:pt x="408413" y="0"/>
                </a:moveTo>
                <a:cubicBezTo>
                  <a:pt x="340679" y="49609"/>
                  <a:pt x="272946" y="99219"/>
                  <a:pt x="205213" y="168275"/>
                </a:cubicBezTo>
                <a:cubicBezTo>
                  <a:pt x="137480" y="237331"/>
                  <a:pt x="20269" y="389732"/>
                  <a:pt x="2013" y="414338"/>
                </a:cubicBezTo>
                <a:cubicBezTo>
                  <a:pt x="-16243" y="438944"/>
                  <a:pt x="95676" y="315913"/>
                  <a:pt x="95676" y="315913"/>
                </a:cubicBezTo>
                <a:lnTo>
                  <a:pt x="40841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2" name="フリーフォーム: 図形 2101">
            <a:extLst>
              <a:ext uri="{FF2B5EF4-FFF2-40B4-BE49-F238E27FC236}">
                <a16:creationId xmlns:a16="http://schemas.microsoft.com/office/drawing/2014/main" id="{7B7CF790-10E0-4920-8347-43E4DA962A9B}"/>
              </a:ext>
            </a:extLst>
          </p:cNvPr>
          <p:cNvSpPr/>
          <p:nvPr/>
        </p:nvSpPr>
        <p:spPr>
          <a:xfrm>
            <a:off x="6486886" y="6218866"/>
            <a:ext cx="355464" cy="320508"/>
          </a:xfrm>
          <a:custGeom>
            <a:avLst/>
            <a:gdLst>
              <a:gd name="connsiteX0" fmla="*/ 345714 w 355464"/>
              <a:gd name="connsiteY0" fmla="*/ 7309 h 320508"/>
              <a:gd name="connsiteX1" fmla="*/ 304439 w 355464"/>
              <a:gd name="connsiteY1" fmla="*/ 45409 h 320508"/>
              <a:gd name="connsiteX2" fmla="*/ 12339 w 355464"/>
              <a:gd name="connsiteY2" fmla="*/ 313697 h 320508"/>
              <a:gd name="connsiteX3" fmla="*/ 85364 w 355464"/>
              <a:gd name="connsiteY3" fmla="*/ 220034 h 320508"/>
              <a:gd name="connsiteX4" fmla="*/ 345714 w 355464"/>
              <a:gd name="connsiteY4" fmla="*/ 7309 h 32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5464" h="320508">
                <a:moveTo>
                  <a:pt x="345714" y="7309"/>
                </a:moveTo>
                <a:cubicBezTo>
                  <a:pt x="382226" y="-21795"/>
                  <a:pt x="304439" y="45409"/>
                  <a:pt x="304439" y="45409"/>
                </a:cubicBezTo>
                <a:cubicBezTo>
                  <a:pt x="248876" y="96474"/>
                  <a:pt x="48851" y="284593"/>
                  <a:pt x="12339" y="313697"/>
                </a:cubicBezTo>
                <a:cubicBezTo>
                  <a:pt x="-24173" y="342801"/>
                  <a:pt x="26362" y="272421"/>
                  <a:pt x="85364" y="220034"/>
                </a:cubicBezTo>
                <a:cubicBezTo>
                  <a:pt x="144366" y="167647"/>
                  <a:pt x="309202" y="36413"/>
                  <a:pt x="345714" y="7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3" name="フリーフォーム: 図形 2102">
            <a:extLst>
              <a:ext uri="{FF2B5EF4-FFF2-40B4-BE49-F238E27FC236}">
                <a16:creationId xmlns:a16="http://schemas.microsoft.com/office/drawing/2014/main" id="{569A79B2-B3C1-45D0-9819-AF8368102DEA}"/>
              </a:ext>
            </a:extLst>
          </p:cNvPr>
          <p:cNvSpPr/>
          <p:nvPr/>
        </p:nvSpPr>
        <p:spPr>
          <a:xfrm>
            <a:off x="7522895" y="4023963"/>
            <a:ext cx="258125" cy="1259785"/>
          </a:xfrm>
          <a:custGeom>
            <a:avLst/>
            <a:gdLst>
              <a:gd name="connsiteX0" fmla="*/ 1855 w 258125"/>
              <a:gd name="connsiteY0" fmla="*/ 5112 h 1259785"/>
              <a:gd name="connsiteX1" fmla="*/ 141555 w 258125"/>
              <a:gd name="connsiteY1" fmla="*/ 348012 h 1259785"/>
              <a:gd name="connsiteX2" fmla="*/ 154255 w 258125"/>
              <a:gd name="connsiteY2" fmla="*/ 557562 h 1259785"/>
              <a:gd name="connsiteX3" fmla="*/ 78055 w 258125"/>
              <a:gd name="connsiteY3" fmla="*/ 1237012 h 1259785"/>
              <a:gd name="connsiteX4" fmla="*/ 144730 w 258125"/>
              <a:gd name="connsiteY4" fmla="*/ 1056037 h 1259785"/>
              <a:gd name="connsiteX5" fmla="*/ 255855 w 258125"/>
              <a:gd name="connsiteY5" fmla="*/ 633762 h 1259785"/>
              <a:gd name="connsiteX6" fmla="*/ 1855 w 258125"/>
              <a:gd name="connsiteY6" fmla="*/ 5112 h 125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8125" h="1259785">
                <a:moveTo>
                  <a:pt x="1855" y="5112"/>
                </a:moveTo>
                <a:cubicBezTo>
                  <a:pt x="-17195" y="-42513"/>
                  <a:pt x="116155" y="255937"/>
                  <a:pt x="141555" y="348012"/>
                </a:cubicBezTo>
                <a:cubicBezTo>
                  <a:pt x="166955" y="440087"/>
                  <a:pt x="164838" y="409395"/>
                  <a:pt x="154255" y="557562"/>
                </a:cubicBezTo>
                <a:cubicBezTo>
                  <a:pt x="143672" y="705729"/>
                  <a:pt x="79642" y="1153933"/>
                  <a:pt x="78055" y="1237012"/>
                </a:cubicBezTo>
                <a:cubicBezTo>
                  <a:pt x="76468" y="1320091"/>
                  <a:pt x="115097" y="1156579"/>
                  <a:pt x="144730" y="1056037"/>
                </a:cubicBezTo>
                <a:cubicBezTo>
                  <a:pt x="174363" y="955495"/>
                  <a:pt x="274376" y="808916"/>
                  <a:pt x="255855" y="633762"/>
                </a:cubicBezTo>
                <a:cubicBezTo>
                  <a:pt x="237334" y="458608"/>
                  <a:pt x="20905" y="52737"/>
                  <a:pt x="1855" y="5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4" name="フリーフォーム: 図形 2103">
            <a:extLst>
              <a:ext uri="{FF2B5EF4-FFF2-40B4-BE49-F238E27FC236}">
                <a16:creationId xmlns:a16="http://schemas.microsoft.com/office/drawing/2014/main" id="{D0FED4E6-DAC5-4D58-846B-D3C6BBA188E6}"/>
              </a:ext>
            </a:extLst>
          </p:cNvPr>
          <p:cNvSpPr/>
          <p:nvPr/>
        </p:nvSpPr>
        <p:spPr>
          <a:xfrm>
            <a:off x="7691365" y="4014527"/>
            <a:ext cx="1112475" cy="1383221"/>
          </a:xfrm>
          <a:custGeom>
            <a:avLst/>
            <a:gdLst>
              <a:gd name="connsiteX0" fmla="*/ 1660 w 1112475"/>
              <a:gd name="connsiteY0" fmla="*/ 1848 h 1383221"/>
              <a:gd name="connsiteX1" fmla="*/ 195335 w 1112475"/>
              <a:gd name="connsiteY1" fmla="*/ 382848 h 1383221"/>
              <a:gd name="connsiteX2" fmla="*/ 376310 w 1112475"/>
              <a:gd name="connsiteY2" fmla="*/ 417773 h 1383221"/>
              <a:gd name="connsiteX3" fmla="*/ 1043060 w 1112475"/>
              <a:gd name="connsiteY3" fmla="*/ 1306773 h 1383221"/>
              <a:gd name="connsiteX4" fmla="*/ 1001785 w 1112475"/>
              <a:gd name="connsiteY4" fmla="*/ 1224223 h 1383221"/>
              <a:gd name="connsiteX5" fmla="*/ 246135 w 1112475"/>
              <a:gd name="connsiteY5" fmla="*/ 319348 h 1383221"/>
              <a:gd name="connsiteX6" fmla="*/ 109610 w 1112475"/>
              <a:gd name="connsiteY6" fmla="*/ 239973 h 1383221"/>
              <a:gd name="connsiteX7" fmla="*/ 1660 w 1112475"/>
              <a:gd name="connsiteY7" fmla="*/ 1848 h 1383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2475" h="1383221">
                <a:moveTo>
                  <a:pt x="1660" y="1848"/>
                </a:moveTo>
                <a:cubicBezTo>
                  <a:pt x="15947" y="25660"/>
                  <a:pt x="132893" y="313527"/>
                  <a:pt x="195335" y="382848"/>
                </a:cubicBezTo>
                <a:cubicBezTo>
                  <a:pt x="257777" y="452169"/>
                  <a:pt x="235023" y="263786"/>
                  <a:pt x="376310" y="417773"/>
                </a:cubicBezTo>
                <a:cubicBezTo>
                  <a:pt x="517597" y="571760"/>
                  <a:pt x="938814" y="1172365"/>
                  <a:pt x="1043060" y="1306773"/>
                </a:cubicBezTo>
                <a:cubicBezTo>
                  <a:pt x="1147306" y="1441181"/>
                  <a:pt x="1134606" y="1388794"/>
                  <a:pt x="1001785" y="1224223"/>
                </a:cubicBezTo>
                <a:cubicBezTo>
                  <a:pt x="868964" y="1059652"/>
                  <a:pt x="394831" y="483390"/>
                  <a:pt x="246135" y="319348"/>
                </a:cubicBezTo>
                <a:cubicBezTo>
                  <a:pt x="97439" y="155306"/>
                  <a:pt x="150356" y="288656"/>
                  <a:pt x="109610" y="239973"/>
                </a:cubicBezTo>
                <a:cubicBezTo>
                  <a:pt x="68864" y="191290"/>
                  <a:pt x="-12627" y="-21964"/>
                  <a:pt x="1660" y="18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5" name="フリーフォーム: 図形 2104">
            <a:extLst>
              <a:ext uri="{FF2B5EF4-FFF2-40B4-BE49-F238E27FC236}">
                <a16:creationId xmlns:a16="http://schemas.microsoft.com/office/drawing/2014/main" id="{BED58C27-CC99-4A2B-A8D5-3F20C752E4F9}"/>
              </a:ext>
            </a:extLst>
          </p:cNvPr>
          <p:cNvSpPr/>
          <p:nvPr/>
        </p:nvSpPr>
        <p:spPr>
          <a:xfrm>
            <a:off x="8160907" y="4597331"/>
            <a:ext cx="529074" cy="718576"/>
          </a:xfrm>
          <a:custGeom>
            <a:avLst/>
            <a:gdLst>
              <a:gd name="connsiteX0" fmla="*/ 9956 w 529074"/>
              <a:gd name="connsiteY0" fmla="*/ 11182 h 718576"/>
              <a:gd name="connsiteX1" fmla="*/ 430643 w 529074"/>
              <a:gd name="connsiteY1" fmla="*/ 606494 h 718576"/>
              <a:gd name="connsiteX2" fmla="*/ 529068 w 529074"/>
              <a:gd name="connsiteY2" fmla="*/ 717619 h 718576"/>
              <a:gd name="connsiteX3" fmla="*/ 433818 w 529074"/>
              <a:gd name="connsiteY3" fmla="*/ 589032 h 718576"/>
              <a:gd name="connsiteX4" fmla="*/ 156006 w 529074"/>
              <a:gd name="connsiteY4" fmla="*/ 244544 h 718576"/>
              <a:gd name="connsiteX5" fmla="*/ 9956 w 529074"/>
              <a:gd name="connsiteY5" fmla="*/ 11182 h 718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9074" h="718576">
                <a:moveTo>
                  <a:pt x="9956" y="11182"/>
                </a:moveTo>
                <a:cubicBezTo>
                  <a:pt x="55729" y="71507"/>
                  <a:pt x="344124" y="488755"/>
                  <a:pt x="430643" y="606494"/>
                </a:cubicBezTo>
                <a:cubicBezTo>
                  <a:pt x="517162" y="724233"/>
                  <a:pt x="528539" y="720529"/>
                  <a:pt x="529068" y="717619"/>
                </a:cubicBezTo>
                <a:cubicBezTo>
                  <a:pt x="529597" y="714709"/>
                  <a:pt x="495995" y="667878"/>
                  <a:pt x="433818" y="589032"/>
                </a:cubicBezTo>
                <a:cubicBezTo>
                  <a:pt x="371641" y="510186"/>
                  <a:pt x="224798" y="339265"/>
                  <a:pt x="156006" y="244544"/>
                </a:cubicBezTo>
                <a:cubicBezTo>
                  <a:pt x="87214" y="149823"/>
                  <a:pt x="-35817" y="-49143"/>
                  <a:pt x="9956" y="11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6" name="フリーフォーム: 図形 2105">
            <a:extLst>
              <a:ext uri="{FF2B5EF4-FFF2-40B4-BE49-F238E27FC236}">
                <a16:creationId xmlns:a16="http://schemas.microsoft.com/office/drawing/2014/main" id="{EAFCE09F-FECA-401A-B800-3B5953704A4B}"/>
              </a:ext>
            </a:extLst>
          </p:cNvPr>
          <p:cNvSpPr/>
          <p:nvPr/>
        </p:nvSpPr>
        <p:spPr>
          <a:xfrm>
            <a:off x="7969274" y="5308538"/>
            <a:ext cx="744213" cy="60498"/>
          </a:xfrm>
          <a:custGeom>
            <a:avLst/>
            <a:gdLst>
              <a:gd name="connsiteX0" fmla="*/ 34901 w 744213"/>
              <a:gd name="connsiteY0" fmla="*/ 62 h 60498"/>
              <a:gd name="connsiteX1" fmla="*/ 122214 w 744213"/>
              <a:gd name="connsiteY1" fmla="*/ 23875 h 60498"/>
              <a:gd name="connsiteX2" fmla="*/ 633389 w 744213"/>
              <a:gd name="connsiteY2" fmla="*/ 60387 h 60498"/>
              <a:gd name="connsiteX3" fmla="*/ 742926 w 744213"/>
              <a:gd name="connsiteY3" fmla="*/ 11175 h 60498"/>
              <a:gd name="connsiteX4" fmla="*/ 596876 w 744213"/>
              <a:gd name="connsiteY4" fmla="*/ 17525 h 60498"/>
              <a:gd name="connsiteX5" fmla="*/ 34901 w 744213"/>
              <a:gd name="connsiteY5" fmla="*/ 62 h 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4213" h="60498">
                <a:moveTo>
                  <a:pt x="34901" y="62"/>
                </a:moveTo>
                <a:cubicBezTo>
                  <a:pt x="-44209" y="1120"/>
                  <a:pt x="22466" y="13821"/>
                  <a:pt x="122214" y="23875"/>
                </a:cubicBezTo>
                <a:cubicBezTo>
                  <a:pt x="221962" y="33929"/>
                  <a:pt x="529937" y="62504"/>
                  <a:pt x="633389" y="60387"/>
                </a:cubicBezTo>
                <a:cubicBezTo>
                  <a:pt x="736841" y="58270"/>
                  <a:pt x="749011" y="18319"/>
                  <a:pt x="742926" y="11175"/>
                </a:cubicBezTo>
                <a:cubicBezTo>
                  <a:pt x="736841" y="4031"/>
                  <a:pt x="721495" y="23346"/>
                  <a:pt x="596876" y="17525"/>
                </a:cubicBezTo>
                <a:cubicBezTo>
                  <a:pt x="472257" y="11704"/>
                  <a:pt x="114011" y="-996"/>
                  <a:pt x="34901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7" name="フリーフォーム: 図形 2106">
            <a:extLst>
              <a:ext uri="{FF2B5EF4-FFF2-40B4-BE49-F238E27FC236}">
                <a16:creationId xmlns:a16="http://schemas.microsoft.com/office/drawing/2014/main" id="{0E90A33F-6330-4E4A-B60B-C06DB7ED4821}"/>
              </a:ext>
            </a:extLst>
          </p:cNvPr>
          <p:cNvSpPr/>
          <p:nvPr/>
        </p:nvSpPr>
        <p:spPr>
          <a:xfrm>
            <a:off x="7994894" y="5208368"/>
            <a:ext cx="699560" cy="105691"/>
          </a:xfrm>
          <a:custGeom>
            <a:avLst/>
            <a:gdLst>
              <a:gd name="connsiteX0" fmla="*/ 39444 w 699560"/>
              <a:gd name="connsiteY0" fmla="*/ 3395 h 105691"/>
              <a:gd name="connsiteX1" fmla="*/ 96594 w 699560"/>
              <a:gd name="connsiteY1" fmla="*/ 27207 h 105691"/>
              <a:gd name="connsiteX2" fmla="*/ 682381 w 699560"/>
              <a:gd name="connsiteY2" fmla="*/ 97057 h 105691"/>
              <a:gd name="connsiteX3" fmla="*/ 495056 w 699560"/>
              <a:gd name="connsiteY3" fmla="*/ 95470 h 105691"/>
              <a:gd name="connsiteX4" fmla="*/ 39444 w 699560"/>
              <a:gd name="connsiteY4" fmla="*/ 3395 h 105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560" h="105691">
                <a:moveTo>
                  <a:pt x="39444" y="3395"/>
                </a:moveTo>
                <a:cubicBezTo>
                  <a:pt x="-26966" y="-7982"/>
                  <a:pt x="-10562" y="11597"/>
                  <a:pt x="96594" y="27207"/>
                </a:cubicBezTo>
                <a:cubicBezTo>
                  <a:pt x="203750" y="42817"/>
                  <a:pt x="615971" y="85680"/>
                  <a:pt x="682381" y="97057"/>
                </a:cubicBezTo>
                <a:cubicBezTo>
                  <a:pt x="748791" y="108434"/>
                  <a:pt x="609091" y="109228"/>
                  <a:pt x="495056" y="95470"/>
                </a:cubicBezTo>
                <a:cubicBezTo>
                  <a:pt x="381021" y="81712"/>
                  <a:pt x="105854" y="14772"/>
                  <a:pt x="39444" y="33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8" name="フリーフォーム: 図形 2107">
            <a:extLst>
              <a:ext uri="{FF2B5EF4-FFF2-40B4-BE49-F238E27FC236}">
                <a16:creationId xmlns:a16="http://schemas.microsoft.com/office/drawing/2014/main" id="{AD2DB22F-4EA2-4B4E-B88D-99A40A06CF9D}"/>
              </a:ext>
            </a:extLst>
          </p:cNvPr>
          <p:cNvSpPr/>
          <p:nvPr/>
        </p:nvSpPr>
        <p:spPr>
          <a:xfrm>
            <a:off x="7873802" y="4602058"/>
            <a:ext cx="108273" cy="613686"/>
          </a:xfrm>
          <a:custGeom>
            <a:avLst/>
            <a:gdLst>
              <a:gd name="connsiteX0" fmla="*/ 198 w 108273"/>
              <a:gd name="connsiteY0" fmla="*/ 105 h 613686"/>
              <a:gd name="connsiteX1" fmla="*/ 77986 w 108273"/>
              <a:gd name="connsiteY1" fmla="*/ 404917 h 613686"/>
              <a:gd name="connsiteX2" fmla="*/ 104973 w 108273"/>
              <a:gd name="connsiteY2" fmla="*/ 609705 h 613686"/>
              <a:gd name="connsiteX3" fmla="*/ 97036 w 108273"/>
              <a:gd name="connsiteY3" fmla="*/ 527155 h 613686"/>
              <a:gd name="connsiteX4" fmla="*/ 103386 w 108273"/>
              <a:gd name="connsiteY4" fmla="*/ 366817 h 613686"/>
              <a:gd name="connsiteX5" fmla="*/ 198 w 108273"/>
              <a:gd name="connsiteY5" fmla="*/ 105 h 61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8273" h="613686">
                <a:moveTo>
                  <a:pt x="198" y="105"/>
                </a:moveTo>
                <a:cubicBezTo>
                  <a:pt x="-4035" y="6455"/>
                  <a:pt x="60524" y="303317"/>
                  <a:pt x="77986" y="404917"/>
                </a:cubicBezTo>
                <a:cubicBezTo>
                  <a:pt x="95448" y="506517"/>
                  <a:pt x="101798" y="589332"/>
                  <a:pt x="104973" y="609705"/>
                </a:cubicBezTo>
                <a:cubicBezTo>
                  <a:pt x="108148" y="630078"/>
                  <a:pt x="97300" y="567636"/>
                  <a:pt x="97036" y="527155"/>
                </a:cubicBezTo>
                <a:cubicBezTo>
                  <a:pt x="96772" y="486674"/>
                  <a:pt x="117409" y="456511"/>
                  <a:pt x="103386" y="366817"/>
                </a:cubicBezTo>
                <a:cubicBezTo>
                  <a:pt x="89363" y="277123"/>
                  <a:pt x="4431" y="-6245"/>
                  <a:pt x="198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09" name="フリーフォーム: 図形 2108">
            <a:extLst>
              <a:ext uri="{FF2B5EF4-FFF2-40B4-BE49-F238E27FC236}">
                <a16:creationId xmlns:a16="http://schemas.microsoft.com/office/drawing/2014/main" id="{CF2BDDA4-236F-4991-AD33-001C3501F82F}"/>
              </a:ext>
            </a:extLst>
          </p:cNvPr>
          <p:cNvSpPr/>
          <p:nvPr/>
        </p:nvSpPr>
        <p:spPr>
          <a:xfrm>
            <a:off x="7650807" y="4144827"/>
            <a:ext cx="218574" cy="501407"/>
          </a:xfrm>
          <a:custGeom>
            <a:avLst/>
            <a:gdLst>
              <a:gd name="connsiteX0" fmla="*/ 943 w 218574"/>
              <a:gd name="connsiteY0" fmla="*/ 3311 h 501407"/>
              <a:gd name="connsiteX1" fmla="*/ 172393 w 218574"/>
              <a:gd name="connsiteY1" fmla="*/ 387486 h 501407"/>
              <a:gd name="connsiteX2" fmla="*/ 218431 w 218574"/>
              <a:gd name="connsiteY2" fmla="*/ 500198 h 501407"/>
              <a:gd name="connsiteX3" fmla="*/ 162868 w 218574"/>
              <a:gd name="connsiteY3" fmla="*/ 335098 h 501407"/>
              <a:gd name="connsiteX4" fmla="*/ 105718 w 218574"/>
              <a:gd name="connsiteY4" fmla="*/ 208098 h 501407"/>
              <a:gd name="connsiteX5" fmla="*/ 943 w 218574"/>
              <a:gd name="connsiteY5" fmla="*/ 3311 h 501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574" h="501407">
                <a:moveTo>
                  <a:pt x="943" y="3311"/>
                </a:moveTo>
                <a:cubicBezTo>
                  <a:pt x="12056" y="33209"/>
                  <a:pt x="136145" y="304672"/>
                  <a:pt x="172393" y="387486"/>
                </a:cubicBezTo>
                <a:cubicBezTo>
                  <a:pt x="208641" y="470300"/>
                  <a:pt x="220019" y="508929"/>
                  <a:pt x="218431" y="500198"/>
                </a:cubicBezTo>
                <a:cubicBezTo>
                  <a:pt x="216843" y="491467"/>
                  <a:pt x="181653" y="383781"/>
                  <a:pt x="162868" y="335098"/>
                </a:cubicBezTo>
                <a:cubicBezTo>
                  <a:pt x="144083" y="286415"/>
                  <a:pt x="131383" y="261808"/>
                  <a:pt x="105718" y="208098"/>
                </a:cubicBezTo>
                <a:cubicBezTo>
                  <a:pt x="80053" y="154388"/>
                  <a:pt x="-10170" y="-26587"/>
                  <a:pt x="943" y="33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0" name="フリーフォーム: 図形 2109">
            <a:extLst>
              <a:ext uri="{FF2B5EF4-FFF2-40B4-BE49-F238E27FC236}">
                <a16:creationId xmlns:a16="http://schemas.microsoft.com/office/drawing/2014/main" id="{6FDDF172-B5DA-40B7-94E4-7E95272BCCE6}"/>
              </a:ext>
            </a:extLst>
          </p:cNvPr>
          <p:cNvSpPr/>
          <p:nvPr/>
        </p:nvSpPr>
        <p:spPr>
          <a:xfrm>
            <a:off x="7649213" y="4047688"/>
            <a:ext cx="148239" cy="327441"/>
          </a:xfrm>
          <a:custGeom>
            <a:avLst/>
            <a:gdLst>
              <a:gd name="connsiteX0" fmla="*/ 4125 w 148239"/>
              <a:gd name="connsiteY0" fmla="*/ 5200 h 327441"/>
              <a:gd name="connsiteX1" fmla="*/ 32700 w 148239"/>
              <a:gd name="connsiteY1" fmla="*/ 67112 h 327441"/>
              <a:gd name="connsiteX2" fmla="*/ 145412 w 148239"/>
              <a:gd name="connsiteY2" fmla="*/ 325875 h 327441"/>
              <a:gd name="connsiteX3" fmla="*/ 107312 w 148239"/>
              <a:gd name="connsiteY3" fmla="*/ 168712 h 327441"/>
              <a:gd name="connsiteX4" fmla="*/ 4125 w 148239"/>
              <a:gd name="connsiteY4" fmla="*/ 5200 h 327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239" h="327441">
                <a:moveTo>
                  <a:pt x="4125" y="5200"/>
                </a:moveTo>
                <a:cubicBezTo>
                  <a:pt x="-8310" y="-11733"/>
                  <a:pt x="9152" y="13666"/>
                  <a:pt x="32700" y="67112"/>
                </a:cubicBezTo>
                <a:cubicBezTo>
                  <a:pt x="56248" y="120558"/>
                  <a:pt x="132977" y="308942"/>
                  <a:pt x="145412" y="325875"/>
                </a:cubicBezTo>
                <a:cubicBezTo>
                  <a:pt x="157847" y="342808"/>
                  <a:pt x="126362" y="217925"/>
                  <a:pt x="107312" y="168712"/>
                </a:cubicBezTo>
                <a:cubicBezTo>
                  <a:pt x="88262" y="119500"/>
                  <a:pt x="16560" y="22133"/>
                  <a:pt x="4125" y="5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1" name="フリーフォーム: 図形 2110">
            <a:extLst>
              <a:ext uri="{FF2B5EF4-FFF2-40B4-BE49-F238E27FC236}">
                <a16:creationId xmlns:a16="http://schemas.microsoft.com/office/drawing/2014/main" id="{56568738-F262-4503-9781-03B82A2599ED}"/>
              </a:ext>
            </a:extLst>
          </p:cNvPr>
          <p:cNvSpPr/>
          <p:nvPr/>
        </p:nvSpPr>
        <p:spPr>
          <a:xfrm>
            <a:off x="7765680" y="4228669"/>
            <a:ext cx="1996082" cy="831104"/>
          </a:xfrm>
          <a:custGeom>
            <a:avLst/>
            <a:gdLst>
              <a:gd name="connsiteX0" fmla="*/ 32120 w 1996082"/>
              <a:gd name="connsiteY0" fmla="*/ 431 h 831104"/>
              <a:gd name="connsiteX1" fmla="*/ 142187 w 1996082"/>
              <a:gd name="connsiteY1" fmla="*/ 68164 h 831104"/>
              <a:gd name="connsiteX2" fmla="*/ 1069287 w 1996082"/>
              <a:gd name="connsiteY2" fmla="*/ 427998 h 831104"/>
              <a:gd name="connsiteX3" fmla="*/ 1247087 w 1996082"/>
              <a:gd name="connsiteY3" fmla="*/ 487264 h 831104"/>
              <a:gd name="connsiteX4" fmla="*/ 1987920 w 1996082"/>
              <a:gd name="connsiteY4" fmla="*/ 830164 h 831104"/>
              <a:gd name="connsiteX5" fmla="*/ 1577287 w 1996082"/>
              <a:gd name="connsiteY5" fmla="*/ 576164 h 831104"/>
              <a:gd name="connsiteX6" fmla="*/ 590920 w 1996082"/>
              <a:gd name="connsiteY6" fmla="*/ 199398 h 831104"/>
              <a:gd name="connsiteX7" fmla="*/ 53287 w 1996082"/>
              <a:gd name="connsiteY7" fmla="*/ 46998 h 831104"/>
              <a:gd name="connsiteX8" fmla="*/ 32120 w 1996082"/>
              <a:gd name="connsiteY8" fmla="*/ 431 h 831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6082" h="831104">
                <a:moveTo>
                  <a:pt x="32120" y="431"/>
                </a:moveTo>
                <a:cubicBezTo>
                  <a:pt x="46937" y="3959"/>
                  <a:pt x="-30674" y="-3097"/>
                  <a:pt x="142187" y="68164"/>
                </a:cubicBezTo>
                <a:cubicBezTo>
                  <a:pt x="315048" y="139425"/>
                  <a:pt x="885137" y="358148"/>
                  <a:pt x="1069287" y="427998"/>
                </a:cubicBezTo>
                <a:cubicBezTo>
                  <a:pt x="1253437" y="497848"/>
                  <a:pt x="1093982" y="420236"/>
                  <a:pt x="1247087" y="487264"/>
                </a:cubicBezTo>
                <a:cubicBezTo>
                  <a:pt x="1400192" y="554292"/>
                  <a:pt x="1932887" y="815347"/>
                  <a:pt x="1987920" y="830164"/>
                </a:cubicBezTo>
                <a:cubicBezTo>
                  <a:pt x="2042953" y="844981"/>
                  <a:pt x="1810120" y="681292"/>
                  <a:pt x="1577287" y="576164"/>
                </a:cubicBezTo>
                <a:cubicBezTo>
                  <a:pt x="1344454" y="471036"/>
                  <a:pt x="844920" y="287592"/>
                  <a:pt x="590920" y="199398"/>
                </a:cubicBezTo>
                <a:cubicBezTo>
                  <a:pt x="336920" y="111204"/>
                  <a:pt x="149243" y="78748"/>
                  <a:pt x="53287" y="46998"/>
                </a:cubicBezTo>
                <a:cubicBezTo>
                  <a:pt x="-42669" y="15248"/>
                  <a:pt x="17303" y="-3097"/>
                  <a:pt x="32120" y="4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2" name="フリーフォーム: 図形 2111">
            <a:extLst>
              <a:ext uri="{FF2B5EF4-FFF2-40B4-BE49-F238E27FC236}">
                <a16:creationId xmlns:a16="http://schemas.microsoft.com/office/drawing/2014/main" id="{E6B9F55F-5B5A-4D2C-BD69-0C8BCDC03098}"/>
              </a:ext>
            </a:extLst>
          </p:cNvPr>
          <p:cNvSpPr/>
          <p:nvPr/>
        </p:nvSpPr>
        <p:spPr>
          <a:xfrm>
            <a:off x="9306152" y="5031494"/>
            <a:ext cx="474024" cy="1671392"/>
          </a:xfrm>
          <a:custGeom>
            <a:avLst/>
            <a:gdLst>
              <a:gd name="connsiteX0" fmla="*/ 444273 w 474024"/>
              <a:gd name="connsiteY0" fmla="*/ 4056 h 1671392"/>
              <a:gd name="connsiteX1" fmla="*/ 447448 w 474024"/>
              <a:gd name="connsiteY1" fmla="*/ 353306 h 1671392"/>
              <a:gd name="connsiteX2" fmla="*/ 123598 w 474024"/>
              <a:gd name="connsiteY2" fmla="*/ 1239131 h 1671392"/>
              <a:gd name="connsiteX3" fmla="*/ 18823 w 474024"/>
              <a:gd name="connsiteY3" fmla="*/ 1661406 h 1671392"/>
              <a:gd name="connsiteX4" fmla="*/ 2948 w 474024"/>
              <a:gd name="connsiteY4" fmla="*/ 1521706 h 1671392"/>
              <a:gd name="connsiteX5" fmla="*/ 53748 w 474024"/>
              <a:gd name="connsiteY5" fmla="*/ 1331206 h 1671392"/>
              <a:gd name="connsiteX6" fmla="*/ 444273 w 474024"/>
              <a:gd name="connsiteY6" fmla="*/ 242181 h 1671392"/>
              <a:gd name="connsiteX7" fmla="*/ 444273 w 474024"/>
              <a:gd name="connsiteY7" fmla="*/ 4056 h 1671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024" h="1671392">
                <a:moveTo>
                  <a:pt x="444273" y="4056"/>
                </a:moveTo>
                <a:cubicBezTo>
                  <a:pt x="444802" y="22577"/>
                  <a:pt x="500894" y="147460"/>
                  <a:pt x="447448" y="353306"/>
                </a:cubicBezTo>
                <a:cubicBezTo>
                  <a:pt x="394002" y="559152"/>
                  <a:pt x="195036" y="1021114"/>
                  <a:pt x="123598" y="1239131"/>
                </a:cubicBezTo>
                <a:cubicBezTo>
                  <a:pt x="52160" y="1457148"/>
                  <a:pt x="38931" y="1614310"/>
                  <a:pt x="18823" y="1661406"/>
                </a:cubicBezTo>
                <a:cubicBezTo>
                  <a:pt x="-1285" y="1708502"/>
                  <a:pt x="-2873" y="1576739"/>
                  <a:pt x="2948" y="1521706"/>
                </a:cubicBezTo>
                <a:cubicBezTo>
                  <a:pt x="8769" y="1466673"/>
                  <a:pt x="-19806" y="1544460"/>
                  <a:pt x="53748" y="1331206"/>
                </a:cubicBezTo>
                <a:cubicBezTo>
                  <a:pt x="127302" y="1117952"/>
                  <a:pt x="377069" y="459669"/>
                  <a:pt x="444273" y="242181"/>
                </a:cubicBezTo>
                <a:cubicBezTo>
                  <a:pt x="511477" y="24694"/>
                  <a:pt x="443744" y="-14465"/>
                  <a:pt x="444273" y="40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3" name="フリーフォーム: 図形 2112">
            <a:extLst>
              <a:ext uri="{FF2B5EF4-FFF2-40B4-BE49-F238E27FC236}">
                <a16:creationId xmlns:a16="http://schemas.microsoft.com/office/drawing/2014/main" id="{105B3388-95F3-49DF-88C4-BB4521D08E19}"/>
              </a:ext>
            </a:extLst>
          </p:cNvPr>
          <p:cNvSpPr/>
          <p:nvPr/>
        </p:nvSpPr>
        <p:spPr>
          <a:xfrm>
            <a:off x="9790952" y="5063202"/>
            <a:ext cx="215504" cy="1598772"/>
          </a:xfrm>
          <a:custGeom>
            <a:avLst/>
            <a:gdLst>
              <a:gd name="connsiteX0" fmla="*/ 748 w 215504"/>
              <a:gd name="connsiteY0" fmla="*/ 4098 h 1598772"/>
              <a:gd name="connsiteX1" fmla="*/ 130923 w 215504"/>
              <a:gd name="connsiteY1" fmla="*/ 410498 h 1598772"/>
              <a:gd name="connsiteX2" fmla="*/ 153148 w 215504"/>
              <a:gd name="connsiteY2" fmla="*/ 734348 h 1598772"/>
              <a:gd name="connsiteX3" fmla="*/ 169023 w 215504"/>
              <a:gd name="connsiteY3" fmla="*/ 934373 h 1598772"/>
              <a:gd name="connsiteX4" fmla="*/ 181723 w 215504"/>
              <a:gd name="connsiteY4" fmla="*/ 1191548 h 1598772"/>
              <a:gd name="connsiteX5" fmla="*/ 153148 w 215504"/>
              <a:gd name="connsiteY5" fmla="*/ 1489998 h 1598772"/>
              <a:gd name="connsiteX6" fmla="*/ 162673 w 215504"/>
              <a:gd name="connsiteY6" fmla="*/ 1588423 h 1598772"/>
              <a:gd name="connsiteX7" fmla="*/ 207123 w 215504"/>
              <a:gd name="connsiteY7" fmla="*/ 1267748 h 1598772"/>
              <a:gd name="connsiteX8" fmla="*/ 197598 w 215504"/>
              <a:gd name="connsiteY8" fmla="*/ 677198 h 1598772"/>
              <a:gd name="connsiteX9" fmla="*/ 748 w 215504"/>
              <a:gd name="connsiteY9" fmla="*/ 4098 h 159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5504" h="1598772">
                <a:moveTo>
                  <a:pt x="748" y="4098"/>
                </a:moveTo>
                <a:cubicBezTo>
                  <a:pt x="-10365" y="-40352"/>
                  <a:pt x="105523" y="288790"/>
                  <a:pt x="130923" y="410498"/>
                </a:cubicBezTo>
                <a:cubicBezTo>
                  <a:pt x="156323" y="532206"/>
                  <a:pt x="146798" y="647036"/>
                  <a:pt x="153148" y="734348"/>
                </a:cubicBezTo>
                <a:cubicBezTo>
                  <a:pt x="159498" y="821661"/>
                  <a:pt x="164261" y="858173"/>
                  <a:pt x="169023" y="934373"/>
                </a:cubicBezTo>
                <a:cubicBezTo>
                  <a:pt x="173785" y="1010573"/>
                  <a:pt x="184369" y="1098944"/>
                  <a:pt x="181723" y="1191548"/>
                </a:cubicBezTo>
                <a:cubicBezTo>
                  <a:pt x="179077" y="1284152"/>
                  <a:pt x="156323" y="1423852"/>
                  <a:pt x="153148" y="1489998"/>
                </a:cubicBezTo>
                <a:cubicBezTo>
                  <a:pt x="149973" y="1556144"/>
                  <a:pt x="153677" y="1625465"/>
                  <a:pt x="162673" y="1588423"/>
                </a:cubicBezTo>
                <a:cubicBezTo>
                  <a:pt x="171669" y="1551381"/>
                  <a:pt x="201302" y="1419619"/>
                  <a:pt x="207123" y="1267748"/>
                </a:cubicBezTo>
                <a:cubicBezTo>
                  <a:pt x="212944" y="1115877"/>
                  <a:pt x="226702" y="886219"/>
                  <a:pt x="197598" y="677198"/>
                </a:cubicBezTo>
                <a:cubicBezTo>
                  <a:pt x="168494" y="468177"/>
                  <a:pt x="11861" y="48548"/>
                  <a:pt x="748" y="40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4" name="フリーフォーム: 図形 2113">
            <a:extLst>
              <a:ext uri="{FF2B5EF4-FFF2-40B4-BE49-F238E27FC236}">
                <a16:creationId xmlns:a16="http://schemas.microsoft.com/office/drawing/2014/main" id="{E9264D74-56FF-44FD-BB51-30E70AB5EB18}"/>
              </a:ext>
            </a:extLst>
          </p:cNvPr>
          <p:cNvSpPr/>
          <p:nvPr/>
        </p:nvSpPr>
        <p:spPr>
          <a:xfrm>
            <a:off x="7834905" y="5284756"/>
            <a:ext cx="167317" cy="386734"/>
          </a:xfrm>
          <a:custGeom>
            <a:avLst/>
            <a:gdLst>
              <a:gd name="connsiteX0" fmla="*/ 164508 w 167317"/>
              <a:gd name="connsiteY0" fmla="*/ 32 h 386734"/>
              <a:gd name="connsiteX1" fmla="*/ 140695 w 167317"/>
              <a:gd name="connsiteY1" fmla="*/ 282607 h 386734"/>
              <a:gd name="connsiteX2" fmla="*/ 86720 w 167317"/>
              <a:gd name="connsiteY2" fmla="*/ 342932 h 386734"/>
              <a:gd name="connsiteX3" fmla="*/ 995 w 167317"/>
              <a:gd name="connsiteY3" fmla="*/ 385794 h 386734"/>
              <a:gd name="connsiteX4" fmla="*/ 148633 w 167317"/>
              <a:gd name="connsiteY4" fmla="*/ 301657 h 386734"/>
              <a:gd name="connsiteX5" fmla="*/ 164508 w 167317"/>
              <a:gd name="connsiteY5" fmla="*/ 32 h 386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7317" h="386734">
                <a:moveTo>
                  <a:pt x="164508" y="32"/>
                </a:moveTo>
                <a:cubicBezTo>
                  <a:pt x="163185" y="-3143"/>
                  <a:pt x="153660" y="225457"/>
                  <a:pt x="140695" y="282607"/>
                </a:cubicBezTo>
                <a:cubicBezTo>
                  <a:pt x="127730" y="339757"/>
                  <a:pt x="110003" y="325734"/>
                  <a:pt x="86720" y="342932"/>
                </a:cubicBezTo>
                <a:cubicBezTo>
                  <a:pt x="63437" y="360130"/>
                  <a:pt x="-9324" y="392673"/>
                  <a:pt x="995" y="385794"/>
                </a:cubicBezTo>
                <a:cubicBezTo>
                  <a:pt x="11314" y="378915"/>
                  <a:pt x="121646" y="360924"/>
                  <a:pt x="148633" y="301657"/>
                </a:cubicBezTo>
                <a:cubicBezTo>
                  <a:pt x="175620" y="242390"/>
                  <a:pt x="165831" y="3207"/>
                  <a:pt x="164508" y="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5" name="フリーフォーム: 図形 2114">
            <a:extLst>
              <a:ext uri="{FF2B5EF4-FFF2-40B4-BE49-F238E27FC236}">
                <a16:creationId xmlns:a16="http://schemas.microsoft.com/office/drawing/2014/main" id="{3730476E-7718-4278-AF70-4964BC6377BB}"/>
              </a:ext>
            </a:extLst>
          </p:cNvPr>
          <p:cNvSpPr/>
          <p:nvPr/>
        </p:nvSpPr>
        <p:spPr>
          <a:xfrm>
            <a:off x="7853357" y="5276805"/>
            <a:ext cx="133786" cy="367745"/>
          </a:xfrm>
          <a:custGeom>
            <a:avLst/>
            <a:gdLst>
              <a:gd name="connsiteX0" fmla="*/ 122243 w 133786"/>
              <a:gd name="connsiteY0" fmla="*/ 45 h 367745"/>
              <a:gd name="connsiteX1" fmla="*/ 92081 w 133786"/>
              <a:gd name="connsiteY1" fmla="*/ 254045 h 367745"/>
              <a:gd name="connsiteX2" fmla="*/ 6 w 133786"/>
              <a:gd name="connsiteY2" fmla="*/ 366758 h 367745"/>
              <a:gd name="connsiteX3" fmla="*/ 96843 w 133786"/>
              <a:gd name="connsiteY3" fmla="*/ 304845 h 367745"/>
              <a:gd name="connsiteX4" fmla="*/ 131768 w 133786"/>
              <a:gd name="connsiteY4" fmla="*/ 233408 h 367745"/>
              <a:gd name="connsiteX5" fmla="*/ 122243 w 133786"/>
              <a:gd name="connsiteY5" fmla="*/ 45 h 367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786" h="367745">
                <a:moveTo>
                  <a:pt x="122243" y="45"/>
                </a:moveTo>
                <a:cubicBezTo>
                  <a:pt x="115629" y="3484"/>
                  <a:pt x="112454" y="192926"/>
                  <a:pt x="92081" y="254045"/>
                </a:cubicBezTo>
                <a:cubicBezTo>
                  <a:pt x="71708" y="315164"/>
                  <a:pt x="-788" y="358291"/>
                  <a:pt x="6" y="366758"/>
                </a:cubicBezTo>
                <a:cubicBezTo>
                  <a:pt x="800" y="375225"/>
                  <a:pt x="74883" y="327070"/>
                  <a:pt x="96843" y="304845"/>
                </a:cubicBezTo>
                <a:cubicBezTo>
                  <a:pt x="118803" y="282620"/>
                  <a:pt x="125683" y="278652"/>
                  <a:pt x="131768" y="233408"/>
                </a:cubicBezTo>
                <a:cubicBezTo>
                  <a:pt x="137853" y="188164"/>
                  <a:pt x="128857" y="-3394"/>
                  <a:pt x="122243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6" name="フリーフォーム: 図形 2115">
            <a:extLst>
              <a:ext uri="{FF2B5EF4-FFF2-40B4-BE49-F238E27FC236}">
                <a16:creationId xmlns:a16="http://schemas.microsoft.com/office/drawing/2014/main" id="{45E1746C-D541-42BB-B279-6D39F822C936}"/>
              </a:ext>
            </a:extLst>
          </p:cNvPr>
          <p:cNvSpPr/>
          <p:nvPr/>
        </p:nvSpPr>
        <p:spPr>
          <a:xfrm>
            <a:off x="7037000" y="5620975"/>
            <a:ext cx="731642" cy="429510"/>
          </a:xfrm>
          <a:custGeom>
            <a:avLst/>
            <a:gdLst>
              <a:gd name="connsiteX0" fmla="*/ 14675 w 731642"/>
              <a:gd name="connsiteY0" fmla="*/ 414700 h 429510"/>
              <a:gd name="connsiteX1" fmla="*/ 73413 w 731642"/>
              <a:gd name="connsiteY1" fmla="*/ 394063 h 429510"/>
              <a:gd name="connsiteX2" fmla="*/ 303600 w 731642"/>
              <a:gd name="connsiteY2" fmla="*/ 221025 h 429510"/>
              <a:gd name="connsiteX3" fmla="*/ 668725 w 731642"/>
              <a:gd name="connsiteY3" fmla="*/ 19413 h 429510"/>
              <a:gd name="connsiteX4" fmla="*/ 719525 w 731642"/>
              <a:gd name="connsiteY4" fmla="*/ 16238 h 429510"/>
              <a:gd name="connsiteX5" fmla="*/ 535375 w 731642"/>
              <a:gd name="connsiteY5" fmla="*/ 92438 h 429510"/>
              <a:gd name="connsiteX6" fmla="*/ 316300 w 731642"/>
              <a:gd name="connsiteY6" fmla="*/ 219438 h 429510"/>
              <a:gd name="connsiteX7" fmla="*/ 14675 w 731642"/>
              <a:gd name="connsiteY7" fmla="*/ 414700 h 42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1642" h="429510">
                <a:moveTo>
                  <a:pt x="14675" y="414700"/>
                </a:moveTo>
                <a:cubicBezTo>
                  <a:pt x="-25806" y="443804"/>
                  <a:pt x="25259" y="426342"/>
                  <a:pt x="73413" y="394063"/>
                </a:cubicBezTo>
                <a:cubicBezTo>
                  <a:pt x="121567" y="361784"/>
                  <a:pt x="204381" y="283467"/>
                  <a:pt x="303600" y="221025"/>
                </a:cubicBezTo>
                <a:cubicBezTo>
                  <a:pt x="402819" y="158583"/>
                  <a:pt x="599404" y="53544"/>
                  <a:pt x="668725" y="19413"/>
                </a:cubicBezTo>
                <a:cubicBezTo>
                  <a:pt x="738046" y="-14718"/>
                  <a:pt x="741750" y="4067"/>
                  <a:pt x="719525" y="16238"/>
                </a:cubicBezTo>
                <a:cubicBezTo>
                  <a:pt x="697300" y="28409"/>
                  <a:pt x="602579" y="58571"/>
                  <a:pt x="535375" y="92438"/>
                </a:cubicBezTo>
                <a:cubicBezTo>
                  <a:pt x="468171" y="126305"/>
                  <a:pt x="397792" y="165992"/>
                  <a:pt x="316300" y="219438"/>
                </a:cubicBezTo>
                <a:cubicBezTo>
                  <a:pt x="234808" y="272884"/>
                  <a:pt x="55156" y="385596"/>
                  <a:pt x="14675" y="414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7" name="フリーフォーム: 図形 2116">
            <a:extLst>
              <a:ext uri="{FF2B5EF4-FFF2-40B4-BE49-F238E27FC236}">
                <a16:creationId xmlns:a16="http://schemas.microsoft.com/office/drawing/2014/main" id="{0129D522-4350-44AF-871D-F4C434148930}"/>
              </a:ext>
            </a:extLst>
          </p:cNvPr>
          <p:cNvSpPr/>
          <p:nvPr/>
        </p:nvSpPr>
        <p:spPr>
          <a:xfrm>
            <a:off x="8191500" y="5389033"/>
            <a:ext cx="347133" cy="778934"/>
          </a:xfrm>
          <a:custGeom>
            <a:avLst/>
            <a:gdLst>
              <a:gd name="connsiteX0" fmla="*/ 237067 w 347133"/>
              <a:gd name="connsiteY0" fmla="*/ 0 h 778934"/>
              <a:gd name="connsiteX1" fmla="*/ 347133 w 347133"/>
              <a:gd name="connsiteY1" fmla="*/ 541867 h 778934"/>
              <a:gd name="connsiteX2" fmla="*/ 347133 w 347133"/>
              <a:gd name="connsiteY2" fmla="*/ 541867 h 778934"/>
              <a:gd name="connsiteX3" fmla="*/ 84667 w 347133"/>
              <a:gd name="connsiteY3" fmla="*/ 715434 h 778934"/>
              <a:gd name="connsiteX4" fmla="*/ 0 w 347133"/>
              <a:gd name="connsiteY4" fmla="*/ 778934 h 778934"/>
              <a:gd name="connsiteX5" fmla="*/ 287867 w 347133"/>
              <a:gd name="connsiteY5" fmla="*/ 533400 h 778934"/>
              <a:gd name="connsiteX6" fmla="*/ 237067 w 347133"/>
              <a:gd name="connsiteY6" fmla="*/ 0 h 778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133" h="778934">
                <a:moveTo>
                  <a:pt x="237067" y="0"/>
                </a:moveTo>
                <a:lnTo>
                  <a:pt x="347133" y="541867"/>
                </a:lnTo>
                <a:lnTo>
                  <a:pt x="347133" y="541867"/>
                </a:lnTo>
                <a:lnTo>
                  <a:pt x="84667" y="715434"/>
                </a:lnTo>
                <a:cubicBezTo>
                  <a:pt x="26812" y="754945"/>
                  <a:pt x="0" y="778934"/>
                  <a:pt x="0" y="778934"/>
                </a:cubicBezTo>
                <a:cubicBezTo>
                  <a:pt x="33867" y="748595"/>
                  <a:pt x="252589" y="663222"/>
                  <a:pt x="287867" y="533400"/>
                </a:cubicBezTo>
                <a:cubicBezTo>
                  <a:pt x="323145" y="403578"/>
                  <a:pt x="267406" y="201789"/>
                  <a:pt x="23706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19" name="フリーフォーム: 図形 2118">
            <a:extLst>
              <a:ext uri="{FF2B5EF4-FFF2-40B4-BE49-F238E27FC236}">
                <a16:creationId xmlns:a16="http://schemas.microsoft.com/office/drawing/2014/main" id="{49655A50-77EA-4385-B589-93B9C10D0ACD}"/>
              </a:ext>
            </a:extLst>
          </p:cNvPr>
          <p:cNvSpPr/>
          <p:nvPr/>
        </p:nvSpPr>
        <p:spPr>
          <a:xfrm>
            <a:off x="7835062" y="5663191"/>
            <a:ext cx="937010" cy="581550"/>
          </a:xfrm>
          <a:custGeom>
            <a:avLst/>
            <a:gdLst>
              <a:gd name="connsiteX0" fmla="*/ 15655 w 937010"/>
              <a:gd name="connsiteY0" fmla="*/ 17942 h 581550"/>
              <a:gd name="connsiteX1" fmla="*/ 49521 w 937010"/>
              <a:gd name="connsiteY1" fmla="*/ 68742 h 581550"/>
              <a:gd name="connsiteX2" fmla="*/ 350088 w 937010"/>
              <a:gd name="connsiteY2" fmla="*/ 534409 h 581550"/>
              <a:gd name="connsiteX3" fmla="*/ 347971 w 937010"/>
              <a:gd name="connsiteY3" fmla="*/ 564042 h 581550"/>
              <a:gd name="connsiteX4" fmla="*/ 424171 w 937010"/>
              <a:gd name="connsiteY4" fmla="*/ 519592 h 581550"/>
              <a:gd name="connsiteX5" fmla="*/ 930055 w 937010"/>
              <a:gd name="connsiteY5" fmla="*/ 170342 h 581550"/>
              <a:gd name="connsiteX6" fmla="*/ 695105 w 937010"/>
              <a:gd name="connsiteY6" fmla="*/ 282526 h 581550"/>
              <a:gd name="connsiteX7" fmla="*/ 364905 w 937010"/>
              <a:gd name="connsiteY7" fmla="*/ 500542 h 581550"/>
              <a:gd name="connsiteX8" fmla="*/ 345855 w 937010"/>
              <a:gd name="connsiteY8" fmla="*/ 430692 h 581550"/>
              <a:gd name="connsiteX9" fmla="*/ 15655 w 937010"/>
              <a:gd name="connsiteY9" fmla="*/ 17942 h 58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010" h="581550">
                <a:moveTo>
                  <a:pt x="15655" y="17942"/>
                </a:moveTo>
                <a:cubicBezTo>
                  <a:pt x="-33734" y="-42383"/>
                  <a:pt x="49521" y="68742"/>
                  <a:pt x="49521" y="68742"/>
                </a:cubicBezTo>
                <a:cubicBezTo>
                  <a:pt x="105260" y="154820"/>
                  <a:pt x="300346" y="451859"/>
                  <a:pt x="350088" y="534409"/>
                </a:cubicBezTo>
                <a:cubicBezTo>
                  <a:pt x="399830" y="616959"/>
                  <a:pt x="335624" y="566511"/>
                  <a:pt x="347971" y="564042"/>
                </a:cubicBezTo>
                <a:cubicBezTo>
                  <a:pt x="360318" y="561573"/>
                  <a:pt x="327157" y="585209"/>
                  <a:pt x="424171" y="519592"/>
                </a:cubicBezTo>
                <a:cubicBezTo>
                  <a:pt x="521185" y="453975"/>
                  <a:pt x="884899" y="209853"/>
                  <a:pt x="930055" y="170342"/>
                </a:cubicBezTo>
                <a:cubicBezTo>
                  <a:pt x="975211" y="130831"/>
                  <a:pt x="789296" y="227493"/>
                  <a:pt x="695105" y="282526"/>
                </a:cubicBezTo>
                <a:cubicBezTo>
                  <a:pt x="600914" y="337559"/>
                  <a:pt x="423113" y="475848"/>
                  <a:pt x="364905" y="500542"/>
                </a:cubicBezTo>
                <a:cubicBezTo>
                  <a:pt x="306697" y="525236"/>
                  <a:pt x="401241" y="509361"/>
                  <a:pt x="345855" y="430692"/>
                </a:cubicBezTo>
                <a:cubicBezTo>
                  <a:pt x="290469" y="352023"/>
                  <a:pt x="65044" y="78267"/>
                  <a:pt x="15655" y="17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0" name="フリーフォーム: 図形 2119">
            <a:extLst>
              <a:ext uri="{FF2B5EF4-FFF2-40B4-BE49-F238E27FC236}">
                <a16:creationId xmlns:a16="http://schemas.microsoft.com/office/drawing/2014/main" id="{0B471D9E-9F2B-4DA9-874C-272139411722}"/>
              </a:ext>
            </a:extLst>
          </p:cNvPr>
          <p:cNvSpPr/>
          <p:nvPr/>
        </p:nvSpPr>
        <p:spPr>
          <a:xfrm>
            <a:off x="8736944" y="5810691"/>
            <a:ext cx="81936" cy="891842"/>
          </a:xfrm>
          <a:custGeom>
            <a:avLst/>
            <a:gdLst>
              <a:gd name="connsiteX0" fmla="*/ 656 w 81936"/>
              <a:gd name="connsiteY0" fmla="*/ 8026 h 891842"/>
              <a:gd name="connsiteX1" fmla="*/ 81089 w 81936"/>
              <a:gd name="connsiteY1" fmla="*/ 192176 h 891842"/>
              <a:gd name="connsiteX2" fmla="*/ 42989 w 81936"/>
              <a:gd name="connsiteY2" fmla="*/ 877976 h 891842"/>
              <a:gd name="connsiteX3" fmla="*/ 45106 w 81936"/>
              <a:gd name="connsiteY3" fmla="*/ 613392 h 891842"/>
              <a:gd name="connsiteX4" fmla="*/ 64156 w 81936"/>
              <a:gd name="connsiteY4" fmla="*/ 147726 h 891842"/>
              <a:gd name="connsiteX5" fmla="*/ 42989 w 81936"/>
              <a:gd name="connsiteY5" fmla="*/ 44009 h 891842"/>
              <a:gd name="connsiteX6" fmla="*/ 656 w 81936"/>
              <a:gd name="connsiteY6" fmla="*/ 8026 h 89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36" h="891842">
                <a:moveTo>
                  <a:pt x="656" y="8026"/>
                </a:moveTo>
                <a:cubicBezTo>
                  <a:pt x="7006" y="32721"/>
                  <a:pt x="74034" y="47184"/>
                  <a:pt x="81089" y="192176"/>
                </a:cubicBezTo>
                <a:cubicBezTo>
                  <a:pt x="88145" y="337168"/>
                  <a:pt x="48986" y="807773"/>
                  <a:pt x="42989" y="877976"/>
                </a:cubicBezTo>
                <a:cubicBezTo>
                  <a:pt x="36992" y="948179"/>
                  <a:pt x="41578" y="735100"/>
                  <a:pt x="45106" y="613392"/>
                </a:cubicBezTo>
                <a:cubicBezTo>
                  <a:pt x="48634" y="491684"/>
                  <a:pt x="64509" y="242623"/>
                  <a:pt x="64156" y="147726"/>
                </a:cubicBezTo>
                <a:cubicBezTo>
                  <a:pt x="63803" y="52829"/>
                  <a:pt x="50045" y="66587"/>
                  <a:pt x="42989" y="44009"/>
                </a:cubicBezTo>
                <a:cubicBezTo>
                  <a:pt x="35934" y="21431"/>
                  <a:pt x="-5694" y="-16669"/>
                  <a:pt x="656" y="8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1" name="フリーフォーム: 図形 2120">
            <a:extLst>
              <a:ext uri="{FF2B5EF4-FFF2-40B4-BE49-F238E27FC236}">
                <a16:creationId xmlns:a16="http://schemas.microsoft.com/office/drawing/2014/main" id="{DFE4545C-DA9A-448A-A6E7-1FEE6B528012}"/>
              </a:ext>
            </a:extLst>
          </p:cNvPr>
          <p:cNvSpPr/>
          <p:nvPr/>
        </p:nvSpPr>
        <p:spPr>
          <a:xfrm>
            <a:off x="7650686" y="5752467"/>
            <a:ext cx="93565" cy="1005595"/>
          </a:xfrm>
          <a:custGeom>
            <a:avLst/>
            <a:gdLst>
              <a:gd name="connsiteX0" fmla="*/ 48689 w 93565"/>
              <a:gd name="connsiteY0" fmla="*/ 633 h 1005595"/>
              <a:gd name="connsiteX1" fmla="*/ 35989 w 93565"/>
              <a:gd name="connsiteY1" fmla="*/ 588008 h 1005595"/>
              <a:gd name="connsiteX2" fmla="*/ 93139 w 93565"/>
              <a:gd name="connsiteY2" fmla="*/ 1003933 h 1005595"/>
              <a:gd name="connsiteX3" fmla="*/ 1064 w 93565"/>
              <a:gd name="connsiteY3" fmla="*/ 705483 h 1005595"/>
              <a:gd name="connsiteX4" fmla="*/ 48689 w 93565"/>
              <a:gd name="connsiteY4" fmla="*/ 633 h 1005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65" h="1005595">
                <a:moveTo>
                  <a:pt x="48689" y="633"/>
                </a:moveTo>
                <a:cubicBezTo>
                  <a:pt x="54510" y="-18946"/>
                  <a:pt x="28581" y="420791"/>
                  <a:pt x="35989" y="588008"/>
                </a:cubicBezTo>
                <a:cubicBezTo>
                  <a:pt x="43397" y="755225"/>
                  <a:pt x="98960" y="984354"/>
                  <a:pt x="93139" y="1003933"/>
                </a:cubicBezTo>
                <a:cubicBezTo>
                  <a:pt x="87318" y="1023512"/>
                  <a:pt x="10060" y="866879"/>
                  <a:pt x="1064" y="705483"/>
                </a:cubicBezTo>
                <a:cubicBezTo>
                  <a:pt x="-7932" y="544087"/>
                  <a:pt x="42868" y="20212"/>
                  <a:pt x="48689" y="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2" name="フリーフォーム: 図形 2121">
            <a:extLst>
              <a:ext uri="{FF2B5EF4-FFF2-40B4-BE49-F238E27FC236}">
                <a16:creationId xmlns:a16="http://schemas.microsoft.com/office/drawing/2014/main" id="{A2706354-922C-4027-9621-AE0AC8050D5A}"/>
              </a:ext>
            </a:extLst>
          </p:cNvPr>
          <p:cNvSpPr/>
          <p:nvPr/>
        </p:nvSpPr>
        <p:spPr>
          <a:xfrm>
            <a:off x="3347197" y="4088340"/>
            <a:ext cx="1028762" cy="284783"/>
          </a:xfrm>
          <a:custGeom>
            <a:avLst/>
            <a:gdLst>
              <a:gd name="connsiteX0" fmla="*/ 15763 w 1028762"/>
              <a:gd name="connsiteY0" fmla="*/ 265220 h 284783"/>
              <a:gd name="connsiteX1" fmla="*/ 239283 w 1028762"/>
              <a:gd name="connsiteY1" fmla="*/ 244900 h 284783"/>
              <a:gd name="connsiteX2" fmla="*/ 1021603 w 1028762"/>
              <a:gd name="connsiteY2" fmla="*/ 21380 h 284783"/>
              <a:gd name="connsiteX3" fmla="*/ 594883 w 1028762"/>
              <a:gd name="connsiteY3" fmla="*/ 36620 h 284783"/>
              <a:gd name="connsiteX4" fmla="*/ 15763 w 1028762"/>
              <a:gd name="connsiteY4" fmla="*/ 265220 h 28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8762" h="284783">
                <a:moveTo>
                  <a:pt x="15763" y="265220"/>
                </a:moveTo>
                <a:cubicBezTo>
                  <a:pt x="-43504" y="299933"/>
                  <a:pt x="71643" y="285540"/>
                  <a:pt x="239283" y="244900"/>
                </a:cubicBezTo>
                <a:cubicBezTo>
                  <a:pt x="406923" y="204260"/>
                  <a:pt x="962336" y="56093"/>
                  <a:pt x="1021603" y="21380"/>
                </a:cubicBezTo>
                <a:cubicBezTo>
                  <a:pt x="1080870" y="-13333"/>
                  <a:pt x="757443" y="-4020"/>
                  <a:pt x="594883" y="36620"/>
                </a:cubicBezTo>
                <a:cubicBezTo>
                  <a:pt x="432323" y="77260"/>
                  <a:pt x="75030" y="230507"/>
                  <a:pt x="15763" y="265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3" name="フリーフォーム: 図形 2122">
            <a:extLst>
              <a:ext uri="{FF2B5EF4-FFF2-40B4-BE49-F238E27FC236}">
                <a16:creationId xmlns:a16="http://schemas.microsoft.com/office/drawing/2014/main" id="{024D50A7-40F0-47AE-8FE6-D6BCE0C03AF4}"/>
              </a:ext>
            </a:extLst>
          </p:cNvPr>
          <p:cNvSpPr/>
          <p:nvPr/>
        </p:nvSpPr>
        <p:spPr>
          <a:xfrm>
            <a:off x="3388222" y="4357898"/>
            <a:ext cx="206543" cy="825177"/>
          </a:xfrm>
          <a:custGeom>
            <a:avLst/>
            <a:gdLst>
              <a:gd name="connsiteX0" fmla="*/ 138 w 206543"/>
              <a:gd name="connsiteY0" fmla="*/ 742 h 825177"/>
              <a:gd name="connsiteX1" fmla="*/ 162698 w 206543"/>
              <a:gd name="connsiteY1" fmla="*/ 788142 h 825177"/>
              <a:gd name="connsiteX2" fmla="*/ 188098 w 206543"/>
              <a:gd name="connsiteY2" fmla="*/ 691622 h 825177"/>
              <a:gd name="connsiteX3" fmla="*/ 193178 w 206543"/>
              <a:gd name="connsiteY3" fmla="*/ 645902 h 825177"/>
              <a:gd name="connsiteX4" fmla="*/ 138 w 206543"/>
              <a:gd name="connsiteY4" fmla="*/ 742 h 82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43" h="825177">
                <a:moveTo>
                  <a:pt x="138" y="742"/>
                </a:moveTo>
                <a:cubicBezTo>
                  <a:pt x="-4942" y="24449"/>
                  <a:pt x="131371" y="672995"/>
                  <a:pt x="162698" y="788142"/>
                </a:cubicBezTo>
                <a:cubicBezTo>
                  <a:pt x="194025" y="903289"/>
                  <a:pt x="183018" y="715329"/>
                  <a:pt x="188098" y="691622"/>
                </a:cubicBezTo>
                <a:cubicBezTo>
                  <a:pt x="193178" y="667915"/>
                  <a:pt x="223658" y="763589"/>
                  <a:pt x="193178" y="645902"/>
                </a:cubicBezTo>
                <a:cubicBezTo>
                  <a:pt x="162698" y="528215"/>
                  <a:pt x="5218" y="-22965"/>
                  <a:pt x="138" y="7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4" name="フリーフォーム: 図形 2123">
            <a:extLst>
              <a:ext uri="{FF2B5EF4-FFF2-40B4-BE49-F238E27FC236}">
                <a16:creationId xmlns:a16="http://schemas.microsoft.com/office/drawing/2014/main" id="{112DE711-D4F7-4367-83AC-94ED12B88F24}"/>
              </a:ext>
            </a:extLst>
          </p:cNvPr>
          <p:cNvSpPr/>
          <p:nvPr/>
        </p:nvSpPr>
        <p:spPr>
          <a:xfrm>
            <a:off x="2511011" y="4265367"/>
            <a:ext cx="1038846" cy="2355172"/>
          </a:xfrm>
          <a:custGeom>
            <a:avLst/>
            <a:gdLst>
              <a:gd name="connsiteX0" fmla="*/ 978949 w 1038846"/>
              <a:gd name="connsiteY0" fmla="*/ 1833 h 2355172"/>
              <a:gd name="connsiteX1" fmla="*/ 862109 w 1038846"/>
              <a:gd name="connsiteY1" fmla="*/ 47553 h 2355172"/>
              <a:gd name="connsiteX2" fmla="*/ 689389 w 1038846"/>
              <a:gd name="connsiteY2" fmla="*/ 154233 h 2355172"/>
              <a:gd name="connsiteX3" fmla="*/ 496349 w 1038846"/>
              <a:gd name="connsiteY3" fmla="*/ 723193 h 2355172"/>
              <a:gd name="connsiteX4" fmla="*/ 364269 w 1038846"/>
              <a:gd name="connsiteY4" fmla="*/ 1048313 h 2355172"/>
              <a:gd name="connsiteX5" fmla="*/ 140749 w 1038846"/>
              <a:gd name="connsiteY5" fmla="*/ 1546153 h 2355172"/>
              <a:gd name="connsiteX6" fmla="*/ 89949 w 1038846"/>
              <a:gd name="connsiteY6" fmla="*/ 1957633 h 2355172"/>
              <a:gd name="connsiteX7" fmla="*/ 3589 w 1038846"/>
              <a:gd name="connsiteY7" fmla="*/ 2353873 h 2355172"/>
              <a:gd name="connsiteX8" fmla="*/ 222029 w 1038846"/>
              <a:gd name="connsiteY8" fmla="*/ 1820473 h 2355172"/>
              <a:gd name="connsiteX9" fmla="*/ 562389 w 1038846"/>
              <a:gd name="connsiteY9" fmla="*/ 718113 h 2355172"/>
              <a:gd name="connsiteX10" fmla="*/ 709709 w 1038846"/>
              <a:gd name="connsiteY10" fmla="*/ 138993 h 2355172"/>
              <a:gd name="connsiteX11" fmla="*/ 1024669 w 1038846"/>
              <a:gd name="connsiteY11" fmla="*/ 22153 h 2355172"/>
              <a:gd name="connsiteX12" fmla="*/ 978949 w 1038846"/>
              <a:gd name="connsiteY12" fmla="*/ 1833 h 2355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38846" h="2355172">
                <a:moveTo>
                  <a:pt x="978949" y="1833"/>
                </a:moveTo>
                <a:cubicBezTo>
                  <a:pt x="951856" y="6066"/>
                  <a:pt x="910369" y="22153"/>
                  <a:pt x="862109" y="47553"/>
                </a:cubicBezTo>
                <a:cubicBezTo>
                  <a:pt x="813849" y="72953"/>
                  <a:pt x="750349" y="41626"/>
                  <a:pt x="689389" y="154233"/>
                </a:cubicBezTo>
                <a:cubicBezTo>
                  <a:pt x="628429" y="266840"/>
                  <a:pt x="550536" y="574180"/>
                  <a:pt x="496349" y="723193"/>
                </a:cubicBezTo>
                <a:cubicBezTo>
                  <a:pt x="442162" y="872206"/>
                  <a:pt x="423536" y="911153"/>
                  <a:pt x="364269" y="1048313"/>
                </a:cubicBezTo>
                <a:cubicBezTo>
                  <a:pt x="305002" y="1185473"/>
                  <a:pt x="186469" y="1394600"/>
                  <a:pt x="140749" y="1546153"/>
                </a:cubicBezTo>
                <a:cubicBezTo>
                  <a:pt x="95029" y="1697706"/>
                  <a:pt x="112809" y="1823013"/>
                  <a:pt x="89949" y="1957633"/>
                </a:cubicBezTo>
                <a:cubicBezTo>
                  <a:pt x="67089" y="2092253"/>
                  <a:pt x="-18424" y="2376733"/>
                  <a:pt x="3589" y="2353873"/>
                </a:cubicBezTo>
                <a:cubicBezTo>
                  <a:pt x="25602" y="2331013"/>
                  <a:pt x="128896" y="2093100"/>
                  <a:pt x="222029" y="1820473"/>
                </a:cubicBezTo>
                <a:cubicBezTo>
                  <a:pt x="315162" y="1547846"/>
                  <a:pt x="481109" y="998359"/>
                  <a:pt x="562389" y="718113"/>
                </a:cubicBezTo>
                <a:cubicBezTo>
                  <a:pt x="643669" y="437867"/>
                  <a:pt x="632662" y="254986"/>
                  <a:pt x="709709" y="138993"/>
                </a:cubicBezTo>
                <a:cubicBezTo>
                  <a:pt x="786756" y="23000"/>
                  <a:pt x="983182" y="45013"/>
                  <a:pt x="1024669" y="22153"/>
                </a:cubicBezTo>
                <a:cubicBezTo>
                  <a:pt x="1066156" y="-707"/>
                  <a:pt x="1006042" y="-2400"/>
                  <a:pt x="978949" y="18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5" name="フリーフォーム: 図形 2124">
            <a:extLst>
              <a:ext uri="{FF2B5EF4-FFF2-40B4-BE49-F238E27FC236}">
                <a16:creationId xmlns:a16="http://schemas.microsoft.com/office/drawing/2014/main" id="{F569A5D3-B0BB-4404-A981-4CCDB829D769}"/>
              </a:ext>
            </a:extLst>
          </p:cNvPr>
          <p:cNvSpPr/>
          <p:nvPr/>
        </p:nvSpPr>
        <p:spPr>
          <a:xfrm>
            <a:off x="3301697" y="5180330"/>
            <a:ext cx="312415" cy="323342"/>
          </a:xfrm>
          <a:custGeom>
            <a:avLst/>
            <a:gdLst>
              <a:gd name="connsiteX0" fmla="*/ 311453 w 312415"/>
              <a:gd name="connsiteY0" fmla="*/ 17145 h 323342"/>
              <a:gd name="connsiteX1" fmla="*/ 143178 w 312415"/>
              <a:gd name="connsiteY1" fmla="*/ 26670 h 323342"/>
              <a:gd name="connsiteX2" fmla="*/ 303 w 312415"/>
              <a:gd name="connsiteY2" fmla="*/ 321945 h 323342"/>
              <a:gd name="connsiteX3" fmla="*/ 108253 w 312415"/>
              <a:gd name="connsiteY3" fmla="*/ 134620 h 323342"/>
              <a:gd name="connsiteX4" fmla="*/ 206678 w 312415"/>
              <a:gd name="connsiteY4" fmla="*/ 55245 h 323342"/>
              <a:gd name="connsiteX5" fmla="*/ 311453 w 312415"/>
              <a:gd name="connsiteY5" fmla="*/ 17145 h 32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415" h="323342">
                <a:moveTo>
                  <a:pt x="311453" y="17145"/>
                </a:moveTo>
                <a:cubicBezTo>
                  <a:pt x="300870" y="12382"/>
                  <a:pt x="195036" y="-24130"/>
                  <a:pt x="143178" y="26670"/>
                </a:cubicBezTo>
                <a:cubicBezTo>
                  <a:pt x="91320" y="77470"/>
                  <a:pt x="6124" y="303953"/>
                  <a:pt x="303" y="321945"/>
                </a:cubicBezTo>
                <a:cubicBezTo>
                  <a:pt x="-5518" y="339937"/>
                  <a:pt x="73857" y="179070"/>
                  <a:pt x="108253" y="134620"/>
                </a:cubicBezTo>
                <a:cubicBezTo>
                  <a:pt x="142649" y="90170"/>
                  <a:pt x="170695" y="74295"/>
                  <a:pt x="206678" y="55245"/>
                </a:cubicBezTo>
                <a:cubicBezTo>
                  <a:pt x="242661" y="36195"/>
                  <a:pt x="322036" y="21908"/>
                  <a:pt x="311453" y="171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6" name="フリーフォーム: 図形 2125">
            <a:extLst>
              <a:ext uri="{FF2B5EF4-FFF2-40B4-BE49-F238E27FC236}">
                <a16:creationId xmlns:a16="http://schemas.microsoft.com/office/drawing/2014/main" id="{FE1C82E8-82AE-4E29-A871-A21DD74FFBA5}"/>
              </a:ext>
            </a:extLst>
          </p:cNvPr>
          <p:cNvSpPr/>
          <p:nvPr/>
        </p:nvSpPr>
        <p:spPr>
          <a:xfrm>
            <a:off x="2653103" y="5391258"/>
            <a:ext cx="689809" cy="1296745"/>
          </a:xfrm>
          <a:custGeom>
            <a:avLst/>
            <a:gdLst>
              <a:gd name="connsiteX0" fmla="*/ 623497 w 689809"/>
              <a:gd name="connsiteY0" fmla="*/ 101492 h 1296745"/>
              <a:gd name="connsiteX1" fmla="*/ 598097 w 689809"/>
              <a:gd name="connsiteY1" fmla="*/ 161817 h 1296745"/>
              <a:gd name="connsiteX2" fmla="*/ 7547 w 689809"/>
              <a:gd name="connsiteY2" fmla="*/ 1276242 h 1296745"/>
              <a:gd name="connsiteX3" fmla="*/ 290122 w 689809"/>
              <a:gd name="connsiteY3" fmla="*/ 822217 h 1296745"/>
              <a:gd name="connsiteX4" fmla="*/ 671122 w 689809"/>
              <a:gd name="connsiteY4" fmla="*/ 47517 h 1296745"/>
              <a:gd name="connsiteX5" fmla="*/ 623497 w 689809"/>
              <a:gd name="connsiteY5" fmla="*/ 101492 h 1296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9809" h="1296745">
                <a:moveTo>
                  <a:pt x="623497" y="101492"/>
                </a:moveTo>
                <a:cubicBezTo>
                  <a:pt x="611326" y="120542"/>
                  <a:pt x="700755" y="-33975"/>
                  <a:pt x="598097" y="161817"/>
                </a:cubicBezTo>
                <a:cubicBezTo>
                  <a:pt x="495439" y="357609"/>
                  <a:pt x="58876" y="1166175"/>
                  <a:pt x="7547" y="1276242"/>
                </a:cubicBezTo>
                <a:cubicBezTo>
                  <a:pt x="-43782" y="1386309"/>
                  <a:pt x="179526" y="1027005"/>
                  <a:pt x="290122" y="822217"/>
                </a:cubicBezTo>
                <a:cubicBezTo>
                  <a:pt x="400718" y="617430"/>
                  <a:pt x="613443" y="172929"/>
                  <a:pt x="671122" y="47517"/>
                </a:cubicBezTo>
                <a:cubicBezTo>
                  <a:pt x="728801" y="-77895"/>
                  <a:pt x="635668" y="82442"/>
                  <a:pt x="623497" y="1014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7" name="フリーフォーム: 図形 2126">
            <a:extLst>
              <a:ext uri="{FF2B5EF4-FFF2-40B4-BE49-F238E27FC236}">
                <a16:creationId xmlns:a16="http://schemas.microsoft.com/office/drawing/2014/main" id="{49CFE33D-81A1-47BE-BE23-DE68C90F6BCB}"/>
              </a:ext>
            </a:extLst>
          </p:cNvPr>
          <p:cNvSpPr/>
          <p:nvPr/>
        </p:nvSpPr>
        <p:spPr>
          <a:xfrm>
            <a:off x="3325026" y="5418796"/>
            <a:ext cx="413702" cy="849060"/>
          </a:xfrm>
          <a:custGeom>
            <a:avLst/>
            <a:gdLst>
              <a:gd name="connsiteX0" fmla="*/ 18249 w 413702"/>
              <a:gd name="connsiteY0" fmla="*/ 16804 h 849060"/>
              <a:gd name="connsiteX1" fmla="*/ 180174 w 413702"/>
              <a:gd name="connsiteY1" fmla="*/ 423204 h 849060"/>
              <a:gd name="connsiteX2" fmla="*/ 405599 w 413702"/>
              <a:gd name="connsiteY2" fmla="*/ 835954 h 849060"/>
              <a:gd name="connsiteX3" fmla="*/ 332574 w 413702"/>
              <a:gd name="connsiteY3" fmla="*/ 689904 h 849060"/>
              <a:gd name="connsiteX4" fmla="*/ 37299 w 413702"/>
              <a:gd name="connsiteY4" fmla="*/ 134279 h 849060"/>
              <a:gd name="connsiteX5" fmla="*/ 18249 w 413702"/>
              <a:gd name="connsiteY5" fmla="*/ 16804 h 84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3702" h="849060">
                <a:moveTo>
                  <a:pt x="18249" y="16804"/>
                </a:moveTo>
                <a:cubicBezTo>
                  <a:pt x="42061" y="64958"/>
                  <a:pt x="115616" y="286679"/>
                  <a:pt x="180174" y="423204"/>
                </a:cubicBezTo>
                <a:cubicBezTo>
                  <a:pt x="244732" y="559729"/>
                  <a:pt x="380199" y="791504"/>
                  <a:pt x="405599" y="835954"/>
                </a:cubicBezTo>
                <a:cubicBezTo>
                  <a:pt x="430999" y="880404"/>
                  <a:pt x="393957" y="806850"/>
                  <a:pt x="332574" y="689904"/>
                </a:cubicBezTo>
                <a:cubicBezTo>
                  <a:pt x="271191" y="572958"/>
                  <a:pt x="87041" y="239583"/>
                  <a:pt x="37299" y="134279"/>
                </a:cubicBezTo>
                <a:cubicBezTo>
                  <a:pt x="-12443" y="28975"/>
                  <a:pt x="-5563" y="-31350"/>
                  <a:pt x="18249" y="168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8" name="フリーフォーム: 図形 2127">
            <a:extLst>
              <a:ext uri="{FF2B5EF4-FFF2-40B4-BE49-F238E27FC236}">
                <a16:creationId xmlns:a16="http://schemas.microsoft.com/office/drawing/2014/main" id="{068F041F-F748-43E5-83F0-4AE84678E159}"/>
              </a:ext>
            </a:extLst>
          </p:cNvPr>
          <p:cNvSpPr/>
          <p:nvPr/>
        </p:nvSpPr>
        <p:spPr>
          <a:xfrm>
            <a:off x="3309151" y="5459251"/>
            <a:ext cx="365890" cy="795343"/>
          </a:xfrm>
          <a:custGeom>
            <a:avLst/>
            <a:gdLst>
              <a:gd name="connsiteX0" fmla="*/ 5549 w 365890"/>
              <a:gd name="connsiteY0" fmla="*/ 4924 h 795343"/>
              <a:gd name="connsiteX1" fmla="*/ 183349 w 365890"/>
              <a:gd name="connsiteY1" fmla="*/ 449424 h 795343"/>
              <a:gd name="connsiteX2" fmla="*/ 364324 w 365890"/>
              <a:gd name="connsiteY2" fmla="*/ 792324 h 795343"/>
              <a:gd name="connsiteX3" fmla="*/ 259549 w 365890"/>
              <a:gd name="connsiteY3" fmla="*/ 595474 h 795343"/>
              <a:gd name="connsiteX4" fmla="*/ 62699 w 365890"/>
              <a:gd name="connsiteY4" fmla="*/ 233524 h 795343"/>
              <a:gd name="connsiteX5" fmla="*/ 5549 w 365890"/>
              <a:gd name="connsiteY5" fmla="*/ 4924 h 795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890" h="795343">
                <a:moveTo>
                  <a:pt x="5549" y="4924"/>
                </a:moveTo>
                <a:cubicBezTo>
                  <a:pt x="25657" y="40907"/>
                  <a:pt x="123553" y="318191"/>
                  <a:pt x="183349" y="449424"/>
                </a:cubicBezTo>
                <a:cubicBezTo>
                  <a:pt x="243145" y="580657"/>
                  <a:pt x="351624" y="767982"/>
                  <a:pt x="364324" y="792324"/>
                </a:cubicBezTo>
                <a:cubicBezTo>
                  <a:pt x="377024" y="816666"/>
                  <a:pt x="309820" y="688607"/>
                  <a:pt x="259549" y="595474"/>
                </a:cubicBezTo>
                <a:cubicBezTo>
                  <a:pt x="209278" y="502341"/>
                  <a:pt x="101857" y="328245"/>
                  <a:pt x="62699" y="233524"/>
                </a:cubicBezTo>
                <a:cubicBezTo>
                  <a:pt x="23541" y="138803"/>
                  <a:pt x="-14559" y="-31059"/>
                  <a:pt x="5549" y="49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29" name="フリーフォーム: 図形 2128">
            <a:extLst>
              <a:ext uri="{FF2B5EF4-FFF2-40B4-BE49-F238E27FC236}">
                <a16:creationId xmlns:a16="http://schemas.microsoft.com/office/drawing/2014/main" id="{3B9935A6-769A-40F4-8F05-38D4F85AB5BD}"/>
              </a:ext>
            </a:extLst>
          </p:cNvPr>
          <p:cNvSpPr/>
          <p:nvPr/>
        </p:nvSpPr>
        <p:spPr>
          <a:xfrm>
            <a:off x="3562075" y="6258001"/>
            <a:ext cx="177505" cy="429170"/>
          </a:xfrm>
          <a:custGeom>
            <a:avLst/>
            <a:gdLst>
              <a:gd name="connsiteX0" fmla="*/ 174900 w 177505"/>
              <a:gd name="connsiteY0" fmla="*/ 15799 h 429170"/>
              <a:gd name="connsiteX1" fmla="*/ 149500 w 177505"/>
              <a:gd name="connsiteY1" fmla="*/ 63424 h 429170"/>
              <a:gd name="connsiteX2" fmla="*/ 275 w 177505"/>
              <a:gd name="connsiteY2" fmla="*/ 425374 h 429170"/>
              <a:gd name="connsiteX3" fmla="*/ 114575 w 177505"/>
              <a:gd name="connsiteY3" fmla="*/ 238049 h 429170"/>
              <a:gd name="connsiteX4" fmla="*/ 174900 w 177505"/>
              <a:gd name="connsiteY4" fmla="*/ 15799 h 42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505" h="429170">
                <a:moveTo>
                  <a:pt x="174900" y="15799"/>
                </a:moveTo>
                <a:cubicBezTo>
                  <a:pt x="180721" y="-13305"/>
                  <a:pt x="178604" y="-4839"/>
                  <a:pt x="149500" y="63424"/>
                </a:cubicBezTo>
                <a:cubicBezTo>
                  <a:pt x="120396" y="131687"/>
                  <a:pt x="6096" y="396270"/>
                  <a:pt x="275" y="425374"/>
                </a:cubicBezTo>
                <a:cubicBezTo>
                  <a:pt x="-5546" y="454478"/>
                  <a:pt x="82296" y="308957"/>
                  <a:pt x="114575" y="238049"/>
                </a:cubicBezTo>
                <a:cubicBezTo>
                  <a:pt x="146854" y="167141"/>
                  <a:pt x="169079" y="44903"/>
                  <a:pt x="174900" y="15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0" name="フリーフォーム: 図形 2129">
            <a:extLst>
              <a:ext uri="{FF2B5EF4-FFF2-40B4-BE49-F238E27FC236}">
                <a16:creationId xmlns:a16="http://schemas.microsoft.com/office/drawing/2014/main" id="{E56BB58B-1FD1-492E-9970-9C84F164C756}"/>
              </a:ext>
            </a:extLst>
          </p:cNvPr>
          <p:cNvSpPr/>
          <p:nvPr/>
        </p:nvSpPr>
        <p:spPr>
          <a:xfrm>
            <a:off x="3531046" y="6280653"/>
            <a:ext cx="142716" cy="414092"/>
          </a:xfrm>
          <a:custGeom>
            <a:avLst/>
            <a:gdLst>
              <a:gd name="connsiteX0" fmla="*/ 142429 w 142716"/>
              <a:gd name="connsiteY0" fmla="*/ 5847 h 414092"/>
              <a:gd name="connsiteX1" fmla="*/ 9079 w 142716"/>
              <a:gd name="connsiteY1" fmla="*/ 402722 h 414092"/>
              <a:gd name="connsiteX2" fmla="*/ 15429 w 142716"/>
              <a:gd name="connsiteY2" fmla="*/ 294772 h 414092"/>
              <a:gd name="connsiteX3" fmla="*/ 44004 w 142716"/>
              <a:gd name="connsiteY3" fmla="*/ 174122 h 414092"/>
              <a:gd name="connsiteX4" fmla="*/ 142429 w 142716"/>
              <a:gd name="connsiteY4" fmla="*/ 5847 h 414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16" h="414092">
                <a:moveTo>
                  <a:pt x="142429" y="5847"/>
                </a:moveTo>
                <a:cubicBezTo>
                  <a:pt x="136608" y="43947"/>
                  <a:pt x="30246" y="354568"/>
                  <a:pt x="9079" y="402722"/>
                </a:cubicBezTo>
                <a:cubicBezTo>
                  <a:pt x="-12088" y="450876"/>
                  <a:pt x="9608" y="332872"/>
                  <a:pt x="15429" y="294772"/>
                </a:cubicBezTo>
                <a:cubicBezTo>
                  <a:pt x="21250" y="256672"/>
                  <a:pt x="23896" y="221747"/>
                  <a:pt x="44004" y="174122"/>
                </a:cubicBezTo>
                <a:cubicBezTo>
                  <a:pt x="64112" y="126497"/>
                  <a:pt x="148250" y="-32253"/>
                  <a:pt x="142429" y="5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1" name="フリーフォーム: 図形 2130">
            <a:extLst>
              <a:ext uri="{FF2B5EF4-FFF2-40B4-BE49-F238E27FC236}">
                <a16:creationId xmlns:a16="http://schemas.microsoft.com/office/drawing/2014/main" id="{4E5840FC-95F1-4448-A9FD-AC36AD8A923B}"/>
              </a:ext>
            </a:extLst>
          </p:cNvPr>
          <p:cNvSpPr/>
          <p:nvPr/>
        </p:nvSpPr>
        <p:spPr>
          <a:xfrm>
            <a:off x="3836031" y="5664131"/>
            <a:ext cx="723075" cy="713773"/>
          </a:xfrm>
          <a:custGeom>
            <a:avLst/>
            <a:gdLst>
              <a:gd name="connsiteX0" fmla="*/ 659769 w 723075"/>
              <a:gd name="connsiteY0" fmla="*/ 69 h 713773"/>
              <a:gd name="connsiteX1" fmla="*/ 720094 w 723075"/>
              <a:gd name="connsiteY1" fmla="*/ 298519 h 713773"/>
              <a:gd name="connsiteX2" fmla="*/ 694694 w 723075"/>
              <a:gd name="connsiteY2" fmla="*/ 377894 h 713773"/>
              <a:gd name="connsiteX3" fmla="*/ 532769 w 723075"/>
              <a:gd name="connsiteY3" fmla="*/ 555694 h 713773"/>
              <a:gd name="connsiteX4" fmla="*/ 437519 w 723075"/>
              <a:gd name="connsiteY4" fmla="*/ 695394 h 713773"/>
              <a:gd name="connsiteX5" fmla="*/ 307344 w 723075"/>
              <a:gd name="connsiteY5" fmla="*/ 708094 h 713773"/>
              <a:gd name="connsiteX6" fmla="*/ 66044 w 723075"/>
              <a:gd name="connsiteY6" fmla="*/ 657294 h 713773"/>
              <a:gd name="connsiteX7" fmla="*/ 24769 w 723075"/>
              <a:gd name="connsiteY7" fmla="*/ 603319 h 713773"/>
              <a:gd name="connsiteX8" fmla="*/ 402594 w 723075"/>
              <a:gd name="connsiteY8" fmla="*/ 647769 h 713773"/>
              <a:gd name="connsiteX9" fmla="*/ 583569 w 723075"/>
              <a:gd name="connsiteY9" fmla="*/ 444569 h 713773"/>
              <a:gd name="connsiteX10" fmla="*/ 669294 w 723075"/>
              <a:gd name="connsiteY10" fmla="*/ 327094 h 713773"/>
              <a:gd name="connsiteX11" fmla="*/ 659769 w 723075"/>
              <a:gd name="connsiteY11" fmla="*/ 69 h 713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3075" h="713773">
                <a:moveTo>
                  <a:pt x="659769" y="69"/>
                </a:moveTo>
                <a:cubicBezTo>
                  <a:pt x="668236" y="-4694"/>
                  <a:pt x="714273" y="235548"/>
                  <a:pt x="720094" y="298519"/>
                </a:cubicBezTo>
                <a:cubicBezTo>
                  <a:pt x="725915" y="361490"/>
                  <a:pt x="725915" y="335032"/>
                  <a:pt x="694694" y="377894"/>
                </a:cubicBezTo>
                <a:cubicBezTo>
                  <a:pt x="663473" y="420757"/>
                  <a:pt x="575631" y="502777"/>
                  <a:pt x="532769" y="555694"/>
                </a:cubicBezTo>
                <a:cubicBezTo>
                  <a:pt x="489907" y="608611"/>
                  <a:pt x="475090" y="669994"/>
                  <a:pt x="437519" y="695394"/>
                </a:cubicBezTo>
                <a:cubicBezTo>
                  <a:pt x="399948" y="720794"/>
                  <a:pt x="369256" y="714444"/>
                  <a:pt x="307344" y="708094"/>
                </a:cubicBezTo>
                <a:cubicBezTo>
                  <a:pt x="245431" y="701744"/>
                  <a:pt x="113140" y="674756"/>
                  <a:pt x="66044" y="657294"/>
                </a:cubicBezTo>
                <a:cubicBezTo>
                  <a:pt x="18948" y="639832"/>
                  <a:pt x="-31323" y="604906"/>
                  <a:pt x="24769" y="603319"/>
                </a:cubicBezTo>
                <a:cubicBezTo>
                  <a:pt x="80861" y="601732"/>
                  <a:pt x="309461" y="674227"/>
                  <a:pt x="402594" y="647769"/>
                </a:cubicBezTo>
                <a:cubicBezTo>
                  <a:pt x="495727" y="621311"/>
                  <a:pt x="539119" y="498015"/>
                  <a:pt x="583569" y="444569"/>
                </a:cubicBezTo>
                <a:cubicBezTo>
                  <a:pt x="628019" y="391123"/>
                  <a:pt x="653948" y="401707"/>
                  <a:pt x="669294" y="327094"/>
                </a:cubicBezTo>
                <a:cubicBezTo>
                  <a:pt x="684640" y="252482"/>
                  <a:pt x="651302" y="4832"/>
                  <a:pt x="659769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2" name="フリーフォーム: 図形 2131">
            <a:extLst>
              <a:ext uri="{FF2B5EF4-FFF2-40B4-BE49-F238E27FC236}">
                <a16:creationId xmlns:a16="http://schemas.microsoft.com/office/drawing/2014/main" id="{7C54A242-74BC-4A9A-B9DF-0ADC33962096}"/>
              </a:ext>
            </a:extLst>
          </p:cNvPr>
          <p:cNvSpPr/>
          <p:nvPr/>
        </p:nvSpPr>
        <p:spPr>
          <a:xfrm>
            <a:off x="4504801" y="5657816"/>
            <a:ext cx="130960" cy="428698"/>
          </a:xfrm>
          <a:custGeom>
            <a:avLst/>
            <a:gdLst>
              <a:gd name="connsiteX0" fmla="*/ 524 w 130960"/>
              <a:gd name="connsiteY0" fmla="*/ 34 h 428698"/>
              <a:gd name="connsiteX1" fmla="*/ 83074 w 130960"/>
              <a:gd name="connsiteY1" fmla="*/ 228634 h 428698"/>
              <a:gd name="connsiteX2" fmla="*/ 35449 w 130960"/>
              <a:gd name="connsiteY2" fmla="*/ 428659 h 428698"/>
              <a:gd name="connsiteX3" fmla="*/ 130699 w 130960"/>
              <a:gd name="connsiteY3" fmla="*/ 212759 h 428698"/>
              <a:gd name="connsiteX4" fmla="*/ 524 w 130960"/>
              <a:gd name="connsiteY4" fmla="*/ 34 h 428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60" h="428698">
                <a:moveTo>
                  <a:pt x="524" y="34"/>
                </a:moveTo>
                <a:cubicBezTo>
                  <a:pt x="-7413" y="2680"/>
                  <a:pt x="77253" y="157197"/>
                  <a:pt x="83074" y="228634"/>
                </a:cubicBezTo>
                <a:cubicBezTo>
                  <a:pt x="88895" y="300072"/>
                  <a:pt x="27512" y="431305"/>
                  <a:pt x="35449" y="428659"/>
                </a:cubicBezTo>
                <a:cubicBezTo>
                  <a:pt x="43386" y="426013"/>
                  <a:pt x="136520" y="278905"/>
                  <a:pt x="130699" y="212759"/>
                </a:cubicBezTo>
                <a:cubicBezTo>
                  <a:pt x="124878" y="146613"/>
                  <a:pt x="8461" y="-2612"/>
                  <a:pt x="52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3" name="フリーフォーム: 図形 2132">
            <a:extLst>
              <a:ext uri="{FF2B5EF4-FFF2-40B4-BE49-F238E27FC236}">
                <a16:creationId xmlns:a16="http://schemas.microsoft.com/office/drawing/2014/main" id="{FD187C09-D7F2-46D4-B280-6E3D3A30276B}"/>
              </a:ext>
            </a:extLst>
          </p:cNvPr>
          <p:cNvSpPr/>
          <p:nvPr/>
        </p:nvSpPr>
        <p:spPr>
          <a:xfrm>
            <a:off x="4195246" y="6054206"/>
            <a:ext cx="357705" cy="375866"/>
          </a:xfrm>
          <a:custGeom>
            <a:avLst/>
            <a:gdLst>
              <a:gd name="connsiteX0" fmla="*/ 2104 w 357705"/>
              <a:gd name="connsiteY0" fmla="*/ 365644 h 375866"/>
              <a:gd name="connsiteX1" fmla="*/ 208479 w 357705"/>
              <a:gd name="connsiteY1" fmla="*/ 162444 h 375866"/>
              <a:gd name="connsiteX2" fmla="*/ 357704 w 357705"/>
              <a:gd name="connsiteY2" fmla="*/ 519 h 375866"/>
              <a:gd name="connsiteX3" fmla="*/ 211654 w 357705"/>
              <a:gd name="connsiteY3" fmla="*/ 216419 h 375866"/>
              <a:gd name="connsiteX4" fmla="*/ 110054 w 357705"/>
              <a:gd name="connsiteY4" fmla="*/ 333894 h 375866"/>
              <a:gd name="connsiteX5" fmla="*/ 2104 w 357705"/>
              <a:gd name="connsiteY5" fmla="*/ 365644 h 37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705" h="375866">
                <a:moveTo>
                  <a:pt x="2104" y="365644"/>
                </a:moveTo>
                <a:cubicBezTo>
                  <a:pt x="18508" y="337069"/>
                  <a:pt x="149212" y="223298"/>
                  <a:pt x="208479" y="162444"/>
                </a:cubicBezTo>
                <a:cubicBezTo>
                  <a:pt x="267746" y="101590"/>
                  <a:pt x="357175" y="-8477"/>
                  <a:pt x="357704" y="519"/>
                </a:cubicBezTo>
                <a:cubicBezTo>
                  <a:pt x="358233" y="9515"/>
                  <a:pt x="252929" y="160856"/>
                  <a:pt x="211654" y="216419"/>
                </a:cubicBezTo>
                <a:cubicBezTo>
                  <a:pt x="170379" y="271981"/>
                  <a:pt x="150800" y="311669"/>
                  <a:pt x="110054" y="333894"/>
                </a:cubicBezTo>
                <a:cubicBezTo>
                  <a:pt x="69308" y="356119"/>
                  <a:pt x="-14300" y="394219"/>
                  <a:pt x="2104" y="3656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4" name="フリーフォーム: 図形 2133">
            <a:extLst>
              <a:ext uri="{FF2B5EF4-FFF2-40B4-BE49-F238E27FC236}">
                <a16:creationId xmlns:a16="http://schemas.microsoft.com/office/drawing/2014/main" id="{83ACECBD-2E93-4B83-BC14-D1ABC1F33F8E}"/>
              </a:ext>
            </a:extLst>
          </p:cNvPr>
          <p:cNvSpPr/>
          <p:nvPr/>
        </p:nvSpPr>
        <p:spPr>
          <a:xfrm>
            <a:off x="4512998" y="6150175"/>
            <a:ext cx="153586" cy="535110"/>
          </a:xfrm>
          <a:custGeom>
            <a:avLst/>
            <a:gdLst>
              <a:gd name="connsiteX0" fmla="*/ 3969 w 153586"/>
              <a:gd name="connsiteY0" fmla="*/ 13558 h 535110"/>
              <a:gd name="connsiteX1" fmla="*/ 29369 w 153586"/>
              <a:gd name="connsiteY1" fmla="*/ 68592 h 535110"/>
              <a:gd name="connsiteX2" fmla="*/ 152135 w 153586"/>
              <a:gd name="connsiteY2" fmla="*/ 534258 h 535110"/>
              <a:gd name="connsiteX3" fmla="*/ 92869 w 153586"/>
              <a:gd name="connsiteY3" fmla="*/ 178658 h 535110"/>
              <a:gd name="connsiteX4" fmla="*/ 3969 w 153586"/>
              <a:gd name="connsiteY4" fmla="*/ 13558 h 535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586" h="535110">
                <a:moveTo>
                  <a:pt x="3969" y="13558"/>
                </a:moveTo>
                <a:cubicBezTo>
                  <a:pt x="-6614" y="-4786"/>
                  <a:pt x="4675" y="-18191"/>
                  <a:pt x="29369" y="68592"/>
                </a:cubicBezTo>
                <a:cubicBezTo>
                  <a:pt x="54063" y="155375"/>
                  <a:pt x="141552" y="515914"/>
                  <a:pt x="152135" y="534258"/>
                </a:cubicBezTo>
                <a:cubicBezTo>
                  <a:pt x="162718" y="552602"/>
                  <a:pt x="112625" y="269675"/>
                  <a:pt x="92869" y="178658"/>
                </a:cubicBezTo>
                <a:cubicBezTo>
                  <a:pt x="73114" y="87641"/>
                  <a:pt x="14552" y="31902"/>
                  <a:pt x="3969" y="135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5" name="フリーフォーム: 図形 2134">
            <a:extLst>
              <a:ext uri="{FF2B5EF4-FFF2-40B4-BE49-F238E27FC236}">
                <a16:creationId xmlns:a16="http://schemas.microsoft.com/office/drawing/2014/main" id="{A1B2EEA9-EE87-44FC-8640-2DADA0976C3A}"/>
              </a:ext>
            </a:extLst>
          </p:cNvPr>
          <p:cNvSpPr/>
          <p:nvPr/>
        </p:nvSpPr>
        <p:spPr>
          <a:xfrm>
            <a:off x="4739342" y="5307541"/>
            <a:ext cx="690245" cy="321540"/>
          </a:xfrm>
          <a:custGeom>
            <a:avLst/>
            <a:gdLst>
              <a:gd name="connsiteX0" fmla="*/ 689908 w 690245"/>
              <a:gd name="connsiteY0" fmla="*/ 51859 h 321540"/>
              <a:gd name="connsiteX1" fmla="*/ 527983 w 690245"/>
              <a:gd name="connsiteY1" fmla="*/ 283634 h 321540"/>
              <a:gd name="connsiteX2" fmla="*/ 535921 w 690245"/>
              <a:gd name="connsiteY2" fmla="*/ 320147 h 321540"/>
              <a:gd name="connsiteX3" fmla="*/ 497821 w 690245"/>
              <a:gd name="connsiteY3" fmla="*/ 272522 h 321540"/>
              <a:gd name="connsiteX4" fmla="*/ 933 w 690245"/>
              <a:gd name="connsiteY4" fmla="*/ 1059 h 321540"/>
              <a:gd name="connsiteX5" fmla="*/ 377171 w 690245"/>
              <a:gd name="connsiteY5" fmla="*/ 180447 h 321540"/>
              <a:gd name="connsiteX6" fmla="*/ 515283 w 690245"/>
              <a:gd name="connsiteY6" fmla="*/ 234422 h 321540"/>
              <a:gd name="connsiteX7" fmla="*/ 569258 w 690245"/>
              <a:gd name="connsiteY7" fmla="*/ 159809 h 321540"/>
              <a:gd name="connsiteX8" fmla="*/ 689908 w 690245"/>
              <a:gd name="connsiteY8" fmla="*/ 51859 h 32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90245" h="321540">
                <a:moveTo>
                  <a:pt x="689908" y="51859"/>
                </a:moveTo>
                <a:cubicBezTo>
                  <a:pt x="683029" y="72496"/>
                  <a:pt x="553647" y="238919"/>
                  <a:pt x="527983" y="283634"/>
                </a:cubicBezTo>
                <a:cubicBezTo>
                  <a:pt x="502319" y="328349"/>
                  <a:pt x="540948" y="321999"/>
                  <a:pt x="535921" y="320147"/>
                </a:cubicBezTo>
                <a:cubicBezTo>
                  <a:pt x="530894" y="318295"/>
                  <a:pt x="586986" y="325703"/>
                  <a:pt x="497821" y="272522"/>
                </a:cubicBezTo>
                <a:cubicBezTo>
                  <a:pt x="408656" y="219341"/>
                  <a:pt x="21041" y="16405"/>
                  <a:pt x="933" y="1059"/>
                </a:cubicBezTo>
                <a:cubicBezTo>
                  <a:pt x="-19175" y="-14287"/>
                  <a:pt x="291446" y="141553"/>
                  <a:pt x="377171" y="180447"/>
                </a:cubicBezTo>
                <a:cubicBezTo>
                  <a:pt x="462896" y="219341"/>
                  <a:pt x="483268" y="237862"/>
                  <a:pt x="515283" y="234422"/>
                </a:cubicBezTo>
                <a:cubicBezTo>
                  <a:pt x="547297" y="230982"/>
                  <a:pt x="542006" y="189178"/>
                  <a:pt x="569258" y="159809"/>
                </a:cubicBezTo>
                <a:cubicBezTo>
                  <a:pt x="596510" y="130440"/>
                  <a:pt x="696787" y="31222"/>
                  <a:pt x="689908" y="518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6" name="フリーフォーム: 図形 2135">
            <a:extLst>
              <a:ext uri="{FF2B5EF4-FFF2-40B4-BE49-F238E27FC236}">
                <a16:creationId xmlns:a16="http://schemas.microsoft.com/office/drawing/2014/main" id="{6D804453-05C4-4A70-9A2D-C55F7399E04D}"/>
              </a:ext>
            </a:extLst>
          </p:cNvPr>
          <p:cNvSpPr/>
          <p:nvPr/>
        </p:nvSpPr>
        <p:spPr>
          <a:xfrm>
            <a:off x="5237247" y="5324472"/>
            <a:ext cx="694784" cy="719983"/>
          </a:xfrm>
          <a:custGeom>
            <a:avLst/>
            <a:gdLst>
              <a:gd name="connsiteX0" fmla="*/ 17378 w 694784"/>
              <a:gd name="connsiteY0" fmla="*/ 6353 h 719983"/>
              <a:gd name="connsiteX1" fmla="*/ 112628 w 694784"/>
              <a:gd name="connsiteY1" fmla="*/ 50803 h 719983"/>
              <a:gd name="connsiteX2" fmla="*/ 477753 w 694784"/>
              <a:gd name="connsiteY2" fmla="*/ 171453 h 719983"/>
              <a:gd name="connsiteX3" fmla="*/ 690478 w 694784"/>
              <a:gd name="connsiteY3" fmla="*/ 714378 h 719983"/>
              <a:gd name="connsiteX4" fmla="*/ 604753 w 694784"/>
              <a:gd name="connsiteY4" fmla="*/ 438153 h 719983"/>
              <a:gd name="connsiteX5" fmla="*/ 417428 w 694784"/>
              <a:gd name="connsiteY5" fmla="*/ 180978 h 719983"/>
              <a:gd name="connsiteX6" fmla="*/ 17378 w 694784"/>
              <a:gd name="connsiteY6" fmla="*/ 6353 h 719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784" h="719983">
                <a:moveTo>
                  <a:pt x="17378" y="6353"/>
                </a:moveTo>
                <a:cubicBezTo>
                  <a:pt x="-33422" y="-15343"/>
                  <a:pt x="35899" y="23286"/>
                  <a:pt x="112628" y="50803"/>
                </a:cubicBezTo>
                <a:cubicBezTo>
                  <a:pt x="189357" y="78320"/>
                  <a:pt x="381445" y="60857"/>
                  <a:pt x="477753" y="171453"/>
                </a:cubicBezTo>
                <a:cubicBezTo>
                  <a:pt x="574061" y="282049"/>
                  <a:pt x="669311" y="669928"/>
                  <a:pt x="690478" y="714378"/>
                </a:cubicBezTo>
                <a:cubicBezTo>
                  <a:pt x="711645" y="758828"/>
                  <a:pt x="650261" y="527053"/>
                  <a:pt x="604753" y="438153"/>
                </a:cubicBezTo>
                <a:cubicBezTo>
                  <a:pt x="559245" y="349253"/>
                  <a:pt x="517440" y="254003"/>
                  <a:pt x="417428" y="180978"/>
                </a:cubicBezTo>
                <a:cubicBezTo>
                  <a:pt x="317416" y="107953"/>
                  <a:pt x="68178" y="28049"/>
                  <a:pt x="17378" y="6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7" name="フリーフォーム: 図形 2136">
            <a:extLst>
              <a:ext uri="{FF2B5EF4-FFF2-40B4-BE49-F238E27FC236}">
                <a16:creationId xmlns:a16="http://schemas.microsoft.com/office/drawing/2014/main" id="{CC7B182B-C91D-4109-88B8-0D8514AE60AC}"/>
              </a:ext>
            </a:extLst>
          </p:cNvPr>
          <p:cNvSpPr/>
          <p:nvPr/>
        </p:nvSpPr>
        <p:spPr>
          <a:xfrm>
            <a:off x="5892674" y="5992041"/>
            <a:ext cx="48116" cy="711000"/>
          </a:xfrm>
          <a:custGeom>
            <a:avLst/>
            <a:gdLst>
              <a:gd name="connsiteX0" fmla="*/ 44576 w 48116"/>
              <a:gd name="connsiteY0" fmla="*/ 11884 h 711000"/>
              <a:gd name="connsiteX1" fmla="*/ 44576 w 48116"/>
              <a:gd name="connsiteY1" fmla="*/ 97609 h 711000"/>
              <a:gd name="connsiteX2" fmla="*/ 38226 w 48116"/>
              <a:gd name="connsiteY2" fmla="*/ 710384 h 711000"/>
              <a:gd name="connsiteX3" fmla="*/ 126 w 48116"/>
              <a:gd name="connsiteY3" fmla="*/ 208734 h 711000"/>
              <a:gd name="connsiteX4" fmla="*/ 44576 w 48116"/>
              <a:gd name="connsiteY4" fmla="*/ 11884 h 71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16" h="711000">
                <a:moveTo>
                  <a:pt x="44576" y="11884"/>
                </a:moveTo>
                <a:cubicBezTo>
                  <a:pt x="51984" y="-6637"/>
                  <a:pt x="45634" y="-18808"/>
                  <a:pt x="44576" y="97609"/>
                </a:cubicBezTo>
                <a:cubicBezTo>
                  <a:pt x="43518" y="214026"/>
                  <a:pt x="45634" y="691863"/>
                  <a:pt x="38226" y="710384"/>
                </a:cubicBezTo>
                <a:cubicBezTo>
                  <a:pt x="30818" y="728905"/>
                  <a:pt x="2772" y="325151"/>
                  <a:pt x="126" y="208734"/>
                </a:cubicBezTo>
                <a:cubicBezTo>
                  <a:pt x="-2520" y="92317"/>
                  <a:pt x="37168" y="30405"/>
                  <a:pt x="44576" y="118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8" name="フリーフォーム: 図形 2137">
            <a:extLst>
              <a:ext uri="{FF2B5EF4-FFF2-40B4-BE49-F238E27FC236}">
                <a16:creationId xmlns:a16="http://schemas.microsoft.com/office/drawing/2014/main" id="{24435F2B-F5A1-442E-8DAB-134626523DBA}"/>
              </a:ext>
            </a:extLst>
          </p:cNvPr>
          <p:cNvSpPr/>
          <p:nvPr/>
        </p:nvSpPr>
        <p:spPr>
          <a:xfrm>
            <a:off x="4581795" y="5538744"/>
            <a:ext cx="291979" cy="1129737"/>
          </a:xfrm>
          <a:custGeom>
            <a:avLst/>
            <a:gdLst>
              <a:gd name="connsiteX0" fmla="*/ 12430 w 291979"/>
              <a:gd name="connsiteY0" fmla="*/ 33381 h 1129737"/>
              <a:gd name="connsiteX1" fmla="*/ 21955 w 291979"/>
              <a:gd name="connsiteY1" fmla="*/ 93706 h 1129737"/>
              <a:gd name="connsiteX2" fmla="*/ 155305 w 291979"/>
              <a:gd name="connsiteY2" fmla="*/ 798556 h 1129737"/>
              <a:gd name="connsiteX3" fmla="*/ 291830 w 291979"/>
              <a:gd name="connsiteY3" fmla="*/ 1125581 h 1129737"/>
              <a:gd name="connsiteX4" fmla="*/ 180705 w 291979"/>
              <a:gd name="connsiteY4" fmla="*/ 966831 h 1129737"/>
              <a:gd name="connsiteX5" fmla="*/ 120380 w 291979"/>
              <a:gd name="connsiteY5" fmla="*/ 728706 h 1129737"/>
              <a:gd name="connsiteX6" fmla="*/ 145780 w 291979"/>
              <a:gd name="connsiteY6" fmla="*/ 335006 h 1129737"/>
              <a:gd name="connsiteX7" fmla="*/ 12430 w 291979"/>
              <a:gd name="connsiteY7" fmla="*/ 33381 h 11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1979" h="1129737">
                <a:moveTo>
                  <a:pt x="12430" y="33381"/>
                </a:moveTo>
                <a:cubicBezTo>
                  <a:pt x="-8207" y="-6835"/>
                  <a:pt x="-1857" y="-33823"/>
                  <a:pt x="21955" y="93706"/>
                </a:cubicBezTo>
                <a:cubicBezTo>
                  <a:pt x="45767" y="221235"/>
                  <a:pt x="110326" y="626577"/>
                  <a:pt x="155305" y="798556"/>
                </a:cubicBezTo>
                <a:cubicBezTo>
                  <a:pt x="200284" y="970535"/>
                  <a:pt x="287597" y="1097535"/>
                  <a:pt x="291830" y="1125581"/>
                </a:cubicBezTo>
                <a:cubicBezTo>
                  <a:pt x="296063" y="1153627"/>
                  <a:pt x="209280" y="1032977"/>
                  <a:pt x="180705" y="966831"/>
                </a:cubicBezTo>
                <a:cubicBezTo>
                  <a:pt x="152130" y="900685"/>
                  <a:pt x="126201" y="834010"/>
                  <a:pt x="120380" y="728706"/>
                </a:cubicBezTo>
                <a:cubicBezTo>
                  <a:pt x="114559" y="623402"/>
                  <a:pt x="162713" y="448248"/>
                  <a:pt x="145780" y="335006"/>
                </a:cubicBezTo>
                <a:cubicBezTo>
                  <a:pt x="128847" y="221764"/>
                  <a:pt x="33067" y="73597"/>
                  <a:pt x="12430" y="33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39" name="フリーフォーム: 図形 2138">
            <a:extLst>
              <a:ext uri="{FF2B5EF4-FFF2-40B4-BE49-F238E27FC236}">
                <a16:creationId xmlns:a16="http://schemas.microsoft.com/office/drawing/2014/main" id="{B13A8A63-15DD-45E4-B7E4-9FC03A2E5B14}"/>
              </a:ext>
            </a:extLst>
          </p:cNvPr>
          <p:cNvSpPr/>
          <p:nvPr/>
        </p:nvSpPr>
        <p:spPr>
          <a:xfrm>
            <a:off x="4891367" y="5949652"/>
            <a:ext cx="326668" cy="223465"/>
          </a:xfrm>
          <a:custGeom>
            <a:avLst/>
            <a:gdLst>
              <a:gd name="connsiteX0" fmla="*/ 1308 w 326668"/>
              <a:gd name="connsiteY0" fmla="*/ 298 h 223465"/>
              <a:gd name="connsiteX1" fmla="*/ 321983 w 326668"/>
              <a:gd name="connsiteY1" fmla="*/ 203498 h 223465"/>
              <a:gd name="connsiteX2" fmla="*/ 191808 w 326668"/>
              <a:gd name="connsiteY2" fmla="*/ 197148 h 223465"/>
              <a:gd name="connsiteX3" fmla="*/ 185458 w 326668"/>
              <a:gd name="connsiteY3" fmla="*/ 222548 h 223465"/>
              <a:gd name="connsiteX4" fmla="*/ 207683 w 326668"/>
              <a:gd name="connsiteY4" fmla="*/ 159048 h 223465"/>
              <a:gd name="connsiteX5" fmla="*/ 1308 w 326668"/>
              <a:gd name="connsiteY5" fmla="*/ 298 h 223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668" h="223465">
                <a:moveTo>
                  <a:pt x="1308" y="298"/>
                </a:moveTo>
                <a:cubicBezTo>
                  <a:pt x="20358" y="7706"/>
                  <a:pt x="290233" y="170690"/>
                  <a:pt x="321983" y="203498"/>
                </a:cubicBezTo>
                <a:cubicBezTo>
                  <a:pt x="353733" y="236306"/>
                  <a:pt x="214562" y="193973"/>
                  <a:pt x="191808" y="197148"/>
                </a:cubicBezTo>
                <a:cubicBezTo>
                  <a:pt x="169054" y="200323"/>
                  <a:pt x="182812" y="228898"/>
                  <a:pt x="185458" y="222548"/>
                </a:cubicBezTo>
                <a:cubicBezTo>
                  <a:pt x="188104" y="216198"/>
                  <a:pt x="238375" y="192385"/>
                  <a:pt x="207683" y="159048"/>
                </a:cubicBezTo>
                <a:cubicBezTo>
                  <a:pt x="176991" y="125711"/>
                  <a:pt x="-17742" y="-7110"/>
                  <a:pt x="1308" y="2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0" name="フリーフォーム: 図形 2139">
            <a:extLst>
              <a:ext uri="{FF2B5EF4-FFF2-40B4-BE49-F238E27FC236}">
                <a16:creationId xmlns:a16="http://schemas.microsoft.com/office/drawing/2014/main" id="{E55006C5-7150-4EA4-A32A-ED64F1DE5FE5}"/>
              </a:ext>
            </a:extLst>
          </p:cNvPr>
          <p:cNvSpPr/>
          <p:nvPr/>
        </p:nvSpPr>
        <p:spPr>
          <a:xfrm>
            <a:off x="3876593" y="6017094"/>
            <a:ext cx="296300" cy="265306"/>
          </a:xfrm>
          <a:custGeom>
            <a:avLst/>
            <a:gdLst>
              <a:gd name="connsiteX0" fmla="*/ 1140 w 296300"/>
              <a:gd name="connsiteY0" fmla="*/ 265173 h 265306"/>
              <a:gd name="connsiteX1" fmla="*/ 170474 w 296300"/>
              <a:gd name="connsiteY1" fmla="*/ 66206 h 265306"/>
              <a:gd name="connsiteX2" fmla="*/ 295357 w 296300"/>
              <a:gd name="connsiteY2" fmla="*/ 589 h 265306"/>
              <a:gd name="connsiteX3" fmla="*/ 104857 w 296300"/>
              <a:gd name="connsiteY3" fmla="*/ 95839 h 265306"/>
              <a:gd name="connsiteX4" fmla="*/ 1140 w 296300"/>
              <a:gd name="connsiteY4" fmla="*/ 265173 h 265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6300" h="265306">
                <a:moveTo>
                  <a:pt x="1140" y="265173"/>
                </a:moveTo>
                <a:cubicBezTo>
                  <a:pt x="12076" y="260234"/>
                  <a:pt x="121438" y="110303"/>
                  <a:pt x="170474" y="66206"/>
                </a:cubicBezTo>
                <a:cubicBezTo>
                  <a:pt x="219510" y="22109"/>
                  <a:pt x="306293" y="-4350"/>
                  <a:pt x="295357" y="589"/>
                </a:cubicBezTo>
                <a:cubicBezTo>
                  <a:pt x="284421" y="5528"/>
                  <a:pt x="149307" y="54564"/>
                  <a:pt x="104857" y="95839"/>
                </a:cubicBezTo>
                <a:cubicBezTo>
                  <a:pt x="60407" y="137114"/>
                  <a:pt x="-9796" y="270112"/>
                  <a:pt x="1140" y="2651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1" name="フリーフォーム: 図形 2140">
            <a:extLst>
              <a:ext uri="{FF2B5EF4-FFF2-40B4-BE49-F238E27FC236}">
                <a16:creationId xmlns:a16="http://schemas.microsoft.com/office/drawing/2014/main" id="{9B3C0C39-EB6B-4F4D-BCC1-FE6EE7D75027}"/>
              </a:ext>
            </a:extLst>
          </p:cNvPr>
          <p:cNvSpPr/>
          <p:nvPr/>
        </p:nvSpPr>
        <p:spPr>
          <a:xfrm>
            <a:off x="3487231" y="4838152"/>
            <a:ext cx="275856" cy="901020"/>
          </a:xfrm>
          <a:custGeom>
            <a:avLst/>
            <a:gdLst>
              <a:gd name="connsiteX0" fmla="*/ 271969 w 275856"/>
              <a:gd name="connsiteY0" fmla="*/ 28065 h 901020"/>
              <a:gd name="connsiteX1" fmla="*/ 240219 w 275856"/>
              <a:gd name="connsiteY1" fmla="*/ 123315 h 901020"/>
              <a:gd name="connsiteX2" fmla="*/ 49719 w 275856"/>
              <a:gd name="connsiteY2" fmla="*/ 792181 h 901020"/>
              <a:gd name="connsiteX3" fmla="*/ 3152 w 275856"/>
              <a:gd name="connsiteY3" fmla="*/ 898015 h 901020"/>
              <a:gd name="connsiteX4" fmla="*/ 115336 w 275856"/>
              <a:gd name="connsiteY4" fmla="*/ 773131 h 901020"/>
              <a:gd name="connsiteX5" fmla="*/ 157669 w 275856"/>
              <a:gd name="connsiteY5" fmla="*/ 720215 h 901020"/>
              <a:gd name="connsiteX6" fmla="*/ 189419 w 275856"/>
              <a:gd name="connsiteY6" fmla="*/ 453515 h 901020"/>
              <a:gd name="connsiteX7" fmla="*/ 271969 w 275856"/>
              <a:gd name="connsiteY7" fmla="*/ 28065 h 901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5856" h="901020">
                <a:moveTo>
                  <a:pt x="271969" y="28065"/>
                </a:moveTo>
                <a:cubicBezTo>
                  <a:pt x="280436" y="-26968"/>
                  <a:pt x="277261" y="-4038"/>
                  <a:pt x="240219" y="123315"/>
                </a:cubicBezTo>
                <a:cubicBezTo>
                  <a:pt x="203177" y="250668"/>
                  <a:pt x="89230" y="663064"/>
                  <a:pt x="49719" y="792181"/>
                </a:cubicBezTo>
                <a:cubicBezTo>
                  <a:pt x="10208" y="921298"/>
                  <a:pt x="-7784" y="901190"/>
                  <a:pt x="3152" y="898015"/>
                </a:cubicBezTo>
                <a:cubicBezTo>
                  <a:pt x="14088" y="894840"/>
                  <a:pt x="89583" y="802764"/>
                  <a:pt x="115336" y="773131"/>
                </a:cubicBezTo>
                <a:cubicBezTo>
                  <a:pt x="141089" y="743498"/>
                  <a:pt x="145322" y="773484"/>
                  <a:pt x="157669" y="720215"/>
                </a:cubicBezTo>
                <a:cubicBezTo>
                  <a:pt x="170016" y="666946"/>
                  <a:pt x="168958" y="573459"/>
                  <a:pt x="189419" y="453515"/>
                </a:cubicBezTo>
                <a:cubicBezTo>
                  <a:pt x="209880" y="333571"/>
                  <a:pt x="263502" y="83098"/>
                  <a:pt x="271969" y="280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2" name="フリーフォーム: 図形 2141">
            <a:extLst>
              <a:ext uri="{FF2B5EF4-FFF2-40B4-BE49-F238E27FC236}">
                <a16:creationId xmlns:a16="http://schemas.microsoft.com/office/drawing/2014/main" id="{DCBE785A-55AE-4C1F-B243-1E8B838B4E16}"/>
              </a:ext>
            </a:extLst>
          </p:cNvPr>
          <p:cNvSpPr/>
          <p:nvPr/>
        </p:nvSpPr>
        <p:spPr>
          <a:xfrm>
            <a:off x="3840078" y="4340816"/>
            <a:ext cx="208248" cy="263109"/>
          </a:xfrm>
          <a:custGeom>
            <a:avLst/>
            <a:gdLst>
              <a:gd name="connsiteX0" fmla="*/ 206989 w 208248"/>
              <a:gd name="connsiteY0" fmla="*/ 467 h 263109"/>
              <a:gd name="connsiteX1" fmla="*/ 41889 w 208248"/>
              <a:gd name="connsiteY1" fmla="*/ 108417 h 263109"/>
              <a:gd name="connsiteX2" fmla="*/ 3789 w 208248"/>
              <a:gd name="connsiteY2" fmla="*/ 262934 h 263109"/>
              <a:gd name="connsiteX3" fmla="*/ 111739 w 208248"/>
              <a:gd name="connsiteY3" fmla="*/ 76667 h 263109"/>
              <a:gd name="connsiteX4" fmla="*/ 206989 w 208248"/>
              <a:gd name="connsiteY4" fmla="*/ 467 h 263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248" h="263109">
                <a:moveTo>
                  <a:pt x="206989" y="467"/>
                </a:moveTo>
                <a:cubicBezTo>
                  <a:pt x="195347" y="5759"/>
                  <a:pt x="75756" y="64673"/>
                  <a:pt x="41889" y="108417"/>
                </a:cubicBezTo>
                <a:cubicBezTo>
                  <a:pt x="8022" y="152162"/>
                  <a:pt x="-7853" y="268226"/>
                  <a:pt x="3789" y="262934"/>
                </a:cubicBezTo>
                <a:cubicBezTo>
                  <a:pt x="15431" y="257642"/>
                  <a:pt x="76814" y="117589"/>
                  <a:pt x="111739" y="76667"/>
                </a:cubicBezTo>
                <a:cubicBezTo>
                  <a:pt x="146664" y="35745"/>
                  <a:pt x="218631" y="-4825"/>
                  <a:pt x="206989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3" name="フリーフォーム: 図形 2142">
            <a:extLst>
              <a:ext uri="{FF2B5EF4-FFF2-40B4-BE49-F238E27FC236}">
                <a16:creationId xmlns:a16="http://schemas.microsoft.com/office/drawing/2014/main" id="{C51513DD-17BF-4DC0-8693-CF77B4503F39}"/>
              </a:ext>
            </a:extLst>
          </p:cNvPr>
          <p:cNvSpPr/>
          <p:nvPr/>
        </p:nvSpPr>
        <p:spPr>
          <a:xfrm>
            <a:off x="3744539" y="4600450"/>
            <a:ext cx="97262" cy="305103"/>
          </a:xfrm>
          <a:custGeom>
            <a:avLst/>
            <a:gdLst>
              <a:gd name="connsiteX0" fmla="*/ 97211 w 97262"/>
              <a:gd name="connsiteY0" fmla="*/ 1183 h 305103"/>
              <a:gd name="connsiteX1" fmla="*/ 6194 w 97262"/>
              <a:gd name="connsiteY1" fmla="*/ 297517 h 305103"/>
              <a:gd name="connsiteX2" fmla="*/ 18894 w 97262"/>
              <a:gd name="connsiteY2" fmla="*/ 198033 h 305103"/>
              <a:gd name="connsiteX3" fmla="*/ 97211 w 97262"/>
              <a:gd name="connsiteY3" fmla="*/ 1183 h 305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62" h="305103">
                <a:moveTo>
                  <a:pt x="97211" y="1183"/>
                </a:moveTo>
                <a:cubicBezTo>
                  <a:pt x="95094" y="17764"/>
                  <a:pt x="19247" y="264709"/>
                  <a:pt x="6194" y="297517"/>
                </a:cubicBezTo>
                <a:cubicBezTo>
                  <a:pt x="-6859" y="330325"/>
                  <a:pt x="2313" y="249186"/>
                  <a:pt x="18894" y="198033"/>
                </a:cubicBezTo>
                <a:cubicBezTo>
                  <a:pt x="35475" y="146880"/>
                  <a:pt x="99328" y="-15398"/>
                  <a:pt x="97211" y="1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4" name="フリーフォーム: 図形 2143">
            <a:extLst>
              <a:ext uri="{FF2B5EF4-FFF2-40B4-BE49-F238E27FC236}">
                <a16:creationId xmlns:a16="http://schemas.microsoft.com/office/drawing/2014/main" id="{C0C9F976-2E39-420D-8DC8-3F39FAC638C4}"/>
              </a:ext>
            </a:extLst>
          </p:cNvPr>
          <p:cNvSpPr/>
          <p:nvPr/>
        </p:nvSpPr>
        <p:spPr>
          <a:xfrm>
            <a:off x="4069605" y="5725453"/>
            <a:ext cx="268380" cy="319449"/>
          </a:xfrm>
          <a:custGeom>
            <a:avLst/>
            <a:gdLst>
              <a:gd name="connsiteX0" fmla="*/ 265328 w 268380"/>
              <a:gd name="connsiteY0" fmla="*/ 130 h 319449"/>
              <a:gd name="connsiteX1" fmla="*/ 229345 w 268380"/>
              <a:gd name="connsiteY1" fmla="*/ 135597 h 319449"/>
              <a:gd name="connsiteX2" fmla="*/ 745 w 268380"/>
              <a:gd name="connsiteY2" fmla="*/ 317630 h 319449"/>
              <a:gd name="connsiteX3" fmla="*/ 157378 w 268380"/>
              <a:gd name="connsiteY3" fmla="*/ 222380 h 319449"/>
              <a:gd name="connsiteX4" fmla="*/ 195478 w 268380"/>
              <a:gd name="connsiteY4" fmla="*/ 112314 h 319449"/>
              <a:gd name="connsiteX5" fmla="*/ 265328 w 268380"/>
              <a:gd name="connsiteY5" fmla="*/ 130 h 31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380" h="319449">
                <a:moveTo>
                  <a:pt x="265328" y="130"/>
                </a:moveTo>
                <a:cubicBezTo>
                  <a:pt x="270972" y="4010"/>
                  <a:pt x="273442" y="82680"/>
                  <a:pt x="229345" y="135597"/>
                </a:cubicBezTo>
                <a:cubicBezTo>
                  <a:pt x="185248" y="188514"/>
                  <a:pt x="12739" y="303166"/>
                  <a:pt x="745" y="317630"/>
                </a:cubicBezTo>
                <a:cubicBezTo>
                  <a:pt x="-11249" y="332094"/>
                  <a:pt x="124922" y="256599"/>
                  <a:pt x="157378" y="222380"/>
                </a:cubicBezTo>
                <a:cubicBezTo>
                  <a:pt x="189833" y="188161"/>
                  <a:pt x="176428" y="144770"/>
                  <a:pt x="195478" y="112314"/>
                </a:cubicBezTo>
                <a:cubicBezTo>
                  <a:pt x="214528" y="79859"/>
                  <a:pt x="259684" y="-3750"/>
                  <a:pt x="265328" y="1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5" name="フリーフォーム: 図形 2144">
            <a:extLst>
              <a:ext uri="{FF2B5EF4-FFF2-40B4-BE49-F238E27FC236}">
                <a16:creationId xmlns:a16="http://schemas.microsoft.com/office/drawing/2014/main" id="{E824A123-27C8-407D-9FE8-4F9263DED04E}"/>
              </a:ext>
            </a:extLst>
          </p:cNvPr>
          <p:cNvSpPr/>
          <p:nvPr/>
        </p:nvSpPr>
        <p:spPr>
          <a:xfrm>
            <a:off x="4311650" y="5287185"/>
            <a:ext cx="433968" cy="487208"/>
          </a:xfrm>
          <a:custGeom>
            <a:avLst/>
            <a:gdLst>
              <a:gd name="connsiteX0" fmla="*/ 431800 w 433968"/>
              <a:gd name="connsiteY0" fmla="*/ 2365 h 487208"/>
              <a:gd name="connsiteX1" fmla="*/ 302683 w 433968"/>
              <a:gd name="connsiteY1" fmla="*/ 192865 h 487208"/>
              <a:gd name="connsiteX2" fmla="*/ 188383 w 433968"/>
              <a:gd name="connsiteY2" fmla="*/ 355848 h 487208"/>
              <a:gd name="connsiteX3" fmla="*/ 0 w 433968"/>
              <a:gd name="connsiteY3" fmla="*/ 487082 h 487208"/>
              <a:gd name="connsiteX4" fmla="*/ 190500 w 433968"/>
              <a:gd name="connsiteY4" fmla="*/ 332565 h 487208"/>
              <a:gd name="connsiteX5" fmla="*/ 431800 w 433968"/>
              <a:gd name="connsiteY5" fmla="*/ 2365 h 487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968" h="487208">
                <a:moveTo>
                  <a:pt x="431800" y="2365"/>
                </a:moveTo>
                <a:cubicBezTo>
                  <a:pt x="450497" y="-20918"/>
                  <a:pt x="343252" y="133951"/>
                  <a:pt x="302683" y="192865"/>
                </a:cubicBezTo>
                <a:cubicBezTo>
                  <a:pt x="262113" y="251779"/>
                  <a:pt x="238830" y="306812"/>
                  <a:pt x="188383" y="355848"/>
                </a:cubicBezTo>
                <a:cubicBezTo>
                  <a:pt x="137936" y="404884"/>
                  <a:pt x="-353" y="490962"/>
                  <a:pt x="0" y="487082"/>
                </a:cubicBezTo>
                <a:cubicBezTo>
                  <a:pt x="353" y="483202"/>
                  <a:pt x="118533" y="415821"/>
                  <a:pt x="190500" y="332565"/>
                </a:cubicBezTo>
                <a:cubicBezTo>
                  <a:pt x="262467" y="249309"/>
                  <a:pt x="413103" y="25648"/>
                  <a:pt x="431800" y="2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6" name="フリーフォーム: 図形 2145">
            <a:extLst>
              <a:ext uri="{FF2B5EF4-FFF2-40B4-BE49-F238E27FC236}">
                <a16:creationId xmlns:a16="http://schemas.microsoft.com/office/drawing/2014/main" id="{436D6DE7-119F-4E6C-B881-1FBD2964140F}"/>
              </a:ext>
            </a:extLst>
          </p:cNvPr>
          <p:cNvSpPr/>
          <p:nvPr/>
        </p:nvSpPr>
        <p:spPr>
          <a:xfrm>
            <a:off x="3980902" y="4040700"/>
            <a:ext cx="487559" cy="304817"/>
          </a:xfrm>
          <a:custGeom>
            <a:avLst/>
            <a:gdLst>
              <a:gd name="connsiteX0" fmla="*/ 487381 w 487559"/>
              <a:gd name="connsiteY0" fmla="*/ 17 h 304817"/>
              <a:gd name="connsiteX1" fmla="*/ 356148 w 487559"/>
              <a:gd name="connsiteY1" fmla="*/ 129133 h 304817"/>
              <a:gd name="connsiteX2" fmla="*/ 265131 w 487559"/>
              <a:gd name="connsiteY2" fmla="*/ 205333 h 304817"/>
              <a:gd name="connsiteX3" fmla="*/ 548 w 487559"/>
              <a:gd name="connsiteY3" fmla="*/ 304817 h 304817"/>
              <a:gd name="connsiteX4" fmla="*/ 199515 w 487559"/>
              <a:gd name="connsiteY4" fmla="*/ 205333 h 304817"/>
              <a:gd name="connsiteX5" fmla="*/ 326515 w 487559"/>
              <a:gd name="connsiteY5" fmla="*/ 120667 h 304817"/>
              <a:gd name="connsiteX6" fmla="*/ 487381 w 487559"/>
              <a:gd name="connsiteY6" fmla="*/ 17 h 304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7559" h="304817">
                <a:moveTo>
                  <a:pt x="487381" y="17"/>
                </a:moveTo>
                <a:cubicBezTo>
                  <a:pt x="492320" y="1428"/>
                  <a:pt x="393190" y="94914"/>
                  <a:pt x="356148" y="129133"/>
                </a:cubicBezTo>
                <a:cubicBezTo>
                  <a:pt x="319106" y="163352"/>
                  <a:pt x="324398" y="176052"/>
                  <a:pt x="265131" y="205333"/>
                </a:cubicBezTo>
                <a:cubicBezTo>
                  <a:pt x="205864" y="234614"/>
                  <a:pt x="11484" y="304817"/>
                  <a:pt x="548" y="304817"/>
                </a:cubicBezTo>
                <a:cubicBezTo>
                  <a:pt x="-10388" y="304817"/>
                  <a:pt x="145187" y="236025"/>
                  <a:pt x="199515" y="205333"/>
                </a:cubicBezTo>
                <a:cubicBezTo>
                  <a:pt x="253843" y="174641"/>
                  <a:pt x="277479" y="157003"/>
                  <a:pt x="326515" y="120667"/>
                </a:cubicBezTo>
                <a:cubicBezTo>
                  <a:pt x="375551" y="84331"/>
                  <a:pt x="482442" y="-1394"/>
                  <a:pt x="487381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7" name="フリーフォーム: 図形 2146">
            <a:extLst>
              <a:ext uri="{FF2B5EF4-FFF2-40B4-BE49-F238E27FC236}">
                <a16:creationId xmlns:a16="http://schemas.microsoft.com/office/drawing/2014/main" id="{2DBA0AF9-58D7-4AA3-A43D-942269C8D9DC}"/>
              </a:ext>
            </a:extLst>
          </p:cNvPr>
          <p:cNvSpPr/>
          <p:nvPr/>
        </p:nvSpPr>
        <p:spPr>
          <a:xfrm>
            <a:off x="4556020" y="3727284"/>
            <a:ext cx="392188" cy="223409"/>
          </a:xfrm>
          <a:custGeom>
            <a:avLst/>
            <a:gdLst>
              <a:gd name="connsiteX0" fmla="*/ 390630 w 392188"/>
              <a:gd name="connsiteY0" fmla="*/ 166 h 223409"/>
              <a:gd name="connsiteX1" fmla="*/ 287443 w 392188"/>
              <a:gd name="connsiteY1" fmla="*/ 70016 h 223409"/>
              <a:gd name="connsiteX2" fmla="*/ 3280 w 392188"/>
              <a:gd name="connsiteY2" fmla="*/ 222416 h 223409"/>
              <a:gd name="connsiteX3" fmla="*/ 138218 w 392188"/>
              <a:gd name="connsiteY3" fmla="*/ 133516 h 223409"/>
              <a:gd name="connsiteX4" fmla="*/ 220768 w 392188"/>
              <a:gd name="connsiteY4" fmla="*/ 87479 h 223409"/>
              <a:gd name="connsiteX5" fmla="*/ 390630 w 392188"/>
              <a:gd name="connsiteY5" fmla="*/ 166 h 223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188" h="223409">
                <a:moveTo>
                  <a:pt x="390630" y="166"/>
                </a:moveTo>
                <a:cubicBezTo>
                  <a:pt x="401742" y="-2744"/>
                  <a:pt x="352001" y="32974"/>
                  <a:pt x="287443" y="70016"/>
                </a:cubicBezTo>
                <a:cubicBezTo>
                  <a:pt x="222885" y="107058"/>
                  <a:pt x="28151" y="211833"/>
                  <a:pt x="3280" y="222416"/>
                </a:cubicBezTo>
                <a:cubicBezTo>
                  <a:pt x="-21591" y="232999"/>
                  <a:pt x="101970" y="156005"/>
                  <a:pt x="138218" y="133516"/>
                </a:cubicBezTo>
                <a:cubicBezTo>
                  <a:pt x="174466" y="111027"/>
                  <a:pt x="180022" y="107058"/>
                  <a:pt x="220768" y="87479"/>
                </a:cubicBezTo>
                <a:cubicBezTo>
                  <a:pt x="261514" y="67900"/>
                  <a:pt x="379518" y="3076"/>
                  <a:pt x="390630" y="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8" name="フリーフォーム: 図形 2147">
            <a:extLst>
              <a:ext uri="{FF2B5EF4-FFF2-40B4-BE49-F238E27FC236}">
                <a16:creationId xmlns:a16="http://schemas.microsoft.com/office/drawing/2014/main" id="{4575B118-8DCE-4751-B9B5-D4C070B8B93C}"/>
              </a:ext>
            </a:extLst>
          </p:cNvPr>
          <p:cNvSpPr/>
          <p:nvPr/>
        </p:nvSpPr>
        <p:spPr>
          <a:xfrm>
            <a:off x="4936400" y="3673653"/>
            <a:ext cx="179427" cy="41199"/>
          </a:xfrm>
          <a:custGeom>
            <a:avLst/>
            <a:gdLst>
              <a:gd name="connsiteX0" fmla="*/ 725 w 179427"/>
              <a:gd name="connsiteY0" fmla="*/ 41097 h 41199"/>
              <a:gd name="connsiteX1" fmla="*/ 175350 w 179427"/>
              <a:gd name="connsiteY1" fmla="*/ 12522 h 41199"/>
              <a:gd name="connsiteX2" fmla="*/ 115025 w 179427"/>
              <a:gd name="connsiteY2" fmla="*/ 1410 h 41199"/>
              <a:gd name="connsiteX3" fmla="*/ 725 w 179427"/>
              <a:gd name="connsiteY3" fmla="*/ 41097 h 41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427" h="41199">
                <a:moveTo>
                  <a:pt x="725" y="41097"/>
                </a:moveTo>
                <a:cubicBezTo>
                  <a:pt x="10779" y="42949"/>
                  <a:pt x="156300" y="19137"/>
                  <a:pt x="175350" y="12522"/>
                </a:cubicBezTo>
                <a:cubicBezTo>
                  <a:pt x="194400" y="5907"/>
                  <a:pt x="142012" y="-3617"/>
                  <a:pt x="115025" y="1410"/>
                </a:cubicBezTo>
                <a:cubicBezTo>
                  <a:pt x="88038" y="6437"/>
                  <a:pt x="-9329" y="39245"/>
                  <a:pt x="725" y="410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49" name="フリーフォーム: 図形 2148">
            <a:extLst>
              <a:ext uri="{FF2B5EF4-FFF2-40B4-BE49-F238E27FC236}">
                <a16:creationId xmlns:a16="http://schemas.microsoft.com/office/drawing/2014/main" id="{B29DF2C7-3621-46B0-B0C6-38B52C60C7C0}"/>
              </a:ext>
            </a:extLst>
          </p:cNvPr>
          <p:cNvSpPr/>
          <p:nvPr/>
        </p:nvSpPr>
        <p:spPr>
          <a:xfrm>
            <a:off x="4953392" y="3640130"/>
            <a:ext cx="384505" cy="390886"/>
          </a:xfrm>
          <a:custGeom>
            <a:avLst/>
            <a:gdLst>
              <a:gd name="connsiteX0" fmla="*/ 317108 w 384505"/>
              <a:gd name="connsiteY0" fmla="*/ 8 h 390886"/>
              <a:gd name="connsiteX1" fmla="*/ 380608 w 384505"/>
              <a:gd name="connsiteY1" fmla="*/ 73033 h 390886"/>
              <a:gd name="connsiteX2" fmla="*/ 367908 w 384505"/>
              <a:gd name="connsiteY2" fmla="*/ 119070 h 390886"/>
              <a:gd name="connsiteX3" fmla="*/ 288533 w 384505"/>
              <a:gd name="connsiteY3" fmla="*/ 203208 h 390886"/>
              <a:gd name="connsiteX4" fmla="*/ 2783 w 384505"/>
              <a:gd name="connsiteY4" fmla="*/ 388945 h 390886"/>
              <a:gd name="connsiteX5" fmla="*/ 155183 w 384505"/>
              <a:gd name="connsiteY5" fmla="*/ 290520 h 390886"/>
              <a:gd name="connsiteX6" fmla="*/ 352033 w 384505"/>
              <a:gd name="connsiteY6" fmla="*/ 134945 h 390886"/>
              <a:gd name="connsiteX7" fmla="*/ 366321 w 384505"/>
              <a:gd name="connsiteY7" fmla="*/ 77795 h 390886"/>
              <a:gd name="connsiteX8" fmla="*/ 317108 w 384505"/>
              <a:gd name="connsiteY8" fmla="*/ 8 h 390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4505" h="390886">
                <a:moveTo>
                  <a:pt x="317108" y="8"/>
                </a:moveTo>
                <a:cubicBezTo>
                  <a:pt x="319489" y="-786"/>
                  <a:pt x="372141" y="53189"/>
                  <a:pt x="380608" y="73033"/>
                </a:cubicBezTo>
                <a:cubicBezTo>
                  <a:pt x="389075" y="92877"/>
                  <a:pt x="383254" y="97374"/>
                  <a:pt x="367908" y="119070"/>
                </a:cubicBezTo>
                <a:cubicBezTo>
                  <a:pt x="352562" y="140766"/>
                  <a:pt x="349387" y="158229"/>
                  <a:pt x="288533" y="203208"/>
                </a:cubicBezTo>
                <a:cubicBezTo>
                  <a:pt x="227679" y="248187"/>
                  <a:pt x="25008" y="374393"/>
                  <a:pt x="2783" y="388945"/>
                </a:cubicBezTo>
                <a:cubicBezTo>
                  <a:pt x="-19442" y="403497"/>
                  <a:pt x="96975" y="332853"/>
                  <a:pt x="155183" y="290520"/>
                </a:cubicBezTo>
                <a:cubicBezTo>
                  <a:pt x="213391" y="248187"/>
                  <a:pt x="316843" y="170399"/>
                  <a:pt x="352033" y="134945"/>
                </a:cubicBezTo>
                <a:cubicBezTo>
                  <a:pt x="387223" y="99491"/>
                  <a:pt x="371348" y="101078"/>
                  <a:pt x="366321" y="77795"/>
                </a:cubicBezTo>
                <a:cubicBezTo>
                  <a:pt x="361294" y="54512"/>
                  <a:pt x="314727" y="802"/>
                  <a:pt x="317108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0" name="フリーフォーム: 図形 2149">
            <a:extLst>
              <a:ext uri="{FF2B5EF4-FFF2-40B4-BE49-F238E27FC236}">
                <a16:creationId xmlns:a16="http://schemas.microsoft.com/office/drawing/2014/main" id="{F9EB6F69-3B92-43F7-BCB1-138B6D82045D}"/>
              </a:ext>
            </a:extLst>
          </p:cNvPr>
          <p:cNvSpPr/>
          <p:nvPr/>
        </p:nvSpPr>
        <p:spPr>
          <a:xfrm>
            <a:off x="5058872" y="3622606"/>
            <a:ext cx="182094" cy="166912"/>
          </a:xfrm>
          <a:custGeom>
            <a:avLst/>
            <a:gdLst>
              <a:gd name="connsiteX0" fmla="*/ 181466 w 182094"/>
              <a:gd name="connsiteY0" fmla="*/ 69 h 166912"/>
              <a:gd name="connsiteX1" fmla="*/ 152891 w 182094"/>
              <a:gd name="connsiteY1" fmla="*/ 130244 h 166912"/>
              <a:gd name="connsiteX2" fmla="*/ 122728 w 182094"/>
              <a:gd name="connsiteY2" fmla="*/ 158819 h 166912"/>
              <a:gd name="connsiteX3" fmla="*/ 71928 w 182094"/>
              <a:gd name="connsiteY3" fmla="*/ 161994 h 166912"/>
              <a:gd name="connsiteX4" fmla="*/ 35416 w 182094"/>
              <a:gd name="connsiteY4" fmla="*/ 160407 h 166912"/>
              <a:gd name="connsiteX5" fmla="*/ 491 w 182094"/>
              <a:gd name="connsiteY5" fmla="*/ 81032 h 166912"/>
              <a:gd name="connsiteX6" fmla="*/ 62403 w 182094"/>
              <a:gd name="connsiteY6" fmla="*/ 149294 h 166912"/>
              <a:gd name="connsiteX7" fmla="*/ 124316 w 182094"/>
              <a:gd name="connsiteY7" fmla="*/ 149294 h 166912"/>
              <a:gd name="connsiteX8" fmla="*/ 181466 w 182094"/>
              <a:gd name="connsiteY8" fmla="*/ 69 h 166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094" h="166912">
                <a:moveTo>
                  <a:pt x="181466" y="69"/>
                </a:moveTo>
                <a:cubicBezTo>
                  <a:pt x="186228" y="-3106"/>
                  <a:pt x="162681" y="103786"/>
                  <a:pt x="152891" y="130244"/>
                </a:cubicBezTo>
                <a:cubicBezTo>
                  <a:pt x="143101" y="156702"/>
                  <a:pt x="136222" y="153527"/>
                  <a:pt x="122728" y="158819"/>
                </a:cubicBezTo>
                <a:cubicBezTo>
                  <a:pt x="109234" y="164111"/>
                  <a:pt x="86480" y="161729"/>
                  <a:pt x="71928" y="161994"/>
                </a:cubicBezTo>
                <a:cubicBezTo>
                  <a:pt x="57376" y="162259"/>
                  <a:pt x="47322" y="173901"/>
                  <a:pt x="35416" y="160407"/>
                </a:cubicBezTo>
                <a:cubicBezTo>
                  <a:pt x="23510" y="146913"/>
                  <a:pt x="-4007" y="82884"/>
                  <a:pt x="491" y="81032"/>
                </a:cubicBezTo>
                <a:cubicBezTo>
                  <a:pt x="4989" y="79180"/>
                  <a:pt x="41765" y="137917"/>
                  <a:pt x="62403" y="149294"/>
                </a:cubicBezTo>
                <a:cubicBezTo>
                  <a:pt x="83040" y="160671"/>
                  <a:pt x="105795" y="170461"/>
                  <a:pt x="124316" y="149294"/>
                </a:cubicBezTo>
                <a:cubicBezTo>
                  <a:pt x="142837" y="128127"/>
                  <a:pt x="176704" y="3244"/>
                  <a:pt x="181466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1" name="フリーフォーム: 図形 2150">
            <a:extLst>
              <a:ext uri="{FF2B5EF4-FFF2-40B4-BE49-F238E27FC236}">
                <a16:creationId xmlns:a16="http://schemas.microsoft.com/office/drawing/2014/main" id="{0DD207DA-DF44-43B5-9186-55B773D4A9AA}"/>
              </a:ext>
            </a:extLst>
          </p:cNvPr>
          <p:cNvSpPr/>
          <p:nvPr/>
        </p:nvSpPr>
        <p:spPr>
          <a:xfrm>
            <a:off x="5090751" y="3615444"/>
            <a:ext cx="169756" cy="69148"/>
          </a:xfrm>
          <a:custGeom>
            <a:avLst/>
            <a:gdLst>
              <a:gd name="connsiteX0" fmla="*/ 362 w 169756"/>
              <a:gd name="connsiteY0" fmla="*/ 69144 h 69148"/>
              <a:gd name="connsiteX1" fmla="*/ 163874 w 169756"/>
              <a:gd name="connsiteY1" fmla="*/ 8819 h 69148"/>
              <a:gd name="connsiteX2" fmla="*/ 121012 w 169756"/>
              <a:gd name="connsiteY2" fmla="*/ 5644 h 69148"/>
              <a:gd name="connsiteX3" fmla="*/ 362 w 169756"/>
              <a:gd name="connsiteY3" fmla="*/ 69144 h 6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756" h="69148">
                <a:moveTo>
                  <a:pt x="362" y="69144"/>
                </a:moveTo>
                <a:cubicBezTo>
                  <a:pt x="7506" y="69673"/>
                  <a:pt x="143766" y="19402"/>
                  <a:pt x="163874" y="8819"/>
                </a:cubicBezTo>
                <a:cubicBezTo>
                  <a:pt x="183982" y="-1764"/>
                  <a:pt x="148264" y="-2823"/>
                  <a:pt x="121012" y="5644"/>
                </a:cubicBezTo>
                <a:cubicBezTo>
                  <a:pt x="93760" y="14111"/>
                  <a:pt x="-6782" y="68615"/>
                  <a:pt x="362" y="69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2" name="フリーフォーム: 図形 2151">
            <a:extLst>
              <a:ext uri="{FF2B5EF4-FFF2-40B4-BE49-F238E27FC236}">
                <a16:creationId xmlns:a16="http://schemas.microsoft.com/office/drawing/2014/main" id="{02E6A765-E2F4-4AAD-B385-2CDDF9ABA386}"/>
              </a:ext>
            </a:extLst>
          </p:cNvPr>
          <p:cNvSpPr/>
          <p:nvPr/>
        </p:nvSpPr>
        <p:spPr>
          <a:xfrm>
            <a:off x="4849808" y="3744777"/>
            <a:ext cx="182565" cy="168487"/>
          </a:xfrm>
          <a:custGeom>
            <a:avLst/>
            <a:gdLst>
              <a:gd name="connsiteX0" fmla="*/ 133355 w 182565"/>
              <a:gd name="connsiteY0" fmla="*/ 136 h 168487"/>
              <a:gd name="connsiteX1" fmla="*/ 171455 w 182565"/>
              <a:gd name="connsiteY1" fmla="*/ 76336 h 168487"/>
              <a:gd name="connsiteX2" fmla="*/ 5 w 182565"/>
              <a:gd name="connsiteY2" fmla="*/ 168411 h 168487"/>
              <a:gd name="connsiteX3" fmla="*/ 177805 w 182565"/>
              <a:gd name="connsiteY3" fmla="*/ 60461 h 168487"/>
              <a:gd name="connsiteX4" fmla="*/ 133355 w 182565"/>
              <a:gd name="connsiteY4" fmla="*/ 136 h 168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65" h="168487">
                <a:moveTo>
                  <a:pt x="133355" y="136"/>
                </a:moveTo>
                <a:cubicBezTo>
                  <a:pt x="132297" y="2782"/>
                  <a:pt x="193680" y="48290"/>
                  <a:pt x="171455" y="76336"/>
                </a:cubicBezTo>
                <a:cubicBezTo>
                  <a:pt x="149230" y="104382"/>
                  <a:pt x="-1053" y="171057"/>
                  <a:pt x="5" y="168411"/>
                </a:cubicBezTo>
                <a:cubicBezTo>
                  <a:pt x="1063" y="165765"/>
                  <a:pt x="155051" y="87184"/>
                  <a:pt x="177805" y="60461"/>
                </a:cubicBezTo>
                <a:cubicBezTo>
                  <a:pt x="200559" y="33738"/>
                  <a:pt x="134413" y="-2510"/>
                  <a:pt x="133355" y="1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3" name="フリーフォーム: 図形 2152">
            <a:extLst>
              <a:ext uri="{FF2B5EF4-FFF2-40B4-BE49-F238E27FC236}">
                <a16:creationId xmlns:a16="http://schemas.microsoft.com/office/drawing/2014/main" id="{FEBF52BA-90DA-4F30-8E82-B4851B6C9451}"/>
              </a:ext>
            </a:extLst>
          </p:cNvPr>
          <p:cNvSpPr/>
          <p:nvPr/>
        </p:nvSpPr>
        <p:spPr>
          <a:xfrm>
            <a:off x="5011863" y="3807276"/>
            <a:ext cx="163711" cy="152179"/>
          </a:xfrm>
          <a:custGeom>
            <a:avLst/>
            <a:gdLst>
              <a:gd name="connsiteX0" fmla="*/ 1462 w 163711"/>
              <a:gd name="connsiteY0" fmla="*/ 151949 h 152179"/>
              <a:gd name="connsiteX1" fmla="*/ 161800 w 163711"/>
              <a:gd name="connsiteY1" fmla="*/ 5899 h 152179"/>
              <a:gd name="connsiteX2" fmla="*/ 85600 w 163711"/>
              <a:gd name="connsiteY2" fmla="*/ 39237 h 152179"/>
              <a:gd name="connsiteX3" fmla="*/ 1462 w 163711"/>
              <a:gd name="connsiteY3" fmla="*/ 151949 h 15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3711" h="152179">
                <a:moveTo>
                  <a:pt x="1462" y="151949"/>
                </a:moveTo>
                <a:cubicBezTo>
                  <a:pt x="14162" y="146393"/>
                  <a:pt x="147777" y="24684"/>
                  <a:pt x="161800" y="5899"/>
                </a:cubicBezTo>
                <a:cubicBezTo>
                  <a:pt x="175823" y="-12886"/>
                  <a:pt x="108883" y="17276"/>
                  <a:pt x="85600" y="39237"/>
                </a:cubicBezTo>
                <a:cubicBezTo>
                  <a:pt x="62317" y="61198"/>
                  <a:pt x="-11238" y="157505"/>
                  <a:pt x="1462" y="1519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4" name="フリーフォーム: 図形 2153">
            <a:extLst>
              <a:ext uri="{FF2B5EF4-FFF2-40B4-BE49-F238E27FC236}">
                <a16:creationId xmlns:a16="http://schemas.microsoft.com/office/drawing/2014/main" id="{C66A108A-78C5-4F96-8D24-7E1E14D46359}"/>
              </a:ext>
            </a:extLst>
          </p:cNvPr>
          <p:cNvSpPr/>
          <p:nvPr/>
        </p:nvSpPr>
        <p:spPr>
          <a:xfrm>
            <a:off x="4086824" y="4203072"/>
            <a:ext cx="534244" cy="129832"/>
          </a:xfrm>
          <a:custGeom>
            <a:avLst/>
            <a:gdLst>
              <a:gd name="connsiteX0" fmla="*/ 459 w 534244"/>
              <a:gd name="connsiteY0" fmla="*/ 127628 h 129832"/>
              <a:gd name="connsiteX1" fmla="*/ 220593 w 534244"/>
              <a:gd name="connsiteY1" fmla="*/ 104345 h 129832"/>
              <a:gd name="connsiteX2" fmla="*/ 533859 w 534244"/>
              <a:gd name="connsiteY2" fmla="*/ 628 h 129832"/>
              <a:gd name="connsiteX3" fmla="*/ 277743 w 534244"/>
              <a:gd name="connsiteY3" fmla="*/ 64128 h 129832"/>
              <a:gd name="connsiteX4" fmla="*/ 459 w 534244"/>
              <a:gd name="connsiteY4" fmla="*/ 127628 h 129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244" h="129832">
                <a:moveTo>
                  <a:pt x="459" y="127628"/>
                </a:moveTo>
                <a:cubicBezTo>
                  <a:pt x="-9066" y="134331"/>
                  <a:pt x="131693" y="125512"/>
                  <a:pt x="220593" y="104345"/>
                </a:cubicBezTo>
                <a:cubicBezTo>
                  <a:pt x="309493" y="83178"/>
                  <a:pt x="524334" y="7331"/>
                  <a:pt x="533859" y="628"/>
                </a:cubicBezTo>
                <a:cubicBezTo>
                  <a:pt x="543384" y="-6075"/>
                  <a:pt x="374051" y="42608"/>
                  <a:pt x="277743" y="64128"/>
                </a:cubicBezTo>
                <a:cubicBezTo>
                  <a:pt x="181435" y="85647"/>
                  <a:pt x="9984" y="120925"/>
                  <a:pt x="459" y="1276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5" name="フリーフォーム: 図形 2154">
            <a:extLst>
              <a:ext uri="{FF2B5EF4-FFF2-40B4-BE49-F238E27FC236}">
                <a16:creationId xmlns:a16="http://schemas.microsoft.com/office/drawing/2014/main" id="{8107F79E-EF1D-4448-A737-755FFAAA6367}"/>
              </a:ext>
            </a:extLst>
          </p:cNvPr>
          <p:cNvSpPr/>
          <p:nvPr/>
        </p:nvSpPr>
        <p:spPr>
          <a:xfrm>
            <a:off x="4618511" y="4135114"/>
            <a:ext cx="269084" cy="64504"/>
          </a:xfrm>
          <a:custGeom>
            <a:avLst/>
            <a:gdLst>
              <a:gd name="connsiteX0" fmla="*/ 56 w 269084"/>
              <a:gd name="connsiteY0" fmla="*/ 64353 h 64504"/>
              <a:gd name="connsiteX1" fmla="*/ 173622 w 269084"/>
              <a:gd name="connsiteY1" fmla="*/ 5086 h 64504"/>
              <a:gd name="connsiteX2" fmla="*/ 268872 w 269084"/>
              <a:gd name="connsiteY2" fmla="*/ 5086 h 64504"/>
              <a:gd name="connsiteX3" fmla="*/ 192672 w 269084"/>
              <a:gd name="connsiteY3" fmla="*/ 22019 h 64504"/>
              <a:gd name="connsiteX4" fmla="*/ 56 w 269084"/>
              <a:gd name="connsiteY4" fmla="*/ 64353 h 645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084" h="64504">
                <a:moveTo>
                  <a:pt x="56" y="64353"/>
                </a:moveTo>
                <a:cubicBezTo>
                  <a:pt x="-3119" y="61531"/>
                  <a:pt x="128819" y="14964"/>
                  <a:pt x="173622" y="5086"/>
                </a:cubicBezTo>
                <a:cubicBezTo>
                  <a:pt x="218425" y="-4792"/>
                  <a:pt x="265697" y="2264"/>
                  <a:pt x="268872" y="5086"/>
                </a:cubicBezTo>
                <a:cubicBezTo>
                  <a:pt x="272047" y="7908"/>
                  <a:pt x="239239" y="14258"/>
                  <a:pt x="192672" y="22019"/>
                </a:cubicBezTo>
                <a:cubicBezTo>
                  <a:pt x="146105" y="29780"/>
                  <a:pt x="3231" y="67175"/>
                  <a:pt x="56" y="64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6" name="フリーフォーム: 図形 2155">
            <a:extLst>
              <a:ext uri="{FF2B5EF4-FFF2-40B4-BE49-F238E27FC236}">
                <a16:creationId xmlns:a16="http://schemas.microsoft.com/office/drawing/2014/main" id="{0E6AE462-A2F7-4650-A6AF-F58619688937}"/>
              </a:ext>
            </a:extLst>
          </p:cNvPr>
          <p:cNvSpPr/>
          <p:nvPr/>
        </p:nvSpPr>
        <p:spPr>
          <a:xfrm>
            <a:off x="4853708" y="4089228"/>
            <a:ext cx="426661" cy="48720"/>
          </a:xfrm>
          <a:custGeom>
            <a:avLst/>
            <a:gdLst>
              <a:gd name="connsiteX0" fmla="*/ 10392 w 426661"/>
              <a:gd name="connsiteY0" fmla="*/ 46739 h 48720"/>
              <a:gd name="connsiteX1" fmla="*/ 67542 w 426661"/>
              <a:gd name="connsiteY1" fmla="*/ 44622 h 48720"/>
              <a:gd name="connsiteX2" fmla="*/ 421025 w 426661"/>
              <a:gd name="connsiteY2" fmla="*/ 172 h 48720"/>
              <a:gd name="connsiteX3" fmla="*/ 279209 w 426661"/>
              <a:gd name="connsiteY3" fmla="*/ 29805 h 48720"/>
              <a:gd name="connsiteX4" fmla="*/ 200892 w 426661"/>
              <a:gd name="connsiteY4" fmla="*/ 44622 h 48720"/>
              <a:gd name="connsiteX5" fmla="*/ 10392 w 426661"/>
              <a:gd name="connsiteY5" fmla="*/ 46739 h 48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6661" h="48720">
                <a:moveTo>
                  <a:pt x="10392" y="46739"/>
                </a:moveTo>
                <a:cubicBezTo>
                  <a:pt x="-11833" y="46739"/>
                  <a:pt x="-897" y="52383"/>
                  <a:pt x="67542" y="44622"/>
                </a:cubicBezTo>
                <a:cubicBezTo>
                  <a:pt x="135981" y="36861"/>
                  <a:pt x="385747" y="2641"/>
                  <a:pt x="421025" y="172"/>
                </a:cubicBezTo>
                <a:cubicBezTo>
                  <a:pt x="456303" y="-2297"/>
                  <a:pt x="315898" y="22397"/>
                  <a:pt x="279209" y="29805"/>
                </a:cubicBezTo>
                <a:cubicBezTo>
                  <a:pt x="242520" y="37213"/>
                  <a:pt x="238287" y="41447"/>
                  <a:pt x="200892" y="44622"/>
                </a:cubicBezTo>
                <a:cubicBezTo>
                  <a:pt x="163497" y="47797"/>
                  <a:pt x="32617" y="46739"/>
                  <a:pt x="10392" y="467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7" name="フリーフォーム: 図形 2156">
            <a:extLst>
              <a:ext uri="{FF2B5EF4-FFF2-40B4-BE49-F238E27FC236}">
                <a16:creationId xmlns:a16="http://schemas.microsoft.com/office/drawing/2014/main" id="{4145F4EF-D676-4928-AFA7-B2BFED6A7C4D}"/>
              </a:ext>
            </a:extLst>
          </p:cNvPr>
          <p:cNvSpPr/>
          <p:nvPr/>
        </p:nvSpPr>
        <p:spPr>
          <a:xfrm>
            <a:off x="5288390" y="4076191"/>
            <a:ext cx="383536" cy="36758"/>
          </a:xfrm>
          <a:custGeom>
            <a:avLst/>
            <a:gdLst>
              <a:gd name="connsiteX0" fmla="*/ 5393 w 383536"/>
              <a:gd name="connsiteY0" fmla="*/ 15326 h 36758"/>
              <a:gd name="connsiteX1" fmla="*/ 242460 w 383536"/>
              <a:gd name="connsiteY1" fmla="*/ 15326 h 36758"/>
              <a:gd name="connsiteX2" fmla="*/ 380043 w 383536"/>
              <a:gd name="connsiteY2" fmla="*/ 509 h 36758"/>
              <a:gd name="connsiteX3" fmla="*/ 102760 w 383536"/>
              <a:gd name="connsiteY3" fmla="*/ 36492 h 36758"/>
              <a:gd name="connsiteX4" fmla="*/ 5393 w 383536"/>
              <a:gd name="connsiteY4" fmla="*/ 15326 h 36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536" h="36758">
                <a:moveTo>
                  <a:pt x="5393" y="15326"/>
                </a:moveTo>
                <a:cubicBezTo>
                  <a:pt x="28676" y="11798"/>
                  <a:pt x="180018" y="17795"/>
                  <a:pt x="242460" y="15326"/>
                </a:cubicBezTo>
                <a:cubicBezTo>
                  <a:pt x="304902" y="12857"/>
                  <a:pt x="403326" y="-3019"/>
                  <a:pt x="380043" y="509"/>
                </a:cubicBezTo>
                <a:cubicBezTo>
                  <a:pt x="356760" y="4037"/>
                  <a:pt x="167671" y="33670"/>
                  <a:pt x="102760" y="36492"/>
                </a:cubicBezTo>
                <a:cubicBezTo>
                  <a:pt x="37849" y="39314"/>
                  <a:pt x="-17890" y="18854"/>
                  <a:pt x="5393" y="15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8" name="フリーフォーム: 図形 2157">
            <a:extLst>
              <a:ext uri="{FF2B5EF4-FFF2-40B4-BE49-F238E27FC236}">
                <a16:creationId xmlns:a16="http://schemas.microsoft.com/office/drawing/2014/main" id="{88597E76-C3F6-408E-819B-F18F89E4E8B3}"/>
              </a:ext>
            </a:extLst>
          </p:cNvPr>
          <p:cNvSpPr/>
          <p:nvPr/>
        </p:nvSpPr>
        <p:spPr>
          <a:xfrm>
            <a:off x="5467343" y="4079612"/>
            <a:ext cx="225456" cy="50864"/>
          </a:xfrm>
          <a:custGeom>
            <a:avLst/>
            <a:gdLst>
              <a:gd name="connsiteX0" fmla="*/ 7 w 225456"/>
              <a:gd name="connsiteY0" fmla="*/ 47888 h 50864"/>
              <a:gd name="connsiteX1" fmla="*/ 155582 w 225456"/>
              <a:gd name="connsiteY1" fmla="*/ 27251 h 50864"/>
              <a:gd name="connsiteX2" fmla="*/ 225432 w 225456"/>
              <a:gd name="connsiteY2" fmla="*/ 263 h 50864"/>
              <a:gd name="connsiteX3" fmla="*/ 149232 w 225456"/>
              <a:gd name="connsiteY3" fmla="*/ 44713 h 50864"/>
              <a:gd name="connsiteX4" fmla="*/ 7 w 225456"/>
              <a:gd name="connsiteY4" fmla="*/ 47888 h 50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456" h="50864">
                <a:moveTo>
                  <a:pt x="7" y="47888"/>
                </a:moveTo>
                <a:cubicBezTo>
                  <a:pt x="1065" y="44978"/>
                  <a:pt x="118011" y="35188"/>
                  <a:pt x="155582" y="27251"/>
                </a:cubicBezTo>
                <a:cubicBezTo>
                  <a:pt x="193153" y="19314"/>
                  <a:pt x="226490" y="-2647"/>
                  <a:pt x="225432" y="263"/>
                </a:cubicBezTo>
                <a:cubicBezTo>
                  <a:pt x="224374" y="3173"/>
                  <a:pt x="181776" y="35452"/>
                  <a:pt x="149232" y="44713"/>
                </a:cubicBezTo>
                <a:cubicBezTo>
                  <a:pt x="116688" y="53974"/>
                  <a:pt x="-1051" y="50798"/>
                  <a:pt x="7" y="47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59" name="フリーフォーム: 図形 2158">
            <a:extLst>
              <a:ext uri="{FF2B5EF4-FFF2-40B4-BE49-F238E27FC236}">
                <a16:creationId xmlns:a16="http://schemas.microsoft.com/office/drawing/2014/main" id="{EA6012BA-99F5-463D-A103-6F1E0869BD73}"/>
              </a:ext>
            </a:extLst>
          </p:cNvPr>
          <p:cNvSpPr/>
          <p:nvPr/>
        </p:nvSpPr>
        <p:spPr>
          <a:xfrm>
            <a:off x="5595685" y="4087345"/>
            <a:ext cx="157487" cy="246539"/>
          </a:xfrm>
          <a:custGeom>
            <a:avLst/>
            <a:gdLst>
              <a:gd name="connsiteX0" fmla="*/ 98678 w 157487"/>
              <a:gd name="connsiteY0" fmla="*/ 468 h 246539"/>
              <a:gd name="connsiteX1" fmla="*/ 157415 w 157487"/>
              <a:gd name="connsiteY1" fmla="*/ 95718 h 246539"/>
              <a:gd name="connsiteX2" fmla="*/ 108203 w 157487"/>
              <a:gd name="connsiteY2" fmla="*/ 170330 h 246539"/>
              <a:gd name="connsiteX3" fmla="*/ 253 w 157487"/>
              <a:gd name="connsiteY3" fmla="*/ 246530 h 246539"/>
              <a:gd name="connsiteX4" fmla="*/ 141540 w 157487"/>
              <a:gd name="connsiteY4" fmla="*/ 165568 h 246539"/>
              <a:gd name="connsiteX5" fmla="*/ 138365 w 157487"/>
              <a:gd name="connsiteY5" fmla="*/ 63968 h 246539"/>
              <a:gd name="connsiteX6" fmla="*/ 98678 w 157487"/>
              <a:gd name="connsiteY6" fmla="*/ 468 h 246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487" h="246539">
                <a:moveTo>
                  <a:pt x="98678" y="468"/>
                </a:moveTo>
                <a:cubicBezTo>
                  <a:pt x="101853" y="5760"/>
                  <a:pt x="155828" y="67408"/>
                  <a:pt x="157415" y="95718"/>
                </a:cubicBezTo>
                <a:cubicBezTo>
                  <a:pt x="159002" y="124028"/>
                  <a:pt x="134397" y="145195"/>
                  <a:pt x="108203" y="170330"/>
                </a:cubicBezTo>
                <a:cubicBezTo>
                  <a:pt x="82009" y="195465"/>
                  <a:pt x="-5303" y="247324"/>
                  <a:pt x="253" y="246530"/>
                </a:cubicBezTo>
                <a:cubicBezTo>
                  <a:pt x="5809" y="245736"/>
                  <a:pt x="118521" y="195995"/>
                  <a:pt x="141540" y="165568"/>
                </a:cubicBezTo>
                <a:cubicBezTo>
                  <a:pt x="164559" y="135141"/>
                  <a:pt x="143127" y="92014"/>
                  <a:pt x="138365" y="63968"/>
                </a:cubicBezTo>
                <a:cubicBezTo>
                  <a:pt x="133603" y="35922"/>
                  <a:pt x="95503" y="-4824"/>
                  <a:pt x="98678" y="4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0" name="フリーフォーム: 図形 2159">
            <a:extLst>
              <a:ext uri="{FF2B5EF4-FFF2-40B4-BE49-F238E27FC236}">
                <a16:creationId xmlns:a16="http://schemas.microsoft.com/office/drawing/2014/main" id="{4957E471-AC62-4452-9F4F-1FBED1433E42}"/>
              </a:ext>
            </a:extLst>
          </p:cNvPr>
          <p:cNvSpPr/>
          <p:nvPr/>
        </p:nvSpPr>
        <p:spPr>
          <a:xfrm>
            <a:off x="4910603" y="4355282"/>
            <a:ext cx="351813" cy="85543"/>
          </a:xfrm>
          <a:custGeom>
            <a:avLst/>
            <a:gdLst>
              <a:gd name="connsiteX0" fmla="*/ 12235 w 351813"/>
              <a:gd name="connsiteY0" fmla="*/ 80193 h 85543"/>
              <a:gd name="connsiteX1" fmla="*/ 72560 w 351813"/>
              <a:gd name="connsiteY1" fmla="*/ 72256 h 85543"/>
              <a:gd name="connsiteX2" fmla="*/ 340847 w 351813"/>
              <a:gd name="connsiteY2" fmla="*/ 16693 h 85543"/>
              <a:gd name="connsiteX3" fmla="*/ 270997 w 351813"/>
              <a:gd name="connsiteY3" fmla="*/ 3993 h 85543"/>
              <a:gd name="connsiteX4" fmla="*/ 12235 w 351813"/>
              <a:gd name="connsiteY4" fmla="*/ 80193 h 8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1813" h="85543">
                <a:moveTo>
                  <a:pt x="12235" y="80193"/>
                </a:moveTo>
                <a:cubicBezTo>
                  <a:pt x="-20838" y="91570"/>
                  <a:pt x="17791" y="82839"/>
                  <a:pt x="72560" y="72256"/>
                </a:cubicBezTo>
                <a:cubicBezTo>
                  <a:pt x="127329" y="61673"/>
                  <a:pt x="307774" y="28070"/>
                  <a:pt x="340847" y="16693"/>
                </a:cubicBezTo>
                <a:cubicBezTo>
                  <a:pt x="373920" y="5316"/>
                  <a:pt x="326824" y="-6326"/>
                  <a:pt x="270997" y="3993"/>
                </a:cubicBezTo>
                <a:cubicBezTo>
                  <a:pt x="215170" y="14312"/>
                  <a:pt x="45308" y="68816"/>
                  <a:pt x="12235" y="801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1" name="フリーフォーム: 図形 2160">
            <a:extLst>
              <a:ext uri="{FF2B5EF4-FFF2-40B4-BE49-F238E27FC236}">
                <a16:creationId xmlns:a16="http://schemas.microsoft.com/office/drawing/2014/main" id="{1869066E-7DB6-449F-9EBE-946BD33D5EE0}"/>
              </a:ext>
            </a:extLst>
          </p:cNvPr>
          <p:cNvSpPr/>
          <p:nvPr/>
        </p:nvSpPr>
        <p:spPr>
          <a:xfrm>
            <a:off x="5314703" y="4325758"/>
            <a:ext cx="317979" cy="30666"/>
          </a:xfrm>
          <a:custGeom>
            <a:avLst/>
            <a:gdLst>
              <a:gd name="connsiteX0" fmla="*/ 247 w 317979"/>
              <a:gd name="connsiteY0" fmla="*/ 30342 h 30666"/>
              <a:gd name="connsiteX1" fmla="*/ 174872 w 317979"/>
              <a:gd name="connsiteY1" fmla="*/ 22405 h 30666"/>
              <a:gd name="connsiteX2" fmla="*/ 317747 w 317979"/>
              <a:gd name="connsiteY2" fmla="*/ 180 h 30666"/>
              <a:gd name="connsiteX3" fmla="*/ 141535 w 317979"/>
              <a:gd name="connsiteY3" fmla="*/ 12880 h 30666"/>
              <a:gd name="connsiteX4" fmla="*/ 247 w 317979"/>
              <a:gd name="connsiteY4" fmla="*/ 30342 h 3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979" h="30666">
                <a:moveTo>
                  <a:pt x="247" y="30342"/>
                </a:moveTo>
                <a:cubicBezTo>
                  <a:pt x="5803" y="31929"/>
                  <a:pt x="121955" y="27432"/>
                  <a:pt x="174872" y="22405"/>
                </a:cubicBezTo>
                <a:cubicBezTo>
                  <a:pt x="227789" y="17378"/>
                  <a:pt x="323303" y="1767"/>
                  <a:pt x="317747" y="180"/>
                </a:cubicBezTo>
                <a:cubicBezTo>
                  <a:pt x="312191" y="-1407"/>
                  <a:pt x="199214" y="7853"/>
                  <a:pt x="141535" y="12880"/>
                </a:cubicBezTo>
                <a:cubicBezTo>
                  <a:pt x="83856" y="17907"/>
                  <a:pt x="-5309" y="28755"/>
                  <a:pt x="247" y="30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2" name="フリーフォーム: 図形 2161">
            <a:extLst>
              <a:ext uri="{FF2B5EF4-FFF2-40B4-BE49-F238E27FC236}">
                <a16:creationId xmlns:a16="http://schemas.microsoft.com/office/drawing/2014/main" id="{1CA5ECF0-C24D-4B76-90CD-C0FE011BF336}"/>
              </a:ext>
            </a:extLst>
          </p:cNvPr>
          <p:cNvSpPr/>
          <p:nvPr/>
        </p:nvSpPr>
        <p:spPr>
          <a:xfrm>
            <a:off x="4447753" y="4579600"/>
            <a:ext cx="302680" cy="16378"/>
          </a:xfrm>
          <a:custGeom>
            <a:avLst/>
            <a:gdLst>
              <a:gd name="connsiteX0" fmla="*/ 8360 w 302680"/>
              <a:gd name="connsiteY0" fmla="*/ 1925 h 16378"/>
              <a:gd name="connsiteX1" fmla="*/ 59160 w 302680"/>
              <a:gd name="connsiteY1" fmla="*/ 5100 h 16378"/>
              <a:gd name="connsiteX2" fmla="*/ 298872 w 302680"/>
              <a:gd name="connsiteY2" fmla="*/ 338 h 16378"/>
              <a:gd name="connsiteX3" fmla="*/ 194097 w 302680"/>
              <a:gd name="connsiteY3" fmla="*/ 16213 h 16378"/>
              <a:gd name="connsiteX4" fmla="*/ 8360 w 302680"/>
              <a:gd name="connsiteY4" fmla="*/ 1925 h 1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680" h="16378">
                <a:moveTo>
                  <a:pt x="8360" y="1925"/>
                </a:moveTo>
                <a:cubicBezTo>
                  <a:pt x="-14129" y="73"/>
                  <a:pt x="10741" y="5365"/>
                  <a:pt x="59160" y="5100"/>
                </a:cubicBezTo>
                <a:cubicBezTo>
                  <a:pt x="107579" y="4836"/>
                  <a:pt x="276383" y="-1514"/>
                  <a:pt x="298872" y="338"/>
                </a:cubicBezTo>
                <a:cubicBezTo>
                  <a:pt x="321361" y="2190"/>
                  <a:pt x="238811" y="14361"/>
                  <a:pt x="194097" y="16213"/>
                </a:cubicBezTo>
                <a:cubicBezTo>
                  <a:pt x="149383" y="18065"/>
                  <a:pt x="30849" y="3777"/>
                  <a:pt x="8360" y="1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3" name="フリーフォーム: 図形 2162">
            <a:extLst>
              <a:ext uri="{FF2B5EF4-FFF2-40B4-BE49-F238E27FC236}">
                <a16:creationId xmlns:a16="http://schemas.microsoft.com/office/drawing/2014/main" id="{EAF47604-8250-4ECE-925E-A17725599CC2}"/>
              </a:ext>
            </a:extLst>
          </p:cNvPr>
          <p:cNvSpPr/>
          <p:nvPr/>
        </p:nvSpPr>
        <p:spPr>
          <a:xfrm>
            <a:off x="4686168" y="4418085"/>
            <a:ext cx="263159" cy="157109"/>
          </a:xfrm>
          <a:custGeom>
            <a:avLst/>
            <a:gdLst>
              <a:gd name="connsiteX0" fmla="*/ 132 w 263159"/>
              <a:gd name="connsiteY0" fmla="*/ 157090 h 157109"/>
              <a:gd name="connsiteX1" fmla="*/ 57282 w 263159"/>
              <a:gd name="connsiteY1" fmla="*/ 133278 h 157109"/>
              <a:gd name="connsiteX2" fmla="*/ 260482 w 263159"/>
              <a:gd name="connsiteY2" fmla="*/ 4690 h 157109"/>
              <a:gd name="connsiteX3" fmla="*/ 165232 w 263159"/>
              <a:gd name="connsiteY3" fmla="*/ 38028 h 157109"/>
              <a:gd name="connsiteX4" fmla="*/ 44582 w 263159"/>
              <a:gd name="connsiteY4" fmla="*/ 133278 h 157109"/>
              <a:gd name="connsiteX5" fmla="*/ 132 w 263159"/>
              <a:gd name="connsiteY5" fmla="*/ 157090 h 157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3159" h="157109">
                <a:moveTo>
                  <a:pt x="132" y="157090"/>
                </a:moveTo>
                <a:cubicBezTo>
                  <a:pt x="2249" y="157090"/>
                  <a:pt x="13891" y="158678"/>
                  <a:pt x="57282" y="133278"/>
                </a:cubicBezTo>
                <a:cubicBezTo>
                  <a:pt x="100673" y="107878"/>
                  <a:pt x="242490" y="20565"/>
                  <a:pt x="260482" y="4690"/>
                </a:cubicBezTo>
                <a:cubicBezTo>
                  <a:pt x="278474" y="-11185"/>
                  <a:pt x="201215" y="16597"/>
                  <a:pt x="165232" y="38028"/>
                </a:cubicBezTo>
                <a:cubicBezTo>
                  <a:pt x="129249" y="59459"/>
                  <a:pt x="67601" y="114228"/>
                  <a:pt x="44582" y="133278"/>
                </a:cubicBezTo>
                <a:cubicBezTo>
                  <a:pt x="21563" y="152328"/>
                  <a:pt x="-1985" y="157090"/>
                  <a:pt x="132" y="157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5" name="フリーフォーム: 図形 2164">
            <a:extLst>
              <a:ext uri="{FF2B5EF4-FFF2-40B4-BE49-F238E27FC236}">
                <a16:creationId xmlns:a16="http://schemas.microsoft.com/office/drawing/2014/main" id="{C70DEBBD-E619-4299-9541-23D2F26C3F36}"/>
              </a:ext>
            </a:extLst>
          </p:cNvPr>
          <p:cNvSpPr/>
          <p:nvPr/>
        </p:nvSpPr>
        <p:spPr>
          <a:xfrm>
            <a:off x="5241023" y="4098973"/>
            <a:ext cx="37584" cy="122138"/>
          </a:xfrm>
          <a:custGeom>
            <a:avLst/>
            <a:gdLst>
              <a:gd name="connsiteX0" fmla="*/ 37415 w 37584"/>
              <a:gd name="connsiteY0" fmla="*/ 1540 h 122138"/>
              <a:gd name="connsiteX1" fmla="*/ 902 w 37584"/>
              <a:gd name="connsiteY1" fmla="*/ 106315 h 122138"/>
              <a:gd name="connsiteX2" fmla="*/ 10427 w 37584"/>
              <a:gd name="connsiteY2" fmla="*/ 120602 h 122138"/>
              <a:gd name="connsiteX3" fmla="*/ 2490 w 37584"/>
              <a:gd name="connsiteY3" fmla="*/ 95202 h 122138"/>
              <a:gd name="connsiteX4" fmla="*/ 13602 w 37584"/>
              <a:gd name="connsiteY4" fmla="*/ 47577 h 122138"/>
              <a:gd name="connsiteX5" fmla="*/ 37415 w 37584"/>
              <a:gd name="connsiteY5" fmla="*/ 1540 h 122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84" h="122138">
                <a:moveTo>
                  <a:pt x="37415" y="1540"/>
                </a:moveTo>
                <a:cubicBezTo>
                  <a:pt x="35298" y="11330"/>
                  <a:pt x="5400" y="86471"/>
                  <a:pt x="902" y="106315"/>
                </a:cubicBezTo>
                <a:cubicBezTo>
                  <a:pt x="-3596" y="126159"/>
                  <a:pt x="10162" y="122454"/>
                  <a:pt x="10427" y="120602"/>
                </a:cubicBezTo>
                <a:cubicBezTo>
                  <a:pt x="10692" y="118750"/>
                  <a:pt x="1961" y="107373"/>
                  <a:pt x="2490" y="95202"/>
                </a:cubicBezTo>
                <a:cubicBezTo>
                  <a:pt x="3019" y="83031"/>
                  <a:pt x="5929" y="63981"/>
                  <a:pt x="13602" y="47577"/>
                </a:cubicBezTo>
                <a:cubicBezTo>
                  <a:pt x="21275" y="31173"/>
                  <a:pt x="39532" y="-8250"/>
                  <a:pt x="37415" y="1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6" name="フリーフォーム: 図形 2165">
            <a:extLst>
              <a:ext uri="{FF2B5EF4-FFF2-40B4-BE49-F238E27FC236}">
                <a16:creationId xmlns:a16="http://schemas.microsoft.com/office/drawing/2014/main" id="{A52CB919-A4FC-4E61-97F8-09EADAAA2169}"/>
              </a:ext>
            </a:extLst>
          </p:cNvPr>
          <p:cNvSpPr/>
          <p:nvPr/>
        </p:nvSpPr>
        <p:spPr>
          <a:xfrm>
            <a:off x="4751153" y="4159232"/>
            <a:ext cx="131048" cy="179435"/>
          </a:xfrm>
          <a:custGeom>
            <a:avLst/>
            <a:gdLst>
              <a:gd name="connsiteX0" fmla="*/ 130410 w 131048"/>
              <a:gd name="connsiteY0" fmla="*/ 18 h 179435"/>
              <a:gd name="connsiteX1" fmla="*/ 71672 w 131048"/>
              <a:gd name="connsiteY1" fmla="*/ 107968 h 179435"/>
              <a:gd name="connsiteX2" fmla="*/ 235 w 131048"/>
              <a:gd name="connsiteY2" fmla="*/ 179406 h 179435"/>
              <a:gd name="connsiteX3" fmla="*/ 97072 w 131048"/>
              <a:gd name="connsiteY3" fmla="*/ 100031 h 179435"/>
              <a:gd name="connsiteX4" fmla="*/ 130410 w 131048"/>
              <a:gd name="connsiteY4" fmla="*/ 18 h 179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048" h="179435">
                <a:moveTo>
                  <a:pt x="130410" y="18"/>
                </a:moveTo>
                <a:cubicBezTo>
                  <a:pt x="126177" y="1341"/>
                  <a:pt x="93368" y="78070"/>
                  <a:pt x="71672" y="107968"/>
                </a:cubicBezTo>
                <a:cubicBezTo>
                  <a:pt x="49976" y="137866"/>
                  <a:pt x="-3998" y="180729"/>
                  <a:pt x="235" y="179406"/>
                </a:cubicBezTo>
                <a:cubicBezTo>
                  <a:pt x="4468" y="178083"/>
                  <a:pt x="76964" y="129929"/>
                  <a:pt x="97072" y="100031"/>
                </a:cubicBezTo>
                <a:cubicBezTo>
                  <a:pt x="117180" y="70133"/>
                  <a:pt x="134643" y="-1305"/>
                  <a:pt x="130410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7" name="フリーフォーム: 図形 2166">
            <a:extLst>
              <a:ext uri="{FF2B5EF4-FFF2-40B4-BE49-F238E27FC236}">
                <a16:creationId xmlns:a16="http://schemas.microsoft.com/office/drawing/2014/main" id="{6E00755F-B43D-490D-A059-5D623AEED75B}"/>
              </a:ext>
            </a:extLst>
          </p:cNvPr>
          <p:cNvSpPr/>
          <p:nvPr/>
        </p:nvSpPr>
        <p:spPr>
          <a:xfrm>
            <a:off x="4638630" y="4212160"/>
            <a:ext cx="131856" cy="106160"/>
          </a:xfrm>
          <a:custGeom>
            <a:avLst/>
            <a:gdLst>
              <a:gd name="connsiteX0" fmla="*/ 45 w 131856"/>
              <a:gd name="connsiteY0" fmla="*/ 9003 h 106160"/>
              <a:gd name="connsiteX1" fmla="*/ 109583 w 131856"/>
              <a:gd name="connsiteY1" fmla="*/ 39165 h 106160"/>
              <a:gd name="connsiteX2" fmla="*/ 115933 w 131856"/>
              <a:gd name="connsiteY2" fmla="*/ 105840 h 106160"/>
              <a:gd name="connsiteX3" fmla="*/ 123870 w 131856"/>
              <a:gd name="connsiteY3" fmla="*/ 9003 h 106160"/>
              <a:gd name="connsiteX4" fmla="*/ 45 w 131856"/>
              <a:gd name="connsiteY4" fmla="*/ 9003 h 106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856" h="106160">
                <a:moveTo>
                  <a:pt x="45" y="9003"/>
                </a:moveTo>
                <a:cubicBezTo>
                  <a:pt x="-2336" y="14030"/>
                  <a:pt x="90268" y="23026"/>
                  <a:pt x="109583" y="39165"/>
                </a:cubicBezTo>
                <a:cubicBezTo>
                  <a:pt x="128898" y="55304"/>
                  <a:pt x="113552" y="110867"/>
                  <a:pt x="115933" y="105840"/>
                </a:cubicBezTo>
                <a:cubicBezTo>
                  <a:pt x="118314" y="100813"/>
                  <a:pt x="144772" y="26466"/>
                  <a:pt x="123870" y="9003"/>
                </a:cubicBezTo>
                <a:cubicBezTo>
                  <a:pt x="102968" y="-8460"/>
                  <a:pt x="2426" y="3976"/>
                  <a:pt x="45" y="9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8" name="フリーフォーム: 図形 2167">
            <a:extLst>
              <a:ext uri="{FF2B5EF4-FFF2-40B4-BE49-F238E27FC236}">
                <a16:creationId xmlns:a16="http://schemas.microsoft.com/office/drawing/2014/main" id="{4142AA58-DAE1-449E-85EE-D1B7C8D47A36}"/>
              </a:ext>
            </a:extLst>
          </p:cNvPr>
          <p:cNvSpPr/>
          <p:nvPr/>
        </p:nvSpPr>
        <p:spPr>
          <a:xfrm>
            <a:off x="5171148" y="4119161"/>
            <a:ext cx="75732" cy="151243"/>
          </a:xfrm>
          <a:custGeom>
            <a:avLst/>
            <a:gdLst>
              <a:gd name="connsiteX0" fmla="*/ 54902 w 75732"/>
              <a:gd name="connsiteY0" fmla="*/ 402 h 151243"/>
              <a:gd name="connsiteX1" fmla="*/ 24740 w 75732"/>
              <a:gd name="connsiteY1" fmla="*/ 84539 h 151243"/>
              <a:gd name="connsiteX2" fmla="*/ 75540 w 75732"/>
              <a:gd name="connsiteY2" fmla="*/ 151214 h 151243"/>
              <a:gd name="connsiteX3" fmla="*/ 2515 w 75732"/>
              <a:gd name="connsiteY3" fmla="*/ 92477 h 151243"/>
              <a:gd name="connsiteX4" fmla="*/ 21565 w 75732"/>
              <a:gd name="connsiteY4" fmla="*/ 54377 h 151243"/>
              <a:gd name="connsiteX5" fmla="*/ 54902 w 75732"/>
              <a:gd name="connsiteY5" fmla="*/ 402 h 151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732" h="151243">
                <a:moveTo>
                  <a:pt x="54902" y="402"/>
                </a:moveTo>
                <a:cubicBezTo>
                  <a:pt x="55431" y="5429"/>
                  <a:pt x="21300" y="59404"/>
                  <a:pt x="24740" y="84539"/>
                </a:cubicBezTo>
                <a:cubicBezTo>
                  <a:pt x="28180" y="109674"/>
                  <a:pt x="79244" y="149891"/>
                  <a:pt x="75540" y="151214"/>
                </a:cubicBezTo>
                <a:cubicBezTo>
                  <a:pt x="71836" y="152537"/>
                  <a:pt x="11511" y="108617"/>
                  <a:pt x="2515" y="92477"/>
                </a:cubicBezTo>
                <a:cubicBezTo>
                  <a:pt x="-6481" y="76337"/>
                  <a:pt x="10717" y="69988"/>
                  <a:pt x="21565" y="54377"/>
                </a:cubicBezTo>
                <a:cubicBezTo>
                  <a:pt x="32413" y="38767"/>
                  <a:pt x="54373" y="-4625"/>
                  <a:pt x="54902" y="4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69" name="フリーフォーム: 図形 2168">
            <a:extLst>
              <a:ext uri="{FF2B5EF4-FFF2-40B4-BE49-F238E27FC236}">
                <a16:creationId xmlns:a16="http://schemas.microsoft.com/office/drawing/2014/main" id="{B31C18B8-81D6-4144-ACD2-52084E23D17C}"/>
              </a:ext>
            </a:extLst>
          </p:cNvPr>
          <p:cNvSpPr/>
          <p:nvPr/>
        </p:nvSpPr>
        <p:spPr>
          <a:xfrm>
            <a:off x="4789018" y="4165600"/>
            <a:ext cx="81432" cy="47625"/>
          </a:xfrm>
          <a:custGeom>
            <a:avLst/>
            <a:gdLst>
              <a:gd name="connsiteX0" fmla="*/ 81432 w 81432"/>
              <a:gd name="connsiteY0" fmla="*/ 0 h 47625"/>
              <a:gd name="connsiteX1" fmla="*/ 470 w 81432"/>
              <a:gd name="connsiteY1" fmla="*/ 47625 h 47625"/>
              <a:gd name="connsiteX2" fmla="*/ 81432 w 81432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432" h="47625">
                <a:moveTo>
                  <a:pt x="81432" y="0"/>
                </a:moveTo>
                <a:cubicBezTo>
                  <a:pt x="81432" y="0"/>
                  <a:pt x="8143" y="47625"/>
                  <a:pt x="470" y="47625"/>
                </a:cubicBezTo>
                <a:cubicBezTo>
                  <a:pt x="-7203" y="47625"/>
                  <a:pt x="81432" y="0"/>
                  <a:pt x="8143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0" name="フリーフォーム: 図形 2169">
            <a:extLst>
              <a:ext uri="{FF2B5EF4-FFF2-40B4-BE49-F238E27FC236}">
                <a16:creationId xmlns:a16="http://schemas.microsoft.com/office/drawing/2014/main" id="{60F43E30-790E-4EE6-B328-07E27564BE54}"/>
              </a:ext>
            </a:extLst>
          </p:cNvPr>
          <p:cNvSpPr/>
          <p:nvPr/>
        </p:nvSpPr>
        <p:spPr>
          <a:xfrm>
            <a:off x="4573909" y="4209992"/>
            <a:ext cx="157564" cy="136256"/>
          </a:xfrm>
          <a:custGeom>
            <a:avLst/>
            <a:gdLst>
              <a:gd name="connsiteX0" fmla="*/ 45716 w 157564"/>
              <a:gd name="connsiteY0" fmla="*/ 58 h 136256"/>
              <a:gd name="connsiteX1" fmla="*/ 42541 w 157564"/>
              <a:gd name="connsiteY1" fmla="*/ 76258 h 136256"/>
              <a:gd name="connsiteX2" fmla="*/ 156841 w 157564"/>
              <a:gd name="connsiteY2" fmla="*/ 134996 h 136256"/>
              <a:gd name="connsiteX3" fmla="*/ 86991 w 157564"/>
              <a:gd name="connsiteY3" fmla="*/ 114358 h 136256"/>
              <a:gd name="connsiteX4" fmla="*/ 1266 w 157564"/>
              <a:gd name="connsiteY4" fmla="*/ 88958 h 136256"/>
              <a:gd name="connsiteX5" fmla="*/ 45716 w 157564"/>
              <a:gd name="connsiteY5" fmla="*/ 58 h 136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564" h="136256">
                <a:moveTo>
                  <a:pt x="45716" y="58"/>
                </a:moveTo>
                <a:cubicBezTo>
                  <a:pt x="52595" y="-2059"/>
                  <a:pt x="24020" y="53768"/>
                  <a:pt x="42541" y="76258"/>
                </a:cubicBezTo>
                <a:cubicBezTo>
                  <a:pt x="61062" y="98748"/>
                  <a:pt x="149433" y="128646"/>
                  <a:pt x="156841" y="134996"/>
                </a:cubicBezTo>
                <a:cubicBezTo>
                  <a:pt x="164249" y="141346"/>
                  <a:pt x="112920" y="122031"/>
                  <a:pt x="86991" y="114358"/>
                </a:cubicBezTo>
                <a:cubicBezTo>
                  <a:pt x="61062" y="106685"/>
                  <a:pt x="10791" y="107743"/>
                  <a:pt x="1266" y="88958"/>
                </a:cubicBezTo>
                <a:cubicBezTo>
                  <a:pt x="-8259" y="70173"/>
                  <a:pt x="38837" y="2175"/>
                  <a:pt x="45716" y="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1" name="フリーフォーム: 図形 2170">
            <a:extLst>
              <a:ext uri="{FF2B5EF4-FFF2-40B4-BE49-F238E27FC236}">
                <a16:creationId xmlns:a16="http://schemas.microsoft.com/office/drawing/2014/main" id="{89B6A522-4EF6-4440-91E8-9A29788E5F70}"/>
              </a:ext>
            </a:extLst>
          </p:cNvPr>
          <p:cNvSpPr/>
          <p:nvPr/>
        </p:nvSpPr>
        <p:spPr>
          <a:xfrm>
            <a:off x="4865256" y="4218996"/>
            <a:ext cx="420324" cy="112401"/>
          </a:xfrm>
          <a:custGeom>
            <a:avLst/>
            <a:gdLst>
              <a:gd name="connsiteX0" fmla="*/ 432 w 420324"/>
              <a:gd name="connsiteY0" fmla="*/ 111704 h 112401"/>
              <a:gd name="connsiteX1" fmla="*/ 248082 w 420324"/>
              <a:gd name="connsiteY1" fmla="*/ 60904 h 112401"/>
              <a:gd name="connsiteX2" fmla="*/ 375082 w 420324"/>
              <a:gd name="connsiteY2" fmla="*/ 48204 h 112401"/>
              <a:gd name="connsiteX3" fmla="*/ 417944 w 420324"/>
              <a:gd name="connsiteY3" fmla="*/ 579 h 112401"/>
              <a:gd name="connsiteX4" fmla="*/ 313169 w 420324"/>
              <a:gd name="connsiteY4" fmla="*/ 84717 h 112401"/>
              <a:gd name="connsiteX5" fmla="*/ 432 w 420324"/>
              <a:gd name="connsiteY5" fmla="*/ 111704 h 11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0324" h="112401">
                <a:moveTo>
                  <a:pt x="432" y="111704"/>
                </a:moveTo>
                <a:cubicBezTo>
                  <a:pt x="-10416" y="107735"/>
                  <a:pt x="185640" y="71487"/>
                  <a:pt x="248082" y="60904"/>
                </a:cubicBezTo>
                <a:cubicBezTo>
                  <a:pt x="310524" y="50321"/>
                  <a:pt x="346772" y="58258"/>
                  <a:pt x="375082" y="48204"/>
                </a:cubicBezTo>
                <a:cubicBezTo>
                  <a:pt x="403392" y="38150"/>
                  <a:pt x="428263" y="-5507"/>
                  <a:pt x="417944" y="579"/>
                </a:cubicBezTo>
                <a:cubicBezTo>
                  <a:pt x="407625" y="6665"/>
                  <a:pt x="383019" y="67255"/>
                  <a:pt x="313169" y="84717"/>
                </a:cubicBezTo>
                <a:cubicBezTo>
                  <a:pt x="243319" y="102179"/>
                  <a:pt x="11280" y="115673"/>
                  <a:pt x="432" y="111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2" name="フリーフォーム: 図形 2171">
            <a:extLst>
              <a:ext uri="{FF2B5EF4-FFF2-40B4-BE49-F238E27FC236}">
                <a16:creationId xmlns:a16="http://schemas.microsoft.com/office/drawing/2014/main" id="{A1684BC8-0626-467C-B778-49BF723BA0C8}"/>
              </a:ext>
            </a:extLst>
          </p:cNvPr>
          <p:cNvSpPr/>
          <p:nvPr/>
        </p:nvSpPr>
        <p:spPr>
          <a:xfrm>
            <a:off x="4009600" y="4488643"/>
            <a:ext cx="438882" cy="62873"/>
          </a:xfrm>
          <a:custGeom>
            <a:avLst/>
            <a:gdLst>
              <a:gd name="connsiteX0" fmla="*/ 19475 w 438882"/>
              <a:gd name="connsiteY0" fmla="*/ 43670 h 62873"/>
              <a:gd name="connsiteX1" fmla="*/ 71863 w 438882"/>
              <a:gd name="connsiteY1" fmla="*/ 15095 h 62873"/>
              <a:gd name="connsiteX2" fmla="*/ 254425 w 438882"/>
              <a:gd name="connsiteY2" fmla="*/ 2395 h 62873"/>
              <a:gd name="connsiteX3" fmla="*/ 424288 w 438882"/>
              <a:gd name="connsiteY3" fmla="*/ 62720 h 62873"/>
              <a:gd name="connsiteX4" fmla="*/ 386188 w 438882"/>
              <a:gd name="connsiteY4" fmla="*/ 19857 h 62873"/>
              <a:gd name="connsiteX5" fmla="*/ 19475 w 438882"/>
              <a:gd name="connsiteY5" fmla="*/ 43670 h 62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882" h="62873">
                <a:moveTo>
                  <a:pt x="19475" y="43670"/>
                </a:moveTo>
                <a:cubicBezTo>
                  <a:pt x="-32912" y="42876"/>
                  <a:pt x="32705" y="21974"/>
                  <a:pt x="71863" y="15095"/>
                </a:cubicBezTo>
                <a:cubicBezTo>
                  <a:pt x="111021" y="8216"/>
                  <a:pt x="195688" y="-5543"/>
                  <a:pt x="254425" y="2395"/>
                </a:cubicBezTo>
                <a:cubicBezTo>
                  <a:pt x="313163" y="10332"/>
                  <a:pt x="402328" y="59810"/>
                  <a:pt x="424288" y="62720"/>
                </a:cubicBezTo>
                <a:cubicBezTo>
                  <a:pt x="446248" y="65630"/>
                  <a:pt x="450482" y="26207"/>
                  <a:pt x="386188" y="19857"/>
                </a:cubicBezTo>
                <a:cubicBezTo>
                  <a:pt x="321894" y="13507"/>
                  <a:pt x="71862" y="44464"/>
                  <a:pt x="19475" y="43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3" name="フリーフォーム: 図形 2172">
            <a:extLst>
              <a:ext uri="{FF2B5EF4-FFF2-40B4-BE49-F238E27FC236}">
                <a16:creationId xmlns:a16="http://schemas.microsoft.com/office/drawing/2014/main" id="{058D802B-9430-4292-9B03-E92841D940B1}"/>
              </a:ext>
            </a:extLst>
          </p:cNvPr>
          <p:cNvSpPr/>
          <p:nvPr/>
        </p:nvSpPr>
        <p:spPr>
          <a:xfrm>
            <a:off x="5351459" y="4106348"/>
            <a:ext cx="165592" cy="39746"/>
          </a:xfrm>
          <a:custGeom>
            <a:avLst/>
            <a:gdLst>
              <a:gd name="connsiteX0" fmla="*/ 4 w 165592"/>
              <a:gd name="connsiteY0" fmla="*/ 515 h 39746"/>
              <a:gd name="connsiteX1" fmla="*/ 141291 w 165592"/>
              <a:gd name="connsiteY1" fmla="*/ 32265 h 39746"/>
              <a:gd name="connsiteX2" fmla="*/ 165104 w 165592"/>
              <a:gd name="connsiteY2" fmla="*/ 38615 h 39746"/>
              <a:gd name="connsiteX3" fmla="*/ 136529 w 165592"/>
              <a:gd name="connsiteY3" fmla="*/ 14802 h 39746"/>
              <a:gd name="connsiteX4" fmla="*/ 4 w 165592"/>
              <a:gd name="connsiteY4" fmla="*/ 515 h 39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592" h="39746">
                <a:moveTo>
                  <a:pt x="4" y="515"/>
                </a:moveTo>
                <a:cubicBezTo>
                  <a:pt x="798" y="3425"/>
                  <a:pt x="113774" y="25915"/>
                  <a:pt x="141291" y="32265"/>
                </a:cubicBezTo>
                <a:cubicBezTo>
                  <a:pt x="168808" y="38615"/>
                  <a:pt x="165898" y="41525"/>
                  <a:pt x="165104" y="38615"/>
                </a:cubicBezTo>
                <a:cubicBezTo>
                  <a:pt x="164310" y="35705"/>
                  <a:pt x="157431" y="21946"/>
                  <a:pt x="136529" y="14802"/>
                </a:cubicBezTo>
                <a:cubicBezTo>
                  <a:pt x="115627" y="7658"/>
                  <a:pt x="-790" y="-2395"/>
                  <a:pt x="4" y="5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4" name="フリーフォーム: 図形 2173">
            <a:extLst>
              <a:ext uri="{FF2B5EF4-FFF2-40B4-BE49-F238E27FC236}">
                <a16:creationId xmlns:a16="http://schemas.microsoft.com/office/drawing/2014/main" id="{4E9B8A93-A1DF-45EA-97CB-F8CFACC45AD4}"/>
              </a:ext>
            </a:extLst>
          </p:cNvPr>
          <p:cNvSpPr/>
          <p:nvPr/>
        </p:nvSpPr>
        <p:spPr>
          <a:xfrm>
            <a:off x="4743832" y="4575853"/>
            <a:ext cx="389388" cy="112594"/>
          </a:xfrm>
          <a:custGeom>
            <a:avLst/>
            <a:gdLst>
              <a:gd name="connsiteX0" fmla="*/ 2793 w 389388"/>
              <a:gd name="connsiteY0" fmla="*/ 7260 h 112594"/>
              <a:gd name="connsiteX1" fmla="*/ 152018 w 389388"/>
              <a:gd name="connsiteY1" fmla="*/ 13610 h 112594"/>
              <a:gd name="connsiteX2" fmla="*/ 385381 w 389388"/>
              <a:gd name="connsiteY2" fmla="*/ 110447 h 112594"/>
              <a:gd name="connsiteX3" fmla="*/ 280606 w 389388"/>
              <a:gd name="connsiteY3" fmla="*/ 75522 h 112594"/>
              <a:gd name="connsiteX4" fmla="*/ 2793 w 389388"/>
              <a:gd name="connsiteY4" fmla="*/ 7260 h 112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9388" h="112594">
                <a:moveTo>
                  <a:pt x="2793" y="7260"/>
                </a:moveTo>
                <a:cubicBezTo>
                  <a:pt x="-18638" y="-3059"/>
                  <a:pt x="88253" y="-3588"/>
                  <a:pt x="152018" y="13610"/>
                </a:cubicBezTo>
                <a:cubicBezTo>
                  <a:pt x="215783" y="30808"/>
                  <a:pt x="363950" y="100128"/>
                  <a:pt x="385381" y="110447"/>
                </a:cubicBezTo>
                <a:cubicBezTo>
                  <a:pt x="406812" y="120766"/>
                  <a:pt x="338021" y="91397"/>
                  <a:pt x="280606" y="75522"/>
                </a:cubicBezTo>
                <a:cubicBezTo>
                  <a:pt x="223191" y="59647"/>
                  <a:pt x="24224" y="17579"/>
                  <a:pt x="2793" y="7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5" name="フリーフォーム: 図形 2174">
            <a:extLst>
              <a:ext uri="{FF2B5EF4-FFF2-40B4-BE49-F238E27FC236}">
                <a16:creationId xmlns:a16="http://schemas.microsoft.com/office/drawing/2014/main" id="{9E0355DE-DE68-4DC1-B02E-B407D967C8BD}"/>
              </a:ext>
            </a:extLst>
          </p:cNvPr>
          <p:cNvSpPr/>
          <p:nvPr/>
        </p:nvSpPr>
        <p:spPr>
          <a:xfrm>
            <a:off x="4074718" y="4312645"/>
            <a:ext cx="414214" cy="137563"/>
          </a:xfrm>
          <a:custGeom>
            <a:avLst/>
            <a:gdLst>
              <a:gd name="connsiteX0" fmla="*/ 1982 w 414214"/>
              <a:gd name="connsiteY0" fmla="*/ 135530 h 137563"/>
              <a:gd name="connsiteX1" fmla="*/ 68657 w 414214"/>
              <a:gd name="connsiteY1" fmla="*/ 102193 h 137563"/>
              <a:gd name="connsiteX2" fmla="*/ 344882 w 414214"/>
              <a:gd name="connsiteY2" fmla="*/ 25993 h 137563"/>
              <a:gd name="connsiteX3" fmla="*/ 398857 w 414214"/>
              <a:gd name="connsiteY3" fmla="*/ 593 h 137563"/>
              <a:gd name="connsiteX4" fmla="*/ 119457 w 414214"/>
              <a:gd name="connsiteY4" fmla="*/ 46630 h 137563"/>
              <a:gd name="connsiteX5" fmla="*/ 1982 w 414214"/>
              <a:gd name="connsiteY5" fmla="*/ 135530 h 13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4214" h="137563">
                <a:moveTo>
                  <a:pt x="1982" y="135530"/>
                </a:moveTo>
                <a:cubicBezTo>
                  <a:pt x="-6485" y="144791"/>
                  <a:pt x="11507" y="120449"/>
                  <a:pt x="68657" y="102193"/>
                </a:cubicBezTo>
                <a:cubicBezTo>
                  <a:pt x="125807" y="83937"/>
                  <a:pt x="289849" y="42926"/>
                  <a:pt x="344882" y="25993"/>
                </a:cubicBezTo>
                <a:cubicBezTo>
                  <a:pt x="399915" y="9060"/>
                  <a:pt x="436428" y="-2847"/>
                  <a:pt x="398857" y="593"/>
                </a:cubicBezTo>
                <a:cubicBezTo>
                  <a:pt x="361286" y="4032"/>
                  <a:pt x="189571" y="23876"/>
                  <a:pt x="119457" y="46630"/>
                </a:cubicBezTo>
                <a:cubicBezTo>
                  <a:pt x="49343" y="69384"/>
                  <a:pt x="10449" y="126269"/>
                  <a:pt x="1982" y="135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6" name="フリーフォーム: 図形 2175">
            <a:extLst>
              <a:ext uri="{FF2B5EF4-FFF2-40B4-BE49-F238E27FC236}">
                <a16:creationId xmlns:a16="http://schemas.microsoft.com/office/drawing/2014/main" id="{57C3C48D-DACE-469A-895C-E7EC885B4058}"/>
              </a:ext>
            </a:extLst>
          </p:cNvPr>
          <p:cNvSpPr/>
          <p:nvPr/>
        </p:nvSpPr>
        <p:spPr>
          <a:xfrm>
            <a:off x="3971706" y="4370061"/>
            <a:ext cx="116115" cy="111572"/>
          </a:xfrm>
          <a:custGeom>
            <a:avLst/>
            <a:gdLst>
              <a:gd name="connsiteX0" fmla="*/ 116107 w 116115"/>
              <a:gd name="connsiteY0" fmla="*/ 327 h 111572"/>
              <a:gd name="connsiteX1" fmla="*/ 36732 w 116115"/>
              <a:gd name="connsiteY1" fmla="*/ 74939 h 111572"/>
              <a:gd name="connsiteX2" fmla="*/ 33557 w 116115"/>
              <a:gd name="connsiteY2" fmla="*/ 111452 h 111572"/>
              <a:gd name="connsiteX3" fmla="*/ 3394 w 116115"/>
              <a:gd name="connsiteY3" fmla="*/ 63827 h 111572"/>
              <a:gd name="connsiteX4" fmla="*/ 4982 w 116115"/>
              <a:gd name="connsiteY4" fmla="*/ 57477 h 111572"/>
              <a:gd name="connsiteX5" fmla="*/ 41494 w 116115"/>
              <a:gd name="connsiteY5" fmla="*/ 47952 h 111572"/>
              <a:gd name="connsiteX6" fmla="*/ 116107 w 116115"/>
              <a:gd name="connsiteY6" fmla="*/ 327 h 111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115" h="111572">
                <a:moveTo>
                  <a:pt x="116107" y="327"/>
                </a:moveTo>
                <a:cubicBezTo>
                  <a:pt x="115313" y="4825"/>
                  <a:pt x="50490" y="56418"/>
                  <a:pt x="36732" y="74939"/>
                </a:cubicBezTo>
                <a:cubicBezTo>
                  <a:pt x="22974" y="93460"/>
                  <a:pt x="39113" y="113304"/>
                  <a:pt x="33557" y="111452"/>
                </a:cubicBezTo>
                <a:cubicBezTo>
                  <a:pt x="28001" y="109600"/>
                  <a:pt x="8156" y="72823"/>
                  <a:pt x="3394" y="63827"/>
                </a:cubicBezTo>
                <a:cubicBezTo>
                  <a:pt x="-1368" y="54831"/>
                  <a:pt x="-1368" y="60123"/>
                  <a:pt x="4982" y="57477"/>
                </a:cubicBezTo>
                <a:cubicBezTo>
                  <a:pt x="11332" y="54831"/>
                  <a:pt x="22973" y="56948"/>
                  <a:pt x="41494" y="47952"/>
                </a:cubicBezTo>
                <a:cubicBezTo>
                  <a:pt x="60015" y="38956"/>
                  <a:pt x="116901" y="-4171"/>
                  <a:pt x="116107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7" name="フリーフォーム: 図形 2176">
            <a:extLst>
              <a:ext uri="{FF2B5EF4-FFF2-40B4-BE49-F238E27FC236}">
                <a16:creationId xmlns:a16="http://schemas.microsoft.com/office/drawing/2014/main" id="{4933FD7B-58A7-494F-A011-DBDD9466862B}"/>
              </a:ext>
            </a:extLst>
          </p:cNvPr>
          <p:cNvSpPr/>
          <p:nvPr/>
        </p:nvSpPr>
        <p:spPr>
          <a:xfrm>
            <a:off x="5260257" y="4759323"/>
            <a:ext cx="314547" cy="174930"/>
          </a:xfrm>
          <a:custGeom>
            <a:avLst/>
            <a:gdLst>
              <a:gd name="connsiteX0" fmla="*/ 718 w 314547"/>
              <a:gd name="connsiteY0" fmla="*/ 2 h 174930"/>
              <a:gd name="connsiteX1" fmla="*/ 138831 w 314547"/>
              <a:gd name="connsiteY1" fmla="*/ 44452 h 174930"/>
              <a:gd name="connsiteX2" fmla="*/ 313456 w 314547"/>
              <a:gd name="connsiteY2" fmla="*/ 173040 h 174930"/>
              <a:gd name="connsiteX3" fmla="*/ 207093 w 314547"/>
              <a:gd name="connsiteY3" fmla="*/ 115890 h 174930"/>
              <a:gd name="connsiteX4" fmla="*/ 89618 w 314547"/>
              <a:gd name="connsiteY4" fmla="*/ 42865 h 174930"/>
              <a:gd name="connsiteX5" fmla="*/ 718 w 314547"/>
              <a:gd name="connsiteY5" fmla="*/ 2 h 17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547" h="174930">
                <a:moveTo>
                  <a:pt x="718" y="2"/>
                </a:moveTo>
                <a:cubicBezTo>
                  <a:pt x="8920" y="266"/>
                  <a:pt x="86708" y="15612"/>
                  <a:pt x="138831" y="44452"/>
                </a:cubicBezTo>
                <a:cubicBezTo>
                  <a:pt x="190954" y="73292"/>
                  <a:pt x="302079" y="161134"/>
                  <a:pt x="313456" y="173040"/>
                </a:cubicBezTo>
                <a:cubicBezTo>
                  <a:pt x="324833" y="184946"/>
                  <a:pt x="244399" y="137586"/>
                  <a:pt x="207093" y="115890"/>
                </a:cubicBezTo>
                <a:cubicBezTo>
                  <a:pt x="169787" y="94194"/>
                  <a:pt x="122691" y="60592"/>
                  <a:pt x="89618" y="42865"/>
                </a:cubicBezTo>
                <a:cubicBezTo>
                  <a:pt x="56545" y="25138"/>
                  <a:pt x="-7484" y="-262"/>
                  <a:pt x="718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8" name="フリーフォーム: 図形 2177">
            <a:extLst>
              <a:ext uri="{FF2B5EF4-FFF2-40B4-BE49-F238E27FC236}">
                <a16:creationId xmlns:a16="http://schemas.microsoft.com/office/drawing/2014/main" id="{7D25D689-C129-4770-90D4-7304ECCD04A7}"/>
              </a:ext>
            </a:extLst>
          </p:cNvPr>
          <p:cNvSpPr/>
          <p:nvPr/>
        </p:nvSpPr>
        <p:spPr>
          <a:xfrm>
            <a:off x="4975014" y="4938684"/>
            <a:ext cx="759693" cy="221180"/>
          </a:xfrm>
          <a:custGeom>
            <a:avLst/>
            <a:gdLst>
              <a:gd name="connsiteX0" fmla="*/ 606636 w 759693"/>
              <a:gd name="connsiteY0" fmla="*/ 29 h 221180"/>
              <a:gd name="connsiteX1" fmla="*/ 739986 w 759693"/>
              <a:gd name="connsiteY1" fmla="*/ 61941 h 221180"/>
              <a:gd name="connsiteX2" fmla="*/ 752686 w 759693"/>
              <a:gd name="connsiteY2" fmla="*/ 115916 h 221180"/>
              <a:gd name="connsiteX3" fmla="*/ 678074 w 759693"/>
              <a:gd name="connsiteY3" fmla="*/ 212754 h 221180"/>
              <a:gd name="connsiteX4" fmla="*/ 632036 w 759693"/>
              <a:gd name="connsiteY4" fmla="*/ 212754 h 221180"/>
              <a:gd name="connsiteX5" fmla="*/ 565361 w 759693"/>
              <a:gd name="connsiteY5" fmla="*/ 182591 h 221180"/>
              <a:gd name="connsiteX6" fmla="*/ 451061 w 759693"/>
              <a:gd name="connsiteY6" fmla="*/ 134966 h 221180"/>
              <a:gd name="connsiteX7" fmla="*/ 190711 w 759693"/>
              <a:gd name="connsiteY7" fmla="*/ 54004 h 221180"/>
              <a:gd name="connsiteX8" fmla="*/ 1799 w 759693"/>
              <a:gd name="connsiteY8" fmla="*/ 22254 h 221180"/>
              <a:gd name="connsiteX9" fmla="*/ 303424 w 759693"/>
              <a:gd name="connsiteY9" fmla="*/ 58766 h 221180"/>
              <a:gd name="connsiteX10" fmla="*/ 639974 w 759693"/>
              <a:gd name="connsiteY10" fmla="*/ 190529 h 221180"/>
              <a:gd name="connsiteX11" fmla="*/ 743161 w 759693"/>
              <a:gd name="connsiteY11" fmla="*/ 107979 h 221180"/>
              <a:gd name="connsiteX12" fmla="*/ 716174 w 759693"/>
              <a:gd name="connsiteY12" fmla="*/ 69879 h 221180"/>
              <a:gd name="connsiteX13" fmla="*/ 606636 w 759693"/>
              <a:gd name="connsiteY13" fmla="*/ 29 h 221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59693" h="221180">
                <a:moveTo>
                  <a:pt x="606636" y="29"/>
                </a:moveTo>
                <a:cubicBezTo>
                  <a:pt x="610605" y="-1294"/>
                  <a:pt x="715644" y="42627"/>
                  <a:pt x="739986" y="61941"/>
                </a:cubicBezTo>
                <a:cubicBezTo>
                  <a:pt x="764328" y="81256"/>
                  <a:pt x="763005" y="90781"/>
                  <a:pt x="752686" y="115916"/>
                </a:cubicBezTo>
                <a:cubicBezTo>
                  <a:pt x="742367" y="141051"/>
                  <a:pt x="698182" y="196614"/>
                  <a:pt x="678074" y="212754"/>
                </a:cubicBezTo>
                <a:cubicBezTo>
                  <a:pt x="657966" y="228894"/>
                  <a:pt x="650821" y="217781"/>
                  <a:pt x="632036" y="212754"/>
                </a:cubicBezTo>
                <a:cubicBezTo>
                  <a:pt x="613251" y="207727"/>
                  <a:pt x="595523" y="195556"/>
                  <a:pt x="565361" y="182591"/>
                </a:cubicBezTo>
                <a:cubicBezTo>
                  <a:pt x="535199" y="169626"/>
                  <a:pt x="513503" y="156397"/>
                  <a:pt x="451061" y="134966"/>
                </a:cubicBezTo>
                <a:cubicBezTo>
                  <a:pt x="388619" y="113535"/>
                  <a:pt x="265588" y="72789"/>
                  <a:pt x="190711" y="54004"/>
                </a:cubicBezTo>
                <a:cubicBezTo>
                  <a:pt x="115834" y="35219"/>
                  <a:pt x="-16986" y="21460"/>
                  <a:pt x="1799" y="22254"/>
                </a:cubicBezTo>
                <a:cubicBezTo>
                  <a:pt x="20584" y="23048"/>
                  <a:pt x="197062" y="30720"/>
                  <a:pt x="303424" y="58766"/>
                </a:cubicBezTo>
                <a:cubicBezTo>
                  <a:pt x="409786" y="86812"/>
                  <a:pt x="566685" y="182327"/>
                  <a:pt x="639974" y="190529"/>
                </a:cubicBezTo>
                <a:cubicBezTo>
                  <a:pt x="713263" y="198731"/>
                  <a:pt x="730461" y="128087"/>
                  <a:pt x="743161" y="107979"/>
                </a:cubicBezTo>
                <a:cubicBezTo>
                  <a:pt x="755861" y="87871"/>
                  <a:pt x="739457" y="85225"/>
                  <a:pt x="716174" y="69879"/>
                </a:cubicBezTo>
                <a:cubicBezTo>
                  <a:pt x="692891" y="54533"/>
                  <a:pt x="602667" y="1352"/>
                  <a:pt x="606636" y="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79" name="フリーフォーム: 図形 2178">
            <a:extLst>
              <a:ext uri="{FF2B5EF4-FFF2-40B4-BE49-F238E27FC236}">
                <a16:creationId xmlns:a16="http://schemas.microsoft.com/office/drawing/2014/main" id="{BF3ECBC1-09EC-4225-8AEF-EAB6EE26E7BC}"/>
              </a:ext>
            </a:extLst>
          </p:cNvPr>
          <p:cNvSpPr/>
          <p:nvPr/>
        </p:nvSpPr>
        <p:spPr>
          <a:xfrm>
            <a:off x="5443410" y="4938678"/>
            <a:ext cx="267857" cy="185934"/>
          </a:xfrm>
          <a:custGeom>
            <a:avLst/>
            <a:gdLst>
              <a:gd name="connsiteX0" fmla="*/ 85853 w 267857"/>
              <a:gd name="connsiteY0" fmla="*/ 35 h 185934"/>
              <a:gd name="connsiteX1" fmla="*/ 258890 w 267857"/>
              <a:gd name="connsiteY1" fmla="*/ 90522 h 185934"/>
              <a:gd name="connsiteX2" fmla="*/ 239840 w 267857"/>
              <a:gd name="connsiteY2" fmla="*/ 128622 h 185934"/>
              <a:gd name="connsiteX3" fmla="*/ 211265 w 267857"/>
              <a:gd name="connsiteY3" fmla="*/ 184185 h 185934"/>
              <a:gd name="connsiteX4" fmla="*/ 174753 w 267857"/>
              <a:gd name="connsiteY4" fmla="*/ 173072 h 185934"/>
              <a:gd name="connsiteX5" fmla="*/ 128 w 267857"/>
              <a:gd name="connsiteY5" fmla="*/ 107985 h 185934"/>
              <a:gd name="connsiteX6" fmla="*/ 204915 w 267857"/>
              <a:gd name="connsiteY6" fmla="*/ 150847 h 185934"/>
              <a:gd name="connsiteX7" fmla="*/ 231903 w 267857"/>
              <a:gd name="connsiteY7" fmla="*/ 101635 h 185934"/>
              <a:gd name="connsiteX8" fmla="*/ 85853 w 267857"/>
              <a:gd name="connsiteY8" fmla="*/ 35 h 185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857" h="185934">
                <a:moveTo>
                  <a:pt x="85853" y="35"/>
                </a:moveTo>
                <a:cubicBezTo>
                  <a:pt x="90351" y="-1817"/>
                  <a:pt x="233226" y="69091"/>
                  <a:pt x="258890" y="90522"/>
                </a:cubicBezTo>
                <a:cubicBezTo>
                  <a:pt x="284554" y="111953"/>
                  <a:pt x="247778" y="113012"/>
                  <a:pt x="239840" y="128622"/>
                </a:cubicBezTo>
                <a:cubicBezTo>
                  <a:pt x="231903" y="144233"/>
                  <a:pt x="222113" y="176777"/>
                  <a:pt x="211265" y="184185"/>
                </a:cubicBezTo>
                <a:cubicBezTo>
                  <a:pt x="200417" y="191593"/>
                  <a:pt x="174753" y="173072"/>
                  <a:pt x="174753" y="173072"/>
                </a:cubicBezTo>
                <a:cubicBezTo>
                  <a:pt x="139564" y="160372"/>
                  <a:pt x="-4899" y="111689"/>
                  <a:pt x="128" y="107985"/>
                </a:cubicBezTo>
                <a:cubicBezTo>
                  <a:pt x="5155" y="104281"/>
                  <a:pt x="166286" y="151905"/>
                  <a:pt x="204915" y="150847"/>
                </a:cubicBezTo>
                <a:cubicBezTo>
                  <a:pt x="243544" y="149789"/>
                  <a:pt x="250688" y="123331"/>
                  <a:pt x="231903" y="101635"/>
                </a:cubicBezTo>
                <a:cubicBezTo>
                  <a:pt x="213118" y="79939"/>
                  <a:pt x="81355" y="1887"/>
                  <a:pt x="85853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0" name="フリーフォーム: 図形 2179">
            <a:extLst>
              <a:ext uri="{FF2B5EF4-FFF2-40B4-BE49-F238E27FC236}">
                <a16:creationId xmlns:a16="http://schemas.microsoft.com/office/drawing/2014/main" id="{E4EFBEF1-5155-420F-A7F2-082872C2A3BA}"/>
              </a:ext>
            </a:extLst>
          </p:cNvPr>
          <p:cNvSpPr/>
          <p:nvPr/>
        </p:nvSpPr>
        <p:spPr>
          <a:xfrm>
            <a:off x="4967288" y="5054060"/>
            <a:ext cx="454030" cy="242146"/>
          </a:xfrm>
          <a:custGeom>
            <a:avLst/>
            <a:gdLst>
              <a:gd name="connsiteX0" fmla="*/ 0 w 454030"/>
              <a:gd name="connsiteY0" fmla="*/ 540 h 242146"/>
              <a:gd name="connsiteX1" fmla="*/ 384175 w 454030"/>
              <a:gd name="connsiteY1" fmla="*/ 62453 h 242146"/>
              <a:gd name="connsiteX2" fmla="*/ 454025 w 454030"/>
              <a:gd name="connsiteY2" fmla="*/ 127540 h 242146"/>
              <a:gd name="connsiteX3" fmla="*/ 387350 w 454030"/>
              <a:gd name="connsiteY3" fmla="*/ 219615 h 242146"/>
              <a:gd name="connsiteX4" fmla="*/ 284162 w 454030"/>
              <a:gd name="connsiteY4" fmla="*/ 237078 h 242146"/>
              <a:gd name="connsiteX5" fmla="*/ 206375 w 454030"/>
              <a:gd name="connsiteY5" fmla="*/ 238665 h 242146"/>
              <a:gd name="connsiteX6" fmla="*/ 390525 w 454030"/>
              <a:gd name="connsiteY6" fmla="*/ 194215 h 242146"/>
              <a:gd name="connsiteX7" fmla="*/ 422275 w 454030"/>
              <a:gd name="connsiteY7" fmla="*/ 135478 h 242146"/>
              <a:gd name="connsiteX8" fmla="*/ 387350 w 454030"/>
              <a:gd name="connsiteY8" fmla="*/ 98965 h 242146"/>
              <a:gd name="connsiteX9" fmla="*/ 0 w 454030"/>
              <a:gd name="connsiteY9" fmla="*/ 540 h 242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4030" h="242146">
                <a:moveTo>
                  <a:pt x="0" y="540"/>
                </a:moveTo>
                <a:cubicBezTo>
                  <a:pt x="-529" y="-5545"/>
                  <a:pt x="308504" y="41286"/>
                  <a:pt x="384175" y="62453"/>
                </a:cubicBezTo>
                <a:cubicBezTo>
                  <a:pt x="459846" y="83620"/>
                  <a:pt x="453496" y="101346"/>
                  <a:pt x="454025" y="127540"/>
                </a:cubicBezTo>
                <a:cubicBezTo>
                  <a:pt x="454554" y="153734"/>
                  <a:pt x="415660" y="201359"/>
                  <a:pt x="387350" y="219615"/>
                </a:cubicBezTo>
                <a:cubicBezTo>
                  <a:pt x="359040" y="237871"/>
                  <a:pt x="314325" y="233903"/>
                  <a:pt x="284162" y="237078"/>
                </a:cubicBezTo>
                <a:cubicBezTo>
                  <a:pt x="253999" y="240253"/>
                  <a:pt x="188648" y="245809"/>
                  <a:pt x="206375" y="238665"/>
                </a:cubicBezTo>
                <a:cubicBezTo>
                  <a:pt x="224102" y="231521"/>
                  <a:pt x="354542" y="211413"/>
                  <a:pt x="390525" y="194215"/>
                </a:cubicBezTo>
                <a:cubicBezTo>
                  <a:pt x="426508" y="177017"/>
                  <a:pt x="422804" y="151353"/>
                  <a:pt x="422275" y="135478"/>
                </a:cubicBezTo>
                <a:cubicBezTo>
                  <a:pt x="421746" y="119603"/>
                  <a:pt x="456936" y="120661"/>
                  <a:pt x="387350" y="98965"/>
                </a:cubicBezTo>
                <a:cubicBezTo>
                  <a:pt x="317764" y="77269"/>
                  <a:pt x="529" y="6625"/>
                  <a:pt x="0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1" name="フリーフォーム: 図形 2180">
            <a:extLst>
              <a:ext uri="{FF2B5EF4-FFF2-40B4-BE49-F238E27FC236}">
                <a16:creationId xmlns:a16="http://schemas.microsoft.com/office/drawing/2014/main" id="{A5FB7ECC-EC2E-479E-98B9-06EAAC2FB4CE}"/>
              </a:ext>
            </a:extLst>
          </p:cNvPr>
          <p:cNvSpPr/>
          <p:nvPr/>
        </p:nvSpPr>
        <p:spPr>
          <a:xfrm>
            <a:off x="4410075" y="5219472"/>
            <a:ext cx="771877" cy="106722"/>
          </a:xfrm>
          <a:custGeom>
            <a:avLst/>
            <a:gdLst>
              <a:gd name="connsiteX0" fmla="*/ 0 w 771877"/>
              <a:gd name="connsiteY0" fmla="*/ 12928 h 106722"/>
              <a:gd name="connsiteX1" fmla="*/ 120650 w 771877"/>
              <a:gd name="connsiteY1" fmla="*/ 9753 h 106722"/>
              <a:gd name="connsiteX2" fmla="*/ 549275 w 771877"/>
              <a:gd name="connsiteY2" fmla="*/ 12928 h 106722"/>
              <a:gd name="connsiteX3" fmla="*/ 720725 w 771877"/>
              <a:gd name="connsiteY3" fmla="*/ 101828 h 106722"/>
              <a:gd name="connsiteX4" fmla="*/ 742950 w 771877"/>
              <a:gd name="connsiteY4" fmla="*/ 89128 h 106722"/>
              <a:gd name="connsiteX5" fmla="*/ 746125 w 771877"/>
              <a:gd name="connsiteY5" fmla="*/ 38328 h 106722"/>
              <a:gd name="connsiteX6" fmla="*/ 396875 w 771877"/>
              <a:gd name="connsiteY6" fmla="*/ 228 h 106722"/>
              <a:gd name="connsiteX7" fmla="*/ 0 w 771877"/>
              <a:gd name="connsiteY7" fmla="*/ 12928 h 1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1877" h="106722">
                <a:moveTo>
                  <a:pt x="0" y="12928"/>
                </a:moveTo>
                <a:lnTo>
                  <a:pt x="120650" y="9753"/>
                </a:lnTo>
                <a:cubicBezTo>
                  <a:pt x="212196" y="9753"/>
                  <a:pt x="449262" y="-2418"/>
                  <a:pt x="549275" y="12928"/>
                </a:cubicBezTo>
                <a:cubicBezTo>
                  <a:pt x="649288" y="28274"/>
                  <a:pt x="688446" y="89128"/>
                  <a:pt x="720725" y="101828"/>
                </a:cubicBezTo>
                <a:cubicBezTo>
                  <a:pt x="753004" y="114528"/>
                  <a:pt x="738717" y="99711"/>
                  <a:pt x="742950" y="89128"/>
                </a:cubicBezTo>
                <a:cubicBezTo>
                  <a:pt x="747183" y="78545"/>
                  <a:pt x="803804" y="53145"/>
                  <a:pt x="746125" y="38328"/>
                </a:cubicBezTo>
                <a:cubicBezTo>
                  <a:pt x="688446" y="23511"/>
                  <a:pt x="523875" y="2345"/>
                  <a:pt x="396875" y="228"/>
                </a:cubicBezTo>
                <a:cubicBezTo>
                  <a:pt x="269875" y="-1889"/>
                  <a:pt x="46037" y="11341"/>
                  <a:pt x="0" y="129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2" name="フリーフォーム: 図形 2181">
            <a:extLst>
              <a:ext uri="{FF2B5EF4-FFF2-40B4-BE49-F238E27FC236}">
                <a16:creationId xmlns:a16="http://schemas.microsoft.com/office/drawing/2014/main" id="{B845CC8C-1A95-42F3-B4FA-3C3A2B2B5CF2}"/>
              </a:ext>
            </a:extLst>
          </p:cNvPr>
          <p:cNvSpPr/>
          <p:nvPr/>
        </p:nvSpPr>
        <p:spPr>
          <a:xfrm>
            <a:off x="5473430" y="4941282"/>
            <a:ext cx="82823" cy="99162"/>
          </a:xfrm>
          <a:custGeom>
            <a:avLst/>
            <a:gdLst>
              <a:gd name="connsiteX0" fmla="*/ 82820 w 82823"/>
              <a:gd name="connsiteY0" fmla="*/ 606 h 99162"/>
              <a:gd name="connsiteX1" fmla="*/ 12970 w 82823"/>
              <a:gd name="connsiteY1" fmla="*/ 73631 h 99162"/>
              <a:gd name="connsiteX2" fmla="*/ 12970 w 82823"/>
              <a:gd name="connsiteY2" fmla="*/ 99031 h 99162"/>
              <a:gd name="connsiteX3" fmla="*/ 6620 w 82823"/>
              <a:gd name="connsiteY3" fmla="*/ 83156 h 99162"/>
              <a:gd name="connsiteX4" fmla="*/ 270 w 82823"/>
              <a:gd name="connsiteY4" fmla="*/ 73631 h 99162"/>
              <a:gd name="connsiteX5" fmla="*/ 16145 w 82823"/>
              <a:gd name="connsiteY5" fmla="*/ 40293 h 99162"/>
              <a:gd name="connsiteX6" fmla="*/ 82820 w 82823"/>
              <a:gd name="connsiteY6" fmla="*/ 606 h 9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823" h="99162">
                <a:moveTo>
                  <a:pt x="82820" y="606"/>
                </a:moveTo>
                <a:cubicBezTo>
                  <a:pt x="82291" y="6162"/>
                  <a:pt x="24612" y="57227"/>
                  <a:pt x="12970" y="73631"/>
                </a:cubicBezTo>
                <a:cubicBezTo>
                  <a:pt x="1328" y="90035"/>
                  <a:pt x="14028" y="97443"/>
                  <a:pt x="12970" y="99031"/>
                </a:cubicBezTo>
                <a:cubicBezTo>
                  <a:pt x="11912" y="100619"/>
                  <a:pt x="8737" y="87389"/>
                  <a:pt x="6620" y="83156"/>
                </a:cubicBezTo>
                <a:cubicBezTo>
                  <a:pt x="4503" y="78923"/>
                  <a:pt x="-1318" y="80775"/>
                  <a:pt x="270" y="73631"/>
                </a:cubicBezTo>
                <a:cubicBezTo>
                  <a:pt x="1857" y="66487"/>
                  <a:pt x="1857" y="51406"/>
                  <a:pt x="16145" y="40293"/>
                </a:cubicBezTo>
                <a:cubicBezTo>
                  <a:pt x="30432" y="29181"/>
                  <a:pt x="83349" y="-4950"/>
                  <a:pt x="82820" y="6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3" name="フリーフォーム: 図形 2182">
            <a:extLst>
              <a:ext uri="{FF2B5EF4-FFF2-40B4-BE49-F238E27FC236}">
                <a16:creationId xmlns:a16="http://schemas.microsoft.com/office/drawing/2014/main" id="{BA55497C-A81A-433B-84C0-C851B89AC105}"/>
              </a:ext>
            </a:extLst>
          </p:cNvPr>
          <p:cNvSpPr/>
          <p:nvPr/>
        </p:nvSpPr>
        <p:spPr>
          <a:xfrm>
            <a:off x="4585991" y="5008670"/>
            <a:ext cx="398765" cy="78877"/>
          </a:xfrm>
          <a:custGeom>
            <a:avLst/>
            <a:gdLst>
              <a:gd name="connsiteX0" fmla="*/ 2942 w 398765"/>
              <a:gd name="connsiteY0" fmla="*/ 3597 h 78877"/>
              <a:gd name="connsiteX1" fmla="*/ 98192 w 398765"/>
              <a:gd name="connsiteY1" fmla="*/ 16297 h 78877"/>
              <a:gd name="connsiteX2" fmla="*/ 218842 w 398765"/>
              <a:gd name="connsiteY2" fmla="*/ 75563 h 78877"/>
              <a:gd name="connsiteX3" fmla="*/ 398759 w 398765"/>
              <a:gd name="connsiteY3" fmla="*/ 71330 h 78877"/>
              <a:gd name="connsiteX4" fmla="*/ 212492 w 398765"/>
              <a:gd name="connsiteY4" fmla="*/ 71330 h 78877"/>
              <a:gd name="connsiteX5" fmla="*/ 2942 w 398765"/>
              <a:gd name="connsiteY5" fmla="*/ 3597 h 7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8765" h="78877">
                <a:moveTo>
                  <a:pt x="2942" y="3597"/>
                </a:moveTo>
                <a:cubicBezTo>
                  <a:pt x="-16108" y="-5575"/>
                  <a:pt x="62209" y="4303"/>
                  <a:pt x="98192" y="16297"/>
                </a:cubicBezTo>
                <a:cubicBezTo>
                  <a:pt x="134175" y="28291"/>
                  <a:pt x="168748" y="66391"/>
                  <a:pt x="218842" y="75563"/>
                </a:cubicBezTo>
                <a:cubicBezTo>
                  <a:pt x="268936" y="84735"/>
                  <a:pt x="399817" y="72035"/>
                  <a:pt x="398759" y="71330"/>
                </a:cubicBezTo>
                <a:cubicBezTo>
                  <a:pt x="397701" y="70625"/>
                  <a:pt x="272464" y="83324"/>
                  <a:pt x="212492" y="71330"/>
                </a:cubicBezTo>
                <a:cubicBezTo>
                  <a:pt x="152520" y="59336"/>
                  <a:pt x="21992" y="12769"/>
                  <a:pt x="2942" y="3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4" name="フリーフォーム: 図形 2183">
            <a:extLst>
              <a:ext uri="{FF2B5EF4-FFF2-40B4-BE49-F238E27FC236}">
                <a16:creationId xmlns:a16="http://schemas.microsoft.com/office/drawing/2014/main" id="{1BDAB055-523D-4A9E-B7B0-50A5241A0447}"/>
              </a:ext>
            </a:extLst>
          </p:cNvPr>
          <p:cNvSpPr/>
          <p:nvPr/>
        </p:nvSpPr>
        <p:spPr>
          <a:xfrm>
            <a:off x="5162248" y="5109614"/>
            <a:ext cx="247620" cy="136659"/>
          </a:xfrm>
          <a:custGeom>
            <a:avLst/>
            <a:gdLst>
              <a:gd name="connsiteX0" fmla="*/ 21469 w 247620"/>
              <a:gd name="connsiteY0" fmla="*/ 135486 h 136659"/>
              <a:gd name="connsiteX1" fmla="*/ 175985 w 247620"/>
              <a:gd name="connsiteY1" fmla="*/ 105853 h 136659"/>
              <a:gd name="connsiteX2" fmla="*/ 239485 w 247620"/>
              <a:gd name="connsiteY2" fmla="*/ 59286 h 136659"/>
              <a:gd name="connsiteX3" fmla="*/ 302 w 247620"/>
              <a:gd name="connsiteY3" fmla="*/ 19 h 136659"/>
              <a:gd name="connsiteX4" fmla="*/ 186569 w 247620"/>
              <a:gd name="connsiteY4" fmla="*/ 65636 h 136659"/>
              <a:gd name="connsiteX5" fmla="*/ 21469 w 247620"/>
              <a:gd name="connsiteY5" fmla="*/ 135486 h 136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7620" h="136659">
                <a:moveTo>
                  <a:pt x="21469" y="135486"/>
                </a:moveTo>
                <a:cubicBezTo>
                  <a:pt x="19705" y="142189"/>
                  <a:pt x="139649" y="118553"/>
                  <a:pt x="175985" y="105853"/>
                </a:cubicBezTo>
                <a:cubicBezTo>
                  <a:pt x="212321" y="93153"/>
                  <a:pt x="268766" y="76925"/>
                  <a:pt x="239485" y="59286"/>
                </a:cubicBezTo>
                <a:cubicBezTo>
                  <a:pt x="210205" y="41647"/>
                  <a:pt x="9121" y="-1039"/>
                  <a:pt x="302" y="19"/>
                </a:cubicBezTo>
                <a:cubicBezTo>
                  <a:pt x="-8517" y="1077"/>
                  <a:pt x="178455" y="43764"/>
                  <a:pt x="186569" y="65636"/>
                </a:cubicBezTo>
                <a:cubicBezTo>
                  <a:pt x="194683" y="87508"/>
                  <a:pt x="23233" y="128783"/>
                  <a:pt x="21469" y="135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5" name="フリーフォーム: 図形 2184">
            <a:extLst>
              <a:ext uri="{FF2B5EF4-FFF2-40B4-BE49-F238E27FC236}">
                <a16:creationId xmlns:a16="http://schemas.microsoft.com/office/drawing/2014/main" id="{1573CCCD-2A7C-46F0-BE12-969CC81E36B6}"/>
              </a:ext>
            </a:extLst>
          </p:cNvPr>
          <p:cNvSpPr/>
          <p:nvPr/>
        </p:nvSpPr>
        <p:spPr>
          <a:xfrm>
            <a:off x="5126560" y="5113867"/>
            <a:ext cx="59443" cy="137583"/>
          </a:xfrm>
          <a:custGeom>
            <a:avLst/>
            <a:gdLst>
              <a:gd name="connsiteX0" fmla="*/ 59273 w 59443"/>
              <a:gd name="connsiteY0" fmla="*/ 0 h 137583"/>
              <a:gd name="connsiteX1" fmla="*/ 19057 w 59443"/>
              <a:gd name="connsiteY1" fmla="*/ 91016 h 137583"/>
              <a:gd name="connsiteX2" fmla="*/ 52923 w 59443"/>
              <a:gd name="connsiteY2" fmla="*/ 137583 h 137583"/>
              <a:gd name="connsiteX3" fmla="*/ 7 w 59443"/>
              <a:gd name="connsiteY3" fmla="*/ 91016 h 137583"/>
              <a:gd name="connsiteX4" fmla="*/ 59273 w 59443"/>
              <a:gd name="connsiteY4" fmla="*/ 0 h 137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443" h="137583">
                <a:moveTo>
                  <a:pt x="59273" y="0"/>
                </a:moveTo>
                <a:cubicBezTo>
                  <a:pt x="62448" y="0"/>
                  <a:pt x="20115" y="68086"/>
                  <a:pt x="19057" y="91016"/>
                </a:cubicBezTo>
                <a:cubicBezTo>
                  <a:pt x="17999" y="113946"/>
                  <a:pt x="56098" y="137583"/>
                  <a:pt x="52923" y="137583"/>
                </a:cubicBezTo>
                <a:cubicBezTo>
                  <a:pt x="49748" y="137583"/>
                  <a:pt x="-699" y="111830"/>
                  <a:pt x="7" y="91016"/>
                </a:cubicBezTo>
                <a:cubicBezTo>
                  <a:pt x="713" y="70202"/>
                  <a:pt x="56098" y="0"/>
                  <a:pt x="5927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6" name="フリーフォーム: 図形 2185">
            <a:extLst>
              <a:ext uri="{FF2B5EF4-FFF2-40B4-BE49-F238E27FC236}">
                <a16:creationId xmlns:a16="http://schemas.microsoft.com/office/drawing/2014/main" id="{7301765A-D75B-445D-90A3-F57957BD91D0}"/>
              </a:ext>
            </a:extLst>
          </p:cNvPr>
          <p:cNvSpPr/>
          <p:nvPr/>
        </p:nvSpPr>
        <p:spPr>
          <a:xfrm>
            <a:off x="4911486" y="4470951"/>
            <a:ext cx="393207" cy="115945"/>
          </a:xfrm>
          <a:custGeom>
            <a:avLst/>
            <a:gdLst>
              <a:gd name="connsiteX0" fmla="*/ 239 w 393207"/>
              <a:gd name="connsiteY0" fmla="*/ 115337 h 115945"/>
              <a:gd name="connsiteX1" fmla="*/ 274877 w 393207"/>
              <a:gd name="connsiteY1" fmla="*/ 1037 h 115945"/>
              <a:gd name="connsiteX2" fmla="*/ 390764 w 393207"/>
              <a:gd name="connsiteY2" fmla="*/ 58187 h 115945"/>
              <a:gd name="connsiteX3" fmla="*/ 325677 w 393207"/>
              <a:gd name="connsiteY3" fmla="*/ 47074 h 115945"/>
              <a:gd name="connsiteX4" fmla="*/ 239 w 393207"/>
              <a:gd name="connsiteY4" fmla="*/ 115337 h 11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207" h="115945">
                <a:moveTo>
                  <a:pt x="239" y="115337"/>
                </a:moveTo>
                <a:cubicBezTo>
                  <a:pt x="-8228" y="107664"/>
                  <a:pt x="209790" y="10562"/>
                  <a:pt x="274877" y="1037"/>
                </a:cubicBezTo>
                <a:cubicBezTo>
                  <a:pt x="339964" y="-8488"/>
                  <a:pt x="382297" y="50514"/>
                  <a:pt x="390764" y="58187"/>
                </a:cubicBezTo>
                <a:cubicBezTo>
                  <a:pt x="399231" y="65860"/>
                  <a:pt x="387589" y="38343"/>
                  <a:pt x="325677" y="47074"/>
                </a:cubicBezTo>
                <a:cubicBezTo>
                  <a:pt x="263765" y="55805"/>
                  <a:pt x="8706" y="123010"/>
                  <a:pt x="239" y="115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7" name="フリーフォーム: 図形 2186">
            <a:extLst>
              <a:ext uri="{FF2B5EF4-FFF2-40B4-BE49-F238E27FC236}">
                <a16:creationId xmlns:a16="http://schemas.microsoft.com/office/drawing/2014/main" id="{CA07F9AC-E409-4E04-9EB4-EEEDA83525F9}"/>
              </a:ext>
            </a:extLst>
          </p:cNvPr>
          <p:cNvSpPr/>
          <p:nvPr/>
        </p:nvSpPr>
        <p:spPr>
          <a:xfrm>
            <a:off x="5233976" y="4519611"/>
            <a:ext cx="97345" cy="235587"/>
          </a:xfrm>
          <a:custGeom>
            <a:avLst/>
            <a:gdLst>
              <a:gd name="connsiteX0" fmla="*/ 38112 w 97345"/>
              <a:gd name="connsiteY0" fmla="*/ 2 h 235587"/>
              <a:gd name="connsiteX1" fmla="*/ 71449 w 97345"/>
              <a:gd name="connsiteY1" fmla="*/ 107952 h 235587"/>
              <a:gd name="connsiteX2" fmla="*/ 12 w 97345"/>
              <a:gd name="connsiteY2" fmla="*/ 233364 h 235587"/>
              <a:gd name="connsiteX3" fmla="*/ 77799 w 97345"/>
              <a:gd name="connsiteY3" fmla="*/ 182564 h 235587"/>
              <a:gd name="connsiteX4" fmla="*/ 95262 w 97345"/>
              <a:gd name="connsiteY4" fmla="*/ 111127 h 235587"/>
              <a:gd name="connsiteX5" fmla="*/ 38112 w 97345"/>
              <a:gd name="connsiteY5" fmla="*/ 2 h 23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7345" h="235587">
                <a:moveTo>
                  <a:pt x="38112" y="2"/>
                </a:moveTo>
                <a:cubicBezTo>
                  <a:pt x="34143" y="-527"/>
                  <a:pt x="77799" y="69058"/>
                  <a:pt x="71449" y="107952"/>
                </a:cubicBezTo>
                <a:cubicBezTo>
                  <a:pt x="65099" y="146846"/>
                  <a:pt x="-1046" y="220929"/>
                  <a:pt x="12" y="233364"/>
                </a:cubicBezTo>
                <a:cubicBezTo>
                  <a:pt x="1070" y="245799"/>
                  <a:pt x="61924" y="202937"/>
                  <a:pt x="77799" y="182564"/>
                </a:cubicBezTo>
                <a:cubicBezTo>
                  <a:pt x="93674" y="162191"/>
                  <a:pt x="101347" y="137850"/>
                  <a:pt x="95262" y="111127"/>
                </a:cubicBezTo>
                <a:cubicBezTo>
                  <a:pt x="89177" y="84404"/>
                  <a:pt x="42081" y="531"/>
                  <a:pt x="38112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8" name="フリーフォーム: 図形 2187">
            <a:extLst>
              <a:ext uri="{FF2B5EF4-FFF2-40B4-BE49-F238E27FC236}">
                <a16:creationId xmlns:a16="http://schemas.microsoft.com/office/drawing/2014/main" id="{FF16A9B6-85FB-454F-B5B2-E3019A91ECBF}"/>
              </a:ext>
            </a:extLst>
          </p:cNvPr>
          <p:cNvSpPr/>
          <p:nvPr/>
        </p:nvSpPr>
        <p:spPr>
          <a:xfrm>
            <a:off x="5066149" y="4522665"/>
            <a:ext cx="91880" cy="128896"/>
          </a:xfrm>
          <a:custGeom>
            <a:avLst/>
            <a:gdLst>
              <a:gd name="connsiteX0" fmla="*/ 78939 w 91880"/>
              <a:gd name="connsiteY0" fmla="*/ 123 h 128896"/>
              <a:gd name="connsiteX1" fmla="*/ 47189 w 91880"/>
              <a:gd name="connsiteY1" fmla="*/ 77910 h 128896"/>
              <a:gd name="connsiteX2" fmla="*/ 91639 w 91880"/>
              <a:gd name="connsiteY2" fmla="*/ 128710 h 128896"/>
              <a:gd name="connsiteX3" fmla="*/ 23376 w 91880"/>
              <a:gd name="connsiteY3" fmla="*/ 93785 h 128896"/>
              <a:gd name="connsiteX4" fmla="*/ 1151 w 91880"/>
              <a:gd name="connsiteY4" fmla="*/ 60448 h 128896"/>
              <a:gd name="connsiteX5" fmla="*/ 78939 w 91880"/>
              <a:gd name="connsiteY5" fmla="*/ 123 h 12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80" h="128896">
                <a:moveTo>
                  <a:pt x="78939" y="123"/>
                </a:moveTo>
                <a:cubicBezTo>
                  <a:pt x="86612" y="3033"/>
                  <a:pt x="45072" y="56479"/>
                  <a:pt x="47189" y="77910"/>
                </a:cubicBezTo>
                <a:cubicBezTo>
                  <a:pt x="49306" y="99341"/>
                  <a:pt x="95608" y="126064"/>
                  <a:pt x="91639" y="128710"/>
                </a:cubicBezTo>
                <a:cubicBezTo>
                  <a:pt x="87670" y="131356"/>
                  <a:pt x="38457" y="105162"/>
                  <a:pt x="23376" y="93785"/>
                </a:cubicBezTo>
                <a:cubicBezTo>
                  <a:pt x="8295" y="82408"/>
                  <a:pt x="-3876" y="74206"/>
                  <a:pt x="1151" y="60448"/>
                </a:cubicBezTo>
                <a:cubicBezTo>
                  <a:pt x="6178" y="46690"/>
                  <a:pt x="71266" y="-2787"/>
                  <a:pt x="78939" y="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89" name="フリーフォーム: 図形 2188">
            <a:extLst>
              <a:ext uri="{FF2B5EF4-FFF2-40B4-BE49-F238E27FC236}">
                <a16:creationId xmlns:a16="http://schemas.microsoft.com/office/drawing/2014/main" id="{065B320F-2607-43FB-8C25-F4AF0689667C}"/>
              </a:ext>
            </a:extLst>
          </p:cNvPr>
          <p:cNvSpPr/>
          <p:nvPr/>
        </p:nvSpPr>
        <p:spPr>
          <a:xfrm>
            <a:off x="4708506" y="4610095"/>
            <a:ext cx="112854" cy="135757"/>
          </a:xfrm>
          <a:custGeom>
            <a:avLst/>
            <a:gdLst>
              <a:gd name="connsiteX0" fmla="*/ 73044 w 112854"/>
              <a:gd name="connsiteY0" fmla="*/ 5 h 135757"/>
              <a:gd name="connsiteX1" fmla="*/ 39707 w 112854"/>
              <a:gd name="connsiteY1" fmla="*/ 63505 h 135757"/>
              <a:gd name="connsiteX2" fmla="*/ 112732 w 112854"/>
              <a:gd name="connsiteY2" fmla="*/ 134943 h 135757"/>
              <a:gd name="connsiteX3" fmla="*/ 55582 w 112854"/>
              <a:gd name="connsiteY3" fmla="*/ 100018 h 135757"/>
              <a:gd name="connsiteX4" fmla="*/ 19 w 112854"/>
              <a:gd name="connsiteY4" fmla="*/ 66680 h 135757"/>
              <a:gd name="connsiteX5" fmla="*/ 73044 w 112854"/>
              <a:gd name="connsiteY5" fmla="*/ 5 h 13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2854" h="135757">
                <a:moveTo>
                  <a:pt x="73044" y="5"/>
                </a:moveTo>
                <a:cubicBezTo>
                  <a:pt x="79658" y="-524"/>
                  <a:pt x="33092" y="41015"/>
                  <a:pt x="39707" y="63505"/>
                </a:cubicBezTo>
                <a:cubicBezTo>
                  <a:pt x="46322" y="85995"/>
                  <a:pt x="110086" y="128858"/>
                  <a:pt x="112732" y="134943"/>
                </a:cubicBezTo>
                <a:cubicBezTo>
                  <a:pt x="115378" y="141028"/>
                  <a:pt x="74368" y="111395"/>
                  <a:pt x="55582" y="100018"/>
                </a:cubicBezTo>
                <a:cubicBezTo>
                  <a:pt x="36796" y="88641"/>
                  <a:pt x="1342" y="81497"/>
                  <a:pt x="19" y="66680"/>
                </a:cubicBezTo>
                <a:cubicBezTo>
                  <a:pt x="-1304" y="51863"/>
                  <a:pt x="66430" y="534"/>
                  <a:pt x="73044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0" name="フリーフォーム: 図形 2189">
            <a:extLst>
              <a:ext uri="{FF2B5EF4-FFF2-40B4-BE49-F238E27FC236}">
                <a16:creationId xmlns:a16="http://schemas.microsoft.com/office/drawing/2014/main" id="{E3C55F43-69FD-41F0-A107-61F1E04E9CA0}"/>
              </a:ext>
            </a:extLst>
          </p:cNvPr>
          <p:cNvSpPr/>
          <p:nvPr/>
        </p:nvSpPr>
        <p:spPr>
          <a:xfrm>
            <a:off x="4644631" y="4909605"/>
            <a:ext cx="416184" cy="34158"/>
          </a:xfrm>
          <a:custGeom>
            <a:avLst/>
            <a:gdLst>
              <a:gd name="connsiteX0" fmla="*/ 394 w 416184"/>
              <a:gd name="connsiteY0" fmla="*/ 533 h 34158"/>
              <a:gd name="connsiteX1" fmla="*/ 338532 w 416184"/>
              <a:gd name="connsiteY1" fmla="*/ 8470 h 34158"/>
              <a:gd name="connsiteX2" fmla="*/ 413144 w 416184"/>
              <a:gd name="connsiteY2" fmla="*/ 33870 h 34158"/>
              <a:gd name="connsiteX3" fmla="*/ 273444 w 416184"/>
              <a:gd name="connsiteY3" fmla="*/ 21170 h 34158"/>
              <a:gd name="connsiteX4" fmla="*/ 394 w 416184"/>
              <a:gd name="connsiteY4" fmla="*/ 533 h 3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6184" h="34158">
                <a:moveTo>
                  <a:pt x="394" y="533"/>
                </a:moveTo>
                <a:cubicBezTo>
                  <a:pt x="11242" y="-1584"/>
                  <a:pt x="269740" y="2914"/>
                  <a:pt x="338532" y="8470"/>
                </a:cubicBezTo>
                <a:cubicBezTo>
                  <a:pt x="407324" y="14026"/>
                  <a:pt x="423992" y="31753"/>
                  <a:pt x="413144" y="33870"/>
                </a:cubicBezTo>
                <a:cubicBezTo>
                  <a:pt x="402296" y="35987"/>
                  <a:pt x="341177" y="25933"/>
                  <a:pt x="273444" y="21170"/>
                </a:cubicBezTo>
                <a:cubicBezTo>
                  <a:pt x="205711" y="16408"/>
                  <a:pt x="-10454" y="2650"/>
                  <a:pt x="394" y="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1" name="フリーフォーム: 図形 2190">
            <a:extLst>
              <a:ext uri="{FF2B5EF4-FFF2-40B4-BE49-F238E27FC236}">
                <a16:creationId xmlns:a16="http://schemas.microsoft.com/office/drawing/2014/main" id="{E5D16043-70D9-41D1-B214-B5C9ACA9A7E5}"/>
              </a:ext>
            </a:extLst>
          </p:cNvPr>
          <p:cNvSpPr/>
          <p:nvPr/>
        </p:nvSpPr>
        <p:spPr>
          <a:xfrm>
            <a:off x="4249169" y="4994208"/>
            <a:ext cx="166513" cy="300108"/>
          </a:xfrm>
          <a:custGeom>
            <a:avLst/>
            <a:gdLst>
              <a:gd name="connsiteX0" fmla="*/ 97406 w 166513"/>
              <a:gd name="connsiteY0" fmla="*/ 1655 h 300108"/>
              <a:gd name="connsiteX1" fmla="*/ 121219 w 166513"/>
              <a:gd name="connsiteY1" fmla="*/ 217555 h 300108"/>
              <a:gd name="connsiteX2" fmla="*/ 165669 w 166513"/>
              <a:gd name="connsiteY2" fmla="*/ 300105 h 300108"/>
              <a:gd name="connsiteX3" fmla="*/ 78356 w 166513"/>
              <a:gd name="connsiteY3" fmla="*/ 220730 h 300108"/>
              <a:gd name="connsiteX4" fmla="*/ 569 w 166513"/>
              <a:gd name="connsiteY4" fmla="*/ 168342 h 300108"/>
              <a:gd name="connsiteX5" fmla="*/ 119631 w 166513"/>
              <a:gd name="connsiteY5" fmla="*/ 209617 h 300108"/>
              <a:gd name="connsiteX6" fmla="*/ 79944 w 166513"/>
              <a:gd name="connsiteY6" fmla="*/ 122305 h 300108"/>
              <a:gd name="connsiteX7" fmla="*/ 97406 w 166513"/>
              <a:gd name="connsiteY7" fmla="*/ 1655 h 300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513" h="300108">
                <a:moveTo>
                  <a:pt x="97406" y="1655"/>
                </a:moveTo>
                <a:cubicBezTo>
                  <a:pt x="104285" y="17530"/>
                  <a:pt x="109842" y="167813"/>
                  <a:pt x="121219" y="217555"/>
                </a:cubicBezTo>
                <a:cubicBezTo>
                  <a:pt x="132596" y="267297"/>
                  <a:pt x="172813" y="299576"/>
                  <a:pt x="165669" y="300105"/>
                </a:cubicBezTo>
                <a:cubicBezTo>
                  <a:pt x="158525" y="300634"/>
                  <a:pt x="105873" y="242691"/>
                  <a:pt x="78356" y="220730"/>
                </a:cubicBezTo>
                <a:cubicBezTo>
                  <a:pt x="50839" y="198769"/>
                  <a:pt x="-6310" y="170194"/>
                  <a:pt x="569" y="168342"/>
                </a:cubicBezTo>
                <a:cubicBezTo>
                  <a:pt x="7448" y="166490"/>
                  <a:pt x="106402" y="217290"/>
                  <a:pt x="119631" y="209617"/>
                </a:cubicBezTo>
                <a:cubicBezTo>
                  <a:pt x="132860" y="201944"/>
                  <a:pt x="84442" y="156172"/>
                  <a:pt x="79944" y="122305"/>
                </a:cubicBezTo>
                <a:cubicBezTo>
                  <a:pt x="75446" y="88438"/>
                  <a:pt x="90527" y="-14220"/>
                  <a:pt x="97406" y="1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2" name="フリーフォーム: 図形 2191">
            <a:extLst>
              <a:ext uri="{FF2B5EF4-FFF2-40B4-BE49-F238E27FC236}">
                <a16:creationId xmlns:a16="http://schemas.microsoft.com/office/drawing/2014/main" id="{79DB9C07-F4DB-4B4E-983A-008E2B518D9F}"/>
              </a:ext>
            </a:extLst>
          </p:cNvPr>
          <p:cNvSpPr/>
          <p:nvPr/>
        </p:nvSpPr>
        <p:spPr>
          <a:xfrm>
            <a:off x="4004866" y="4946549"/>
            <a:ext cx="413347" cy="366733"/>
          </a:xfrm>
          <a:custGeom>
            <a:avLst/>
            <a:gdLst>
              <a:gd name="connsiteX0" fmla="*/ 397 w 413347"/>
              <a:gd name="connsiteY0" fmla="*/ 101 h 366733"/>
              <a:gd name="connsiteX1" fmla="*/ 119459 w 413347"/>
              <a:gd name="connsiteY1" fmla="*/ 184251 h 366733"/>
              <a:gd name="connsiteX2" fmla="*/ 378222 w 413347"/>
              <a:gd name="connsiteY2" fmla="*/ 350939 h 366733"/>
              <a:gd name="connsiteX3" fmla="*/ 400447 w 413347"/>
              <a:gd name="connsiteY3" fmla="*/ 355701 h 366733"/>
              <a:gd name="connsiteX4" fmla="*/ 279797 w 413347"/>
              <a:gd name="connsiteY4" fmla="*/ 314426 h 366733"/>
              <a:gd name="connsiteX5" fmla="*/ 89297 w 413347"/>
              <a:gd name="connsiteY5" fmla="*/ 209651 h 366733"/>
              <a:gd name="connsiteX6" fmla="*/ 397 w 413347"/>
              <a:gd name="connsiteY6" fmla="*/ 101 h 3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47" h="366733">
                <a:moveTo>
                  <a:pt x="397" y="101"/>
                </a:moveTo>
                <a:cubicBezTo>
                  <a:pt x="5424" y="-4132"/>
                  <a:pt x="56488" y="125778"/>
                  <a:pt x="119459" y="184251"/>
                </a:cubicBezTo>
                <a:cubicBezTo>
                  <a:pt x="182430" y="242724"/>
                  <a:pt x="331391" y="322364"/>
                  <a:pt x="378222" y="350939"/>
                </a:cubicBezTo>
                <a:cubicBezTo>
                  <a:pt x="425053" y="379514"/>
                  <a:pt x="416851" y="361787"/>
                  <a:pt x="400447" y="355701"/>
                </a:cubicBezTo>
                <a:cubicBezTo>
                  <a:pt x="384043" y="349616"/>
                  <a:pt x="331655" y="338768"/>
                  <a:pt x="279797" y="314426"/>
                </a:cubicBezTo>
                <a:cubicBezTo>
                  <a:pt x="227939" y="290084"/>
                  <a:pt x="139832" y="260186"/>
                  <a:pt x="89297" y="209651"/>
                </a:cubicBezTo>
                <a:cubicBezTo>
                  <a:pt x="38762" y="159116"/>
                  <a:pt x="-4630" y="4334"/>
                  <a:pt x="397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3" name="フリーフォーム: 図形 2192">
            <a:extLst>
              <a:ext uri="{FF2B5EF4-FFF2-40B4-BE49-F238E27FC236}">
                <a16:creationId xmlns:a16="http://schemas.microsoft.com/office/drawing/2014/main" id="{2082B8C1-28D2-43F6-9D69-BEFB6AA34F45}"/>
              </a:ext>
            </a:extLst>
          </p:cNvPr>
          <p:cNvSpPr/>
          <p:nvPr/>
        </p:nvSpPr>
        <p:spPr>
          <a:xfrm>
            <a:off x="4292098" y="5217756"/>
            <a:ext cx="792544" cy="300421"/>
          </a:xfrm>
          <a:custGeom>
            <a:avLst/>
            <a:gdLst>
              <a:gd name="connsiteX0" fmla="*/ 30665 w 792544"/>
              <a:gd name="connsiteY0" fmla="*/ 300394 h 300421"/>
              <a:gd name="connsiteX1" fmla="*/ 103690 w 792544"/>
              <a:gd name="connsiteY1" fmla="*/ 141644 h 300421"/>
              <a:gd name="connsiteX2" fmla="*/ 127502 w 792544"/>
              <a:gd name="connsiteY2" fmla="*/ 52744 h 300421"/>
              <a:gd name="connsiteX3" fmla="*/ 762502 w 792544"/>
              <a:gd name="connsiteY3" fmla="*/ 79732 h 300421"/>
              <a:gd name="connsiteX4" fmla="*/ 641852 w 792544"/>
              <a:gd name="connsiteY4" fmla="*/ 43219 h 300421"/>
              <a:gd name="connsiteX5" fmla="*/ 219577 w 792544"/>
              <a:gd name="connsiteY5" fmla="*/ 357 h 300421"/>
              <a:gd name="connsiteX6" fmla="*/ 103690 w 792544"/>
              <a:gd name="connsiteY6" fmla="*/ 28932 h 300421"/>
              <a:gd name="connsiteX7" fmla="*/ 2090 w 792544"/>
              <a:gd name="connsiteY7" fmla="*/ 128944 h 300421"/>
              <a:gd name="connsiteX8" fmla="*/ 30665 w 792544"/>
              <a:gd name="connsiteY8" fmla="*/ 300394 h 30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92544" h="300421">
                <a:moveTo>
                  <a:pt x="30665" y="300394"/>
                </a:moveTo>
                <a:cubicBezTo>
                  <a:pt x="47598" y="302511"/>
                  <a:pt x="87551" y="182919"/>
                  <a:pt x="103690" y="141644"/>
                </a:cubicBezTo>
                <a:cubicBezTo>
                  <a:pt x="119830" y="100369"/>
                  <a:pt x="17700" y="63063"/>
                  <a:pt x="127502" y="52744"/>
                </a:cubicBezTo>
                <a:cubicBezTo>
                  <a:pt x="237304" y="42425"/>
                  <a:pt x="676777" y="81319"/>
                  <a:pt x="762502" y="79732"/>
                </a:cubicBezTo>
                <a:cubicBezTo>
                  <a:pt x="848227" y="78144"/>
                  <a:pt x="732339" y="56448"/>
                  <a:pt x="641852" y="43219"/>
                </a:cubicBezTo>
                <a:cubicBezTo>
                  <a:pt x="551365" y="29990"/>
                  <a:pt x="309271" y="2738"/>
                  <a:pt x="219577" y="357"/>
                </a:cubicBezTo>
                <a:cubicBezTo>
                  <a:pt x="129883" y="-2024"/>
                  <a:pt x="139938" y="7501"/>
                  <a:pt x="103690" y="28932"/>
                </a:cubicBezTo>
                <a:cubicBezTo>
                  <a:pt x="67442" y="50363"/>
                  <a:pt x="10821" y="84230"/>
                  <a:pt x="2090" y="128944"/>
                </a:cubicBezTo>
                <a:cubicBezTo>
                  <a:pt x="-6641" y="173658"/>
                  <a:pt x="13732" y="298277"/>
                  <a:pt x="30665" y="300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4" name="フリーフォーム: 図形 2193">
            <a:extLst>
              <a:ext uri="{FF2B5EF4-FFF2-40B4-BE49-F238E27FC236}">
                <a16:creationId xmlns:a16="http://schemas.microsoft.com/office/drawing/2014/main" id="{C9D4C555-99D6-4954-B9D2-81B54736269E}"/>
              </a:ext>
            </a:extLst>
          </p:cNvPr>
          <p:cNvSpPr/>
          <p:nvPr/>
        </p:nvSpPr>
        <p:spPr>
          <a:xfrm>
            <a:off x="4228727" y="4836504"/>
            <a:ext cx="284928" cy="244249"/>
          </a:xfrm>
          <a:custGeom>
            <a:avLst/>
            <a:gdLst>
              <a:gd name="connsiteX0" fmla="*/ 373 w 284928"/>
              <a:gd name="connsiteY0" fmla="*/ 609 h 244249"/>
              <a:gd name="connsiteX1" fmla="*/ 92448 w 284928"/>
              <a:gd name="connsiteY1" fmla="*/ 32359 h 244249"/>
              <a:gd name="connsiteX2" fmla="*/ 240086 w 284928"/>
              <a:gd name="connsiteY2" fmla="*/ 73634 h 244249"/>
              <a:gd name="connsiteX3" fmla="*/ 227386 w 284928"/>
              <a:gd name="connsiteY3" fmla="*/ 137134 h 244249"/>
              <a:gd name="connsiteX4" fmla="*/ 282948 w 284928"/>
              <a:gd name="connsiteY4" fmla="*/ 219684 h 244249"/>
              <a:gd name="connsiteX5" fmla="*/ 144836 w 284928"/>
              <a:gd name="connsiteY5" fmla="*/ 208571 h 244249"/>
              <a:gd name="connsiteX6" fmla="*/ 106736 w 284928"/>
              <a:gd name="connsiteY6" fmla="*/ 173646 h 244249"/>
              <a:gd name="connsiteX7" fmla="*/ 106736 w 284928"/>
              <a:gd name="connsiteY7" fmla="*/ 241909 h 244249"/>
              <a:gd name="connsiteX8" fmla="*/ 40061 w 284928"/>
              <a:gd name="connsiteY8" fmla="*/ 227621 h 244249"/>
              <a:gd name="connsiteX9" fmla="*/ 40061 w 284928"/>
              <a:gd name="connsiteY9" fmla="*/ 219684 h 244249"/>
              <a:gd name="connsiteX10" fmla="*/ 78161 w 284928"/>
              <a:gd name="connsiteY10" fmla="*/ 156184 h 244249"/>
              <a:gd name="connsiteX11" fmla="*/ 114673 w 284928"/>
              <a:gd name="connsiteY11" fmla="*/ 111734 h 244249"/>
              <a:gd name="connsiteX12" fmla="*/ 125786 w 284928"/>
              <a:gd name="connsiteY12" fmla="*/ 60934 h 244249"/>
              <a:gd name="connsiteX13" fmla="*/ 373 w 284928"/>
              <a:gd name="connsiteY13" fmla="*/ 609 h 244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84928" h="244249">
                <a:moveTo>
                  <a:pt x="373" y="609"/>
                </a:moveTo>
                <a:cubicBezTo>
                  <a:pt x="-5183" y="-4154"/>
                  <a:pt x="52496" y="20188"/>
                  <a:pt x="92448" y="32359"/>
                </a:cubicBezTo>
                <a:cubicBezTo>
                  <a:pt x="132400" y="44530"/>
                  <a:pt x="217596" y="56172"/>
                  <a:pt x="240086" y="73634"/>
                </a:cubicBezTo>
                <a:cubicBezTo>
                  <a:pt x="262576" y="91096"/>
                  <a:pt x="220242" y="112792"/>
                  <a:pt x="227386" y="137134"/>
                </a:cubicBezTo>
                <a:cubicBezTo>
                  <a:pt x="234530" y="161476"/>
                  <a:pt x="296706" y="207778"/>
                  <a:pt x="282948" y="219684"/>
                </a:cubicBezTo>
                <a:cubicBezTo>
                  <a:pt x="269190" y="231590"/>
                  <a:pt x="174205" y="216244"/>
                  <a:pt x="144836" y="208571"/>
                </a:cubicBezTo>
                <a:cubicBezTo>
                  <a:pt x="115467" y="200898"/>
                  <a:pt x="113086" y="168090"/>
                  <a:pt x="106736" y="173646"/>
                </a:cubicBezTo>
                <a:cubicBezTo>
                  <a:pt x="100386" y="179202"/>
                  <a:pt x="117848" y="232913"/>
                  <a:pt x="106736" y="241909"/>
                </a:cubicBezTo>
                <a:cubicBezTo>
                  <a:pt x="95624" y="250905"/>
                  <a:pt x="51173" y="231325"/>
                  <a:pt x="40061" y="227621"/>
                </a:cubicBezTo>
                <a:cubicBezTo>
                  <a:pt x="28949" y="223917"/>
                  <a:pt x="33711" y="231590"/>
                  <a:pt x="40061" y="219684"/>
                </a:cubicBezTo>
                <a:cubicBezTo>
                  <a:pt x="46411" y="207778"/>
                  <a:pt x="65726" y="174176"/>
                  <a:pt x="78161" y="156184"/>
                </a:cubicBezTo>
                <a:cubicBezTo>
                  <a:pt x="90596" y="138192"/>
                  <a:pt x="106736" y="127609"/>
                  <a:pt x="114673" y="111734"/>
                </a:cubicBezTo>
                <a:cubicBezTo>
                  <a:pt x="122610" y="95859"/>
                  <a:pt x="140603" y="76809"/>
                  <a:pt x="125786" y="60934"/>
                </a:cubicBezTo>
                <a:cubicBezTo>
                  <a:pt x="110969" y="45059"/>
                  <a:pt x="5929" y="5372"/>
                  <a:pt x="373" y="6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5" name="フリーフォーム: 図形 2194">
            <a:extLst>
              <a:ext uri="{FF2B5EF4-FFF2-40B4-BE49-F238E27FC236}">
                <a16:creationId xmlns:a16="http://schemas.microsoft.com/office/drawing/2014/main" id="{60E9934F-235B-4B68-B617-03CC7AAACED6}"/>
              </a:ext>
            </a:extLst>
          </p:cNvPr>
          <p:cNvSpPr/>
          <p:nvPr/>
        </p:nvSpPr>
        <p:spPr>
          <a:xfrm>
            <a:off x="3447970" y="4351924"/>
            <a:ext cx="679616" cy="1661361"/>
          </a:xfrm>
          <a:custGeom>
            <a:avLst/>
            <a:gdLst>
              <a:gd name="connsiteX0" fmla="*/ 625555 w 679616"/>
              <a:gd name="connsiteY0" fmla="*/ 23226 h 1661361"/>
              <a:gd name="connsiteX1" fmla="*/ 530305 w 679616"/>
              <a:gd name="connsiteY1" fmla="*/ 258176 h 1661361"/>
              <a:gd name="connsiteX2" fmla="*/ 555705 w 679616"/>
              <a:gd name="connsiteY2" fmla="*/ 448676 h 1661361"/>
              <a:gd name="connsiteX3" fmla="*/ 511255 w 679616"/>
              <a:gd name="connsiteY3" fmla="*/ 562976 h 1661361"/>
              <a:gd name="connsiteX4" fmla="*/ 679530 w 679616"/>
              <a:gd name="connsiteY4" fmla="*/ 902701 h 1661361"/>
              <a:gd name="connsiteX5" fmla="*/ 485855 w 679616"/>
              <a:gd name="connsiteY5" fmla="*/ 810626 h 1661361"/>
              <a:gd name="connsiteX6" fmla="*/ 631905 w 679616"/>
              <a:gd name="connsiteY6" fmla="*/ 1032876 h 1661361"/>
              <a:gd name="connsiteX7" fmla="*/ 482680 w 679616"/>
              <a:gd name="connsiteY7" fmla="*/ 1051926 h 1661361"/>
              <a:gd name="connsiteX8" fmla="*/ 546180 w 679616"/>
              <a:gd name="connsiteY8" fmla="*/ 1210676 h 1661361"/>
              <a:gd name="connsiteX9" fmla="*/ 381080 w 679616"/>
              <a:gd name="connsiteY9" fmla="*/ 1185276 h 1661361"/>
              <a:gd name="connsiteX10" fmla="*/ 555705 w 679616"/>
              <a:gd name="connsiteY10" fmla="*/ 1347201 h 1661361"/>
              <a:gd name="connsiteX11" fmla="*/ 476330 w 679616"/>
              <a:gd name="connsiteY11" fmla="*/ 1382126 h 1661361"/>
              <a:gd name="connsiteX12" fmla="*/ 457280 w 679616"/>
              <a:gd name="connsiteY12" fmla="*/ 1471026 h 1661361"/>
              <a:gd name="connsiteX13" fmla="*/ 530305 w 679616"/>
              <a:gd name="connsiteY13" fmla="*/ 1512301 h 1661361"/>
              <a:gd name="connsiteX14" fmla="*/ 670005 w 679616"/>
              <a:gd name="connsiteY14" fmla="*/ 1556751 h 1661361"/>
              <a:gd name="connsiteX15" fmla="*/ 273130 w 679616"/>
              <a:gd name="connsiteY15" fmla="*/ 1525001 h 1661361"/>
              <a:gd name="connsiteX16" fmla="*/ 539830 w 679616"/>
              <a:gd name="connsiteY16" fmla="*/ 1559926 h 1661361"/>
              <a:gd name="connsiteX17" fmla="*/ 581105 w 679616"/>
              <a:gd name="connsiteY17" fmla="*/ 1645651 h 1661361"/>
              <a:gd name="connsiteX18" fmla="*/ 254080 w 679616"/>
              <a:gd name="connsiteY18" fmla="*/ 1648826 h 1661361"/>
              <a:gd name="connsiteX19" fmla="*/ 25480 w 679616"/>
              <a:gd name="connsiteY19" fmla="*/ 1515476 h 1661361"/>
              <a:gd name="connsiteX20" fmla="*/ 22305 w 679616"/>
              <a:gd name="connsiteY20" fmla="*/ 1382126 h 1661361"/>
              <a:gd name="connsiteX21" fmla="*/ 174705 w 679616"/>
              <a:gd name="connsiteY21" fmla="*/ 1150351 h 1661361"/>
              <a:gd name="connsiteX22" fmla="*/ 438230 w 679616"/>
              <a:gd name="connsiteY22" fmla="*/ 131176 h 1661361"/>
              <a:gd name="connsiteX23" fmla="*/ 625555 w 679616"/>
              <a:gd name="connsiteY23" fmla="*/ 23226 h 1661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79616" h="1661361">
                <a:moveTo>
                  <a:pt x="625555" y="23226"/>
                </a:moveTo>
                <a:cubicBezTo>
                  <a:pt x="640901" y="44393"/>
                  <a:pt x="541947" y="187268"/>
                  <a:pt x="530305" y="258176"/>
                </a:cubicBezTo>
                <a:cubicBezTo>
                  <a:pt x="518663" y="329084"/>
                  <a:pt x="558880" y="397876"/>
                  <a:pt x="555705" y="448676"/>
                </a:cubicBezTo>
                <a:cubicBezTo>
                  <a:pt x="552530" y="499476"/>
                  <a:pt x="490617" y="487305"/>
                  <a:pt x="511255" y="562976"/>
                </a:cubicBezTo>
                <a:cubicBezTo>
                  <a:pt x="531892" y="638647"/>
                  <a:pt x="683763" y="861426"/>
                  <a:pt x="679530" y="902701"/>
                </a:cubicBezTo>
                <a:cubicBezTo>
                  <a:pt x="675297" y="943976"/>
                  <a:pt x="493792" y="788930"/>
                  <a:pt x="485855" y="810626"/>
                </a:cubicBezTo>
                <a:cubicBezTo>
                  <a:pt x="477918" y="832322"/>
                  <a:pt x="632434" y="992659"/>
                  <a:pt x="631905" y="1032876"/>
                </a:cubicBezTo>
                <a:cubicBezTo>
                  <a:pt x="631376" y="1073093"/>
                  <a:pt x="496968" y="1022293"/>
                  <a:pt x="482680" y="1051926"/>
                </a:cubicBezTo>
                <a:cubicBezTo>
                  <a:pt x="468392" y="1081559"/>
                  <a:pt x="563113" y="1188451"/>
                  <a:pt x="546180" y="1210676"/>
                </a:cubicBezTo>
                <a:cubicBezTo>
                  <a:pt x="529247" y="1232901"/>
                  <a:pt x="379493" y="1162522"/>
                  <a:pt x="381080" y="1185276"/>
                </a:cubicBezTo>
                <a:cubicBezTo>
                  <a:pt x="382667" y="1208030"/>
                  <a:pt x="539830" y="1314393"/>
                  <a:pt x="555705" y="1347201"/>
                </a:cubicBezTo>
                <a:cubicBezTo>
                  <a:pt x="571580" y="1380009"/>
                  <a:pt x="492734" y="1361489"/>
                  <a:pt x="476330" y="1382126"/>
                </a:cubicBezTo>
                <a:cubicBezTo>
                  <a:pt x="459926" y="1402763"/>
                  <a:pt x="448284" y="1449330"/>
                  <a:pt x="457280" y="1471026"/>
                </a:cubicBezTo>
                <a:cubicBezTo>
                  <a:pt x="466276" y="1492722"/>
                  <a:pt x="494851" y="1498014"/>
                  <a:pt x="530305" y="1512301"/>
                </a:cubicBezTo>
                <a:cubicBezTo>
                  <a:pt x="565759" y="1526589"/>
                  <a:pt x="712867" y="1554634"/>
                  <a:pt x="670005" y="1556751"/>
                </a:cubicBezTo>
                <a:cubicBezTo>
                  <a:pt x="627143" y="1558868"/>
                  <a:pt x="294826" y="1524472"/>
                  <a:pt x="273130" y="1525001"/>
                </a:cubicBezTo>
                <a:cubicBezTo>
                  <a:pt x="251434" y="1525530"/>
                  <a:pt x="488501" y="1539818"/>
                  <a:pt x="539830" y="1559926"/>
                </a:cubicBezTo>
                <a:cubicBezTo>
                  <a:pt x="591159" y="1580034"/>
                  <a:pt x="628730" y="1630834"/>
                  <a:pt x="581105" y="1645651"/>
                </a:cubicBezTo>
                <a:cubicBezTo>
                  <a:pt x="533480" y="1660468"/>
                  <a:pt x="346684" y="1670522"/>
                  <a:pt x="254080" y="1648826"/>
                </a:cubicBezTo>
                <a:cubicBezTo>
                  <a:pt x="161476" y="1627130"/>
                  <a:pt x="64109" y="1559926"/>
                  <a:pt x="25480" y="1515476"/>
                </a:cubicBezTo>
                <a:cubicBezTo>
                  <a:pt x="-13149" y="1471026"/>
                  <a:pt x="-2566" y="1442980"/>
                  <a:pt x="22305" y="1382126"/>
                </a:cubicBezTo>
                <a:cubicBezTo>
                  <a:pt x="47176" y="1321272"/>
                  <a:pt x="105384" y="1358843"/>
                  <a:pt x="174705" y="1150351"/>
                </a:cubicBezTo>
                <a:cubicBezTo>
                  <a:pt x="244026" y="941859"/>
                  <a:pt x="361501" y="311622"/>
                  <a:pt x="438230" y="131176"/>
                </a:cubicBezTo>
                <a:cubicBezTo>
                  <a:pt x="514959" y="-49270"/>
                  <a:pt x="610209" y="2059"/>
                  <a:pt x="625555" y="2322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6" name="フリーフォーム: 図形 2195">
            <a:extLst>
              <a:ext uri="{FF2B5EF4-FFF2-40B4-BE49-F238E27FC236}">
                <a16:creationId xmlns:a16="http://schemas.microsoft.com/office/drawing/2014/main" id="{900A985A-23C9-4A93-AE1A-39F631651898}"/>
              </a:ext>
            </a:extLst>
          </p:cNvPr>
          <p:cNvSpPr/>
          <p:nvPr/>
        </p:nvSpPr>
        <p:spPr>
          <a:xfrm>
            <a:off x="4345517" y="4396768"/>
            <a:ext cx="535898" cy="56803"/>
          </a:xfrm>
          <a:custGeom>
            <a:avLst/>
            <a:gdLst>
              <a:gd name="connsiteX0" fmla="*/ 0 w 535898"/>
              <a:gd name="connsiteY0" fmla="*/ 41882 h 56803"/>
              <a:gd name="connsiteX1" fmla="*/ 285750 w 535898"/>
              <a:gd name="connsiteY1" fmla="*/ 54582 h 56803"/>
              <a:gd name="connsiteX2" fmla="*/ 535516 w 535898"/>
              <a:gd name="connsiteY2" fmla="*/ 1665 h 56803"/>
              <a:gd name="connsiteX3" fmla="*/ 347133 w 535898"/>
              <a:gd name="connsiteY3" fmla="*/ 12249 h 56803"/>
              <a:gd name="connsiteX4" fmla="*/ 0 w 535898"/>
              <a:gd name="connsiteY4" fmla="*/ 41882 h 56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98" h="56803">
                <a:moveTo>
                  <a:pt x="0" y="41882"/>
                </a:moveTo>
                <a:cubicBezTo>
                  <a:pt x="98248" y="51583"/>
                  <a:pt x="196497" y="61285"/>
                  <a:pt x="285750" y="54582"/>
                </a:cubicBezTo>
                <a:cubicBezTo>
                  <a:pt x="375003" y="47879"/>
                  <a:pt x="525286" y="8720"/>
                  <a:pt x="535516" y="1665"/>
                </a:cubicBezTo>
                <a:cubicBezTo>
                  <a:pt x="545746" y="-5390"/>
                  <a:pt x="347133" y="12249"/>
                  <a:pt x="347133" y="12249"/>
                </a:cubicBezTo>
                <a:lnTo>
                  <a:pt x="0" y="418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7" name="フリーフォーム: 図形 2196">
            <a:extLst>
              <a:ext uri="{FF2B5EF4-FFF2-40B4-BE49-F238E27FC236}">
                <a16:creationId xmlns:a16="http://schemas.microsoft.com/office/drawing/2014/main" id="{1DAC1322-7A79-46DC-8ABA-AE922B4644A1}"/>
              </a:ext>
            </a:extLst>
          </p:cNvPr>
          <p:cNvSpPr/>
          <p:nvPr/>
        </p:nvSpPr>
        <p:spPr>
          <a:xfrm>
            <a:off x="4292595" y="4603748"/>
            <a:ext cx="165351" cy="118537"/>
          </a:xfrm>
          <a:custGeom>
            <a:avLst/>
            <a:gdLst>
              <a:gd name="connsiteX0" fmla="*/ 158755 w 165351"/>
              <a:gd name="connsiteY0" fmla="*/ 2 h 118537"/>
              <a:gd name="connsiteX1" fmla="*/ 5 w 165351"/>
              <a:gd name="connsiteY1" fmla="*/ 52919 h 118537"/>
              <a:gd name="connsiteX2" fmla="*/ 165105 w 165351"/>
              <a:gd name="connsiteY2" fmla="*/ 118535 h 118537"/>
              <a:gd name="connsiteX3" fmla="*/ 40222 w 165351"/>
              <a:gd name="connsiteY3" fmla="*/ 50802 h 118537"/>
              <a:gd name="connsiteX4" fmla="*/ 158755 w 165351"/>
              <a:gd name="connsiteY4" fmla="*/ 2 h 118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5351" h="118537">
                <a:moveTo>
                  <a:pt x="158755" y="2"/>
                </a:moveTo>
                <a:cubicBezTo>
                  <a:pt x="152052" y="355"/>
                  <a:pt x="-1053" y="33164"/>
                  <a:pt x="5" y="52919"/>
                </a:cubicBezTo>
                <a:cubicBezTo>
                  <a:pt x="1063" y="72674"/>
                  <a:pt x="158402" y="118888"/>
                  <a:pt x="165105" y="118535"/>
                </a:cubicBezTo>
                <a:cubicBezTo>
                  <a:pt x="171808" y="118182"/>
                  <a:pt x="39517" y="67382"/>
                  <a:pt x="40222" y="50802"/>
                </a:cubicBezTo>
                <a:cubicBezTo>
                  <a:pt x="40927" y="34222"/>
                  <a:pt x="165458" y="-351"/>
                  <a:pt x="158755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8" name="フリーフォーム: 図形 2197">
            <a:extLst>
              <a:ext uri="{FF2B5EF4-FFF2-40B4-BE49-F238E27FC236}">
                <a16:creationId xmlns:a16="http://schemas.microsoft.com/office/drawing/2014/main" id="{93861131-171F-45E0-A489-4B4A38F28101}"/>
              </a:ext>
            </a:extLst>
          </p:cNvPr>
          <p:cNvSpPr/>
          <p:nvPr/>
        </p:nvSpPr>
        <p:spPr>
          <a:xfrm>
            <a:off x="4501929" y="4612215"/>
            <a:ext cx="76443" cy="84672"/>
          </a:xfrm>
          <a:custGeom>
            <a:avLst/>
            <a:gdLst>
              <a:gd name="connsiteX0" fmla="*/ 221 w 76443"/>
              <a:gd name="connsiteY0" fmla="*/ 2 h 84672"/>
              <a:gd name="connsiteX1" fmla="*/ 76421 w 76443"/>
              <a:gd name="connsiteY1" fmla="*/ 48685 h 84672"/>
              <a:gd name="connsiteX2" fmla="*/ 8688 w 76443"/>
              <a:gd name="connsiteY2" fmla="*/ 84668 h 84672"/>
              <a:gd name="connsiteX3" fmla="*/ 51021 w 76443"/>
              <a:gd name="connsiteY3" fmla="*/ 46568 h 84672"/>
              <a:gd name="connsiteX4" fmla="*/ 221 w 76443"/>
              <a:gd name="connsiteY4" fmla="*/ 2 h 84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43" h="84672">
                <a:moveTo>
                  <a:pt x="221" y="2"/>
                </a:moveTo>
                <a:cubicBezTo>
                  <a:pt x="4454" y="355"/>
                  <a:pt x="75010" y="34574"/>
                  <a:pt x="76421" y="48685"/>
                </a:cubicBezTo>
                <a:cubicBezTo>
                  <a:pt x="77832" y="62796"/>
                  <a:pt x="12921" y="85021"/>
                  <a:pt x="8688" y="84668"/>
                </a:cubicBezTo>
                <a:cubicBezTo>
                  <a:pt x="4455" y="84315"/>
                  <a:pt x="48199" y="57151"/>
                  <a:pt x="51021" y="46568"/>
                </a:cubicBezTo>
                <a:cubicBezTo>
                  <a:pt x="53843" y="35985"/>
                  <a:pt x="-4012" y="-351"/>
                  <a:pt x="22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99" name="フリーフォーム: 図形 2198">
            <a:extLst>
              <a:ext uri="{FF2B5EF4-FFF2-40B4-BE49-F238E27FC236}">
                <a16:creationId xmlns:a16="http://schemas.microsoft.com/office/drawing/2014/main" id="{6C91DC3F-CBC4-4A56-93D0-E83661DF9D9A}"/>
              </a:ext>
            </a:extLst>
          </p:cNvPr>
          <p:cNvSpPr/>
          <p:nvPr/>
        </p:nvSpPr>
        <p:spPr>
          <a:xfrm>
            <a:off x="5058380" y="4745548"/>
            <a:ext cx="154239" cy="131377"/>
          </a:xfrm>
          <a:custGeom>
            <a:avLst/>
            <a:gdLst>
              <a:gd name="connsiteX0" fmla="*/ 104170 w 154239"/>
              <a:gd name="connsiteY0" fmla="*/ 19 h 131377"/>
              <a:gd name="connsiteX1" fmla="*/ 104170 w 154239"/>
              <a:gd name="connsiteY1" fmla="*/ 97385 h 131377"/>
              <a:gd name="connsiteX2" fmla="*/ 453 w 154239"/>
              <a:gd name="connsiteY2" fmla="*/ 131252 h 131377"/>
              <a:gd name="connsiteX3" fmla="*/ 150737 w 154239"/>
              <a:gd name="connsiteY3" fmla="*/ 105852 h 131377"/>
              <a:gd name="connsiteX4" fmla="*/ 104170 w 154239"/>
              <a:gd name="connsiteY4" fmla="*/ 19 h 13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239" h="131377">
                <a:moveTo>
                  <a:pt x="104170" y="19"/>
                </a:moveTo>
                <a:cubicBezTo>
                  <a:pt x="96409" y="-1392"/>
                  <a:pt x="121456" y="75513"/>
                  <a:pt x="104170" y="97385"/>
                </a:cubicBezTo>
                <a:cubicBezTo>
                  <a:pt x="86884" y="119257"/>
                  <a:pt x="-7308" y="129841"/>
                  <a:pt x="453" y="131252"/>
                </a:cubicBezTo>
                <a:cubicBezTo>
                  <a:pt x="8214" y="132663"/>
                  <a:pt x="132745" y="122080"/>
                  <a:pt x="150737" y="105852"/>
                </a:cubicBezTo>
                <a:cubicBezTo>
                  <a:pt x="168729" y="89624"/>
                  <a:pt x="111931" y="1430"/>
                  <a:pt x="10417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1" name="フリーフォーム: 図形 2200">
            <a:extLst>
              <a:ext uri="{FF2B5EF4-FFF2-40B4-BE49-F238E27FC236}">
                <a16:creationId xmlns:a16="http://schemas.microsoft.com/office/drawing/2014/main" id="{7DE21B54-382C-49AF-AC47-9ED4DF3B7DD3}"/>
              </a:ext>
            </a:extLst>
          </p:cNvPr>
          <p:cNvSpPr/>
          <p:nvPr/>
        </p:nvSpPr>
        <p:spPr>
          <a:xfrm>
            <a:off x="4773077" y="5107159"/>
            <a:ext cx="222308" cy="98147"/>
          </a:xfrm>
          <a:custGeom>
            <a:avLst/>
            <a:gdLst>
              <a:gd name="connsiteX0" fmla="*/ 6 w 222308"/>
              <a:gd name="connsiteY0" fmla="*/ 358 h 98147"/>
              <a:gd name="connsiteX1" fmla="*/ 171456 w 222308"/>
              <a:gd name="connsiteY1" fmla="*/ 61741 h 98147"/>
              <a:gd name="connsiteX2" fmla="*/ 222256 w 222308"/>
              <a:gd name="connsiteY2" fmla="*/ 97724 h 98147"/>
              <a:gd name="connsiteX3" fmla="*/ 165106 w 222308"/>
              <a:gd name="connsiteY3" fmla="*/ 38458 h 98147"/>
              <a:gd name="connsiteX4" fmla="*/ 6 w 222308"/>
              <a:gd name="connsiteY4" fmla="*/ 358 h 98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308" h="98147">
                <a:moveTo>
                  <a:pt x="6" y="358"/>
                </a:moveTo>
                <a:cubicBezTo>
                  <a:pt x="1064" y="4239"/>
                  <a:pt x="134414" y="45513"/>
                  <a:pt x="171456" y="61741"/>
                </a:cubicBezTo>
                <a:cubicBezTo>
                  <a:pt x="208498" y="77969"/>
                  <a:pt x="223314" y="101605"/>
                  <a:pt x="222256" y="97724"/>
                </a:cubicBezTo>
                <a:cubicBezTo>
                  <a:pt x="221198" y="93844"/>
                  <a:pt x="197914" y="51864"/>
                  <a:pt x="165106" y="38458"/>
                </a:cubicBezTo>
                <a:cubicBezTo>
                  <a:pt x="132298" y="25053"/>
                  <a:pt x="-1052" y="-3523"/>
                  <a:pt x="6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2" name="フリーフォーム: 図形 2201">
            <a:extLst>
              <a:ext uri="{FF2B5EF4-FFF2-40B4-BE49-F238E27FC236}">
                <a16:creationId xmlns:a16="http://schemas.microsoft.com/office/drawing/2014/main" id="{90085395-B99F-425F-8D22-AFBACF9D570A}"/>
              </a:ext>
            </a:extLst>
          </p:cNvPr>
          <p:cNvSpPr/>
          <p:nvPr/>
        </p:nvSpPr>
        <p:spPr>
          <a:xfrm>
            <a:off x="4525196" y="5086343"/>
            <a:ext cx="85650" cy="84709"/>
          </a:xfrm>
          <a:custGeom>
            <a:avLst/>
            <a:gdLst>
              <a:gd name="connsiteX0" fmla="*/ 42571 w 85650"/>
              <a:gd name="connsiteY0" fmla="*/ 7 h 84709"/>
              <a:gd name="connsiteX1" fmla="*/ 84904 w 85650"/>
              <a:gd name="connsiteY1" fmla="*/ 61390 h 84709"/>
              <a:gd name="connsiteX2" fmla="*/ 237 w 85650"/>
              <a:gd name="connsiteY2" fmla="*/ 84674 h 84709"/>
              <a:gd name="connsiteX3" fmla="*/ 59504 w 85650"/>
              <a:gd name="connsiteY3" fmla="*/ 57157 h 84709"/>
              <a:gd name="connsiteX4" fmla="*/ 42571 w 85650"/>
              <a:gd name="connsiteY4" fmla="*/ 7 h 84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650" h="84709">
                <a:moveTo>
                  <a:pt x="42571" y="7"/>
                </a:moveTo>
                <a:cubicBezTo>
                  <a:pt x="46804" y="713"/>
                  <a:pt x="91960" y="47279"/>
                  <a:pt x="84904" y="61390"/>
                </a:cubicBezTo>
                <a:cubicBezTo>
                  <a:pt x="77848" y="75501"/>
                  <a:pt x="4470" y="85380"/>
                  <a:pt x="237" y="84674"/>
                </a:cubicBezTo>
                <a:cubicBezTo>
                  <a:pt x="-3996" y="83969"/>
                  <a:pt x="49626" y="65976"/>
                  <a:pt x="59504" y="57157"/>
                </a:cubicBezTo>
                <a:cubicBezTo>
                  <a:pt x="69382" y="48338"/>
                  <a:pt x="38338" y="-699"/>
                  <a:pt x="42571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3" name="フリーフォーム: 図形 2202">
            <a:extLst>
              <a:ext uri="{FF2B5EF4-FFF2-40B4-BE49-F238E27FC236}">
                <a16:creationId xmlns:a16="http://schemas.microsoft.com/office/drawing/2014/main" id="{DF28EF92-BDC4-4430-9C14-222853BDD5FF}"/>
              </a:ext>
            </a:extLst>
          </p:cNvPr>
          <p:cNvSpPr/>
          <p:nvPr/>
        </p:nvSpPr>
        <p:spPr>
          <a:xfrm>
            <a:off x="4545530" y="3924269"/>
            <a:ext cx="664033" cy="177359"/>
          </a:xfrm>
          <a:custGeom>
            <a:avLst/>
            <a:gdLst>
              <a:gd name="connsiteX0" fmla="*/ 661470 w 664033"/>
              <a:gd name="connsiteY0" fmla="*/ 175714 h 177359"/>
              <a:gd name="connsiteX1" fmla="*/ 15887 w 664033"/>
              <a:gd name="connsiteY1" fmla="*/ 2148 h 177359"/>
              <a:gd name="connsiteX2" fmla="*/ 233903 w 664033"/>
              <a:gd name="connsiteY2" fmla="*/ 84698 h 177359"/>
              <a:gd name="connsiteX3" fmla="*/ 661470 w 664033"/>
              <a:gd name="connsiteY3" fmla="*/ 175714 h 177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033" h="177359">
                <a:moveTo>
                  <a:pt x="661470" y="175714"/>
                </a:moveTo>
                <a:cubicBezTo>
                  <a:pt x="625134" y="161956"/>
                  <a:pt x="87148" y="17317"/>
                  <a:pt x="15887" y="2148"/>
                </a:cubicBezTo>
                <a:cubicBezTo>
                  <a:pt x="-55374" y="-13021"/>
                  <a:pt x="130186" y="56123"/>
                  <a:pt x="233903" y="84698"/>
                </a:cubicBezTo>
                <a:cubicBezTo>
                  <a:pt x="337620" y="113273"/>
                  <a:pt x="697806" y="189472"/>
                  <a:pt x="661470" y="1757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4" name="フリーフォーム: 図形 2203">
            <a:extLst>
              <a:ext uri="{FF2B5EF4-FFF2-40B4-BE49-F238E27FC236}">
                <a16:creationId xmlns:a16="http://schemas.microsoft.com/office/drawing/2014/main" id="{13B46AF8-D448-42BE-9D3B-458808E60C6B}"/>
              </a:ext>
            </a:extLst>
          </p:cNvPr>
          <p:cNvSpPr/>
          <p:nvPr/>
        </p:nvSpPr>
        <p:spPr>
          <a:xfrm>
            <a:off x="4442238" y="4079395"/>
            <a:ext cx="458851" cy="67156"/>
          </a:xfrm>
          <a:custGeom>
            <a:avLst/>
            <a:gdLst>
              <a:gd name="connsiteX0" fmla="*/ 457845 w 458851"/>
              <a:gd name="connsiteY0" fmla="*/ 67155 h 67156"/>
              <a:gd name="connsiteX1" fmla="*/ 91662 w 458851"/>
              <a:gd name="connsiteY1" fmla="*/ 5772 h 67156"/>
              <a:gd name="connsiteX2" fmla="*/ 4879 w 458851"/>
              <a:gd name="connsiteY2" fmla="*/ 5772 h 67156"/>
              <a:gd name="connsiteX3" fmla="*/ 195379 w 458851"/>
              <a:gd name="connsiteY3" fmla="*/ 3655 h 67156"/>
              <a:gd name="connsiteX4" fmla="*/ 457845 w 458851"/>
              <a:gd name="connsiteY4" fmla="*/ 67155 h 67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8851" h="67156">
                <a:moveTo>
                  <a:pt x="457845" y="67155"/>
                </a:moveTo>
                <a:cubicBezTo>
                  <a:pt x="440559" y="67508"/>
                  <a:pt x="167156" y="16002"/>
                  <a:pt x="91662" y="5772"/>
                </a:cubicBezTo>
                <a:cubicBezTo>
                  <a:pt x="16168" y="-4458"/>
                  <a:pt x="-12407" y="6125"/>
                  <a:pt x="4879" y="5772"/>
                </a:cubicBezTo>
                <a:cubicBezTo>
                  <a:pt x="22165" y="5419"/>
                  <a:pt x="125882" y="-5517"/>
                  <a:pt x="195379" y="3655"/>
                </a:cubicBezTo>
                <a:cubicBezTo>
                  <a:pt x="264876" y="12827"/>
                  <a:pt x="475131" y="66802"/>
                  <a:pt x="457845" y="67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5" name="フリーフォーム: 図形 2204">
            <a:extLst>
              <a:ext uri="{FF2B5EF4-FFF2-40B4-BE49-F238E27FC236}">
                <a16:creationId xmlns:a16="http://schemas.microsoft.com/office/drawing/2014/main" id="{20C45903-075B-490C-95B9-8DED9E573662}"/>
              </a:ext>
            </a:extLst>
          </p:cNvPr>
          <p:cNvSpPr/>
          <p:nvPr/>
        </p:nvSpPr>
        <p:spPr>
          <a:xfrm>
            <a:off x="4438601" y="3930313"/>
            <a:ext cx="285922" cy="151733"/>
          </a:xfrm>
          <a:custGeom>
            <a:avLst/>
            <a:gdLst>
              <a:gd name="connsiteX0" fmla="*/ 105882 w 285922"/>
              <a:gd name="connsiteY0" fmla="*/ 2454 h 151733"/>
              <a:gd name="connsiteX1" fmla="*/ 241349 w 285922"/>
              <a:gd name="connsiteY1" fmla="*/ 95587 h 151733"/>
              <a:gd name="connsiteX2" fmla="*/ 49 w 285922"/>
              <a:gd name="connsiteY2" fmla="*/ 148504 h 151733"/>
              <a:gd name="connsiteX3" fmla="*/ 264632 w 285922"/>
              <a:gd name="connsiteY3" fmla="*/ 137920 h 151733"/>
              <a:gd name="connsiteX4" fmla="*/ 258282 w 285922"/>
              <a:gd name="connsiteY4" fmla="*/ 72304 h 151733"/>
              <a:gd name="connsiteX5" fmla="*/ 165149 w 285922"/>
              <a:gd name="connsiteY5" fmla="*/ 29970 h 151733"/>
              <a:gd name="connsiteX6" fmla="*/ 105882 w 285922"/>
              <a:gd name="connsiteY6" fmla="*/ 2454 h 15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5922" h="151733">
                <a:moveTo>
                  <a:pt x="105882" y="2454"/>
                </a:moveTo>
                <a:cubicBezTo>
                  <a:pt x="118582" y="13390"/>
                  <a:pt x="258988" y="71245"/>
                  <a:pt x="241349" y="95587"/>
                </a:cubicBezTo>
                <a:cubicBezTo>
                  <a:pt x="223710" y="119929"/>
                  <a:pt x="-3831" y="141449"/>
                  <a:pt x="49" y="148504"/>
                </a:cubicBezTo>
                <a:cubicBezTo>
                  <a:pt x="3929" y="155559"/>
                  <a:pt x="221593" y="150620"/>
                  <a:pt x="264632" y="137920"/>
                </a:cubicBezTo>
                <a:cubicBezTo>
                  <a:pt x="307671" y="125220"/>
                  <a:pt x="274862" y="90296"/>
                  <a:pt x="258282" y="72304"/>
                </a:cubicBezTo>
                <a:cubicBezTo>
                  <a:pt x="241702" y="54312"/>
                  <a:pt x="185963" y="39848"/>
                  <a:pt x="165149" y="29970"/>
                </a:cubicBezTo>
                <a:cubicBezTo>
                  <a:pt x="144335" y="20092"/>
                  <a:pt x="93182" y="-8482"/>
                  <a:pt x="105882" y="2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6" name="フリーフォーム: 図形 2205">
            <a:extLst>
              <a:ext uri="{FF2B5EF4-FFF2-40B4-BE49-F238E27FC236}">
                <a16:creationId xmlns:a16="http://schemas.microsoft.com/office/drawing/2014/main" id="{5E886D89-4462-46DE-8AD5-13BA3267B04D}"/>
              </a:ext>
            </a:extLst>
          </p:cNvPr>
          <p:cNvSpPr/>
          <p:nvPr/>
        </p:nvSpPr>
        <p:spPr>
          <a:xfrm>
            <a:off x="4339144" y="3900918"/>
            <a:ext cx="258291" cy="101740"/>
          </a:xfrm>
          <a:custGeom>
            <a:avLst/>
            <a:gdLst>
              <a:gd name="connsiteX0" fmla="*/ 258256 w 258291"/>
              <a:gd name="connsiteY0" fmla="*/ 101699 h 101740"/>
              <a:gd name="connsiteX1" fmla="*/ 152423 w 258291"/>
              <a:gd name="connsiteY1" fmla="*/ 4332 h 101740"/>
              <a:gd name="connsiteX2" fmla="*/ 23 w 258291"/>
              <a:gd name="connsiteY2" fmla="*/ 17032 h 101740"/>
              <a:gd name="connsiteX3" fmla="*/ 141839 w 258291"/>
              <a:gd name="connsiteY3" fmla="*/ 17032 h 101740"/>
              <a:gd name="connsiteX4" fmla="*/ 258256 w 258291"/>
              <a:gd name="connsiteY4" fmla="*/ 101699 h 10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291" h="101740">
                <a:moveTo>
                  <a:pt x="258256" y="101699"/>
                </a:moveTo>
                <a:cubicBezTo>
                  <a:pt x="260020" y="99582"/>
                  <a:pt x="195462" y="18443"/>
                  <a:pt x="152423" y="4332"/>
                </a:cubicBezTo>
                <a:cubicBezTo>
                  <a:pt x="109384" y="-9779"/>
                  <a:pt x="1787" y="14915"/>
                  <a:pt x="23" y="17032"/>
                </a:cubicBezTo>
                <a:cubicBezTo>
                  <a:pt x="-1741" y="19149"/>
                  <a:pt x="97742" y="8918"/>
                  <a:pt x="141839" y="17032"/>
                </a:cubicBezTo>
                <a:cubicBezTo>
                  <a:pt x="185936" y="25146"/>
                  <a:pt x="256492" y="103816"/>
                  <a:pt x="258256" y="101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7" name="フリーフォーム: 図形 2206">
            <a:extLst>
              <a:ext uri="{FF2B5EF4-FFF2-40B4-BE49-F238E27FC236}">
                <a16:creationId xmlns:a16="http://schemas.microsoft.com/office/drawing/2014/main" id="{7C9490C1-5BA8-4C86-8F9B-EDDF6A539BC4}"/>
              </a:ext>
            </a:extLst>
          </p:cNvPr>
          <p:cNvSpPr/>
          <p:nvPr/>
        </p:nvSpPr>
        <p:spPr>
          <a:xfrm>
            <a:off x="4351594" y="3917134"/>
            <a:ext cx="210956" cy="146895"/>
          </a:xfrm>
          <a:custGeom>
            <a:avLst/>
            <a:gdLst>
              <a:gd name="connsiteX0" fmla="*/ 273 w 210956"/>
              <a:gd name="connsiteY0" fmla="*/ 816 h 146895"/>
              <a:gd name="connsiteX1" fmla="*/ 51073 w 210956"/>
              <a:gd name="connsiteY1" fmla="*/ 13516 h 146895"/>
              <a:gd name="connsiteX2" fmla="*/ 53189 w 210956"/>
              <a:gd name="connsiteY2" fmla="*/ 74899 h 146895"/>
              <a:gd name="connsiteX3" fmla="*/ 27789 w 210956"/>
              <a:gd name="connsiteY3" fmla="*/ 112999 h 146895"/>
              <a:gd name="connsiteX4" fmla="*/ 89173 w 210956"/>
              <a:gd name="connsiteY4" fmla="*/ 93949 h 146895"/>
              <a:gd name="connsiteX5" fmla="*/ 209823 w 210956"/>
              <a:gd name="connsiteY5" fmla="*/ 146866 h 146895"/>
              <a:gd name="connsiteX6" fmla="*/ 10856 w 210956"/>
              <a:gd name="connsiteY6" fmla="*/ 100299 h 146895"/>
              <a:gd name="connsiteX7" fmla="*/ 76473 w 210956"/>
              <a:gd name="connsiteY7" fmla="*/ 28333 h 146895"/>
              <a:gd name="connsiteX8" fmla="*/ 273 w 210956"/>
              <a:gd name="connsiteY8" fmla="*/ 816 h 146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956" h="146895">
                <a:moveTo>
                  <a:pt x="273" y="816"/>
                </a:moveTo>
                <a:cubicBezTo>
                  <a:pt x="-3960" y="-1653"/>
                  <a:pt x="42254" y="1169"/>
                  <a:pt x="51073" y="13516"/>
                </a:cubicBezTo>
                <a:cubicBezTo>
                  <a:pt x="59892" y="25863"/>
                  <a:pt x="57070" y="58319"/>
                  <a:pt x="53189" y="74899"/>
                </a:cubicBezTo>
                <a:cubicBezTo>
                  <a:pt x="49308" y="91480"/>
                  <a:pt x="21792" y="109824"/>
                  <a:pt x="27789" y="112999"/>
                </a:cubicBezTo>
                <a:cubicBezTo>
                  <a:pt x="33786" y="116174"/>
                  <a:pt x="58834" y="88304"/>
                  <a:pt x="89173" y="93949"/>
                </a:cubicBezTo>
                <a:cubicBezTo>
                  <a:pt x="119512" y="99594"/>
                  <a:pt x="222876" y="145808"/>
                  <a:pt x="209823" y="146866"/>
                </a:cubicBezTo>
                <a:cubicBezTo>
                  <a:pt x="196770" y="147924"/>
                  <a:pt x="33081" y="120054"/>
                  <a:pt x="10856" y="100299"/>
                </a:cubicBezTo>
                <a:cubicBezTo>
                  <a:pt x="-11369" y="80544"/>
                  <a:pt x="77531" y="43855"/>
                  <a:pt x="76473" y="28333"/>
                </a:cubicBezTo>
                <a:cubicBezTo>
                  <a:pt x="75415" y="12811"/>
                  <a:pt x="4506" y="3285"/>
                  <a:pt x="273" y="8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8" name="フリーフォーム: 図形 2207">
            <a:extLst>
              <a:ext uri="{FF2B5EF4-FFF2-40B4-BE49-F238E27FC236}">
                <a16:creationId xmlns:a16="http://schemas.microsoft.com/office/drawing/2014/main" id="{23914A5A-D02D-4959-85A4-6DF72395D516}"/>
              </a:ext>
            </a:extLst>
          </p:cNvPr>
          <p:cNvSpPr/>
          <p:nvPr/>
        </p:nvSpPr>
        <p:spPr>
          <a:xfrm>
            <a:off x="4290118" y="3914348"/>
            <a:ext cx="113611" cy="123648"/>
          </a:xfrm>
          <a:custGeom>
            <a:avLst/>
            <a:gdLst>
              <a:gd name="connsiteX0" fmla="*/ 58045 w 113611"/>
              <a:gd name="connsiteY0" fmla="*/ 427 h 123648"/>
              <a:gd name="connsiteX1" fmla="*/ 895 w 113611"/>
              <a:gd name="connsiteY1" fmla="*/ 60752 h 123648"/>
              <a:gd name="connsiteX2" fmla="*/ 113607 w 113611"/>
              <a:gd name="connsiteY2" fmla="*/ 122665 h 123648"/>
              <a:gd name="connsiteX3" fmla="*/ 5657 w 113611"/>
              <a:gd name="connsiteY3" fmla="*/ 92502 h 123648"/>
              <a:gd name="connsiteX4" fmla="*/ 58045 w 113611"/>
              <a:gd name="connsiteY4" fmla="*/ 427 h 12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611" h="123648">
                <a:moveTo>
                  <a:pt x="58045" y="427"/>
                </a:moveTo>
                <a:cubicBezTo>
                  <a:pt x="57251" y="-4865"/>
                  <a:pt x="-8365" y="40379"/>
                  <a:pt x="895" y="60752"/>
                </a:cubicBezTo>
                <a:cubicBezTo>
                  <a:pt x="10155" y="81125"/>
                  <a:pt x="112813" y="117373"/>
                  <a:pt x="113607" y="122665"/>
                </a:cubicBezTo>
                <a:cubicBezTo>
                  <a:pt x="114401" y="127957"/>
                  <a:pt x="15446" y="111023"/>
                  <a:pt x="5657" y="92502"/>
                </a:cubicBezTo>
                <a:cubicBezTo>
                  <a:pt x="-4132" y="73981"/>
                  <a:pt x="58839" y="5719"/>
                  <a:pt x="58045" y="4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09" name="フリーフォーム: 図形 2208">
            <a:extLst>
              <a:ext uri="{FF2B5EF4-FFF2-40B4-BE49-F238E27FC236}">
                <a16:creationId xmlns:a16="http://schemas.microsoft.com/office/drawing/2014/main" id="{AFA4ABB0-8973-4592-9774-E87870954658}"/>
              </a:ext>
            </a:extLst>
          </p:cNvPr>
          <p:cNvSpPr/>
          <p:nvPr/>
        </p:nvSpPr>
        <p:spPr>
          <a:xfrm>
            <a:off x="4340150" y="3923860"/>
            <a:ext cx="61145" cy="74396"/>
          </a:xfrm>
          <a:custGeom>
            <a:avLst/>
            <a:gdLst>
              <a:gd name="connsiteX0" fmla="*/ 75 w 61145"/>
              <a:gd name="connsiteY0" fmla="*/ 440 h 74396"/>
              <a:gd name="connsiteX1" fmla="*/ 47700 w 61145"/>
              <a:gd name="connsiteY1" fmla="*/ 56003 h 74396"/>
              <a:gd name="connsiteX2" fmla="*/ 41350 w 61145"/>
              <a:gd name="connsiteY2" fmla="*/ 73465 h 74396"/>
              <a:gd name="connsiteX3" fmla="*/ 60400 w 61145"/>
              <a:gd name="connsiteY3" fmla="*/ 32190 h 74396"/>
              <a:gd name="connsiteX4" fmla="*/ 75 w 61145"/>
              <a:gd name="connsiteY4" fmla="*/ 440 h 74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145" h="74396">
                <a:moveTo>
                  <a:pt x="75" y="440"/>
                </a:moveTo>
                <a:cubicBezTo>
                  <a:pt x="-2042" y="4409"/>
                  <a:pt x="40821" y="43832"/>
                  <a:pt x="47700" y="56003"/>
                </a:cubicBezTo>
                <a:cubicBezTo>
                  <a:pt x="54579" y="68174"/>
                  <a:pt x="39233" y="77434"/>
                  <a:pt x="41350" y="73465"/>
                </a:cubicBezTo>
                <a:cubicBezTo>
                  <a:pt x="43467" y="69496"/>
                  <a:pt x="65427" y="44096"/>
                  <a:pt x="60400" y="32190"/>
                </a:cubicBezTo>
                <a:cubicBezTo>
                  <a:pt x="55373" y="20284"/>
                  <a:pt x="2192" y="-3529"/>
                  <a:pt x="75" y="4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0" name="フリーフォーム: 図形 2209">
            <a:extLst>
              <a:ext uri="{FF2B5EF4-FFF2-40B4-BE49-F238E27FC236}">
                <a16:creationId xmlns:a16="http://schemas.microsoft.com/office/drawing/2014/main" id="{A3A10CCE-89E5-4E0B-8EF6-FE010824B2CB}"/>
              </a:ext>
            </a:extLst>
          </p:cNvPr>
          <p:cNvSpPr/>
          <p:nvPr/>
        </p:nvSpPr>
        <p:spPr>
          <a:xfrm>
            <a:off x="4275822" y="3928963"/>
            <a:ext cx="118630" cy="99098"/>
          </a:xfrm>
          <a:custGeom>
            <a:avLst/>
            <a:gdLst>
              <a:gd name="connsiteX0" fmla="*/ 78691 w 118630"/>
              <a:gd name="connsiteY0" fmla="*/ 100 h 99098"/>
              <a:gd name="connsiteX1" fmla="*/ 118378 w 118630"/>
              <a:gd name="connsiteY1" fmla="*/ 55662 h 99098"/>
              <a:gd name="connsiteX2" fmla="*/ 91391 w 118630"/>
              <a:gd name="connsiteY2" fmla="*/ 98525 h 99098"/>
              <a:gd name="connsiteX3" fmla="*/ 12016 w 118630"/>
              <a:gd name="connsiteY3" fmla="*/ 77887 h 99098"/>
              <a:gd name="connsiteX4" fmla="*/ 5666 w 118630"/>
              <a:gd name="connsiteY4" fmla="*/ 42962 h 99098"/>
              <a:gd name="connsiteX5" fmla="*/ 78691 w 118630"/>
              <a:gd name="connsiteY5" fmla="*/ 100 h 99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630" h="99098">
                <a:moveTo>
                  <a:pt x="78691" y="100"/>
                </a:moveTo>
                <a:cubicBezTo>
                  <a:pt x="97476" y="2217"/>
                  <a:pt x="116261" y="39258"/>
                  <a:pt x="118378" y="55662"/>
                </a:cubicBezTo>
                <a:cubicBezTo>
                  <a:pt x="120495" y="72066"/>
                  <a:pt x="109118" y="94821"/>
                  <a:pt x="91391" y="98525"/>
                </a:cubicBezTo>
                <a:cubicBezTo>
                  <a:pt x="73664" y="102229"/>
                  <a:pt x="26303" y="87147"/>
                  <a:pt x="12016" y="77887"/>
                </a:cubicBezTo>
                <a:cubicBezTo>
                  <a:pt x="-2271" y="68627"/>
                  <a:pt x="-3065" y="55926"/>
                  <a:pt x="5666" y="42962"/>
                </a:cubicBezTo>
                <a:cubicBezTo>
                  <a:pt x="14397" y="29998"/>
                  <a:pt x="59906" y="-2017"/>
                  <a:pt x="78691" y="100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1" name="フリーフォーム: 図形 2210">
            <a:extLst>
              <a:ext uri="{FF2B5EF4-FFF2-40B4-BE49-F238E27FC236}">
                <a16:creationId xmlns:a16="http://schemas.microsoft.com/office/drawing/2014/main" id="{8EE0275D-16D2-4F6D-879E-C0A044615D7B}"/>
              </a:ext>
            </a:extLst>
          </p:cNvPr>
          <p:cNvSpPr/>
          <p:nvPr/>
        </p:nvSpPr>
        <p:spPr>
          <a:xfrm>
            <a:off x="6375288" y="3767983"/>
            <a:ext cx="1341584" cy="2393179"/>
          </a:xfrm>
          <a:custGeom>
            <a:avLst/>
            <a:gdLst>
              <a:gd name="connsiteX0" fmla="*/ 1066912 w 1341584"/>
              <a:gd name="connsiteY0" fmla="*/ 57257 h 2393179"/>
              <a:gd name="connsiteX1" fmla="*/ 1341232 w 1341584"/>
              <a:gd name="connsiteY1" fmla="*/ 1124057 h 2393179"/>
              <a:gd name="connsiteX2" fmla="*/ 1005952 w 1341584"/>
              <a:gd name="connsiteY2" fmla="*/ 1474577 h 2393179"/>
              <a:gd name="connsiteX3" fmla="*/ 345552 w 1341584"/>
              <a:gd name="connsiteY3" fmla="*/ 2307697 h 2393179"/>
              <a:gd name="connsiteX4" fmla="*/ 112 w 1341584"/>
              <a:gd name="connsiteY4" fmla="*/ 2353417 h 2393179"/>
              <a:gd name="connsiteX5" fmla="*/ 304912 w 1341584"/>
              <a:gd name="connsiteY5" fmla="*/ 2195937 h 2393179"/>
              <a:gd name="connsiteX6" fmla="*/ 55992 w 1341584"/>
              <a:gd name="connsiteY6" fmla="*/ 2048617 h 2393179"/>
              <a:gd name="connsiteX7" fmla="*/ 853552 w 1341584"/>
              <a:gd name="connsiteY7" fmla="*/ 1271377 h 2393179"/>
              <a:gd name="connsiteX8" fmla="*/ 1056752 w 1341584"/>
              <a:gd name="connsiteY8" fmla="*/ 870057 h 2393179"/>
              <a:gd name="connsiteX9" fmla="*/ 909432 w 1341584"/>
              <a:gd name="connsiteY9" fmla="*/ 219817 h 2393179"/>
              <a:gd name="connsiteX10" fmla="*/ 1066912 w 1341584"/>
              <a:gd name="connsiteY10" fmla="*/ 57257 h 2393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584" h="2393179">
                <a:moveTo>
                  <a:pt x="1066912" y="57257"/>
                </a:moveTo>
                <a:cubicBezTo>
                  <a:pt x="1138879" y="207964"/>
                  <a:pt x="1351392" y="887837"/>
                  <a:pt x="1341232" y="1124057"/>
                </a:cubicBezTo>
                <a:cubicBezTo>
                  <a:pt x="1331072" y="1360277"/>
                  <a:pt x="1171899" y="1277304"/>
                  <a:pt x="1005952" y="1474577"/>
                </a:cubicBezTo>
                <a:cubicBezTo>
                  <a:pt x="840005" y="1671850"/>
                  <a:pt x="513192" y="2161224"/>
                  <a:pt x="345552" y="2307697"/>
                </a:cubicBezTo>
                <a:cubicBezTo>
                  <a:pt x="177912" y="2454170"/>
                  <a:pt x="6885" y="2372044"/>
                  <a:pt x="112" y="2353417"/>
                </a:cubicBezTo>
                <a:cubicBezTo>
                  <a:pt x="-6661" y="2334790"/>
                  <a:pt x="295599" y="2246737"/>
                  <a:pt x="304912" y="2195937"/>
                </a:cubicBezTo>
                <a:cubicBezTo>
                  <a:pt x="314225" y="2145137"/>
                  <a:pt x="-35448" y="2202710"/>
                  <a:pt x="55992" y="2048617"/>
                </a:cubicBezTo>
                <a:cubicBezTo>
                  <a:pt x="147432" y="1894524"/>
                  <a:pt x="686759" y="1467804"/>
                  <a:pt x="853552" y="1271377"/>
                </a:cubicBezTo>
                <a:cubicBezTo>
                  <a:pt x="1020345" y="1074950"/>
                  <a:pt x="1047439" y="1045317"/>
                  <a:pt x="1056752" y="870057"/>
                </a:cubicBezTo>
                <a:cubicBezTo>
                  <a:pt x="1066065" y="694797"/>
                  <a:pt x="904352" y="353590"/>
                  <a:pt x="909432" y="219817"/>
                </a:cubicBezTo>
                <a:cubicBezTo>
                  <a:pt x="914512" y="86044"/>
                  <a:pt x="994945" y="-93450"/>
                  <a:pt x="1066912" y="5725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2" name="フリーフォーム: 図形 2211">
            <a:extLst>
              <a:ext uri="{FF2B5EF4-FFF2-40B4-BE49-F238E27FC236}">
                <a16:creationId xmlns:a16="http://schemas.microsoft.com/office/drawing/2014/main" id="{D0A0203E-AFA6-4AA0-AE2A-916EC49EFF92}"/>
              </a:ext>
            </a:extLst>
          </p:cNvPr>
          <p:cNvSpPr/>
          <p:nvPr/>
        </p:nvSpPr>
        <p:spPr>
          <a:xfrm>
            <a:off x="5333977" y="1345168"/>
            <a:ext cx="508489" cy="847772"/>
          </a:xfrm>
          <a:custGeom>
            <a:avLst/>
            <a:gdLst>
              <a:gd name="connsiteX0" fmla="*/ 508023 w 508489"/>
              <a:gd name="connsiteY0" fmla="*/ 6112 h 847772"/>
              <a:gd name="connsiteX1" fmla="*/ 248943 w 508489"/>
              <a:gd name="connsiteY1" fmla="*/ 503952 h 847772"/>
              <a:gd name="connsiteX2" fmla="*/ 187983 w 508489"/>
              <a:gd name="connsiteY2" fmla="*/ 834152 h 847772"/>
              <a:gd name="connsiteX3" fmla="*/ 187983 w 508489"/>
              <a:gd name="connsiteY3" fmla="*/ 768112 h 847772"/>
              <a:gd name="connsiteX4" fmla="*/ 23 w 508489"/>
              <a:gd name="connsiteY4" fmla="*/ 615712 h 847772"/>
              <a:gd name="connsiteX5" fmla="*/ 177823 w 508489"/>
              <a:gd name="connsiteY5" fmla="*/ 249952 h 847772"/>
              <a:gd name="connsiteX6" fmla="*/ 508023 w 508489"/>
              <a:gd name="connsiteY6" fmla="*/ 6112 h 847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8489" h="847772">
                <a:moveTo>
                  <a:pt x="508023" y="6112"/>
                </a:moveTo>
                <a:cubicBezTo>
                  <a:pt x="519876" y="48445"/>
                  <a:pt x="302283" y="365945"/>
                  <a:pt x="248943" y="503952"/>
                </a:cubicBezTo>
                <a:cubicBezTo>
                  <a:pt x="195603" y="641959"/>
                  <a:pt x="198143" y="790125"/>
                  <a:pt x="187983" y="834152"/>
                </a:cubicBezTo>
                <a:cubicBezTo>
                  <a:pt x="177823" y="878179"/>
                  <a:pt x="219310" y="804519"/>
                  <a:pt x="187983" y="768112"/>
                </a:cubicBezTo>
                <a:cubicBezTo>
                  <a:pt x="156656" y="731705"/>
                  <a:pt x="1716" y="702072"/>
                  <a:pt x="23" y="615712"/>
                </a:cubicBezTo>
                <a:cubicBezTo>
                  <a:pt x="-1670" y="529352"/>
                  <a:pt x="88076" y="348165"/>
                  <a:pt x="177823" y="249952"/>
                </a:cubicBezTo>
                <a:cubicBezTo>
                  <a:pt x="267570" y="151739"/>
                  <a:pt x="496170" y="-36221"/>
                  <a:pt x="508023" y="611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3" name="フリーフォーム: 図形 2212">
            <a:extLst>
              <a:ext uri="{FF2B5EF4-FFF2-40B4-BE49-F238E27FC236}">
                <a16:creationId xmlns:a16="http://schemas.microsoft.com/office/drawing/2014/main" id="{B6850E65-6829-4349-9365-F6FF5A08155E}"/>
              </a:ext>
            </a:extLst>
          </p:cNvPr>
          <p:cNvSpPr/>
          <p:nvPr/>
        </p:nvSpPr>
        <p:spPr>
          <a:xfrm>
            <a:off x="5156203" y="2103818"/>
            <a:ext cx="319415" cy="750560"/>
          </a:xfrm>
          <a:custGeom>
            <a:avLst/>
            <a:gdLst>
              <a:gd name="connsiteX0" fmla="*/ 301622 w 319415"/>
              <a:gd name="connsiteY0" fmla="*/ 1207 h 750560"/>
              <a:gd name="connsiteX1" fmla="*/ 266697 w 319415"/>
              <a:gd name="connsiteY1" fmla="*/ 331407 h 750560"/>
              <a:gd name="connsiteX2" fmla="*/ 82547 w 319415"/>
              <a:gd name="connsiteY2" fmla="*/ 687007 h 750560"/>
              <a:gd name="connsiteX3" fmla="*/ 53972 w 319415"/>
              <a:gd name="connsiteY3" fmla="*/ 747332 h 750560"/>
              <a:gd name="connsiteX4" fmla="*/ 34922 w 319415"/>
              <a:gd name="connsiteY4" fmla="*/ 645732 h 750560"/>
              <a:gd name="connsiteX5" fmla="*/ 15872 w 319415"/>
              <a:gd name="connsiteY5" fmla="*/ 452057 h 750560"/>
              <a:gd name="connsiteX6" fmla="*/ 301622 w 319415"/>
              <a:gd name="connsiteY6" fmla="*/ 1207 h 750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9415" h="750560">
                <a:moveTo>
                  <a:pt x="301622" y="1207"/>
                </a:moveTo>
                <a:cubicBezTo>
                  <a:pt x="343426" y="-18901"/>
                  <a:pt x="303209" y="217107"/>
                  <a:pt x="266697" y="331407"/>
                </a:cubicBezTo>
                <a:cubicBezTo>
                  <a:pt x="230185" y="445707"/>
                  <a:pt x="118001" y="617686"/>
                  <a:pt x="82547" y="687007"/>
                </a:cubicBezTo>
                <a:cubicBezTo>
                  <a:pt x="47093" y="756328"/>
                  <a:pt x="61910" y="754211"/>
                  <a:pt x="53972" y="747332"/>
                </a:cubicBezTo>
                <a:cubicBezTo>
                  <a:pt x="46034" y="740453"/>
                  <a:pt x="41272" y="694945"/>
                  <a:pt x="34922" y="645732"/>
                </a:cubicBezTo>
                <a:cubicBezTo>
                  <a:pt x="28572" y="596519"/>
                  <a:pt x="-26461" y="552599"/>
                  <a:pt x="15872" y="452057"/>
                </a:cubicBezTo>
                <a:cubicBezTo>
                  <a:pt x="58205" y="351515"/>
                  <a:pt x="259818" y="21315"/>
                  <a:pt x="301622" y="12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4" name="フリーフォーム: 図形 2213">
            <a:extLst>
              <a:ext uri="{FF2B5EF4-FFF2-40B4-BE49-F238E27FC236}">
                <a16:creationId xmlns:a16="http://schemas.microsoft.com/office/drawing/2014/main" id="{F30DCB65-48D2-4BB7-8F43-843FF3F7FF67}"/>
              </a:ext>
            </a:extLst>
          </p:cNvPr>
          <p:cNvSpPr/>
          <p:nvPr/>
        </p:nvSpPr>
        <p:spPr>
          <a:xfrm>
            <a:off x="5171596" y="2816061"/>
            <a:ext cx="110641" cy="816296"/>
          </a:xfrm>
          <a:custGeom>
            <a:avLst/>
            <a:gdLst>
              <a:gd name="connsiteX0" fmla="*/ 54454 w 110641"/>
              <a:gd name="connsiteY0" fmla="*/ 164 h 816296"/>
              <a:gd name="connsiteX1" fmla="*/ 108429 w 110641"/>
              <a:gd name="connsiteY1" fmla="*/ 289089 h 816296"/>
              <a:gd name="connsiteX2" fmla="*/ 92554 w 110641"/>
              <a:gd name="connsiteY2" fmla="*/ 720889 h 816296"/>
              <a:gd name="connsiteX3" fmla="*/ 22704 w 110641"/>
              <a:gd name="connsiteY3" fmla="*/ 816139 h 816296"/>
              <a:gd name="connsiteX4" fmla="*/ 86204 w 110641"/>
              <a:gd name="connsiteY4" fmla="*/ 711364 h 816296"/>
              <a:gd name="connsiteX5" fmla="*/ 13179 w 110641"/>
              <a:gd name="connsiteY5" fmla="*/ 498639 h 816296"/>
              <a:gd name="connsiteX6" fmla="*/ 3654 w 110641"/>
              <a:gd name="connsiteY6" fmla="*/ 250989 h 816296"/>
              <a:gd name="connsiteX7" fmla="*/ 54454 w 110641"/>
              <a:gd name="connsiteY7" fmla="*/ 164 h 816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0641" h="816296">
                <a:moveTo>
                  <a:pt x="54454" y="164"/>
                </a:moveTo>
                <a:cubicBezTo>
                  <a:pt x="71916" y="6514"/>
                  <a:pt x="102079" y="168968"/>
                  <a:pt x="108429" y="289089"/>
                </a:cubicBezTo>
                <a:cubicBezTo>
                  <a:pt x="114779" y="409210"/>
                  <a:pt x="106841" y="633047"/>
                  <a:pt x="92554" y="720889"/>
                </a:cubicBezTo>
                <a:cubicBezTo>
                  <a:pt x="78267" y="808731"/>
                  <a:pt x="23762" y="817727"/>
                  <a:pt x="22704" y="816139"/>
                </a:cubicBezTo>
                <a:cubicBezTo>
                  <a:pt x="21646" y="814551"/>
                  <a:pt x="87791" y="764281"/>
                  <a:pt x="86204" y="711364"/>
                </a:cubicBezTo>
                <a:cubicBezTo>
                  <a:pt x="84617" y="658447"/>
                  <a:pt x="26937" y="575368"/>
                  <a:pt x="13179" y="498639"/>
                </a:cubicBezTo>
                <a:cubicBezTo>
                  <a:pt x="-579" y="421910"/>
                  <a:pt x="-3225" y="329306"/>
                  <a:pt x="3654" y="250989"/>
                </a:cubicBezTo>
                <a:cubicBezTo>
                  <a:pt x="10533" y="172672"/>
                  <a:pt x="36992" y="-6186"/>
                  <a:pt x="54454" y="16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5" name="フリーフォーム: 図形 2214">
            <a:extLst>
              <a:ext uri="{FF2B5EF4-FFF2-40B4-BE49-F238E27FC236}">
                <a16:creationId xmlns:a16="http://schemas.microsoft.com/office/drawing/2014/main" id="{B679CA94-5350-497F-B0F0-E5C398228E69}"/>
              </a:ext>
            </a:extLst>
          </p:cNvPr>
          <p:cNvSpPr/>
          <p:nvPr/>
        </p:nvSpPr>
        <p:spPr>
          <a:xfrm>
            <a:off x="5848820" y="1264180"/>
            <a:ext cx="786645" cy="310421"/>
          </a:xfrm>
          <a:custGeom>
            <a:avLst/>
            <a:gdLst>
              <a:gd name="connsiteX0" fmla="*/ 2705 w 786645"/>
              <a:gd name="connsiteY0" fmla="*/ 5820 h 310421"/>
              <a:gd name="connsiteX1" fmla="*/ 85255 w 786645"/>
              <a:gd name="connsiteY1" fmla="*/ 88370 h 310421"/>
              <a:gd name="connsiteX2" fmla="*/ 491655 w 786645"/>
              <a:gd name="connsiteY2" fmla="*/ 256645 h 310421"/>
              <a:gd name="connsiteX3" fmla="*/ 783755 w 786645"/>
              <a:gd name="connsiteY3" fmla="*/ 307445 h 310421"/>
              <a:gd name="connsiteX4" fmla="*/ 313855 w 786645"/>
              <a:gd name="connsiteY4" fmla="*/ 297920 h 310421"/>
              <a:gd name="connsiteX5" fmla="*/ 139230 w 786645"/>
              <a:gd name="connsiteY5" fmla="*/ 243945 h 310421"/>
              <a:gd name="connsiteX6" fmla="*/ 2705 w 786645"/>
              <a:gd name="connsiteY6" fmla="*/ 5820 h 310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6645" h="310421">
                <a:moveTo>
                  <a:pt x="2705" y="5820"/>
                </a:moveTo>
                <a:cubicBezTo>
                  <a:pt x="-6291" y="-20109"/>
                  <a:pt x="3763" y="46566"/>
                  <a:pt x="85255" y="88370"/>
                </a:cubicBezTo>
                <a:cubicBezTo>
                  <a:pt x="166747" y="130174"/>
                  <a:pt x="375238" y="220133"/>
                  <a:pt x="491655" y="256645"/>
                </a:cubicBezTo>
                <a:cubicBezTo>
                  <a:pt x="608072" y="293157"/>
                  <a:pt x="813388" y="300566"/>
                  <a:pt x="783755" y="307445"/>
                </a:cubicBezTo>
                <a:cubicBezTo>
                  <a:pt x="754122" y="314324"/>
                  <a:pt x="421276" y="308503"/>
                  <a:pt x="313855" y="297920"/>
                </a:cubicBezTo>
                <a:cubicBezTo>
                  <a:pt x="206434" y="287337"/>
                  <a:pt x="193734" y="291041"/>
                  <a:pt x="139230" y="243945"/>
                </a:cubicBezTo>
                <a:cubicBezTo>
                  <a:pt x="84726" y="196849"/>
                  <a:pt x="11701" y="31749"/>
                  <a:pt x="2705" y="582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6" name="フリーフォーム: 図形 2215">
            <a:extLst>
              <a:ext uri="{FF2B5EF4-FFF2-40B4-BE49-F238E27FC236}">
                <a16:creationId xmlns:a16="http://schemas.microsoft.com/office/drawing/2014/main" id="{86B5E6ED-540C-44E9-984D-B6498664AF77}"/>
              </a:ext>
            </a:extLst>
          </p:cNvPr>
          <p:cNvSpPr/>
          <p:nvPr/>
        </p:nvSpPr>
        <p:spPr>
          <a:xfrm>
            <a:off x="6082891" y="1321879"/>
            <a:ext cx="1259110" cy="386997"/>
          </a:xfrm>
          <a:custGeom>
            <a:avLst/>
            <a:gdLst>
              <a:gd name="connsiteX0" fmla="*/ 9934 w 1259110"/>
              <a:gd name="connsiteY0" fmla="*/ 113221 h 386997"/>
              <a:gd name="connsiteX1" fmla="*/ 232184 w 1259110"/>
              <a:gd name="connsiteY1" fmla="*/ 119571 h 386997"/>
              <a:gd name="connsiteX2" fmla="*/ 829084 w 1259110"/>
              <a:gd name="connsiteY2" fmla="*/ 8446 h 386997"/>
              <a:gd name="connsiteX3" fmla="*/ 1241834 w 1259110"/>
              <a:gd name="connsiteY3" fmla="*/ 379921 h 386997"/>
              <a:gd name="connsiteX4" fmla="*/ 1076734 w 1259110"/>
              <a:gd name="connsiteY4" fmla="*/ 246571 h 386997"/>
              <a:gd name="connsiteX5" fmla="*/ 149634 w 1259110"/>
              <a:gd name="connsiteY5" fmla="*/ 173546 h 386997"/>
              <a:gd name="connsiteX6" fmla="*/ 9934 w 1259110"/>
              <a:gd name="connsiteY6" fmla="*/ 113221 h 386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59110" h="386997">
                <a:moveTo>
                  <a:pt x="9934" y="113221"/>
                </a:moveTo>
                <a:cubicBezTo>
                  <a:pt x="23692" y="104225"/>
                  <a:pt x="95659" y="137034"/>
                  <a:pt x="232184" y="119571"/>
                </a:cubicBezTo>
                <a:cubicBezTo>
                  <a:pt x="368709" y="102108"/>
                  <a:pt x="660809" y="-34946"/>
                  <a:pt x="829084" y="8446"/>
                </a:cubicBezTo>
                <a:cubicBezTo>
                  <a:pt x="997359" y="51838"/>
                  <a:pt x="1200559" y="340234"/>
                  <a:pt x="1241834" y="379921"/>
                </a:cubicBezTo>
                <a:cubicBezTo>
                  <a:pt x="1283109" y="419608"/>
                  <a:pt x="1258767" y="280967"/>
                  <a:pt x="1076734" y="246571"/>
                </a:cubicBezTo>
                <a:cubicBezTo>
                  <a:pt x="894701" y="212175"/>
                  <a:pt x="329551" y="192067"/>
                  <a:pt x="149634" y="173546"/>
                </a:cubicBezTo>
                <a:cubicBezTo>
                  <a:pt x="-30283" y="155025"/>
                  <a:pt x="-3824" y="122217"/>
                  <a:pt x="9934" y="1132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7" name="フリーフォーム: 図形 2216">
            <a:extLst>
              <a:ext uri="{FF2B5EF4-FFF2-40B4-BE49-F238E27FC236}">
                <a16:creationId xmlns:a16="http://schemas.microsoft.com/office/drawing/2014/main" id="{702FAE9E-C677-4CD6-85B9-D578A6352598}"/>
              </a:ext>
            </a:extLst>
          </p:cNvPr>
          <p:cNvSpPr/>
          <p:nvPr/>
        </p:nvSpPr>
        <p:spPr>
          <a:xfrm>
            <a:off x="7094909" y="1621393"/>
            <a:ext cx="651326" cy="1010636"/>
          </a:xfrm>
          <a:custGeom>
            <a:avLst/>
            <a:gdLst>
              <a:gd name="connsiteX0" fmla="*/ 121866 w 651326"/>
              <a:gd name="connsiteY0" fmla="*/ 1032 h 1010636"/>
              <a:gd name="connsiteX1" fmla="*/ 26616 w 651326"/>
              <a:gd name="connsiteY1" fmla="*/ 397907 h 1010636"/>
              <a:gd name="connsiteX2" fmla="*/ 645741 w 651326"/>
              <a:gd name="connsiteY2" fmla="*/ 1004332 h 1010636"/>
              <a:gd name="connsiteX3" fmla="*/ 325066 w 651326"/>
              <a:gd name="connsiteY3" fmla="*/ 702707 h 1010636"/>
              <a:gd name="connsiteX4" fmla="*/ 204416 w 651326"/>
              <a:gd name="connsiteY4" fmla="*/ 512207 h 1010636"/>
              <a:gd name="connsiteX5" fmla="*/ 121866 w 651326"/>
              <a:gd name="connsiteY5" fmla="*/ 1032 h 1010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326" h="1010636">
                <a:moveTo>
                  <a:pt x="121866" y="1032"/>
                </a:moveTo>
                <a:cubicBezTo>
                  <a:pt x="92233" y="-18018"/>
                  <a:pt x="-60696" y="230690"/>
                  <a:pt x="26616" y="397907"/>
                </a:cubicBezTo>
                <a:cubicBezTo>
                  <a:pt x="113928" y="565124"/>
                  <a:pt x="595999" y="953532"/>
                  <a:pt x="645741" y="1004332"/>
                </a:cubicBezTo>
                <a:cubicBezTo>
                  <a:pt x="695483" y="1055132"/>
                  <a:pt x="398620" y="784728"/>
                  <a:pt x="325066" y="702707"/>
                </a:cubicBezTo>
                <a:cubicBezTo>
                  <a:pt x="251512" y="620686"/>
                  <a:pt x="234579" y="631270"/>
                  <a:pt x="204416" y="512207"/>
                </a:cubicBezTo>
                <a:cubicBezTo>
                  <a:pt x="174253" y="393144"/>
                  <a:pt x="151499" y="20082"/>
                  <a:pt x="121866" y="103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8" name="フリーフォーム: 図形 2217">
            <a:extLst>
              <a:ext uri="{FF2B5EF4-FFF2-40B4-BE49-F238E27FC236}">
                <a16:creationId xmlns:a16="http://schemas.microsoft.com/office/drawing/2014/main" id="{E8DA6BE1-4D1E-49CC-8D1B-1EA14D348B85}"/>
              </a:ext>
            </a:extLst>
          </p:cNvPr>
          <p:cNvSpPr/>
          <p:nvPr/>
        </p:nvSpPr>
        <p:spPr>
          <a:xfrm>
            <a:off x="7120125" y="2188261"/>
            <a:ext cx="369015" cy="1101148"/>
          </a:xfrm>
          <a:custGeom>
            <a:avLst/>
            <a:gdLst>
              <a:gd name="connsiteX0" fmla="*/ 101942 w 369015"/>
              <a:gd name="connsiteY0" fmla="*/ 372 h 1101148"/>
              <a:gd name="connsiteX1" fmla="*/ 252225 w 369015"/>
              <a:gd name="connsiteY1" fmla="*/ 626906 h 1101148"/>
              <a:gd name="connsiteX2" fmla="*/ 2458 w 369015"/>
              <a:gd name="connsiteY2" fmla="*/ 1007906 h 1101148"/>
              <a:gd name="connsiteX3" fmla="*/ 131575 w 369015"/>
              <a:gd name="connsiteY3" fmla="*/ 948639 h 1101148"/>
              <a:gd name="connsiteX4" fmla="*/ 245875 w 369015"/>
              <a:gd name="connsiteY4" fmla="*/ 1101039 h 1101148"/>
              <a:gd name="connsiteX5" fmla="*/ 300908 w 369015"/>
              <a:gd name="connsiteY5" fmla="*/ 921122 h 1101148"/>
              <a:gd name="connsiteX6" fmla="*/ 362292 w 369015"/>
              <a:gd name="connsiteY6" fmla="*/ 720039 h 1101148"/>
              <a:gd name="connsiteX7" fmla="*/ 101942 w 369015"/>
              <a:gd name="connsiteY7" fmla="*/ 372 h 1101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015" h="1101148">
                <a:moveTo>
                  <a:pt x="101942" y="372"/>
                </a:moveTo>
                <a:cubicBezTo>
                  <a:pt x="83598" y="-15150"/>
                  <a:pt x="268806" y="458984"/>
                  <a:pt x="252225" y="626906"/>
                </a:cubicBezTo>
                <a:cubicBezTo>
                  <a:pt x="235644" y="794828"/>
                  <a:pt x="22566" y="954284"/>
                  <a:pt x="2458" y="1007906"/>
                </a:cubicBezTo>
                <a:cubicBezTo>
                  <a:pt x="-17650" y="1061528"/>
                  <a:pt x="91006" y="933117"/>
                  <a:pt x="131575" y="948639"/>
                </a:cubicBezTo>
                <a:cubicBezTo>
                  <a:pt x="172144" y="964161"/>
                  <a:pt x="217653" y="1105625"/>
                  <a:pt x="245875" y="1101039"/>
                </a:cubicBezTo>
                <a:cubicBezTo>
                  <a:pt x="274097" y="1096453"/>
                  <a:pt x="281505" y="984622"/>
                  <a:pt x="300908" y="921122"/>
                </a:cubicBezTo>
                <a:cubicBezTo>
                  <a:pt x="320311" y="857622"/>
                  <a:pt x="390867" y="870322"/>
                  <a:pt x="362292" y="720039"/>
                </a:cubicBezTo>
                <a:cubicBezTo>
                  <a:pt x="333717" y="569756"/>
                  <a:pt x="120286" y="15894"/>
                  <a:pt x="101942" y="37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19" name="フリーフォーム: 図形 2218">
            <a:extLst>
              <a:ext uri="{FF2B5EF4-FFF2-40B4-BE49-F238E27FC236}">
                <a16:creationId xmlns:a16="http://schemas.microsoft.com/office/drawing/2014/main" id="{DC4B34D1-0A7E-4FEE-986F-7E4BCA75E586}"/>
              </a:ext>
            </a:extLst>
          </p:cNvPr>
          <p:cNvSpPr/>
          <p:nvPr/>
        </p:nvSpPr>
        <p:spPr>
          <a:xfrm>
            <a:off x="7294402" y="3280954"/>
            <a:ext cx="193594" cy="470390"/>
          </a:xfrm>
          <a:custGeom>
            <a:avLst/>
            <a:gdLst>
              <a:gd name="connsiteX0" fmla="*/ 90648 w 193594"/>
              <a:gd name="connsiteY0" fmla="*/ 409 h 470390"/>
              <a:gd name="connsiteX1" fmla="*/ 85886 w 193594"/>
              <a:gd name="connsiteY1" fmla="*/ 182971 h 470390"/>
              <a:gd name="connsiteX2" fmla="*/ 192248 w 193594"/>
              <a:gd name="connsiteY2" fmla="*/ 349659 h 470390"/>
              <a:gd name="connsiteX3" fmla="*/ 161 w 193594"/>
              <a:gd name="connsiteY3" fmla="*/ 470309 h 470390"/>
              <a:gd name="connsiteX4" fmla="*/ 157323 w 193594"/>
              <a:gd name="connsiteY4" fmla="*/ 332196 h 470390"/>
              <a:gd name="connsiteX5" fmla="*/ 55723 w 193594"/>
              <a:gd name="connsiteY5" fmla="*/ 235359 h 470390"/>
              <a:gd name="connsiteX6" fmla="*/ 90648 w 193594"/>
              <a:gd name="connsiteY6" fmla="*/ 409 h 470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3594" h="470390">
                <a:moveTo>
                  <a:pt x="90648" y="409"/>
                </a:moveTo>
                <a:cubicBezTo>
                  <a:pt x="95675" y="-8322"/>
                  <a:pt x="68953" y="124763"/>
                  <a:pt x="85886" y="182971"/>
                </a:cubicBezTo>
                <a:cubicBezTo>
                  <a:pt x="102819" y="241179"/>
                  <a:pt x="206536" y="301769"/>
                  <a:pt x="192248" y="349659"/>
                </a:cubicBezTo>
                <a:cubicBezTo>
                  <a:pt x="177960" y="397549"/>
                  <a:pt x="5982" y="473220"/>
                  <a:pt x="161" y="470309"/>
                </a:cubicBezTo>
                <a:cubicBezTo>
                  <a:pt x="-5660" y="467399"/>
                  <a:pt x="148063" y="371354"/>
                  <a:pt x="157323" y="332196"/>
                </a:cubicBezTo>
                <a:cubicBezTo>
                  <a:pt x="166583" y="293038"/>
                  <a:pt x="68423" y="289863"/>
                  <a:pt x="55723" y="235359"/>
                </a:cubicBezTo>
                <a:cubicBezTo>
                  <a:pt x="43023" y="180855"/>
                  <a:pt x="85621" y="9140"/>
                  <a:pt x="90648" y="40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0" name="フリーフォーム: 図形 2219">
            <a:extLst>
              <a:ext uri="{FF2B5EF4-FFF2-40B4-BE49-F238E27FC236}">
                <a16:creationId xmlns:a16="http://schemas.microsoft.com/office/drawing/2014/main" id="{76C92936-CBC6-4671-A5AC-24D7A7F3D7A8}"/>
              </a:ext>
            </a:extLst>
          </p:cNvPr>
          <p:cNvSpPr/>
          <p:nvPr/>
        </p:nvSpPr>
        <p:spPr>
          <a:xfrm>
            <a:off x="6356248" y="1796305"/>
            <a:ext cx="600650" cy="478560"/>
          </a:xfrm>
          <a:custGeom>
            <a:avLst/>
            <a:gdLst>
              <a:gd name="connsiteX0" fmla="*/ 102 w 600650"/>
              <a:gd name="connsiteY0" fmla="*/ 745 h 478560"/>
              <a:gd name="connsiteX1" fmla="*/ 73127 w 600650"/>
              <a:gd name="connsiteY1" fmla="*/ 191245 h 478560"/>
              <a:gd name="connsiteX2" fmla="*/ 28677 w 600650"/>
              <a:gd name="connsiteY2" fmla="*/ 235695 h 478560"/>
              <a:gd name="connsiteX3" fmla="*/ 476352 w 600650"/>
              <a:gd name="connsiteY3" fmla="*/ 423020 h 478560"/>
              <a:gd name="connsiteX4" fmla="*/ 577952 w 600650"/>
              <a:gd name="connsiteY4" fmla="*/ 470645 h 478560"/>
              <a:gd name="connsiteX5" fmla="*/ 111227 w 600650"/>
              <a:gd name="connsiteY5" fmla="*/ 283320 h 478560"/>
              <a:gd name="connsiteX6" fmla="*/ 92177 w 600650"/>
              <a:gd name="connsiteY6" fmla="*/ 130920 h 478560"/>
              <a:gd name="connsiteX7" fmla="*/ 102 w 600650"/>
              <a:gd name="connsiteY7" fmla="*/ 745 h 47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0650" h="478560">
                <a:moveTo>
                  <a:pt x="102" y="745"/>
                </a:moveTo>
                <a:cubicBezTo>
                  <a:pt x="-3073" y="10799"/>
                  <a:pt x="68365" y="152087"/>
                  <a:pt x="73127" y="191245"/>
                </a:cubicBezTo>
                <a:cubicBezTo>
                  <a:pt x="77890" y="230403"/>
                  <a:pt x="-38527" y="197066"/>
                  <a:pt x="28677" y="235695"/>
                </a:cubicBezTo>
                <a:cubicBezTo>
                  <a:pt x="95881" y="274324"/>
                  <a:pt x="384806" y="383862"/>
                  <a:pt x="476352" y="423020"/>
                </a:cubicBezTo>
                <a:cubicBezTo>
                  <a:pt x="567898" y="462178"/>
                  <a:pt x="638806" y="493928"/>
                  <a:pt x="577952" y="470645"/>
                </a:cubicBezTo>
                <a:cubicBezTo>
                  <a:pt x="517098" y="447362"/>
                  <a:pt x="192189" y="339941"/>
                  <a:pt x="111227" y="283320"/>
                </a:cubicBezTo>
                <a:cubicBezTo>
                  <a:pt x="30265" y="226699"/>
                  <a:pt x="108581" y="176958"/>
                  <a:pt x="92177" y="130920"/>
                </a:cubicBezTo>
                <a:cubicBezTo>
                  <a:pt x="75773" y="84882"/>
                  <a:pt x="3277" y="-9309"/>
                  <a:pt x="102" y="7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1" name="フリーフォーム: 図形 2220">
            <a:extLst>
              <a:ext uri="{FF2B5EF4-FFF2-40B4-BE49-F238E27FC236}">
                <a16:creationId xmlns:a16="http://schemas.microsoft.com/office/drawing/2014/main" id="{9FB13426-22A3-4753-BA42-EBCE5A557614}"/>
              </a:ext>
            </a:extLst>
          </p:cNvPr>
          <p:cNvSpPr/>
          <p:nvPr/>
        </p:nvSpPr>
        <p:spPr>
          <a:xfrm>
            <a:off x="6095323" y="1638297"/>
            <a:ext cx="461085" cy="82992"/>
          </a:xfrm>
          <a:custGeom>
            <a:avLst/>
            <a:gdLst>
              <a:gd name="connsiteX0" fmla="*/ 677 w 461085"/>
              <a:gd name="connsiteY0" fmla="*/ 3 h 82992"/>
              <a:gd name="connsiteX1" fmla="*/ 442002 w 461085"/>
              <a:gd name="connsiteY1" fmla="*/ 73028 h 82992"/>
              <a:gd name="connsiteX2" fmla="*/ 343577 w 461085"/>
              <a:gd name="connsiteY2" fmla="*/ 76203 h 82992"/>
              <a:gd name="connsiteX3" fmla="*/ 677 w 461085"/>
              <a:gd name="connsiteY3" fmla="*/ 3 h 82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085" h="82992">
                <a:moveTo>
                  <a:pt x="677" y="3"/>
                </a:moveTo>
                <a:cubicBezTo>
                  <a:pt x="17081" y="-526"/>
                  <a:pt x="384852" y="60328"/>
                  <a:pt x="442002" y="73028"/>
                </a:cubicBezTo>
                <a:cubicBezTo>
                  <a:pt x="499152" y="85728"/>
                  <a:pt x="416602" y="85728"/>
                  <a:pt x="343577" y="76203"/>
                </a:cubicBezTo>
                <a:cubicBezTo>
                  <a:pt x="270552" y="66678"/>
                  <a:pt x="-15727" y="532"/>
                  <a:pt x="67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2" name="フリーフォーム: 図形 2221">
            <a:extLst>
              <a:ext uri="{FF2B5EF4-FFF2-40B4-BE49-F238E27FC236}">
                <a16:creationId xmlns:a16="http://schemas.microsoft.com/office/drawing/2014/main" id="{FB00C6C9-BB1F-4142-A910-12FB28C8013E}"/>
              </a:ext>
            </a:extLst>
          </p:cNvPr>
          <p:cNvSpPr/>
          <p:nvPr/>
        </p:nvSpPr>
        <p:spPr>
          <a:xfrm>
            <a:off x="6751608" y="1755775"/>
            <a:ext cx="157702" cy="463552"/>
          </a:xfrm>
          <a:custGeom>
            <a:avLst/>
            <a:gdLst>
              <a:gd name="connsiteX0" fmla="*/ 74642 w 157702"/>
              <a:gd name="connsiteY0" fmla="*/ 0 h 463552"/>
              <a:gd name="connsiteX1" fmla="*/ 1617 w 157702"/>
              <a:gd name="connsiteY1" fmla="*/ 292100 h 463552"/>
              <a:gd name="connsiteX2" fmla="*/ 157192 w 157702"/>
              <a:gd name="connsiteY2" fmla="*/ 463550 h 463552"/>
              <a:gd name="connsiteX3" fmla="*/ 52417 w 157702"/>
              <a:gd name="connsiteY3" fmla="*/ 295275 h 463552"/>
              <a:gd name="connsiteX4" fmla="*/ 74642 w 157702"/>
              <a:gd name="connsiteY4" fmla="*/ 0 h 463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702" h="463552">
                <a:moveTo>
                  <a:pt x="74642" y="0"/>
                </a:moveTo>
                <a:cubicBezTo>
                  <a:pt x="66175" y="-529"/>
                  <a:pt x="-12141" y="214842"/>
                  <a:pt x="1617" y="292100"/>
                </a:cubicBezTo>
                <a:cubicBezTo>
                  <a:pt x="15375" y="369358"/>
                  <a:pt x="148725" y="463021"/>
                  <a:pt x="157192" y="463550"/>
                </a:cubicBezTo>
                <a:cubicBezTo>
                  <a:pt x="165659" y="464079"/>
                  <a:pt x="66175" y="366712"/>
                  <a:pt x="52417" y="295275"/>
                </a:cubicBezTo>
                <a:cubicBezTo>
                  <a:pt x="38659" y="223838"/>
                  <a:pt x="83109" y="529"/>
                  <a:pt x="7464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3" name="フリーフォーム: 図形 2222">
            <a:extLst>
              <a:ext uri="{FF2B5EF4-FFF2-40B4-BE49-F238E27FC236}">
                <a16:creationId xmlns:a16="http://schemas.microsoft.com/office/drawing/2014/main" id="{629BA782-B25D-4DBD-8804-D7FCA7E2DEC9}"/>
              </a:ext>
            </a:extLst>
          </p:cNvPr>
          <p:cNvSpPr/>
          <p:nvPr/>
        </p:nvSpPr>
        <p:spPr>
          <a:xfrm>
            <a:off x="5782461" y="1458701"/>
            <a:ext cx="1365424" cy="925390"/>
          </a:xfrm>
          <a:custGeom>
            <a:avLst/>
            <a:gdLst>
              <a:gd name="connsiteX0" fmla="*/ 97639 w 1365424"/>
              <a:gd name="connsiteY0" fmla="*/ 3916 h 925390"/>
              <a:gd name="connsiteX1" fmla="*/ 123039 w 1365424"/>
              <a:gd name="connsiteY1" fmla="*/ 54716 h 925390"/>
              <a:gd name="connsiteX2" fmla="*/ 565422 w 1365424"/>
              <a:gd name="connsiteY2" fmla="*/ 289666 h 925390"/>
              <a:gd name="connsiteX3" fmla="*/ 679722 w 1365424"/>
              <a:gd name="connsiteY3" fmla="*/ 596582 h 925390"/>
              <a:gd name="connsiteX4" fmla="*/ 908322 w 1365424"/>
              <a:gd name="connsiteY4" fmla="*/ 683366 h 925390"/>
              <a:gd name="connsiteX5" fmla="*/ 1179256 w 1365424"/>
              <a:gd name="connsiteY5" fmla="*/ 702416 h 925390"/>
              <a:gd name="connsiteX6" fmla="*/ 1316839 w 1365424"/>
              <a:gd name="connsiteY6" fmla="*/ 924666 h 925390"/>
              <a:gd name="connsiteX7" fmla="*/ 1263922 w 1365424"/>
              <a:gd name="connsiteY7" fmla="*/ 617749 h 925390"/>
              <a:gd name="connsiteX8" fmla="*/ 1285089 w 1365424"/>
              <a:gd name="connsiteY8" fmla="*/ 126682 h 925390"/>
              <a:gd name="connsiteX9" fmla="*/ 97639 w 1365424"/>
              <a:gd name="connsiteY9" fmla="*/ 3916 h 92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65424" h="925390">
                <a:moveTo>
                  <a:pt x="97639" y="3916"/>
                </a:moveTo>
                <a:cubicBezTo>
                  <a:pt x="-96036" y="-8078"/>
                  <a:pt x="45075" y="7091"/>
                  <a:pt x="123039" y="54716"/>
                </a:cubicBezTo>
                <a:cubicBezTo>
                  <a:pt x="201003" y="102341"/>
                  <a:pt x="472642" y="199355"/>
                  <a:pt x="565422" y="289666"/>
                </a:cubicBezTo>
                <a:cubicBezTo>
                  <a:pt x="658203" y="379977"/>
                  <a:pt x="622572" y="530965"/>
                  <a:pt x="679722" y="596582"/>
                </a:cubicBezTo>
                <a:cubicBezTo>
                  <a:pt x="736872" y="662199"/>
                  <a:pt x="825066" y="665727"/>
                  <a:pt x="908322" y="683366"/>
                </a:cubicBezTo>
                <a:cubicBezTo>
                  <a:pt x="991578" y="701005"/>
                  <a:pt x="1111170" y="662199"/>
                  <a:pt x="1179256" y="702416"/>
                </a:cubicBezTo>
                <a:cubicBezTo>
                  <a:pt x="1247342" y="742633"/>
                  <a:pt x="1302728" y="938777"/>
                  <a:pt x="1316839" y="924666"/>
                </a:cubicBezTo>
                <a:cubicBezTo>
                  <a:pt x="1330950" y="910555"/>
                  <a:pt x="1269214" y="750746"/>
                  <a:pt x="1263922" y="617749"/>
                </a:cubicBezTo>
                <a:cubicBezTo>
                  <a:pt x="1258630" y="484752"/>
                  <a:pt x="1479822" y="229693"/>
                  <a:pt x="1285089" y="126682"/>
                </a:cubicBezTo>
                <a:cubicBezTo>
                  <a:pt x="1090356" y="23671"/>
                  <a:pt x="291314" y="15910"/>
                  <a:pt x="97639" y="391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4" name="フリーフォーム: 図形 2223">
            <a:extLst>
              <a:ext uri="{FF2B5EF4-FFF2-40B4-BE49-F238E27FC236}">
                <a16:creationId xmlns:a16="http://schemas.microsoft.com/office/drawing/2014/main" id="{5AC98C45-5665-400B-881B-4CDB42C0CB53}"/>
              </a:ext>
            </a:extLst>
          </p:cNvPr>
          <p:cNvSpPr/>
          <p:nvPr/>
        </p:nvSpPr>
        <p:spPr>
          <a:xfrm>
            <a:off x="5541251" y="3517895"/>
            <a:ext cx="624606" cy="248088"/>
          </a:xfrm>
          <a:custGeom>
            <a:avLst/>
            <a:gdLst>
              <a:gd name="connsiteX0" fmla="*/ 169516 w 624606"/>
              <a:gd name="connsiteY0" fmla="*/ 5 h 248088"/>
              <a:gd name="connsiteX1" fmla="*/ 2299 w 624606"/>
              <a:gd name="connsiteY1" fmla="*/ 76205 h 248088"/>
              <a:gd name="connsiteX2" fmla="*/ 74266 w 624606"/>
              <a:gd name="connsiteY2" fmla="*/ 63505 h 248088"/>
              <a:gd name="connsiteX3" fmla="*/ 103899 w 624606"/>
              <a:gd name="connsiteY3" fmla="*/ 80438 h 248088"/>
              <a:gd name="connsiteX4" fmla="*/ 120832 w 624606"/>
              <a:gd name="connsiteY4" fmla="*/ 86788 h 248088"/>
              <a:gd name="connsiteX5" fmla="*/ 167399 w 624606"/>
              <a:gd name="connsiteY5" fmla="*/ 101605 h 248088"/>
              <a:gd name="connsiteX6" fmla="*/ 307099 w 624606"/>
              <a:gd name="connsiteY6" fmla="*/ 103722 h 248088"/>
              <a:gd name="connsiteX7" fmla="*/ 442566 w 624606"/>
              <a:gd name="connsiteY7" fmla="*/ 230722 h 248088"/>
              <a:gd name="connsiteX8" fmla="*/ 355782 w 624606"/>
              <a:gd name="connsiteY8" fmla="*/ 186272 h 248088"/>
              <a:gd name="connsiteX9" fmla="*/ 624599 w 624606"/>
              <a:gd name="connsiteY9" fmla="*/ 247655 h 248088"/>
              <a:gd name="connsiteX10" fmla="*/ 364249 w 624606"/>
              <a:gd name="connsiteY10" fmla="*/ 211672 h 248088"/>
              <a:gd name="connsiteX11" fmla="*/ 294399 w 624606"/>
              <a:gd name="connsiteY11" fmla="*/ 173572 h 248088"/>
              <a:gd name="connsiteX12" fmla="*/ 163166 w 624606"/>
              <a:gd name="connsiteY12" fmla="*/ 78322 h 248088"/>
              <a:gd name="connsiteX13" fmla="*/ 59449 w 624606"/>
              <a:gd name="connsiteY13" fmla="*/ 71972 h 248088"/>
              <a:gd name="connsiteX14" fmla="*/ 169516 w 624606"/>
              <a:gd name="connsiteY14" fmla="*/ 5 h 248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24606" h="248088">
                <a:moveTo>
                  <a:pt x="169516" y="5"/>
                </a:moveTo>
                <a:cubicBezTo>
                  <a:pt x="159991" y="710"/>
                  <a:pt x="18174" y="65622"/>
                  <a:pt x="2299" y="76205"/>
                </a:cubicBezTo>
                <a:cubicBezTo>
                  <a:pt x="-13576" y="86788"/>
                  <a:pt x="57333" y="62800"/>
                  <a:pt x="74266" y="63505"/>
                </a:cubicBezTo>
                <a:cubicBezTo>
                  <a:pt x="91199" y="64211"/>
                  <a:pt x="96138" y="76558"/>
                  <a:pt x="103899" y="80438"/>
                </a:cubicBezTo>
                <a:cubicBezTo>
                  <a:pt x="111660" y="84319"/>
                  <a:pt x="110249" y="83260"/>
                  <a:pt x="120832" y="86788"/>
                </a:cubicBezTo>
                <a:cubicBezTo>
                  <a:pt x="131415" y="90316"/>
                  <a:pt x="136355" y="98783"/>
                  <a:pt x="167399" y="101605"/>
                </a:cubicBezTo>
                <a:cubicBezTo>
                  <a:pt x="198443" y="104427"/>
                  <a:pt x="261238" y="82203"/>
                  <a:pt x="307099" y="103722"/>
                </a:cubicBezTo>
                <a:cubicBezTo>
                  <a:pt x="352960" y="125241"/>
                  <a:pt x="434452" y="216964"/>
                  <a:pt x="442566" y="230722"/>
                </a:cubicBezTo>
                <a:cubicBezTo>
                  <a:pt x="450680" y="244480"/>
                  <a:pt x="325443" y="183450"/>
                  <a:pt x="355782" y="186272"/>
                </a:cubicBezTo>
                <a:cubicBezTo>
                  <a:pt x="386121" y="189094"/>
                  <a:pt x="623188" y="243422"/>
                  <a:pt x="624599" y="247655"/>
                </a:cubicBezTo>
                <a:cubicBezTo>
                  <a:pt x="626010" y="251888"/>
                  <a:pt x="419282" y="224019"/>
                  <a:pt x="364249" y="211672"/>
                </a:cubicBezTo>
                <a:cubicBezTo>
                  <a:pt x="309216" y="199325"/>
                  <a:pt x="327913" y="195797"/>
                  <a:pt x="294399" y="173572"/>
                </a:cubicBezTo>
                <a:cubicBezTo>
                  <a:pt x="260885" y="151347"/>
                  <a:pt x="202324" y="95255"/>
                  <a:pt x="163166" y="78322"/>
                </a:cubicBezTo>
                <a:cubicBezTo>
                  <a:pt x="124008" y="61389"/>
                  <a:pt x="60155" y="80792"/>
                  <a:pt x="59449" y="71972"/>
                </a:cubicBezTo>
                <a:cubicBezTo>
                  <a:pt x="58743" y="63152"/>
                  <a:pt x="179041" y="-700"/>
                  <a:pt x="169516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5" name="フリーフォーム: 図形 2224">
            <a:extLst>
              <a:ext uri="{FF2B5EF4-FFF2-40B4-BE49-F238E27FC236}">
                <a16:creationId xmlns:a16="http://schemas.microsoft.com/office/drawing/2014/main" id="{1A0071C5-92ED-4A44-BB94-D2E1E6CA3DDF}"/>
              </a:ext>
            </a:extLst>
          </p:cNvPr>
          <p:cNvSpPr/>
          <p:nvPr/>
        </p:nvSpPr>
        <p:spPr>
          <a:xfrm>
            <a:off x="3832000" y="3208975"/>
            <a:ext cx="547975" cy="690940"/>
          </a:xfrm>
          <a:custGeom>
            <a:avLst/>
            <a:gdLst>
              <a:gd name="connsiteX0" fmla="*/ 543150 w 547975"/>
              <a:gd name="connsiteY0" fmla="*/ 683575 h 690940"/>
              <a:gd name="connsiteX1" fmla="*/ 314550 w 547975"/>
              <a:gd name="connsiteY1" fmla="*/ 496250 h 690940"/>
              <a:gd name="connsiteX2" fmla="*/ 225 w 547975"/>
              <a:gd name="connsiteY2" fmla="*/ 280350 h 690940"/>
              <a:gd name="connsiteX3" fmla="*/ 365350 w 547975"/>
              <a:gd name="connsiteY3" fmla="*/ 950 h 690940"/>
              <a:gd name="connsiteX4" fmla="*/ 517750 w 547975"/>
              <a:gd name="connsiteY4" fmla="*/ 381950 h 690940"/>
              <a:gd name="connsiteX5" fmla="*/ 349475 w 547975"/>
              <a:gd name="connsiteY5" fmla="*/ 105725 h 690940"/>
              <a:gd name="connsiteX6" fmla="*/ 98650 w 547975"/>
              <a:gd name="connsiteY6" fmla="*/ 232725 h 690940"/>
              <a:gd name="connsiteX7" fmla="*/ 543150 w 547975"/>
              <a:gd name="connsiteY7" fmla="*/ 683575 h 69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7975" h="690940">
                <a:moveTo>
                  <a:pt x="543150" y="683575"/>
                </a:moveTo>
                <a:cubicBezTo>
                  <a:pt x="579133" y="727496"/>
                  <a:pt x="405037" y="563454"/>
                  <a:pt x="314550" y="496250"/>
                </a:cubicBezTo>
                <a:cubicBezTo>
                  <a:pt x="224063" y="429046"/>
                  <a:pt x="-8242" y="362900"/>
                  <a:pt x="225" y="280350"/>
                </a:cubicBezTo>
                <a:cubicBezTo>
                  <a:pt x="8692" y="197800"/>
                  <a:pt x="279096" y="-15983"/>
                  <a:pt x="365350" y="950"/>
                </a:cubicBezTo>
                <a:cubicBezTo>
                  <a:pt x="451604" y="17883"/>
                  <a:pt x="520396" y="364487"/>
                  <a:pt x="517750" y="381950"/>
                </a:cubicBezTo>
                <a:cubicBezTo>
                  <a:pt x="515104" y="399413"/>
                  <a:pt x="419325" y="130596"/>
                  <a:pt x="349475" y="105725"/>
                </a:cubicBezTo>
                <a:cubicBezTo>
                  <a:pt x="279625" y="80854"/>
                  <a:pt x="71662" y="135887"/>
                  <a:pt x="98650" y="232725"/>
                </a:cubicBezTo>
                <a:cubicBezTo>
                  <a:pt x="125637" y="329562"/>
                  <a:pt x="507167" y="639654"/>
                  <a:pt x="543150" y="68357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6" name="フリーフォーム: 図形 2225">
            <a:extLst>
              <a:ext uri="{FF2B5EF4-FFF2-40B4-BE49-F238E27FC236}">
                <a16:creationId xmlns:a16="http://schemas.microsoft.com/office/drawing/2014/main" id="{8EE70176-045A-4D8E-8A46-6410211B2A0D}"/>
              </a:ext>
            </a:extLst>
          </p:cNvPr>
          <p:cNvSpPr/>
          <p:nvPr/>
        </p:nvSpPr>
        <p:spPr>
          <a:xfrm>
            <a:off x="3617908" y="3127331"/>
            <a:ext cx="935518" cy="800246"/>
          </a:xfrm>
          <a:custGeom>
            <a:avLst/>
            <a:gdLst>
              <a:gd name="connsiteX0" fmla="*/ 928692 w 935518"/>
              <a:gd name="connsiteY0" fmla="*/ 758869 h 800246"/>
              <a:gd name="connsiteX1" fmla="*/ 404817 w 935518"/>
              <a:gd name="connsiteY1" fmla="*/ 638219 h 800246"/>
              <a:gd name="connsiteX2" fmla="*/ 68267 w 935518"/>
              <a:gd name="connsiteY2" fmla="*/ 765219 h 800246"/>
              <a:gd name="connsiteX3" fmla="*/ 779467 w 935518"/>
              <a:gd name="connsiteY3" fmla="*/ 628694 h 800246"/>
              <a:gd name="connsiteX4" fmla="*/ 788992 w 935518"/>
              <a:gd name="connsiteY4" fmla="*/ 44 h 800246"/>
              <a:gd name="connsiteX5" fmla="*/ 715967 w 935518"/>
              <a:gd name="connsiteY5" fmla="*/ 596944 h 800246"/>
              <a:gd name="connsiteX6" fmla="*/ 1592 w 935518"/>
              <a:gd name="connsiteY6" fmla="*/ 787444 h 800246"/>
              <a:gd name="connsiteX7" fmla="*/ 928692 w 935518"/>
              <a:gd name="connsiteY7" fmla="*/ 758869 h 800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35518" h="800246">
                <a:moveTo>
                  <a:pt x="928692" y="758869"/>
                </a:moveTo>
                <a:cubicBezTo>
                  <a:pt x="995896" y="733998"/>
                  <a:pt x="548221" y="637161"/>
                  <a:pt x="404817" y="638219"/>
                </a:cubicBezTo>
                <a:cubicBezTo>
                  <a:pt x="261413" y="639277"/>
                  <a:pt x="5825" y="766806"/>
                  <a:pt x="68267" y="765219"/>
                </a:cubicBezTo>
                <a:cubicBezTo>
                  <a:pt x="130709" y="763632"/>
                  <a:pt x="659346" y="756223"/>
                  <a:pt x="779467" y="628694"/>
                </a:cubicBezTo>
                <a:cubicBezTo>
                  <a:pt x="899588" y="501165"/>
                  <a:pt x="799575" y="5336"/>
                  <a:pt x="788992" y="44"/>
                </a:cubicBezTo>
                <a:cubicBezTo>
                  <a:pt x="778409" y="-5248"/>
                  <a:pt x="847200" y="465711"/>
                  <a:pt x="715967" y="596944"/>
                </a:cubicBezTo>
                <a:cubicBezTo>
                  <a:pt x="584734" y="728177"/>
                  <a:pt x="-35450" y="755165"/>
                  <a:pt x="1592" y="787444"/>
                </a:cubicBezTo>
                <a:cubicBezTo>
                  <a:pt x="38634" y="819723"/>
                  <a:pt x="861488" y="783740"/>
                  <a:pt x="928692" y="75886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8" name="フリーフォーム: 図形 2227">
            <a:extLst>
              <a:ext uri="{FF2B5EF4-FFF2-40B4-BE49-F238E27FC236}">
                <a16:creationId xmlns:a16="http://schemas.microsoft.com/office/drawing/2014/main" id="{5D547629-DFE8-487A-A885-DBFBB63DAEA4}"/>
              </a:ext>
            </a:extLst>
          </p:cNvPr>
          <p:cNvSpPr/>
          <p:nvPr/>
        </p:nvSpPr>
        <p:spPr>
          <a:xfrm>
            <a:off x="4122443" y="2517179"/>
            <a:ext cx="642705" cy="878639"/>
          </a:xfrm>
          <a:custGeom>
            <a:avLst/>
            <a:gdLst>
              <a:gd name="connsiteX0" fmla="*/ 395582 w 642705"/>
              <a:gd name="connsiteY0" fmla="*/ 870546 h 878639"/>
              <a:gd name="connsiteX1" fmla="*/ 408282 w 642705"/>
              <a:gd name="connsiteY1" fmla="*/ 794346 h 878639"/>
              <a:gd name="connsiteX2" fmla="*/ 243182 w 642705"/>
              <a:gd name="connsiteY2" fmla="*/ 505421 h 878639"/>
              <a:gd name="connsiteX3" fmla="*/ 8232 w 642705"/>
              <a:gd name="connsiteY3" fmla="*/ 299046 h 878639"/>
              <a:gd name="connsiteX4" fmla="*/ 563857 w 642705"/>
              <a:gd name="connsiteY4" fmla="*/ 596 h 878639"/>
              <a:gd name="connsiteX5" fmla="*/ 614657 w 642705"/>
              <a:gd name="connsiteY5" fmla="*/ 381596 h 878639"/>
              <a:gd name="connsiteX6" fmla="*/ 332082 w 642705"/>
              <a:gd name="connsiteY6" fmla="*/ 441921 h 878639"/>
              <a:gd name="connsiteX7" fmla="*/ 589257 w 642705"/>
              <a:gd name="connsiteY7" fmla="*/ 359371 h 878639"/>
              <a:gd name="connsiteX8" fmla="*/ 608307 w 642705"/>
              <a:gd name="connsiteY8" fmla="*/ 133946 h 878639"/>
              <a:gd name="connsiteX9" fmla="*/ 424157 w 642705"/>
              <a:gd name="connsiteY9" fmla="*/ 48221 h 878639"/>
              <a:gd name="connsiteX10" fmla="*/ 109832 w 642705"/>
              <a:gd name="connsiteY10" fmla="*/ 343496 h 878639"/>
              <a:gd name="connsiteX11" fmla="*/ 376532 w 642705"/>
              <a:gd name="connsiteY11" fmla="*/ 635596 h 878639"/>
              <a:gd name="connsiteX12" fmla="*/ 395582 w 642705"/>
              <a:gd name="connsiteY12" fmla="*/ 870546 h 878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42705" h="878639">
                <a:moveTo>
                  <a:pt x="395582" y="870546"/>
                </a:moveTo>
                <a:cubicBezTo>
                  <a:pt x="400874" y="897004"/>
                  <a:pt x="433682" y="855200"/>
                  <a:pt x="408282" y="794346"/>
                </a:cubicBezTo>
                <a:cubicBezTo>
                  <a:pt x="382882" y="733492"/>
                  <a:pt x="309857" y="587971"/>
                  <a:pt x="243182" y="505421"/>
                </a:cubicBezTo>
                <a:cubicBezTo>
                  <a:pt x="176507" y="422871"/>
                  <a:pt x="-45214" y="383183"/>
                  <a:pt x="8232" y="299046"/>
                </a:cubicBezTo>
                <a:cubicBezTo>
                  <a:pt x="61678" y="214909"/>
                  <a:pt x="462786" y="-13162"/>
                  <a:pt x="563857" y="596"/>
                </a:cubicBezTo>
                <a:cubicBezTo>
                  <a:pt x="664928" y="14354"/>
                  <a:pt x="653286" y="308042"/>
                  <a:pt x="614657" y="381596"/>
                </a:cubicBezTo>
                <a:cubicBezTo>
                  <a:pt x="576028" y="455150"/>
                  <a:pt x="336315" y="445625"/>
                  <a:pt x="332082" y="441921"/>
                </a:cubicBezTo>
                <a:cubicBezTo>
                  <a:pt x="327849" y="438217"/>
                  <a:pt x="543220" y="410700"/>
                  <a:pt x="589257" y="359371"/>
                </a:cubicBezTo>
                <a:cubicBezTo>
                  <a:pt x="635295" y="308042"/>
                  <a:pt x="635824" y="185804"/>
                  <a:pt x="608307" y="133946"/>
                </a:cubicBezTo>
                <a:cubicBezTo>
                  <a:pt x="580790" y="82088"/>
                  <a:pt x="507236" y="13296"/>
                  <a:pt x="424157" y="48221"/>
                </a:cubicBezTo>
                <a:cubicBezTo>
                  <a:pt x="341078" y="83146"/>
                  <a:pt x="117769" y="245600"/>
                  <a:pt x="109832" y="343496"/>
                </a:cubicBezTo>
                <a:cubicBezTo>
                  <a:pt x="101895" y="441392"/>
                  <a:pt x="323615" y="550929"/>
                  <a:pt x="376532" y="635596"/>
                </a:cubicBezTo>
                <a:cubicBezTo>
                  <a:pt x="429449" y="720263"/>
                  <a:pt x="390290" y="844088"/>
                  <a:pt x="395582" y="87054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0" name="フリーフォーム: 図形 2229">
            <a:extLst>
              <a:ext uri="{FF2B5EF4-FFF2-40B4-BE49-F238E27FC236}">
                <a16:creationId xmlns:a16="http://schemas.microsoft.com/office/drawing/2014/main" id="{0E0293A3-4901-47EE-96E3-F732EFF70AAA}"/>
              </a:ext>
            </a:extLst>
          </p:cNvPr>
          <p:cNvSpPr/>
          <p:nvPr/>
        </p:nvSpPr>
        <p:spPr>
          <a:xfrm>
            <a:off x="3601075" y="2486990"/>
            <a:ext cx="929650" cy="427688"/>
          </a:xfrm>
          <a:custGeom>
            <a:avLst/>
            <a:gdLst>
              <a:gd name="connsiteX0" fmla="*/ 929650 w 929650"/>
              <a:gd name="connsiteY0" fmla="*/ 218110 h 427688"/>
              <a:gd name="connsiteX1" fmla="*/ 485150 w 929650"/>
              <a:gd name="connsiteY1" fmla="*/ 59360 h 427688"/>
              <a:gd name="connsiteX2" fmla="*/ 148600 w 929650"/>
              <a:gd name="connsiteY2" fmla="*/ 145085 h 427688"/>
              <a:gd name="connsiteX3" fmla="*/ 56525 w 929650"/>
              <a:gd name="connsiteY3" fmla="*/ 424485 h 427688"/>
              <a:gd name="connsiteX4" fmla="*/ 69225 w 929650"/>
              <a:gd name="connsiteY4" fmla="*/ 291135 h 427688"/>
              <a:gd name="connsiteX5" fmla="*/ 34300 w 929650"/>
              <a:gd name="connsiteY5" fmla="*/ 205410 h 427688"/>
              <a:gd name="connsiteX6" fmla="*/ 624850 w 929650"/>
              <a:gd name="connsiteY6" fmla="*/ 5385 h 427688"/>
              <a:gd name="connsiteX7" fmla="*/ 278775 w 929650"/>
              <a:gd name="connsiteY7" fmla="*/ 65710 h 427688"/>
              <a:gd name="connsiteX8" fmla="*/ 758200 w 929650"/>
              <a:gd name="connsiteY8" fmla="*/ 157785 h 427688"/>
              <a:gd name="connsiteX9" fmla="*/ 929650 w 929650"/>
              <a:gd name="connsiteY9" fmla="*/ 218110 h 42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9650" h="427688">
                <a:moveTo>
                  <a:pt x="929650" y="218110"/>
                </a:moveTo>
                <a:cubicBezTo>
                  <a:pt x="772487" y="144820"/>
                  <a:pt x="615325" y="71531"/>
                  <a:pt x="485150" y="59360"/>
                </a:cubicBezTo>
                <a:cubicBezTo>
                  <a:pt x="354975" y="47189"/>
                  <a:pt x="220037" y="84231"/>
                  <a:pt x="148600" y="145085"/>
                </a:cubicBezTo>
                <a:cubicBezTo>
                  <a:pt x="77163" y="205939"/>
                  <a:pt x="69754" y="400143"/>
                  <a:pt x="56525" y="424485"/>
                </a:cubicBezTo>
                <a:cubicBezTo>
                  <a:pt x="43296" y="448827"/>
                  <a:pt x="72929" y="327647"/>
                  <a:pt x="69225" y="291135"/>
                </a:cubicBezTo>
                <a:cubicBezTo>
                  <a:pt x="65521" y="254623"/>
                  <a:pt x="-58304" y="253035"/>
                  <a:pt x="34300" y="205410"/>
                </a:cubicBezTo>
                <a:cubicBezTo>
                  <a:pt x="126904" y="157785"/>
                  <a:pt x="584104" y="28668"/>
                  <a:pt x="624850" y="5385"/>
                </a:cubicBezTo>
                <a:cubicBezTo>
                  <a:pt x="665596" y="-17898"/>
                  <a:pt x="256550" y="40310"/>
                  <a:pt x="278775" y="65710"/>
                </a:cubicBezTo>
                <a:cubicBezTo>
                  <a:pt x="301000" y="91110"/>
                  <a:pt x="758200" y="157785"/>
                  <a:pt x="758200" y="157785"/>
                </a:cubicBezTo>
                <a:lnTo>
                  <a:pt x="929650" y="218110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1" name="フリーフォーム: 図形 2230">
            <a:extLst>
              <a:ext uri="{FF2B5EF4-FFF2-40B4-BE49-F238E27FC236}">
                <a16:creationId xmlns:a16="http://schemas.microsoft.com/office/drawing/2014/main" id="{6B544BA3-7411-4C24-A1D6-2030399E6EBD}"/>
              </a:ext>
            </a:extLst>
          </p:cNvPr>
          <p:cNvSpPr/>
          <p:nvPr/>
        </p:nvSpPr>
        <p:spPr>
          <a:xfrm>
            <a:off x="3202523" y="2149675"/>
            <a:ext cx="1447967" cy="428452"/>
          </a:xfrm>
          <a:custGeom>
            <a:avLst/>
            <a:gdLst>
              <a:gd name="connsiteX0" fmla="*/ 1445677 w 1447967"/>
              <a:gd name="connsiteY0" fmla="*/ 428425 h 428452"/>
              <a:gd name="connsiteX1" fmla="*/ 905927 w 1447967"/>
              <a:gd name="connsiteY1" fmla="*/ 190300 h 428452"/>
              <a:gd name="connsiteX2" fmla="*/ 569377 w 1447967"/>
              <a:gd name="connsiteY2" fmla="*/ 276025 h 428452"/>
              <a:gd name="connsiteX3" fmla="*/ 23277 w 1447967"/>
              <a:gd name="connsiteY3" fmla="*/ 9325 h 428452"/>
              <a:gd name="connsiteX4" fmla="*/ 147102 w 1447967"/>
              <a:gd name="connsiteY4" fmla="*/ 76000 h 428452"/>
              <a:gd name="connsiteX5" fmla="*/ 569377 w 1447967"/>
              <a:gd name="connsiteY5" fmla="*/ 225225 h 428452"/>
              <a:gd name="connsiteX6" fmla="*/ 788452 w 1447967"/>
              <a:gd name="connsiteY6" fmla="*/ 196650 h 428452"/>
              <a:gd name="connsiteX7" fmla="*/ 1086902 w 1447967"/>
              <a:gd name="connsiteY7" fmla="*/ 206175 h 428452"/>
              <a:gd name="connsiteX8" fmla="*/ 1445677 w 1447967"/>
              <a:gd name="connsiteY8" fmla="*/ 428425 h 428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967" h="428452">
                <a:moveTo>
                  <a:pt x="1445677" y="428425"/>
                </a:moveTo>
                <a:cubicBezTo>
                  <a:pt x="1415515" y="425779"/>
                  <a:pt x="1051977" y="215700"/>
                  <a:pt x="905927" y="190300"/>
                </a:cubicBezTo>
                <a:cubicBezTo>
                  <a:pt x="759877" y="164900"/>
                  <a:pt x="716485" y="306187"/>
                  <a:pt x="569377" y="276025"/>
                </a:cubicBezTo>
                <a:cubicBezTo>
                  <a:pt x="422269" y="245863"/>
                  <a:pt x="93656" y="42662"/>
                  <a:pt x="23277" y="9325"/>
                </a:cubicBezTo>
                <a:cubicBezTo>
                  <a:pt x="-47102" y="-24012"/>
                  <a:pt x="56085" y="40017"/>
                  <a:pt x="147102" y="76000"/>
                </a:cubicBezTo>
                <a:cubicBezTo>
                  <a:pt x="238119" y="111983"/>
                  <a:pt x="462485" y="205117"/>
                  <a:pt x="569377" y="225225"/>
                </a:cubicBezTo>
                <a:cubicBezTo>
                  <a:pt x="676269" y="245333"/>
                  <a:pt x="702198" y="199825"/>
                  <a:pt x="788452" y="196650"/>
                </a:cubicBezTo>
                <a:cubicBezTo>
                  <a:pt x="874706" y="193475"/>
                  <a:pt x="973660" y="167546"/>
                  <a:pt x="1086902" y="206175"/>
                </a:cubicBezTo>
                <a:cubicBezTo>
                  <a:pt x="1200144" y="244804"/>
                  <a:pt x="1475839" y="431071"/>
                  <a:pt x="1445677" y="42842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2" name="フリーフォーム: 図形 2231">
            <a:extLst>
              <a:ext uri="{FF2B5EF4-FFF2-40B4-BE49-F238E27FC236}">
                <a16:creationId xmlns:a16="http://schemas.microsoft.com/office/drawing/2014/main" id="{416715F3-4437-4C16-A08B-1CFCCDAF27C2}"/>
              </a:ext>
            </a:extLst>
          </p:cNvPr>
          <p:cNvSpPr/>
          <p:nvPr/>
        </p:nvSpPr>
        <p:spPr>
          <a:xfrm>
            <a:off x="3116000" y="1760380"/>
            <a:ext cx="1479455" cy="692007"/>
          </a:xfrm>
          <a:custGeom>
            <a:avLst/>
            <a:gdLst>
              <a:gd name="connsiteX0" fmla="*/ 1417900 w 1479455"/>
              <a:gd name="connsiteY0" fmla="*/ 681195 h 692007"/>
              <a:gd name="connsiteX1" fmla="*/ 1329000 w 1479455"/>
              <a:gd name="connsiteY1" fmla="*/ 665320 h 692007"/>
              <a:gd name="connsiteX2" fmla="*/ 1001975 w 1479455"/>
              <a:gd name="connsiteY2" fmla="*/ 487520 h 692007"/>
              <a:gd name="connsiteX3" fmla="*/ 1478225 w 1479455"/>
              <a:gd name="connsiteY3" fmla="*/ 462120 h 692007"/>
              <a:gd name="connsiteX4" fmla="*/ 1100400 w 1479455"/>
              <a:gd name="connsiteY4" fmla="*/ 131920 h 692007"/>
              <a:gd name="connsiteX5" fmla="*/ 5025 w 1479455"/>
              <a:gd name="connsiteY5" fmla="*/ 1745 h 692007"/>
              <a:gd name="connsiteX6" fmla="*/ 719400 w 1479455"/>
              <a:gd name="connsiteY6" fmla="*/ 74770 h 692007"/>
              <a:gd name="connsiteX7" fmla="*/ 1341700 w 1479455"/>
              <a:gd name="connsiteY7" fmla="*/ 316070 h 692007"/>
              <a:gd name="connsiteX8" fmla="*/ 1436950 w 1479455"/>
              <a:gd name="connsiteY8" fmla="*/ 446245 h 692007"/>
              <a:gd name="connsiteX9" fmla="*/ 1198825 w 1479455"/>
              <a:gd name="connsiteY9" fmla="*/ 535145 h 692007"/>
              <a:gd name="connsiteX10" fmla="*/ 1154375 w 1479455"/>
              <a:gd name="connsiteY10" fmla="*/ 566895 h 692007"/>
              <a:gd name="connsiteX11" fmla="*/ 1417900 w 1479455"/>
              <a:gd name="connsiteY11" fmla="*/ 681195 h 69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79455" h="692007">
                <a:moveTo>
                  <a:pt x="1417900" y="681195"/>
                </a:moveTo>
                <a:cubicBezTo>
                  <a:pt x="1447004" y="697599"/>
                  <a:pt x="1398321" y="697599"/>
                  <a:pt x="1329000" y="665320"/>
                </a:cubicBezTo>
                <a:cubicBezTo>
                  <a:pt x="1259679" y="633041"/>
                  <a:pt x="977104" y="521387"/>
                  <a:pt x="1001975" y="487520"/>
                </a:cubicBezTo>
                <a:cubicBezTo>
                  <a:pt x="1026846" y="453653"/>
                  <a:pt x="1461821" y="521387"/>
                  <a:pt x="1478225" y="462120"/>
                </a:cubicBezTo>
                <a:cubicBezTo>
                  <a:pt x="1494629" y="402853"/>
                  <a:pt x="1345933" y="208649"/>
                  <a:pt x="1100400" y="131920"/>
                </a:cubicBezTo>
                <a:cubicBezTo>
                  <a:pt x="854867" y="55191"/>
                  <a:pt x="68525" y="11270"/>
                  <a:pt x="5025" y="1745"/>
                </a:cubicBezTo>
                <a:cubicBezTo>
                  <a:pt x="-58475" y="-7780"/>
                  <a:pt x="496621" y="22383"/>
                  <a:pt x="719400" y="74770"/>
                </a:cubicBezTo>
                <a:cubicBezTo>
                  <a:pt x="942179" y="127157"/>
                  <a:pt x="1222108" y="254158"/>
                  <a:pt x="1341700" y="316070"/>
                </a:cubicBezTo>
                <a:cubicBezTo>
                  <a:pt x="1461292" y="377982"/>
                  <a:pt x="1460762" y="409733"/>
                  <a:pt x="1436950" y="446245"/>
                </a:cubicBezTo>
                <a:cubicBezTo>
                  <a:pt x="1413138" y="482757"/>
                  <a:pt x="1245921" y="515037"/>
                  <a:pt x="1198825" y="535145"/>
                </a:cubicBezTo>
                <a:cubicBezTo>
                  <a:pt x="1151729" y="555253"/>
                  <a:pt x="1118392" y="543083"/>
                  <a:pt x="1154375" y="566895"/>
                </a:cubicBezTo>
                <a:cubicBezTo>
                  <a:pt x="1190358" y="590707"/>
                  <a:pt x="1388796" y="664791"/>
                  <a:pt x="1417900" y="68119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3" name="フリーフォーム: 図形 2232">
            <a:extLst>
              <a:ext uri="{FF2B5EF4-FFF2-40B4-BE49-F238E27FC236}">
                <a16:creationId xmlns:a16="http://schemas.microsoft.com/office/drawing/2014/main" id="{2574C365-C4D9-40EB-84B3-D67D2BF4F95D}"/>
              </a:ext>
            </a:extLst>
          </p:cNvPr>
          <p:cNvSpPr/>
          <p:nvPr/>
        </p:nvSpPr>
        <p:spPr>
          <a:xfrm>
            <a:off x="3139881" y="501260"/>
            <a:ext cx="757346" cy="1325983"/>
          </a:xfrm>
          <a:custGeom>
            <a:avLst/>
            <a:gdLst>
              <a:gd name="connsiteX0" fmla="*/ 1252 w 757346"/>
              <a:gd name="connsiteY0" fmla="*/ 2507 h 1325983"/>
              <a:gd name="connsiteX1" fmla="*/ 746319 w 757346"/>
              <a:gd name="connsiteY1" fmla="*/ 315773 h 1325983"/>
              <a:gd name="connsiteX2" fmla="*/ 458452 w 757346"/>
              <a:gd name="connsiteY2" fmla="*/ 1221707 h 1325983"/>
              <a:gd name="connsiteX3" fmla="*/ 619319 w 757346"/>
              <a:gd name="connsiteY3" fmla="*/ 1314840 h 1325983"/>
              <a:gd name="connsiteX4" fmla="*/ 331452 w 757346"/>
              <a:gd name="connsiteY4" fmla="*/ 1297907 h 1325983"/>
              <a:gd name="connsiteX5" fmla="*/ 378019 w 757346"/>
              <a:gd name="connsiteY5" fmla="*/ 1221707 h 1325983"/>
              <a:gd name="connsiteX6" fmla="*/ 695519 w 757346"/>
              <a:gd name="connsiteY6" fmla="*/ 455473 h 1325983"/>
              <a:gd name="connsiteX7" fmla="*/ 572752 w 757346"/>
              <a:gd name="connsiteY7" fmla="*/ 184540 h 1325983"/>
              <a:gd name="connsiteX8" fmla="*/ 1252 w 757346"/>
              <a:gd name="connsiteY8" fmla="*/ 2507 h 1325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7346" h="1325983">
                <a:moveTo>
                  <a:pt x="1252" y="2507"/>
                </a:moveTo>
                <a:cubicBezTo>
                  <a:pt x="30180" y="24379"/>
                  <a:pt x="670119" y="112573"/>
                  <a:pt x="746319" y="315773"/>
                </a:cubicBezTo>
                <a:cubicBezTo>
                  <a:pt x="822519" y="518973"/>
                  <a:pt x="479619" y="1055196"/>
                  <a:pt x="458452" y="1221707"/>
                </a:cubicBezTo>
                <a:cubicBezTo>
                  <a:pt x="437285" y="1388218"/>
                  <a:pt x="640486" y="1302140"/>
                  <a:pt x="619319" y="1314840"/>
                </a:cubicBezTo>
                <a:cubicBezTo>
                  <a:pt x="598152" y="1327540"/>
                  <a:pt x="371669" y="1313429"/>
                  <a:pt x="331452" y="1297907"/>
                </a:cubicBezTo>
                <a:cubicBezTo>
                  <a:pt x="291235" y="1282385"/>
                  <a:pt x="317341" y="1362113"/>
                  <a:pt x="378019" y="1221707"/>
                </a:cubicBezTo>
                <a:cubicBezTo>
                  <a:pt x="438697" y="1081301"/>
                  <a:pt x="663064" y="628334"/>
                  <a:pt x="695519" y="455473"/>
                </a:cubicBezTo>
                <a:cubicBezTo>
                  <a:pt x="727974" y="282612"/>
                  <a:pt x="692696" y="262151"/>
                  <a:pt x="572752" y="184540"/>
                </a:cubicBezTo>
                <a:cubicBezTo>
                  <a:pt x="452808" y="106929"/>
                  <a:pt x="-27676" y="-19365"/>
                  <a:pt x="1252" y="250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4" name="フリーフォーム: 図形 2233">
            <a:extLst>
              <a:ext uri="{FF2B5EF4-FFF2-40B4-BE49-F238E27FC236}">
                <a16:creationId xmlns:a16="http://schemas.microsoft.com/office/drawing/2014/main" id="{815A5925-AE86-4358-888E-83D54DB0E3F2}"/>
              </a:ext>
            </a:extLst>
          </p:cNvPr>
          <p:cNvSpPr/>
          <p:nvPr/>
        </p:nvSpPr>
        <p:spPr>
          <a:xfrm>
            <a:off x="4562939" y="186412"/>
            <a:ext cx="542782" cy="1042053"/>
          </a:xfrm>
          <a:custGeom>
            <a:avLst/>
            <a:gdLst>
              <a:gd name="connsiteX0" fmla="*/ 76794 w 542782"/>
              <a:gd name="connsiteY0" fmla="*/ 21021 h 1042053"/>
              <a:gd name="connsiteX1" fmla="*/ 186861 w 542782"/>
              <a:gd name="connsiteY1" fmla="*/ 46421 h 1042053"/>
              <a:gd name="connsiteX2" fmla="*/ 542461 w 542782"/>
              <a:gd name="connsiteY2" fmla="*/ 410488 h 1042053"/>
              <a:gd name="connsiteX3" fmla="*/ 119128 w 542782"/>
              <a:gd name="connsiteY3" fmla="*/ 829588 h 1042053"/>
              <a:gd name="connsiteX4" fmla="*/ 381594 w 542782"/>
              <a:gd name="connsiteY4" fmla="*/ 1041255 h 1042053"/>
              <a:gd name="connsiteX5" fmla="*/ 102194 w 542782"/>
              <a:gd name="connsiteY5" fmla="*/ 897321 h 1042053"/>
              <a:gd name="connsiteX6" fmla="*/ 21761 w 542782"/>
              <a:gd name="connsiteY6" fmla="*/ 778788 h 1042053"/>
              <a:gd name="connsiteX7" fmla="*/ 470494 w 542782"/>
              <a:gd name="connsiteY7" fmla="*/ 473988 h 1042053"/>
              <a:gd name="connsiteX8" fmla="*/ 313861 w 542782"/>
              <a:gd name="connsiteY8" fmla="*/ 194588 h 1042053"/>
              <a:gd name="connsiteX9" fmla="*/ 76794 w 542782"/>
              <a:gd name="connsiteY9" fmla="*/ 21021 h 104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782" h="1042053">
                <a:moveTo>
                  <a:pt x="76794" y="21021"/>
                </a:moveTo>
                <a:cubicBezTo>
                  <a:pt x="55627" y="-3674"/>
                  <a:pt x="109250" y="-18490"/>
                  <a:pt x="186861" y="46421"/>
                </a:cubicBezTo>
                <a:cubicBezTo>
                  <a:pt x="264472" y="111332"/>
                  <a:pt x="553750" y="279960"/>
                  <a:pt x="542461" y="410488"/>
                </a:cubicBezTo>
                <a:cubicBezTo>
                  <a:pt x="531172" y="541016"/>
                  <a:pt x="145939" y="724460"/>
                  <a:pt x="119128" y="829588"/>
                </a:cubicBezTo>
                <a:cubicBezTo>
                  <a:pt x="92317" y="934716"/>
                  <a:pt x="384416" y="1029966"/>
                  <a:pt x="381594" y="1041255"/>
                </a:cubicBezTo>
                <a:cubicBezTo>
                  <a:pt x="378772" y="1052544"/>
                  <a:pt x="162166" y="941066"/>
                  <a:pt x="102194" y="897321"/>
                </a:cubicBezTo>
                <a:cubicBezTo>
                  <a:pt x="42222" y="853577"/>
                  <a:pt x="-39622" y="849343"/>
                  <a:pt x="21761" y="778788"/>
                </a:cubicBezTo>
                <a:cubicBezTo>
                  <a:pt x="83144" y="708233"/>
                  <a:pt x="421811" y="571355"/>
                  <a:pt x="470494" y="473988"/>
                </a:cubicBezTo>
                <a:cubicBezTo>
                  <a:pt x="519177" y="376621"/>
                  <a:pt x="382300" y="275021"/>
                  <a:pt x="313861" y="194588"/>
                </a:cubicBezTo>
                <a:cubicBezTo>
                  <a:pt x="245422" y="114155"/>
                  <a:pt x="97961" y="45716"/>
                  <a:pt x="76794" y="2102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5" name="フリーフォーム: 図形 2234">
            <a:extLst>
              <a:ext uri="{FF2B5EF4-FFF2-40B4-BE49-F238E27FC236}">
                <a16:creationId xmlns:a16="http://schemas.microsoft.com/office/drawing/2014/main" id="{506C18FD-B634-4592-B0BE-796EB1F0397A}"/>
              </a:ext>
            </a:extLst>
          </p:cNvPr>
          <p:cNvSpPr/>
          <p:nvPr/>
        </p:nvSpPr>
        <p:spPr>
          <a:xfrm>
            <a:off x="4152027" y="275239"/>
            <a:ext cx="622580" cy="542848"/>
          </a:xfrm>
          <a:custGeom>
            <a:avLst/>
            <a:gdLst>
              <a:gd name="connsiteX0" fmla="*/ 618940 w 622580"/>
              <a:gd name="connsiteY0" fmla="*/ 8394 h 542848"/>
              <a:gd name="connsiteX1" fmla="*/ 288740 w 622580"/>
              <a:gd name="connsiteY1" fmla="*/ 156561 h 542848"/>
              <a:gd name="connsiteX2" fmla="*/ 161740 w 622580"/>
              <a:gd name="connsiteY2" fmla="*/ 380928 h 542848"/>
              <a:gd name="connsiteX3" fmla="*/ 551206 w 622580"/>
              <a:gd name="connsiteY3" fmla="*/ 541794 h 542848"/>
              <a:gd name="connsiteX4" fmla="*/ 81306 w 622580"/>
              <a:gd name="connsiteY4" fmla="*/ 448661 h 542848"/>
              <a:gd name="connsiteX5" fmla="*/ 51673 w 622580"/>
              <a:gd name="connsiteY5" fmla="*/ 410561 h 542848"/>
              <a:gd name="connsiteX6" fmla="*/ 618940 w 622580"/>
              <a:gd name="connsiteY6" fmla="*/ 8394 h 542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580" h="542848">
                <a:moveTo>
                  <a:pt x="618940" y="8394"/>
                </a:moveTo>
                <a:cubicBezTo>
                  <a:pt x="658451" y="-33939"/>
                  <a:pt x="364940" y="94472"/>
                  <a:pt x="288740" y="156561"/>
                </a:cubicBezTo>
                <a:cubicBezTo>
                  <a:pt x="212540" y="218650"/>
                  <a:pt x="117996" y="316723"/>
                  <a:pt x="161740" y="380928"/>
                </a:cubicBezTo>
                <a:cubicBezTo>
                  <a:pt x="205484" y="445133"/>
                  <a:pt x="564612" y="530505"/>
                  <a:pt x="551206" y="541794"/>
                </a:cubicBezTo>
                <a:cubicBezTo>
                  <a:pt x="537800" y="553083"/>
                  <a:pt x="164561" y="470533"/>
                  <a:pt x="81306" y="448661"/>
                </a:cubicBezTo>
                <a:cubicBezTo>
                  <a:pt x="-1949" y="426789"/>
                  <a:pt x="-36521" y="481822"/>
                  <a:pt x="51673" y="410561"/>
                </a:cubicBezTo>
                <a:cubicBezTo>
                  <a:pt x="139867" y="339300"/>
                  <a:pt x="579429" y="50727"/>
                  <a:pt x="618940" y="839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6" name="フリーフォーム: 図形 2235">
            <a:extLst>
              <a:ext uri="{FF2B5EF4-FFF2-40B4-BE49-F238E27FC236}">
                <a16:creationId xmlns:a16="http://schemas.microsoft.com/office/drawing/2014/main" id="{A935E6E4-5968-4188-AF6F-8225FD498089}"/>
              </a:ext>
            </a:extLst>
          </p:cNvPr>
          <p:cNvSpPr/>
          <p:nvPr/>
        </p:nvSpPr>
        <p:spPr>
          <a:xfrm>
            <a:off x="7323745" y="1065362"/>
            <a:ext cx="1012290" cy="554677"/>
          </a:xfrm>
          <a:custGeom>
            <a:avLst/>
            <a:gdLst>
              <a:gd name="connsiteX0" fmla="*/ 42255 w 1012290"/>
              <a:gd name="connsiteY0" fmla="*/ 22605 h 554677"/>
              <a:gd name="connsiteX1" fmla="*/ 76122 w 1012290"/>
              <a:gd name="connsiteY1" fmla="*/ 86105 h 554677"/>
              <a:gd name="connsiteX2" fmla="*/ 664555 w 1012290"/>
              <a:gd name="connsiteY2" fmla="*/ 424771 h 554677"/>
              <a:gd name="connsiteX3" fmla="*/ 1007455 w 1012290"/>
              <a:gd name="connsiteY3" fmla="*/ 551771 h 554677"/>
              <a:gd name="connsiteX4" fmla="*/ 833888 w 1012290"/>
              <a:gd name="connsiteY4" fmla="*/ 505205 h 554677"/>
              <a:gd name="connsiteX5" fmla="*/ 397855 w 1012290"/>
              <a:gd name="connsiteY5" fmla="*/ 407838 h 554677"/>
              <a:gd name="connsiteX6" fmla="*/ 42255 w 1012290"/>
              <a:gd name="connsiteY6" fmla="*/ 22605 h 554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12290" h="554677">
                <a:moveTo>
                  <a:pt x="42255" y="22605"/>
                </a:moveTo>
                <a:cubicBezTo>
                  <a:pt x="-11367" y="-31017"/>
                  <a:pt x="-27595" y="19077"/>
                  <a:pt x="76122" y="86105"/>
                </a:cubicBezTo>
                <a:cubicBezTo>
                  <a:pt x="179839" y="153133"/>
                  <a:pt x="509333" y="347160"/>
                  <a:pt x="664555" y="424771"/>
                </a:cubicBezTo>
                <a:cubicBezTo>
                  <a:pt x="819777" y="502382"/>
                  <a:pt x="979233" y="538365"/>
                  <a:pt x="1007455" y="551771"/>
                </a:cubicBezTo>
                <a:cubicBezTo>
                  <a:pt x="1035677" y="565177"/>
                  <a:pt x="935488" y="529194"/>
                  <a:pt x="833888" y="505205"/>
                </a:cubicBezTo>
                <a:cubicBezTo>
                  <a:pt x="732288" y="481216"/>
                  <a:pt x="531910" y="488271"/>
                  <a:pt x="397855" y="407838"/>
                </a:cubicBezTo>
                <a:cubicBezTo>
                  <a:pt x="263800" y="327405"/>
                  <a:pt x="95877" y="76227"/>
                  <a:pt x="42255" y="22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7" name="フリーフォーム: 図形 2236">
            <a:extLst>
              <a:ext uri="{FF2B5EF4-FFF2-40B4-BE49-F238E27FC236}">
                <a16:creationId xmlns:a16="http://schemas.microsoft.com/office/drawing/2014/main" id="{22E878F7-F167-4D67-9D03-7BC6E2C09E9D}"/>
              </a:ext>
            </a:extLst>
          </p:cNvPr>
          <p:cNvSpPr/>
          <p:nvPr/>
        </p:nvSpPr>
        <p:spPr>
          <a:xfrm>
            <a:off x="7945941" y="1894562"/>
            <a:ext cx="555398" cy="190321"/>
          </a:xfrm>
          <a:custGeom>
            <a:avLst/>
            <a:gdLst>
              <a:gd name="connsiteX0" fmla="*/ 26 w 555398"/>
              <a:gd name="connsiteY0" fmla="*/ 1971 h 190321"/>
              <a:gd name="connsiteX1" fmla="*/ 461459 w 555398"/>
              <a:gd name="connsiteY1" fmla="*/ 61238 h 190321"/>
              <a:gd name="connsiteX2" fmla="*/ 554592 w 555398"/>
              <a:gd name="connsiteY2" fmla="*/ 188238 h 190321"/>
              <a:gd name="connsiteX3" fmla="*/ 440292 w 555398"/>
              <a:gd name="connsiteY3" fmla="*/ 128971 h 190321"/>
              <a:gd name="connsiteX4" fmla="*/ 26 w 555398"/>
              <a:gd name="connsiteY4" fmla="*/ 1971 h 190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5398" h="190321">
                <a:moveTo>
                  <a:pt x="26" y="1971"/>
                </a:moveTo>
                <a:cubicBezTo>
                  <a:pt x="3554" y="-9318"/>
                  <a:pt x="369031" y="30194"/>
                  <a:pt x="461459" y="61238"/>
                </a:cubicBezTo>
                <a:cubicBezTo>
                  <a:pt x="553887" y="92282"/>
                  <a:pt x="558120" y="176949"/>
                  <a:pt x="554592" y="188238"/>
                </a:cubicBezTo>
                <a:cubicBezTo>
                  <a:pt x="551064" y="199527"/>
                  <a:pt x="540481" y="162838"/>
                  <a:pt x="440292" y="128971"/>
                </a:cubicBezTo>
                <a:cubicBezTo>
                  <a:pt x="340103" y="95104"/>
                  <a:pt x="-3502" y="13260"/>
                  <a:pt x="26" y="1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8" name="フリーフォーム: 図形 2237">
            <a:extLst>
              <a:ext uri="{FF2B5EF4-FFF2-40B4-BE49-F238E27FC236}">
                <a16:creationId xmlns:a16="http://schemas.microsoft.com/office/drawing/2014/main" id="{08AFB27E-7432-4FDE-B7CE-016C67F958B9}"/>
              </a:ext>
            </a:extLst>
          </p:cNvPr>
          <p:cNvSpPr/>
          <p:nvPr/>
        </p:nvSpPr>
        <p:spPr>
          <a:xfrm>
            <a:off x="7702347" y="2059954"/>
            <a:ext cx="807601" cy="447104"/>
          </a:xfrm>
          <a:custGeom>
            <a:avLst/>
            <a:gdLst>
              <a:gd name="connsiteX0" fmla="*/ 40420 w 807601"/>
              <a:gd name="connsiteY0" fmla="*/ 14379 h 447104"/>
              <a:gd name="connsiteX1" fmla="*/ 125086 w 807601"/>
              <a:gd name="connsiteY1" fmla="*/ 52479 h 447104"/>
              <a:gd name="connsiteX2" fmla="*/ 637320 w 807601"/>
              <a:gd name="connsiteY2" fmla="*/ 204879 h 447104"/>
              <a:gd name="connsiteX3" fmla="*/ 806653 w 807601"/>
              <a:gd name="connsiteY3" fmla="*/ 446179 h 447104"/>
              <a:gd name="connsiteX4" fmla="*/ 666953 w 807601"/>
              <a:gd name="connsiteY4" fmla="*/ 276846 h 447104"/>
              <a:gd name="connsiteX5" fmla="*/ 40420 w 807601"/>
              <a:gd name="connsiteY5" fmla="*/ 14379 h 447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601" h="447104">
                <a:moveTo>
                  <a:pt x="40420" y="14379"/>
                </a:moveTo>
                <a:cubicBezTo>
                  <a:pt x="-49891" y="-23015"/>
                  <a:pt x="25603" y="20729"/>
                  <a:pt x="125086" y="52479"/>
                </a:cubicBezTo>
                <a:cubicBezTo>
                  <a:pt x="224569" y="84229"/>
                  <a:pt x="523726" y="139262"/>
                  <a:pt x="637320" y="204879"/>
                </a:cubicBezTo>
                <a:cubicBezTo>
                  <a:pt x="750915" y="270496"/>
                  <a:pt x="801714" y="434185"/>
                  <a:pt x="806653" y="446179"/>
                </a:cubicBezTo>
                <a:cubicBezTo>
                  <a:pt x="811592" y="458174"/>
                  <a:pt x="801714" y="350929"/>
                  <a:pt x="666953" y="276846"/>
                </a:cubicBezTo>
                <a:cubicBezTo>
                  <a:pt x="532192" y="202763"/>
                  <a:pt x="130731" y="51773"/>
                  <a:pt x="40420" y="143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9" name="フリーフォーム: 図形 2238">
            <a:extLst>
              <a:ext uri="{FF2B5EF4-FFF2-40B4-BE49-F238E27FC236}">
                <a16:creationId xmlns:a16="http://schemas.microsoft.com/office/drawing/2014/main" id="{752ED9CA-2456-4B65-8BFB-2B6953A4D213}"/>
              </a:ext>
            </a:extLst>
          </p:cNvPr>
          <p:cNvSpPr/>
          <p:nvPr/>
        </p:nvSpPr>
        <p:spPr>
          <a:xfrm>
            <a:off x="7517297" y="2239509"/>
            <a:ext cx="911270" cy="372667"/>
          </a:xfrm>
          <a:custGeom>
            <a:avLst/>
            <a:gdLst>
              <a:gd name="connsiteX0" fmla="*/ 18036 w 911270"/>
              <a:gd name="connsiteY0" fmla="*/ 12624 h 372667"/>
              <a:gd name="connsiteX1" fmla="*/ 85770 w 911270"/>
              <a:gd name="connsiteY1" fmla="*/ 84591 h 372667"/>
              <a:gd name="connsiteX2" fmla="*/ 547203 w 911270"/>
              <a:gd name="connsiteY2" fmla="*/ 313191 h 372667"/>
              <a:gd name="connsiteX3" fmla="*/ 911270 w 911270"/>
              <a:gd name="connsiteY3" fmla="*/ 321658 h 372667"/>
              <a:gd name="connsiteX4" fmla="*/ 547203 w 911270"/>
              <a:gd name="connsiteY4" fmla="*/ 372458 h 372667"/>
              <a:gd name="connsiteX5" fmla="*/ 301670 w 911270"/>
              <a:gd name="connsiteY5" fmla="*/ 321658 h 372667"/>
              <a:gd name="connsiteX6" fmla="*/ 18036 w 911270"/>
              <a:gd name="connsiteY6" fmla="*/ 12624 h 372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1270" h="372667">
                <a:moveTo>
                  <a:pt x="18036" y="12624"/>
                </a:moveTo>
                <a:cubicBezTo>
                  <a:pt x="-17947" y="-26887"/>
                  <a:pt x="-2424" y="34497"/>
                  <a:pt x="85770" y="84591"/>
                </a:cubicBezTo>
                <a:cubicBezTo>
                  <a:pt x="173964" y="134685"/>
                  <a:pt x="409620" y="273680"/>
                  <a:pt x="547203" y="313191"/>
                </a:cubicBezTo>
                <a:cubicBezTo>
                  <a:pt x="684786" y="352702"/>
                  <a:pt x="911270" y="311780"/>
                  <a:pt x="911270" y="321658"/>
                </a:cubicBezTo>
                <a:cubicBezTo>
                  <a:pt x="911270" y="331536"/>
                  <a:pt x="648803" y="372458"/>
                  <a:pt x="547203" y="372458"/>
                </a:cubicBezTo>
                <a:cubicBezTo>
                  <a:pt x="445603" y="372458"/>
                  <a:pt x="392687" y="378808"/>
                  <a:pt x="301670" y="321658"/>
                </a:cubicBezTo>
                <a:cubicBezTo>
                  <a:pt x="210653" y="264508"/>
                  <a:pt x="54019" y="52135"/>
                  <a:pt x="18036" y="126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0" name="フリーフォーム: 図形 2239">
            <a:extLst>
              <a:ext uri="{FF2B5EF4-FFF2-40B4-BE49-F238E27FC236}">
                <a16:creationId xmlns:a16="http://schemas.microsoft.com/office/drawing/2014/main" id="{38B58D74-DE09-4B2B-B6EF-786AD9B4D967}"/>
              </a:ext>
            </a:extLst>
          </p:cNvPr>
          <p:cNvSpPr/>
          <p:nvPr/>
        </p:nvSpPr>
        <p:spPr>
          <a:xfrm>
            <a:off x="8081023" y="3255430"/>
            <a:ext cx="244328" cy="317506"/>
          </a:xfrm>
          <a:custGeom>
            <a:avLst/>
            <a:gdLst>
              <a:gd name="connsiteX0" fmla="*/ 131644 w 244328"/>
              <a:gd name="connsiteY0" fmla="*/ 3 h 317506"/>
              <a:gd name="connsiteX1" fmla="*/ 241710 w 244328"/>
              <a:gd name="connsiteY1" fmla="*/ 165103 h 317506"/>
              <a:gd name="connsiteX2" fmla="*/ 410 w 244328"/>
              <a:gd name="connsiteY2" fmla="*/ 317503 h 317506"/>
              <a:gd name="connsiteX3" fmla="*/ 182444 w 244328"/>
              <a:gd name="connsiteY3" fmla="*/ 169337 h 317506"/>
              <a:gd name="connsiteX4" fmla="*/ 131644 w 244328"/>
              <a:gd name="connsiteY4" fmla="*/ 3 h 31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4328" h="317506">
                <a:moveTo>
                  <a:pt x="131644" y="3"/>
                </a:moveTo>
                <a:cubicBezTo>
                  <a:pt x="141522" y="-703"/>
                  <a:pt x="263582" y="112186"/>
                  <a:pt x="241710" y="165103"/>
                </a:cubicBezTo>
                <a:cubicBezTo>
                  <a:pt x="219838" y="218020"/>
                  <a:pt x="10288" y="316797"/>
                  <a:pt x="410" y="317503"/>
                </a:cubicBezTo>
                <a:cubicBezTo>
                  <a:pt x="-9468" y="318209"/>
                  <a:pt x="161983" y="222254"/>
                  <a:pt x="182444" y="169337"/>
                </a:cubicBezTo>
                <a:cubicBezTo>
                  <a:pt x="202905" y="116420"/>
                  <a:pt x="121766" y="709"/>
                  <a:pt x="13164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1" name="フリーフォーム: 図形 2240">
            <a:extLst>
              <a:ext uri="{FF2B5EF4-FFF2-40B4-BE49-F238E27FC236}">
                <a16:creationId xmlns:a16="http://schemas.microsoft.com/office/drawing/2014/main" id="{A638ED5F-56AA-487F-978B-18D6E793EF92}"/>
              </a:ext>
            </a:extLst>
          </p:cNvPr>
          <p:cNvSpPr/>
          <p:nvPr/>
        </p:nvSpPr>
        <p:spPr>
          <a:xfrm>
            <a:off x="5022691" y="3624262"/>
            <a:ext cx="219062" cy="159931"/>
          </a:xfrm>
          <a:custGeom>
            <a:avLst/>
            <a:gdLst>
              <a:gd name="connsiteX0" fmla="*/ 3334 w 219062"/>
              <a:gd name="connsiteY0" fmla="*/ 66676 h 159931"/>
              <a:gd name="connsiteX1" fmla="*/ 209709 w 219062"/>
              <a:gd name="connsiteY1" fmla="*/ 1 h 159931"/>
              <a:gd name="connsiteX2" fmla="*/ 182722 w 219062"/>
              <a:gd name="connsiteY2" fmla="*/ 65088 h 159931"/>
              <a:gd name="connsiteX3" fmla="*/ 173197 w 219062"/>
              <a:gd name="connsiteY3" fmla="*/ 150813 h 159931"/>
              <a:gd name="connsiteX4" fmla="*/ 87472 w 219062"/>
              <a:gd name="connsiteY4" fmla="*/ 149226 h 159931"/>
              <a:gd name="connsiteX5" fmla="*/ 3334 w 219062"/>
              <a:gd name="connsiteY5" fmla="*/ 66676 h 15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062" h="159931">
                <a:moveTo>
                  <a:pt x="3334" y="66676"/>
                </a:moveTo>
                <a:cubicBezTo>
                  <a:pt x="23707" y="41805"/>
                  <a:pt x="179811" y="266"/>
                  <a:pt x="209709" y="1"/>
                </a:cubicBezTo>
                <a:cubicBezTo>
                  <a:pt x="239607" y="-264"/>
                  <a:pt x="188807" y="39953"/>
                  <a:pt x="182722" y="65088"/>
                </a:cubicBezTo>
                <a:cubicBezTo>
                  <a:pt x="176637" y="90223"/>
                  <a:pt x="189072" y="136790"/>
                  <a:pt x="173197" y="150813"/>
                </a:cubicBezTo>
                <a:cubicBezTo>
                  <a:pt x="157322" y="164836"/>
                  <a:pt x="113401" y="161397"/>
                  <a:pt x="87472" y="149226"/>
                </a:cubicBezTo>
                <a:cubicBezTo>
                  <a:pt x="61543" y="137055"/>
                  <a:pt x="-17039" y="91547"/>
                  <a:pt x="3334" y="6667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2" name="フリーフォーム: 図形 2241">
            <a:extLst>
              <a:ext uri="{FF2B5EF4-FFF2-40B4-BE49-F238E27FC236}">
                <a16:creationId xmlns:a16="http://schemas.microsoft.com/office/drawing/2014/main" id="{D9B0EBEF-BC1B-4691-AD4A-06F951E9CC05}"/>
              </a:ext>
            </a:extLst>
          </p:cNvPr>
          <p:cNvSpPr/>
          <p:nvPr/>
        </p:nvSpPr>
        <p:spPr>
          <a:xfrm>
            <a:off x="5330817" y="4070291"/>
            <a:ext cx="362444" cy="66911"/>
          </a:xfrm>
          <a:custGeom>
            <a:avLst/>
            <a:gdLst>
              <a:gd name="connsiteX0" fmla="*/ 8 w 362444"/>
              <a:gd name="connsiteY0" fmla="*/ 33397 h 66911"/>
              <a:gd name="connsiteX1" fmla="*/ 198446 w 362444"/>
              <a:gd name="connsiteY1" fmla="*/ 66734 h 66911"/>
              <a:gd name="connsiteX2" fmla="*/ 288933 w 362444"/>
              <a:gd name="connsiteY2" fmla="*/ 44509 h 66911"/>
              <a:gd name="connsiteX3" fmla="*/ 360371 w 362444"/>
              <a:gd name="connsiteY3" fmla="*/ 59 h 66911"/>
              <a:gd name="connsiteX4" fmla="*/ 206383 w 362444"/>
              <a:gd name="connsiteY4" fmla="*/ 34984 h 66911"/>
              <a:gd name="connsiteX5" fmla="*/ 8 w 362444"/>
              <a:gd name="connsiteY5" fmla="*/ 33397 h 66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2444" h="66911">
                <a:moveTo>
                  <a:pt x="8" y="33397"/>
                </a:moveTo>
                <a:cubicBezTo>
                  <a:pt x="-1315" y="38689"/>
                  <a:pt x="150292" y="64882"/>
                  <a:pt x="198446" y="66734"/>
                </a:cubicBezTo>
                <a:cubicBezTo>
                  <a:pt x="246600" y="68586"/>
                  <a:pt x="261946" y="55621"/>
                  <a:pt x="288933" y="44509"/>
                </a:cubicBezTo>
                <a:cubicBezTo>
                  <a:pt x="315920" y="33397"/>
                  <a:pt x="374129" y="1646"/>
                  <a:pt x="360371" y="59"/>
                </a:cubicBezTo>
                <a:cubicBezTo>
                  <a:pt x="346613" y="-1528"/>
                  <a:pt x="265121" y="29163"/>
                  <a:pt x="206383" y="34984"/>
                </a:cubicBezTo>
                <a:cubicBezTo>
                  <a:pt x="147646" y="40805"/>
                  <a:pt x="1331" y="28105"/>
                  <a:pt x="8" y="3339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3" name="フリーフォーム: 図形 2242">
            <a:extLst>
              <a:ext uri="{FF2B5EF4-FFF2-40B4-BE49-F238E27FC236}">
                <a16:creationId xmlns:a16="http://schemas.microsoft.com/office/drawing/2014/main" id="{B37F9FD4-D105-41FE-86AC-90FD55E08B8A}"/>
              </a:ext>
            </a:extLst>
          </p:cNvPr>
          <p:cNvSpPr/>
          <p:nvPr/>
        </p:nvSpPr>
        <p:spPr>
          <a:xfrm>
            <a:off x="5418132" y="4929102"/>
            <a:ext cx="282184" cy="183523"/>
          </a:xfrm>
          <a:custGeom>
            <a:avLst/>
            <a:gdLst>
              <a:gd name="connsiteX0" fmla="*/ 104781 w 282184"/>
              <a:gd name="connsiteY0" fmla="*/ 86 h 183523"/>
              <a:gd name="connsiteX1" fmla="*/ 274643 w 282184"/>
              <a:gd name="connsiteY1" fmla="*/ 92161 h 183523"/>
              <a:gd name="connsiteX2" fmla="*/ 249243 w 282184"/>
              <a:gd name="connsiteY2" fmla="*/ 142961 h 183523"/>
              <a:gd name="connsiteX3" fmla="*/ 220668 w 282184"/>
              <a:gd name="connsiteY3" fmla="*/ 182648 h 183523"/>
              <a:gd name="connsiteX4" fmla="*/ 103193 w 282184"/>
              <a:gd name="connsiteY4" fmla="*/ 165186 h 183523"/>
              <a:gd name="connsiteX5" fmla="*/ 6 w 282184"/>
              <a:gd name="connsiteY5" fmla="*/ 106448 h 183523"/>
              <a:gd name="connsiteX6" fmla="*/ 107956 w 282184"/>
              <a:gd name="connsiteY6" fmla="*/ 109623 h 183523"/>
              <a:gd name="connsiteX7" fmla="*/ 104781 w 282184"/>
              <a:gd name="connsiteY7" fmla="*/ 86 h 18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184" h="183523">
                <a:moveTo>
                  <a:pt x="104781" y="86"/>
                </a:moveTo>
                <a:cubicBezTo>
                  <a:pt x="132562" y="-2824"/>
                  <a:pt x="250566" y="68349"/>
                  <a:pt x="274643" y="92161"/>
                </a:cubicBezTo>
                <a:cubicBezTo>
                  <a:pt x="298720" y="115973"/>
                  <a:pt x="258239" y="127880"/>
                  <a:pt x="249243" y="142961"/>
                </a:cubicBezTo>
                <a:cubicBezTo>
                  <a:pt x="240247" y="158042"/>
                  <a:pt x="245010" y="178944"/>
                  <a:pt x="220668" y="182648"/>
                </a:cubicBezTo>
                <a:cubicBezTo>
                  <a:pt x="196326" y="186352"/>
                  <a:pt x="139970" y="177886"/>
                  <a:pt x="103193" y="165186"/>
                </a:cubicBezTo>
                <a:cubicBezTo>
                  <a:pt x="66416" y="152486"/>
                  <a:pt x="-788" y="115708"/>
                  <a:pt x="6" y="106448"/>
                </a:cubicBezTo>
                <a:cubicBezTo>
                  <a:pt x="800" y="97188"/>
                  <a:pt x="88641" y="122588"/>
                  <a:pt x="107956" y="109623"/>
                </a:cubicBezTo>
                <a:cubicBezTo>
                  <a:pt x="127271" y="96659"/>
                  <a:pt x="77000" y="2996"/>
                  <a:pt x="104781" y="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4" name="フリーフォーム: 図形 2243">
            <a:extLst>
              <a:ext uri="{FF2B5EF4-FFF2-40B4-BE49-F238E27FC236}">
                <a16:creationId xmlns:a16="http://schemas.microsoft.com/office/drawing/2014/main" id="{B2AB8B9D-B154-4752-B337-A8E45EB2B802}"/>
              </a:ext>
            </a:extLst>
          </p:cNvPr>
          <p:cNvSpPr/>
          <p:nvPr/>
        </p:nvSpPr>
        <p:spPr>
          <a:xfrm>
            <a:off x="5142022" y="5097171"/>
            <a:ext cx="242263" cy="157464"/>
          </a:xfrm>
          <a:custGeom>
            <a:avLst/>
            <a:gdLst>
              <a:gd name="connsiteX0" fmla="*/ 12591 w 242263"/>
              <a:gd name="connsiteY0" fmla="*/ 3467 h 157464"/>
              <a:gd name="connsiteX1" fmla="*/ 63391 w 242263"/>
              <a:gd name="connsiteY1" fmla="*/ 20929 h 157464"/>
              <a:gd name="connsiteX2" fmla="*/ 241191 w 242263"/>
              <a:gd name="connsiteY2" fmla="*/ 65379 h 157464"/>
              <a:gd name="connsiteX3" fmla="*/ 131653 w 242263"/>
              <a:gd name="connsiteY3" fmla="*/ 122529 h 157464"/>
              <a:gd name="connsiteX4" fmla="*/ 7828 w 242263"/>
              <a:gd name="connsiteY4" fmla="*/ 157454 h 157464"/>
              <a:gd name="connsiteX5" fmla="*/ 12591 w 242263"/>
              <a:gd name="connsiteY5" fmla="*/ 119354 h 157464"/>
              <a:gd name="connsiteX6" fmla="*/ 11003 w 242263"/>
              <a:gd name="connsiteY6" fmla="*/ 100304 h 157464"/>
              <a:gd name="connsiteX7" fmla="*/ 4653 w 242263"/>
              <a:gd name="connsiteY7" fmla="*/ 87604 h 157464"/>
              <a:gd name="connsiteX8" fmla="*/ 12591 w 242263"/>
              <a:gd name="connsiteY8" fmla="*/ 3467 h 15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63" h="157464">
                <a:moveTo>
                  <a:pt x="12591" y="3467"/>
                </a:moveTo>
                <a:cubicBezTo>
                  <a:pt x="22381" y="-7646"/>
                  <a:pt x="25291" y="10610"/>
                  <a:pt x="63391" y="20929"/>
                </a:cubicBezTo>
                <a:cubicBezTo>
                  <a:pt x="101491" y="31248"/>
                  <a:pt x="229814" y="48446"/>
                  <a:pt x="241191" y="65379"/>
                </a:cubicBezTo>
                <a:cubicBezTo>
                  <a:pt x="252568" y="82312"/>
                  <a:pt x="170547" y="107183"/>
                  <a:pt x="131653" y="122529"/>
                </a:cubicBezTo>
                <a:cubicBezTo>
                  <a:pt x="92759" y="137875"/>
                  <a:pt x="27672" y="157983"/>
                  <a:pt x="7828" y="157454"/>
                </a:cubicBezTo>
                <a:cubicBezTo>
                  <a:pt x="-12016" y="156925"/>
                  <a:pt x="12062" y="128879"/>
                  <a:pt x="12591" y="119354"/>
                </a:cubicBezTo>
                <a:cubicBezTo>
                  <a:pt x="13120" y="109829"/>
                  <a:pt x="12326" y="105596"/>
                  <a:pt x="11003" y="100304"/>
                </a:cubicBezTo>
                <a:cubicBezTo>
                  <a:pt x="9680" y="95012"/>
                  <a:pt x="684" y="100304"/>
                  <a:pt x="4653" y="87604"/>
                </a:cubicBezTo>
                <a:cubicBezTo>
                  <a:pt x="8622" y="74904"/>
                  <a:pt x="2801" y="14580"/>
                  <a:pt x="12591" y="346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5" name="フリーフォーム: 図形 2244">
            <a:extLst>
              <a:ext uri="{FF2B5EF4-FFF2-40B4-BE49-F238E27FC236}">
                <a16:creationId xmlns:a16="http://schemas.microsoft.com/office/drawing/2014/main" id="{D7779238-5A7E-4143-8B25-FCC14FA4C58C}"/>
              </a:ext>
            </a:extLst>
          </p:cNvPr>
          <p:cNvSpPr/>
          <p:nvPr/>
        </p:nvSpPr>
        <p:spPr>
          <a:xfrm>
            <a:off x="6921331" y="3816211"/>
            <a:ext cx="383579" cy="563909"/>
          </a:xfrm>
          <a:custGeom>
            <a:avLst/>
            <a:gdLst>
              <a:gd name="connsiteX0" fmla="*/ 381169 w 383579"/>
              <a:gd name="connsiteY0" fmla="*/ 139 h 563909"/>
              <a:gd name="connsiteX1" fmla="*/ 292269 w 383579"/>
              <a:gd name="connsiteY1" fmla="*/ 235089 h 563909"/>
              <a:gd name="connsiteX2" fmla="*/ 3344 w 383579"/>
              <a:gd name="connsiteY2" fmla="*/ 562114 h 563909"/>
              <a:gd name="connsiteX3" fmla="*/ 139869 w 383579"/>
              <a:gd name="connsiteY3" fmla="*/ 362089 h 563909"/>
              <a:gd name="connsiteX4" fmla="*/ 216069 w 383579"/>
              <a:gd name="connsiteY4" fmla="*/ 266839 h 563909"/>
              <a:gd name="connsiteX5" fmla="*/ 381169 w 383579"/>
              <a:gd name="connsiteY5" fmla="*/ 139 h 56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3579" h="563909">
                <a:moveTo>
                  <a:pt x="381169" y="139"/>
                </a:moveTo>
                <a:cubicBezTo>
                  <a:pt x="393869" y="-5153"/>
                  <a:pt x="355240" y="141427"/>
                  <a:pt x="292269" y="235089"/>
                </a:cubicBezTo>
                <a:cubicBezTo>
                  <a:pt x="229298" y="328752"/>
                  <a:pt x="28744" y="540947"/>
                  <a:pt x="3344" y="562114"/>
                </a:cubicBezTo>
                <a:cubicBezTo>
                  <a:pt x="-22056" y="583281"/>
                  <a:pt x="104415" y="411302"/>
                  <a:pt x="139869" y="362089"/>
                </a:cubicBezTo>
                <a:cubicBezTo>
                  <a:pt x="175323" y="312876"/>
                  <a:pt x="177969" y="319756"/>
                  <a:pt x="216069" y="266839"/>
                </a:cubicBezTo>
                <a:cubicBezTo>
                  <a:pt x="254169" y="213922"/>
                  <a:pt x="368469" y="5431"/>
                  <a:pt x="381169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6" name="フリーフォーム: 図形 2245">
            <a:extLst>
              <a:ext uri="{FF2B5EF4-FFF2-40B4-BE49-F238E27FC236}">
                <a16:creationId xmlns:a16="http://schemas.microsoft.com/office/drawing/2014/main" id="{25C932E1-B762-4BA0-AD6F-378CA80314C4}"/>
              </a:ext>
            </a:extLst>
          </p:cNvPr>
          <p:cNvSpPr/>
          <p:nvPr/>
        </p:nvSpPr>
        <p:spPr>
          <a:xfrm>
            <a:off x="6164241" y="2725554"/>
            <a:ext cx="495323" cy="119352"/>
          </a:xfrm>
          <a:custGeom>
            <a:avLst/>
            <a:gdLst>
              <a:gd name="connsiteX0" fmla="*/ 22 w 495323"/>
              <a:gd name="connsiteY0" fmla="*/ 184 h 119352"/>
              <a:gd name="connsiteX1" fmla="*/ 123847 w 495323"/>
              <a:gd name="connsiteY1" fmla="*/ 33521 h 119352"/>
              <a:gd name="connsiteX2" fmla="*/ 87334 w 495323"/>
              <a:gd name="connsiteY2" fmla="*/ 101784 h 119352"/>
              <a:gd name="connsiteX3" fmla="*/ 141309 w 495323"/>
              <a:gd name="connsiteY3" fmla="*/ 90671 h 119352"/>
              <a:gd name="connsiteX4" fmla="*/ 179409 w 495323"/>
              <a:gd name="connsiteY4" fmla="*/ 93846 h 119352"/>
              <a:gd name="connsiteX5" fmla="*/ 187347 w 495323"/>
              <a:gd name="connsiteY5" fmla="*/ 119246 h 119352"/>
              <a:gd name="connsiteX6" fmla="*/ 200047 w 495323"/>
              <a:gd name="connsiteY6" fmla="*/ 103371 h 119352"/>
              <a:gd name="connsiteX7" fmla="*/ 215922 w 495323"/>
              <a:gd name="connsiteY7" fmla="*/ 114484 h 119352"/>
              <a:gd name="connsiteX8" fmla="*/ 236559 w 495323"/>
              <a:gd name="connsiteY8" fmla="*/ 98609 h 119352"/>
              <a:gd name="connsiteX9" fmla="*/ 276247 w 495323"/>
              <a:gd name="connsiteY9" fmla="*/ 106546 h 119352"/>
              <a:gd name="connsiteX10" fmla="*/ 495322 w 495323"/>
              <a:gd name="connsiteY10" fmla="*/ 116071 h 119352"/>
              <a:gd name="connsiteX11" fmla="*/ 273072 w 495323"/>
              <a:gd name="connsiteY11" fmla="*/ 73209 h 119352"/>
              <a:gd name="connsiteX12" fmla="*/ 134959 w 495323"/>
              <a:gd name="connsiteY12" fmla="*/ 22409 h 119352"/>
              <a:gd name="connsiteX13" fmla="*/ 22 w 495323"/>
              <a:gd name="connsiteY13" fmla="*/ 184 h 119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5323" h="119352">
                <a:moveTo>
                  <a:pt x="22" y="184"/>
                </a:moveTo>
                <a:cubicBezTo>
                  <a:pt x="-1830" y="2036"/>
                  <a:pt x="109295" y="16588"/>
                  <a:pt x="123847" y="33521"/>
                </a:cubicBezTo>
                <a:cubicBezTo>
                  <a:pt x="138399" y="50454"/>
                  <a:pt x="84424" y="92259"/>
                  <a:pt x="87334" y="101784"/>
                </a:cubicBezTo>
                <a:cubicBezTo>
                  <a:pt x="90244" y="111309"/>
                  <a:pt x="125963" y="91994"/>
                  <a:pt x="141309" y="90671"/>
                </a:cubicBezTo>
                <a:cubicBezTo>
                  <a:pt x="156655" y="89348"/>
                  <a:pt x="171736" y="89084"/>
                  <a:pt x="179409" y="93846"/>
                </a:cubicBezTo>
                <a:cubicBezTo>
                  <a:pt x="187082" y="98608"/>
                  <a:pt x="183907" y="117659"/>
                  <a:pt x="187347" y="119246"/>
                </a:cubicBezTo>
                <a:cubicBezTo>
                  <a:pt x="190787" y="120834"/>
                  <a:pt x="195285" y="104165"/>
                  <a:pt x="200047" y="103371"/>
                </a:cubicBezTo>
                <a:cubicBezTo>
                  <a:pt x="204809" y="102577"/>
                  <a:pt x="209837" y="115278"/>
                  <a:pt x="215922" y="114484"/>
                </a:cubicBezTo>
                <a:cubicBezTo>
                  <a:pt x="222007" y="113690"/>
                  <a:pt x="226505" y="99932"/>
                  <a:pt x="236559" y="98609"/>
                </a:cubicBezTo>
                <a:cubicBezTo>
                  <a:pt x="246613" y="97286"/>
                  <a:pt x="233120" y="103636"/>
                  <a:pt x="276247" y="106546"/>
                </a:cubicBezTo>
                <a:cubicBezTo>
                  <a:pt x="319374" y="109456"/>
                  <a:pt x="495851" y="121627"/>
                  <a:pt x="495322" y="116071"/>
                </a:cubicBezTo>
                <a:cubicBezTo>
                  <a:pt x="494793" y="110515"/>
                  <a:pt x="333133" y="88819"/>
                  <a:pt x="273072" y="73209"/>
                </a:cubicBezTo>
                <a:cubicBezTo>
                  <a:pt x="213011" y="57599"/>
                  <a:pt x="180467" y="34051"/>
                  <a:pt x="134959" y="22409"/>
                </a:cubicBezTo>
                <a:cubicBezTo>
                  <a:pt x="89451" y="10767"/>
                  <a:pt x="1874" y="-1668"/>
                  <a:pt x="22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7" name="フリーフォーム: 図形 2246">
            <a:extLst>
              <a:ext uri="{FF2B5EF4-FFF2-40B4-BE49-F238E27FC236}">
                <a16:creationId xmlns:a16="http://schemas.microsoft.com/office/drawing/2014/main" id="{595A8BF7-69C3-450C-85E0-BD19CB61104E}"/>
              </a:ext>
            </a:extLst>
          </p:cNvPr>
          <p:cNvSpPr/>
          <p:nvPr/>
        </p:nvSpPr>
        <p:spPr>
          <a:xfrm>
            <a:off x="5429099" y="2585869"/>
            <a:ext cx="371659" cy="83622"/>
          </a:xfrm>
          <a:custGeom>
            <a:avLst/>
            <a:gdLst>
              <a:gd name="connsiteX0" fmla="*/ 371626 w 371659"/>
              <a:gd name="connsiteY0" fmla="*/ 169 h 83622"/>
              <a:gd name="connsiteX1" fmla="*/ 295426 w 371659"/>
              <a:gd name="connsiteY1" fmla="*/ 52556 h 83622"/>
              <a:gd name="connsiteX2" fmla="*/ 1739 w 371659"/>
              <a:gd name="connsiteY2" fmla="*/ 79544 h 83622"/>
              <a:gd name="connsiteX3" fmla="*/ 179539 w 371659"/>
              <a:gd name="connsiteY3" fmla="*/ 82719 h 83622"/>
              <a:gd name="connsiteX4" fmla="*/ 303364 w 371659"/>
              <a:gd name="connsiteY4" fmla="*/ 71606 h 83622"/>
              <a:gd name="connsiteX5" fmla="*/ 371626 w 371659"/>
              <a:gd name="connsiteY5" fmla="*/ 169 h 83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1659" h="83622">
                <a:moveTo>
                  <a:pt x="371626" y="169"/>
                </a:moveTo>
                <a:cubicBezTo>
                  <a:pt x="370303" y="-3006"/>
                  <a:pt x="357074" y="39327"/>
                  <a:pt x="295426" y="52556"/>
                </a:cubicBezTo>
                <a:cubicBezTo>
                  <a:pt x="233778" y="65785"/>
                  <a:pt x="21054" y="74517"/>
                  <a:pt x="1739" y="79544"/>
                </a:cubicBezTo>
                <a:cubicBezTo>
                  <a:pt x="-17576" y="84571"/>
                  <a:pt x="129268" y="84042"/>
                  <a:pt x="179539" y="82719"/>
                </a:cubicBezTo>
                <a:cubicBezTo>
                  <a:pt x="229810" y="81396"/>
                  <a:pt x="271614" y="81660"/>
                  <a:pt x="303364" y="71606"/>
                </a:cubicBezTo>
                <a:cubicBezTo>
                  <a:pt x="335114" y="61552"/>
                  <a:pt x="372949" y="3344"/>
                  <a:pt x="371626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8" name="フリーフォーム: 図形 2247">
            <a:extLst>
              <a:ext uri="{FF2B5EF4-FFF2-40B4-BE49-F238E27FC236}">
                <a16:creationId xmlns:a16="http://schemas.microsoft.com/office/drawing/2014/main" id="{661C32F0-F781-4B1F-B640-77239C33F25A}"/>
              </a:ext>
            </a:extLst>
          </p:cNvPr>
          <p:cNvSpPr/>
          <p:nvPr/>
        </p:nvSpPr>
        <p:spPr>
          <a:xfrm>
            <a:off x="5784638" y="642175"/>
            <a:ext cx="586040" cy="807136"/>
          </a:xfrm>
          <a:custGeom>
            <a:avLst/>
            <a:gdLst>
              <a:gd name="connsiteX0" fmla="*/ 561129 w 586040"/>
              <a:gd name="connsiteY0" fmla="*/ 792925 h 807136"/>
              <a:gd name="connsiteX1" fmla="*/ 6562 w 586040"/>
              <a:gd name="connsiteY1" fmla="*/ 428858 h 807136"/>
              <a:gd name="connsiteX2" fmla="*/ 243629 w 586040"/>
              <a:gd name="connsiteY2" fmla="*/ 1292 h 807136"/>
              <a:gd name="connsiteX3" fmla="*/ 40429 w 586040"/>
              <a:gd name="connsiteY3" fmla="*/ 301858 h 807136"/>
              <a:gd name="connsiteX4" fmla="*/ 150495 w 586040"/>
              <a:gd name="connsiteY4" fmla="*/ 462725 h 807136"/>
              <a:gd name="connsiteX5" fmla="*/ 459529 w 586040"/>
              <a:gd name="connsiteY5" fmla="*/ 708258 h 807136"/>
              <a:gd name="connsiteX6" fmla="*/ 561129 w 586040"/>
              <a:gd name="connsiteY6" fmla="*/ 792925 h 80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040" h="807136">
                <a:moveTo>
                  <a:pt x="561129" y="792925"/>
                </a:moveTo>
                <a:cubicBezTo>
                  <a:pt x="485635" y="746358"/>
                  <a:pt x="59479" y="560797"/>
                  <a:pt x="6562" y="428858"/>
                </a:cubicBezTo>
                <a:cubicBezTo>
                  <a:pt x="-46355" y="296919"/>
                  <a:pt x="237985" y="22459"/>
                  <a:pt x="243629" y="1292"/>
                </a:cubicBezTo>
                <a:cubicBezTo>
                  <a:pt x="249273" y="-19875"/>
                  <a:pt x="55951" y="224953"/>
                  <a:pt x="40429" y="301858"/>
                </a:cubicBezTo>
                <a:cubicBezTo>
                  <a:pt x="24907" y="378763"/>
                  <a:pt x="80645" y="394992"/>
                  <a:pt x="150495" y="462725"/>
                </a:cubicBezTo>
                <a:cubicBezTo>
                  <a:pt x="220345" y="530458"/>
                  <a:pt x="396735" y="655341"/>
                  <a:pt x="459529" y="708258"/>
                </a:cubicBezTo>
                <a:cubicBezTo>
                  <a:pt x="522323" y="761175"/>
                  <a:pt x="636623" y="839492"/>
                  <a:pt x="561129" y="792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9" name="フリーフォーム: 図形 2248">
            <a:extLst>
              <a:ext uri="{FF2B5EF4-FFF2-40B4-BE49-F238E27FC236}">
                <a16:creationId xmlns:a16="http://schemas.microsoft.com/office/drawing/2014/main" id="{22063EDE-C6DD-4368-998E-E18951DBB146}"/>
              </a:ext>
            </a:extLst>
          </p:cNvPr>
          <p:cNvSpPr/>
          <p:nvPr/>
        </p:nvSpPr>
        <p:spPr>
          <a:xfrm>
            <a:off x="5460712" y="410517"/>
            <a:ext cx="684397" cy="199143"/>
          </a:xfrm>
          <a:custGeom>
            <a:avLst/>
            <a:gdLst>
              <a:gd name="connsiteX0" fmla="*/ 639521 w 684397"/>
              <a:gd name="connsiteY0" fmla="*/ 199083 h 199143"/>
              <a:gd name="connsiteX1" fmla="*/ 643755 w 684397"/>
              <a:gd name="connsiteY1" fmla="*/ 144050 h 199143"/>
              <a:gd name="connsiteX2" fmla="*/ 406688 w 684397"/>
              <a:gd name="connsiteY2" fmla="*/ 116 h 199143"/>
              <a:gd name="connsiteX3" fmla="*/ 288 w 684397"/>
              <a:gd name="connsiteY3" fmla="*/ 118650 h 199143"/>
              <a:gd name="connsiteX4" fmla="*/ 347421 w 684397"/>
              <a:gd name="connsiteY4" fmla="*/ 63616 h 199143"/>
              <a:gd name="connsiteX5" fmla="*/ 664921 w 684397"/>
              <a:gd name="connsiteY5" fmla="*/ 135583 h 199143"/>
              <a:gd name="connsiteX6" fmla="*/ 639521 w 684397"/>
              <a:gd name="connsiteY6" fmla="*/ 199083 h 19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4397" h="199143">
                <a:moveTo>
                  <a:pt x="639521" y="199083"/>
                </a:moveTo>
                <a:cubicBezTo>
                  <a:pt x="635993" y="200494"/>
                  <a:pt x="682560" y="177211"/>
                  <a:pt x="643755" y="144050"/>
                </a:cubicBezTo>
                <a:cubicBezTo>
                  <a:pt x="604950" y="110889"/>
                  <a:pt x="513932" y="4349"/>
                  <a:pt x="406688" y="116"/>
                </a:cubicBezTo>
                <a:cubicBezTo>
                  <a:pt x="299444" y="-4117"/>
                  <a:pt x="10166" y="108067"/>
                  <a:pt x="288" y="118650"/>
                </a:cubicBezTo>
                <a:cubicBezTo>
                  <a:pt x="-9590" y="129233"/>
                  <a:pt x="236649" y="60794"/>
                  <a:pt x="347421" y="63616"/>
                </a:cubicBezTo>
                <a:cubicBezTo>
                  <a:pt x="458193" y="66438"/>
                  <a:pt x="610593" y="117239"/>
                  <a:pt x="664921" y="135583"/>
                </a:cubicBezTo>
                <a:cubicBezTo>
                  <a:pt x="719249" y="153927"/>
                  <a:pt x="643049" y="197672"/>
                  <a:pt x="639521" y="1990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0" name="フリーフォーム: 図形 2249">
            <a:extLst>
              <a:ext uri="{FF2B5EF4-FFF2-40B4-BE49-F238E27FC236}">
                <a16:creationId xmlns:a16="http://schemas.microsoft.com/office/drawing/2014/main" id="{5713C1C2-D5C2-4C5D-BDE7-7246D4204A85}"/>
              </a:ext>
            </a:extLst>
          </p:cNvPr>
          <p:cNvSpPr/>
          <p:nvPr/>
        </p:nvSpPr>
        <p:spPr>
          <a:xfrm>
            <a:off x="6486503" y="592388"/>
            <a:ext cx="1574235" cy="110543"/>
          </a:xfrm>
          <a:custGeom>
            <a:avLst/>
            <a:gdLst>
              <a:gd name="connsiteX0" fmla="*/ 104797 w 1574235"/>
              <a:gd name="connsiteY0" fmla="*/ 51079 h 110543"/>
              <a:gd name="connsiteX1" fmla="*/ 316464 w 1574235"/>
              <a:gd name="connsiteY1" fmla="*/ 76479 h 110543"/>
              <a:gd name="connsiteX2" fmla="*/ 858330 w 1574235"/>
              <a:gd name="connsiteY2" fmla="*/ 279 h 110543"/>
              <a:gd name="connsiteX3" fmla="*/ 1362097 w 1574235"/>
              <a:gd name="connsiteY3" fmla="*/ 51079 h 110543"/>
              <a:gd name="connsiteX4" fmla="*/ 1518730 w 1574235"/>
              <a:gd name="connsiteY4" fmla="*/ 59545 h 110543"/>
              <a:gd name="connsiteX5" fmla="*/ 1539897 w 1574235"/>
              <a:gd name="connsiteY5" fmla="*/ 110345 h 110543"/>
              <a:gd name="connsiteX6" fmla="*/ 1069997 w 1574235"/>
              <a:gd name="connsiteY6" fmla="*/ 38379 h 110543"/>
              <a:gd name="connsiteX7" fmla="*/ 83630 w 1574235"/>
              <a:gd name="connsiteY7" fmla="*/ 97645 h 110543"/>
              <a:gd name="connsiteX8" fmla="*/ 58230 w 1574235"/>
              <a:gd name="connsiteY8" fmla="*/ 72245 h 110543"/>
              <a:gd name="connsiteX9" fmla="*/ 104797 w 1574235"/>
              <a:gd name="connsiteY9" fmla="*/ 51079 h 11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4235" h="110543">
                <a:moveTo>
                  <a:pt x="104797" y="51079"/>
                </a:moveTo>
                <a:cubicBezTo>
                  <a:pt x="147836" y="51785"/>
                  <a:pt x="190875" y="84946"/>
                  <a:pt x="316464" y="76479"/>
                </a:cubicBezTo>
                <a:cubicBezTo>
                  <a:pt x="442053" y="68012"/>
                  <a:pt x="684058" y="4512"/>
                  <a:pt x="858330" y="279"/>
                </a:cubicBezTo>
                <a:cubicBezTo>
                  <a:pt x="1032602" y="-3954"/>
                  <a:pt x="1252030" y="41201"/>
                  <a:pt x="1362097" y="51079"/>
                </a:cubicBezTo>
                <a:cubicBezTo>
                  <a:pt x="1472164" y="60957"/>
                  <a:pt x="1489097" y="49667"/>
                  <a:pt x="1518730" y="59545"/>
                </a:cubicBezTo>
                <a:cubicBezTo>
                  <a:pt x="1548363" y="69423"/>
                  <a:pt x="1614686" y="113873"/>
                  <a:pt x="1539897" y="110345"/>
                </a:cubicBezTo>
                <a:cubicBezTo>
                  <a:pt x="1465108" y="106817"/>
                  <a:pt x="1312708" y="40496"/>
                  <a:pt x="1069997" y="38379"/>
                </a:cubicBezTo>
                <a:cubicBezTo>
                  <a:pt x="827286" y="36262"/>
                  <a:pt x="252258" y="92001"/>
                  <a:pt x="83630" y="97645"/>
                </a:cubicBezTo>
                <a:cubicBezTo>
                  <a:pt x="-84998" y="103289"/>
                  <a:pt x="52586" y="76478"/>
                  <a:pt x="58230" y="72245"/>
                </a:cubicBezTo>
                <a:cubicBezTo>
                  <a:pt x="63874" y="68012"/>
                  <a:pt x="61758" y="50373"/>
                  <a:pt x="104797" y="510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993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B7BA9-DD88-4F1B-8693-A2A2C0B6D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98C48FC-25BA-4389-A968-69B0FECA0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508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</Words>
  <Application>Microsoft Office PowerPoint</Application>
  <PresentationFormat>ワイド画面</PresentationFormat>
  <Paragraphs>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6</cp:revision>
  <dcterms:created xsi:type="dcterms:W3CDTF">2021-11-15T09:22:33Z</dcterms:created>
  <dcterms:modified xsi:type="dcterms:W3CDTF">2021-11-15T21:42:40Z</dcterms:modified>
</cp:coreProperties>
</file>