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56" r:id="rId5"/>
    <p:sldId id="264" r:id="rId6"/>
    <p:sldId id="263" r:id="rId7"/>
    <p:sldId id="259" r:id="rId8"/>
    <p:sldId id="257" r:id="rId9"/>
    <p:sldId id="258" r:id="rId10"/>
    <p:sldId id="262" r:id="rId11"/>
    <p:sldId id="261" r:id="rId12"/>
    <p:sldId id="26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39B2C"/>
    <a:srgbClr val="CDC38E"/>
    <a:srgbClr val="0002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72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1113EC-3E7C-4C9D-BCB2-36575DCA3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ADA4B6-D28A-4E66-A364-C388DC168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DBF66-5E32-488B-8E19-8A0C8ACE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F827A-8AB4-43C0-BA2D-8DD367B6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6CD00A-7034-458E-B017-A375CE18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3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AE73D-85C1-4D69-8F3F-BD5CC95D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3E0710-7B4A-4163-ADCA-C59915143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5334A0-764A-4E23-B0E7-88812EE2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DE59F3-60C4-44F0-B71B-A0D0AA3E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0A3A19-334B-4A66-9781-4C5EF28B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97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258024-D18A-406B-8826-2BA12F301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9467E6-0C2F-4D93-9C66-26C0FEA99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EBB61D-6EEB-4300-B888-BEA77BCE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CB6976-F34E-475C-830A-959ADA45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CFB5E2-1146-46BC-AB24-A05BAFCC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08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E329FC-77B3-4975-A32E-8102AD66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4A87E4-C458-4F1B-BA4C-3C0AC21B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1756B6-34A2-401D-BCE2-983E7E9C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FF1796-1810-4B67-AE5F-90DA75F4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A1DBF2-6038-4179-8D6F-A6DFC8AA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1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CE955D-3E77-4E86-A37B-3A36C8D9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55FF62-4A47-49A4-A6C0-5CFB30B65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50E1F5-F676-4E94-B1F8-21B53BDF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15D77D-FEC1-4C22-ACFE-91AD6E44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769733-8B16-440D-BD4D-8658D01E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6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693B2-2FBF-4EB5-9BF9-DA2DF586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C58958-630A-420A-9B2D-7C0D450D0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EA5542-A115-42B2-AA59-24D5F2209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2E9046-06DB-4005-AF7F-196498D3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8424B1-5272-4F36-A939-8BEB5999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E6E591-36B0-42DE-AAE5-526C462D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70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F02F4-03ED-42E2-9507-1B9ED87D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857186-6A16-4CD7-A2CF-A00BD7F8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360B85-2530-49CE-92C9-B9584E421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193D18-6494-456B-8014-57636AC3E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CC05C7-4CA3-4475-8459-E46FD7BEE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A4EF05-AAC4-4817-9E69-DA4A9642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F7BC5B-6A42-46A7-AF8B-3DC40F33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1B7762-AF9B-4299-9B26-EDC46394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5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F95E8-2C32-420F-88C5-E542640B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C39B06-99AE-4688-9C1B-4385F90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9FAA0D-9647-41C7-8E8F-BC0E788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34CE9B-7903-4A1C-9E29-D2F72032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94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1674BE-D1F9-4759-B404-78E603E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ED599D-C0D7-4675-94A3-CC5FEB57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11FFB5-E686-426F-886C-FEB6933B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6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BD2B9F-1251-4EE7-A227-AECD6A2B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B64DF3-318C-4149-8F0F-97645E89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F28017-B51D-4F5D-925F-68FD2FB8B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40B01B-2ED3-4E7B-B50B-998BFB15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D887C-969D-4EE7-A03D-F1B99C27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A63DDB-CE92-42B5-A96C-355430E4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10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C7F30-2AC4-408F-BE47-43F41420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979D209-A887-4383-B179-9D2FC4DBB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20F827-CEA3-4FC4-879F-BCDA9B8B8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05AA79-FD31-44A4-92F0-2C05E457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772267-A184-41A3-A8A2-2B400092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08619A-C154-4BCF-82D9-A35E217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0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0DC425E-3CA8-4A2A-BF64-D146545A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51E308-3FB0-42A6-B9B2-CCE4E041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3E9820-F91A-41CB-BB19-C0CF739F4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8DE5-60CC-4B56-8A52-E6AAE14C29EF}" type="datetimeFigureOut">
              <a:rPr kumimoji="1" lang="ja-JP" altLang="en-US" smtClean="0"/>
              <a:t>2021/11/18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7B37D5-A900-4557-9972-085F2790F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E40A7A-DA32-4C00-9791-FAD232B82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E392-11A4-47C4-8788-D6971BFFB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1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ersで活躍したジョー・モンタナ氏（AP）― スポニチ Sponichi Annex スポーツ" hidden="1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C5363E42-2AC2-4AFA-868A-39D0CF6E0A56}"/>
              </a:ext>
            </a:extLst>
          </p:cNvPr>
          <p:cNvGrpSpPr/>
          <p:nvPr/>
        </p:nvGrpSpPr>
        <p:grpSpPr>
          <a:xfrm>
            <a:off x="4269564" y="423387"/>
            <a:ext cx="3896961" cy="6546112"/>
            <a:chOff x="4269564" y="423387"/>
            <a:chExt cx="3896961" cy="6546112"/>
          </a:xfrm>
        </p:grpSpPr>
        <p:grpSp>
          <p:nvGrpSpPr>
            <p:cNvPr id="448" name="グループ化 447">
              <a:extLst>
                <a:ext uri="{FF2B5EF4-FFF2-40B4-BE49-F238E27FC236}">
                  <a16:creationId xmlns:a16="http://schemas.microsoft.com/office/drawing/2014/main" id="{44884A32-B0CA-4227-9CB7-E0E323A3B964}"/>
                </a:ext>
              </a:extLst>
            </p:cNvPr>
            <p:cNvGrpSpPr/>
            <p:nvPr/>
          </p:nvGrpSpPr>
          <p:grpSpPr>
            <a:xfrm>
              <a:off x="4269564" y="423387"/>
              <a:ext cx="3896961" cy="6546112"/>
              <a:chOff x="4269564" y="423387"/>
              <a:chExt cx="3896961" cy="6546112"/>
            </a:xfrm>
          </p:grpSpPr>
          <p:grpSp>
            <p:nvGrpSpPr>
              <p:cNvPr id="482" name="グループ化 481">
                <a:extLst>
                  <a:ext uri="{FF2B5EF4-FFF2-40B4-BE49-F238E27FC236}">
                    <a16:creationId xmlns:a16="http://schemas.microsoft.com/office/drawing/2014/main" id="{D907E643-D775-4D3B-BCC7-26E6EDDA22EB}"/>
                  </a:ext>
                </a:extLst>
              </p:cNvPr>
              <p:cNvGrpSpPr/>
              <p:nvPr/>
            </p:nvGrpSpPr>
            <p:grpSpPr>
              <a:xfrm>
                <a:off x="5409390" y="1306414"/>
                <a:ext cx="1449858" cy="2842168"/>
                <a:chOff x="2857982" y="1246345"/>
                <a:chExt cx="1449858" cy="2842168"/>
              </a:xfrm>
            </p:grpSpPr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D6044C0C-0FD8-48C0-9F3C-71BCC0A02FA7}"/>
                    </a:ext>
                  </a:extLst>
                </p:cNvPr>
                <p:cNvSpPr/>
                <p:nvPr/>
              </p:nvSpPr>
              <p:spPr>
                <a:xfrm>
                  <a:off x="2857982" y="1261960"/>
                  <a:ext cx="1449858" cy="2810938"/>
                </a:xfrm>
                <a:custGeom>
                  <a:avLst/>
                  <a:gdLst>
                    <a:gd name="connsiteX0" fmla="*/ 7068 w 1186569"/>
                    <a:gd name="connsiteY0" fmla="*/ 8874 h 2810938"/>
                    <a:gd name="connsiteX1" fmla="*/ 144228 w 1186569"/>
                    <a:gd name="connsiteY1" fmla="*/ 359394 h 2810938"/>
                    <a:gd name="connsiteX2" fmla="*/ 118828 w 1186569"/>
                    <a:gd name="connsiteY2" fmla="*/ 1172194 h 2810938"/>
                    <a:gd name="connsiteX3" fmla="*/ 306788 w 1186569"/>
                    <a:gd name="connsiteY3" fmla="*/ 2223754 h 2810938"/>
                    <a:gd name="connsiteX4" fmla="*/ 499828 w 1186569"/>
                    <a:gd name="connsiteY4" fmla="*/ 2782554 h 2810938"/>
                    <a:gd name="connsiteX5" fmla="*/ 1139908 w 1186569"/>
                    <a:gd name="connsiteY5" fmla="*/ 2701274 h 2810938"/>
                    <a:gd name="connsiteX6" fmla="*/ 1114508 w 1186569"/>
                    <a:gd name="connsiteY6" fmla="*/ 2462514 h 2810938"/>
                    <a:gd name="connsiteX7" fmla="*/ 931628 w 1186569"/>
                    <a:gd name="connsiteY7" fmla="*/ 1898634 h 2810938"/>
                    <a:gd name="connsiteX8" fmla="*/ 398228 w 1186569"/>
                    <a:gd name="connsiteY8" fmla="*/ 273034 h 2810938"/>
                    <a:gd name="connsiteX9" fmla="*/ 7068 w 1186569"/>
                    <a:gd name="connsiteY9" fmla="*/ 8874 h 281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6569" h="2810938">
                      <a:moveTo>
                        <a:pt x="7068" y="8874"/>
                      </a:moveTo>
                      <a:cubicBezTo>
                        <a:pt x="-35265" y="23267"/>
                        <a:pt x="125601" y="165507"/>
                        <a:pt x="144228" y="359394"/>
                      </a:cubicBezTo>
                      <a:cubicBezTo>
                        <a:pt x="162855" y="553281"/>
                        <a:pt x="91735" y="861467"/>
                        <a:pt x="118828" y="1172194"/>
                      </a:cubicBezTo>
                      <a:cubicBezTo>
                        <a:pt x="145921" y="1482921"/>
                        <a:pt x="243288" y="1955361"/>
                        <a:pt x="306788" y="2223754"/>
                      </a:cubicBezTo>
                      <a:cubicBezTo>
                        <a:pt x="370288" y="2492147"/>
                        <a:pt x="360975" y="2702967"/>
                        <a:pt x="499828" y="2782554"/>
                      </a:cubicBezTo>
                      <a:cubicBezTo>
                        <a:pt x="638681" y="2862141"/>
                        <a:pt x="1037461" y="2754614"/>
                        <a:pt x="1139908" y="2701274"/>
                      </a:cubicBezTo>
                      <a:cubicBezTo>
                        <a:pt x="1242355" y="2647934"/>
                        <a:pt x="1149221" y="2596287"/>
                        <a:pt x="1114508" y="2462514"/>
                      </a:cubicBezTo>
                      <a:cubicBezTo>
                        <a:pt x="1079795" y="2328741"/>
                        <a:pt x="931628" y="1898634"/>
                        <a:pt x="931628" y="1898634"/>
                      </a:cubicBezTo>
                      <a:cubicBezTo>
                        <a:pt x="812248" y="1533721"/>
                        <a:pt x="548935" y="586301"/>
                        <a:pt x="398228" y="273034"/>
                      </a:cubicBezTo>
                      <a:cubicBezTo>
                        <a:pt x="247521" y="-40233"/>
                        <a:pt x="49401" y="-5519"/>
                        <a:pt x="7068" y="8874"/>
                      </a:cubicBezTo>
                      <a:close/>
                    </a:path>
                  </a:pathLst>
                </a:custGeom>
                <a:solidFill>
                  <a:srgbClr val="039B2C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4" name="グループ化 483">
                  <a:extLst>
                    <a:ext uri="{FF2B5EF4-FFF2-40B4-BE49-F238E27FC236}">
                      <a16:creationId xmlns:a16="http://schemas.microsoft.com/office/drawing/2014/main" id="{041F2F5D-8374-44C9-ABC7-DF1DDBAF484A}"/>
                    </a:ext>
                  </a:extLst>
                </p:cNvPr>
                <p:cNvGrpSpPr/>
                <p:nvPr/>
              </p:nvGrpSpPr>
              <p:grpSpPr>
                <a:xfrm rot="20700000">
                  <a:off x="3063752" y="1246345"/>
                  <a:ext cx="775028" cy="2842168"/>
                  <a:chOff x="6261828" y="47657"/>
                  <a:chExt cx="1833937" cy="6725380"/>
                </a:xfrm>
              </p:grpSpPr>
              <p:grpSp>
                <p:nvGrpSpPr>
                  <p:cNvPr id="485" name="グループ化 484">
                    <a:extLst>
                      <a:ext uri="{FF2B5EF4-FFF2-40B4-BE49-F238E27FC236}">
                        <a16:creationId xmlns:a16="http://schemas.microsoft.com/office/drawing/2014/main" id="{22DDCC18-A0B5-4AA4-919F-4F0F85144CBC}"/>
                      </a:ext>
                    </a:extLst>
                  </p:cNvPr>
                  <p:cNvGrpSpPr/>
                  <p:nvPr/>
                </p:nvGrpSpPr>
                <p:grpSpPr>
                  <a:xfrm>
                    <a:off x="6261828" y="47657"/>
                    <a:ext cx="1833937" cy="6725380"/>
                    <a:chOff x="6261828" y="47657"/>
                    <a:chExt cx="1833937" cy="6725380"/>
                  </a:xfrm>
                </p:grpSpPr>
                <p:sp>
                  <p:nvSpPr>
                    <p:cNvPr id="499" name="フリーフォーム: 図形 498">
                      <a:extLst>
                        <a:ext uri="{FF2B5EF4-FFF2-40B4-BE49-F238E27FC236}">
                          <a16:creationId xmlns:a16="http://schemas.microsoft.com/office/drawing/2014/main" id="{74CB17A0-5EAF-40F5-8D48-72C79A63A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8671" y="54140"/>
                      <a:ext cx="140779" cy="594292"/>
                    </a:xfrm>
                    <a:custGeom>
                      <a:avLst/>
                      <a:gdLst>
                        <a:gd name="connsiteX0" fmla="*/ 140779 w 140779"/>
                        <a:gd name="connsiteY0" fmla="*/ 3010 h 594292"/>
                        <a:gd name="connsiteX1" fmla="*/ 28596 w 140779"/>
                        <a:gd name="connsiteY1" fmla="*/ 64393 h 594292"/>
                        <a:gd name="connsiteX2" fmla="*/ 64579 w 140779"/>
                        <a:gd name="connsiteY2" fmla="*/ 161760 h 594292"/>
                        <a:gd name="connsiteX3" fmla="*/ 28596 w 140779"/>
                        <a:gd name="connsiteY3" fmla="*/ 367077 h 594292"/>
                        <a:gd name="connsiteX4" fmla="*/ 1079 w 140779"/>
                        <a:gd name="connsiteY4" fmla="*/ 589327 h 594292"/>
                        <a:gd name="connsiteX5" fmla="*/ 66696 w 140779"/>
                        <a:gd name="connsiteY5" fmla="*/ 506777 h 594292"/>
                        <a:gd name="connsiteX6" fmla="*/ 83629 w 140779"/>
                        <a:gd name="connsiteY6" fmla="*/ 337443 h 594292"/>
                        <a:gd name="connsiteX7" fmla="*/ 28596 w 140779"/>
                        <a:gd name="connsiteY7" fmla="*/ 159643 h 594292"/>
                        <a:gd name="connsiteX8" fmla="*/ 140779 w 140779"/>
                        <a:gd name="connsiteY8" fmla="*/ 3010 h 594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0779" h="594292">
                          <a:moveTo>
                            <a:pt x="140779" y="3010"/>
                          </a:moveTo>
                          <a:cubicBezTo>
                            <a:pt x="140779" y="-12865"/>
                            <a:pt x="41296" y="37935"/>
                            <a:pt x="28596" y="64393"/>
                          </a:cubicBezTo>
                          <a:cubicBezTo>
                            <a:pt x="15896" y="90851"/>
                            <a:pt x="64579" y="111313"/>
                            <a:pt x="64579" y="161760"/>
                          </a:cubicBezTo>
                          <a:cubicBezTo>
                            <a:pt x="64579" y="212207"/>
                            <a:pt x="39179" y="295816"/>
                            <a:pt x="28596" y="367077"/>
                          </a:cubicBezTo>
                          <a:cubicBezTo>
                            <a:pt x="18013" y="438338"/>
                            <a:pt x="-5271" y="566044"/>
                            <a:pt x="1079" y="589327"/>
                          </a:cubicBezTo>
                          <a:cubicBezTo>
                            <a:pt x="7429" y="612610"/>
                            <a:pt x="52938" y="548758"/>
                            <a:pt x="66696" y="506777"/>
                          </a:cubicBezTo>
                          <a:cubicBezTo>
                            <a:pt x="80454" y="464796"/>
                            <a:pt x="89979" y="395299"/>
                            <a:pt x="83629" y="337443"/>
                          </a:cubicBezTo>
                          <a:cubicBezTo>
                            <a:pt x="77279" y="279587"/>
                            <a:pt x="17660" y="211854"/>
                            <a:pt x="28596" y="159643"/>
                          </a:cubicBezTo>
                          <a:cubicBezTo>
                            <a:pt x="39532" y="107432"/>
                            <a:pt x="140779" y="18885"/>
                            <a:pt x="140779" y="3010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0" name="フリーフォーム: 図形 499">
                      <a:extLst>
                        <a:ext uri="{FF2B5EF4-FFF2-40B4-BE49-F238E27FC236}">
                          <a16:creationId xmlns:a16="http://schemas.microsoft.com/office/drawing/2014/main" id="{F0E0B132-2B65-4744-B709-351418AFF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8169" y="47657"/>
                      <a:ext cx="571183" cy="582622"/>
                    </a:xfrm>
                    <a:custGeom>
                      <a:avLst/>
                      <a:gdLst>
                        <a:gd name="connsiteX0" fmla="*/ 48 w 571183"/>
                        <a:gd name="connsiteY0" fmla="*/ 9493 h 582622"/>
                        <a:gd name="connsiteX1" fmla="*/ 510164 w 571183"/>
                        <a:gd name="connsiteY1" fmla="*/ 15843 h 582622"/>
                        <a:gd name="connsiteX2" fmla="*/ 527098 w 571183"/>
                        <a:gd name="connsiteY2" fmla="*/ 68760 h 582622"/>
                        <a:gd name="connsiteX3" fmla="*/ 510164 w 571183"/>
                        <a:gd name="connsiteY3" fmla="*/ 250793 h 582622"/>
                        <a:gd name="connsiteX4" fmla="*/ 569431 w 571183"/>
                        <a:gd name="connsiteY4" fmla="*/ 570410 h 582622"/>
                        <a:gd name="connsiteX5" fmla="*/ 503814 w 571183"/>
                        <a:gd name="connsiteY5" fmla="*/ 479393 h 582622"/>
                        <a:gd name="connsiteX6" fmla="*/ 541914 w 571183"/>
                        <a:gd name="connsiteY6" fmla="*/ 136493 h 582622"/>
                        <a:gd name="connsiteX7" fmla="*/ 48 w 571183"/>
                        <a:gd name="connsiteY7" fmla="*/ 9493 h 582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1183" h="582622">
                          <a:moveTo>
                            <a:pt x="48" y="9493"/>
                          </a:moveTo>
                          <a:cubicBezTo>
                            <a:pt x="-5244" y="-10615"/>
                            <a:pt x="422322" y="5965"/>
                            <a:pt x="510164" y="15843"/>
                          </a:cubicBezTo>
                          <a:cubicBezTo>
                            <a:pt x="598006" y="25721"/>
                            <a:pt x="527098" y="29602"/>
                            <a:pt x="527098" y="68760"/>
                          </a:cubicBezTo>
                          <a:cubicBezTo>
                            <a:pt x="527098" y="107918"/>
                            <a:pt x="503108" y="167185"/>
                            <a:pt x="510164" y="250793"/>
                          </a:cubicBezTo>
                          <a:cubicBezTo>
                            <a:pt x="517220" y="334401"/>
                            <a:pt x="570489" y="532310"/>
                            <a:pt x="569431" y="570410"/>
                          </a:cubicBezTo>
                          <a:cubicBezTo>
                            <a:pt x="568373" y="608510"/>
                            <a:pt x="508400" y="551713"/>
                            <a:pt x="503814" y="479393"/>
                          </a:cubicBezTo>
                          <a:cubicBezTo>
                            <a:pt x="499228" y="407074"/>
                            <a:pt x="626933" y="211987"/>
                            <a:pt x="541914" y="136493"/>
                          </a:cubicBezTo>
                          <a:cubicBezTo>
                            <a:pt x="456895" y="60999"/>
                            <a:pt x="5340" y="29601"/>
                            <a:pt x="48" y="9493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1" name="フリーフォーム: 図形 500">
                      <a:extLst>
                        <a:ext uri="{FF2B5EF4-FFF2-40B4-BE49-F238E27FC236}">
                          <a16:creationId xmlns:a16="http://schemas.microsoft.com/office/drawing/2014/main" id="{F7E16DDD-6075-4216-B6AB-D4C5C546E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7385" y="204951"/>
                      <a:ext cx="514808" cy="49618"/>
                    </a:xfrm>
                    <a:custGeom>
                      <a:avLst/>
                      <a:gdLst>
                        <a:gd name="connsiteX0" fmla="*/ 1048 w 514808"/>
                        <a:gd name="connsiteY0" fmla="*/ 366 h 49618"/>
                        <a:gd name="connsiteX1" fmla="*/ 496348 w 514808"/>
                        <a:gd name="connsiteY1" fmla="*/ 27882 h 49618"/>
                        <a:gd name="connsiteX2" fmla="*/ 369348 w 514808"/>
                        <a:gd name="connsiteY2" fmla="*/ 49049 h 49618"/>
                        <a:gd name="connsiteX3" fmla="*/ 1048 w 514808"/>
                        <a:gd name="connsiteY3" fmla="*/ 366 h 49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4808" h="49618">
                          <a:moveTo>
                            <a:pt x="1048" y="366"/>
                          </a:moveTo>
                          <a:cubicBezTo>
                            <a:pt x="22215" y="-3162"/>
                            <a:pt x="434965" y="19768"/>
                            <a:pt x="496348" y="27882"/>
                          </a:cubicBezTo>
                          <a:cubicBezTo>
                            <a:pt x="557731" y="35996"/>
                            <a:pt x="453309" y="52929"/>
                            <a:pt x="369348" y="49049"/>
                          </a:cubicBezTo>
                          <a:cubicBezTo>
                            <a:pt x="285387" y="45169"/>
                            <a:pt x="-20119" y="3894"/>
                            <a:pt x="1048" y="366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2" name="フリーフォーム: 図形 501">
                      <a:extLst>
                        <a:ext uri="{FF2B5EF4-FFF2-40B4-BE49-F238E27FC236}">
                          <a16:creationId xmlns:a16="http://schemas.microsoft.com/office/drawing/2014/main" id="{C4EA0EF1-80F7-44E3-B520-98375D9A7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4783" y="408517"/>
                      <a:ext cx="474039" cy="19817"/>
                    </a:xfrm>
                    <a:custGeom>
                      <a:avLst/>
                      <a:gdLst>
                        <a:gd name="connsiteX0" fmla="*/ 0 w 474039"/>
                        <a:gd name="connsiteY0" fmla="*/ 0 h 19817"/>
                        <a:gd name="connsiteX1" fmla="*/ 78317 w 474039"/>
                        <a:gd name="connsiteY1" fmla="*/ 0 h 19817"/>
                        <a:gd name="connsiteX2" fmla="*/ 461434 w 474039"/>
                        <a:gd name="connsiteY2" fmla="*/ 6350 h 19817"/>
                        <a:gd name="connsiteX3" fmla="*/ 347134 w 474039"/>
                        <a:gd name="connsiteY3" fmla="*/ 19050 h 19817"/>
                        <a:gd name="connsiteX4" fmla="*/ 0 w 474039"/>
                        <a:gd name="connsiteY4" fmla="*/ 0 h 19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4039" h="19817">
                          <a:moveTo>
                            <a:pt x="0" y="0"/>
                          </a:moveTo>
                          <a:lnTo>
                            <a:pt x="78317" y="0"/>
                          </a:lnTo>
                          <a:lnTo>
                            <a:pt x="461434" y="6350"/>
                          </a:lnTo>
                          <a:cubicBezTo>
                            <a:pt x="506237" y="9525"/>
                            <a:pt x="422981" y="16933"/>
                            <a:pt x="347134" y="19050"/>
                          </a:cubicBezTo>
                          <a:cubicBezTo>
                            <a:pt x="271287" y="21167"/>
                            <a:pt x="138818" y="2010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3" name="フリーフォーム: 図形 502">
                      <a:extLst>
                        <a:ext uri="{FF2B5EF4-FFF2-40B4-BE49-F238E27FC236}">
                          <a16:creationId xmlns:a16="http://schemas.microsoft.com/office/drawing/2014/main" id="{8DDE859A-D7DF-48A3-B15A-2E357AEA7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708" y="443911"/>
                      <a:ext cx="465807" cy="46492"/>
                    </a:xfrm>
                    <a:custGeom>
                      <a:avLst/>
                      <a:gdLst>
                        <a:gd name="connsiteX0" fmla="*/ 14192 w 465807"/>
                        <a:gd name="connsiteY0" fmla="*/ 45039 h 46492"/>
                        <a:gd name="connsiteX1" fmla="*/ 71342 w 465807"/>
                        <a:gd name="connsiteY1" fmla="*/ 34456 h 46492"/>
                        <a:gd name="connsiteX2" fmla="*/ 462925 w 465807"/>
                        <a:gd name="connsiteY2" fmla="*/ 21756 h 46492"/>
                        <a:gd name="connsiteX3" fmla="*/ 238559 w 465807"/>
                        <a:gd name="connsiteY3" fmla="*/ 589 h 46492"/>
                        <a:gd name="connsiteX4" fmla="*/ 14192 w 465807"/>
                        <a:gd name="connsiteY4" fmla="*/ 45039 h 46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5807" h="46492">
                          <a:moveTo>
                            <a:pt x="14192" y="45039"/>
                          </a:moveTo>
                          <a:cubicBezTo>
                            <a:pt x="-13677" y="50683"/>
                            <a:pt x="-3447" y="38336"/>
                            <a:pt x="71342" y="34456"/>
                          </a:cubicBezTo>
                          <a:cubicBezTo>
                            <a:pt x="146131" y="30576"/>
                            <a:pt x="435056" y="27400"/>
                            <a:pt x="462925" y="21756"/>
                          </a:cubicBezTo>
                          <a:cubicBezTo>
                            <a:pt x="490794" y="16112"/>
                            <a:pt x="309114" y="-3644"/>
                            <a:pt x="238559" y="589"/>
                          </a:cubicBezTo>
                          <a:cubicBezTo>
                            <a:pt x="168004" y="4822"/>
                            <a:pt x="42061" y="39395"/>
                            <a:pt x="14192" y="45039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4" name="フリーフォーム: 図形 503">
                      <a:extLst>
                        <a:ext uri="{FF2B5EF4-FFF2-40B4-BE49-F238E27FC236}">
                          <a16:creationId xmlns:a16="http://schemas.microsoft.com/office/drawing/2014/main" id="{AA07B571-891C-4728-9540-19573CEDE3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0550" y="541867"/>
                      <a:ext cx="466804" cy="22992"/>
                    </a:xfrm>
                    <a:custGeom>
                      <a:avLst/>
                      <a:gdLst>
                        <a:gd name="connsiteX0" fmla="*/ 0 w 466804"/>
                        <a:gd name="connsiteY0" fmla="*/ 4233 h 22992"/>
                        <a:gd name="connsiteX1" fmla="*/ 78317 w 466804"/>
                        <a:gd name="connsiteY1" fmla="*/ 4233 h 22992"/>
                        <a:gd name="connsiteX2" fmla="*/ 461433 w 466804"/>
                        <a:gd name="connsiteY2" fmla="*/ 0 h 22992"/>
                        <a:gd name="connsiteX3" fmla="*/ 283633 w 466804"/>
                        <a:gd name="connsiteY3" fmla="*/ 21166 h 22992"/>
                        <a:gd name="connsiteX4" fmla="*/ 0 w 466804"/>
                        <a:gd name="connsiteY4" fmla="*/ 4233 h 229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804" h="22992">
                          <a:moveTo>
                            <a:pt x="0" y="4233"/>
                          </a:moveTo>
                          <a:lnTo>
                            <a:pt x="78317" y="4233"/>
                          </a:lnTo>
                          <a:lnTo>
                            <a:pt x="461433" y="0"/>
                          </a:lnTo>
                          <a:cubicBezTo>
                            <a:pt x="495652" y="2822"/>
                            <a:pt x="358069" y="17286"/>
                            <a:pt x="283633" y="21166"/>
                          </a:cubicBezTo>
                          <a:cubicBezTo>
                            <a:pt x="209197" y="25046"/>
                            <a:pt x="112007" y="24164"/>
                            <a:pt x="0" y="4233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5" name="フリーフォーム: 図形 504">
                      <a:extLst>
                        <a:ext uri="{FF2B5EF4-FFF2-40B4-BE49-F238E27FC236}">
                          <a16:creationId xmlns:a16="http://schemas.microsoft.com/office/drawing/2014/main" id="{F46CD872-B7E3-4394-9E27-82CBB1141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946" y="638910"/>
                      <a:ext cx="268740" cy="1272058"/>
                    </a:xfrm>
                    <a:custGeom>
                      <a:avLst/>
                      <a:gdLst>
                        <a:gd name="connsiteX0" fmla="*/ 193354 w 268740"/>
                        <a:gd name="connsiteY0" fmla="*/ 34190 h 1272058"/>
                        <a:gd name="connsiteX1" fmla="*/ 2854 w 268740"/>
                        <a:gd name="connsiteY1" fmla="*/ 1219523 h 1272058"/>
                        <a:gd name="connsiteX2" fmla="*/ 91754 w 268740"/>
                        <a:gd name="connsiteY2" fmla="*/ 995157 h 1272058"/>
                        <a:gd name="connsiteX3" fmla="*/ 265321 w 268740"/>
                        <a:gd name="connsiteY3" fmla="*/ 377090 h 1272058"/>
                        <a:gd name="connsiteX4" fmla="*/ 193354 w 268740"/>
                        <a:gd name="connsiteY4" fmla="*/ 34190 h 12720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8740" h="1272058">
                          <a:moveTo>
                            <a:pt x="193354" y="34190"/>
                          </a:moveTo>
                          <a:cubicBezTo>
                            <a:pt x="149610" y="174595"/>
                            <a:pt x="19787" y="1059362"/>
                            <a:pt x="2854" y="1219523"/>
                          </a:cubicBezTo>
                          <a:cubicBezTo>
                            <a:pt x="-14079" y="1379684"/>
                            <a:pt x="48010" y="1135562"/>
                            <a:pt x="91754" y="995157"/>
                          </a:cubicBezTo>
                          <a:cubicBezTo>
                            <a:pt x="135498" y="854752"/>
                            <a:pt x="249093" y="533018"/>
                            <a:pt x="265321" y="377090"/>
                          </a:cubicBezTo>
                          <a:cubicBezTo>
                            <a:pt x="281549" y="221162"/>
                            <a:pt x="237098" y="-106215"/>
                            <a:pt x="193354" y="34190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6" name="フリーフォーム: 図形 505">
                      <a:extLst>
                        <a:ext uri="{FF2B5EF4-FFF2-40B4-BE49-F238E27FC236}">
                          <a16:creationId xmlns:a16="http://schemas.microsoft.com/office/drawing/2014/main" id="{7F95AEA4-37D9-412B-B340-1744FE3983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6728" y="629776"/>
                      <a:ext cx="267568" cy="1268417"/>
                    </a:xfrm>
                    <a:custGeom>
                      <a:avLst/>
                      <a:gdLst>
                        <a:gd name="connsiteX0" fmla="*/ 127005 w 267568"/>
                        <a:gd name="connsiteY0" fmla="*/ 26391 h 1268417"/>
                        <a:gd name="connsiteX1" fmla="*/ 114305 w 267568"/>
                        <a:gd name="connsiteY1" fmla="*/ 127991 h 1268417"/>
                        <a:gd name="connsiteX2" fmla="*/ 173572 w 267568"/>
                        <a:gd name="connsiteY2" fmla="*/ 1059324 h 1268417"/>
                        <a:gd name="connsiteX3" fmla="*/ 266705 w 267568"/>
                        <a:gd name="connsiteY3" fmla="*/ 1258291 h 1268417"/>
                        <a:gd name="connsiteX4" fmla="*/ 114305 w 267568"/>
                        <a:gd name="connsiteY4" fmla="*/ 860357 h 1268417"/>
                        <a:gd name="connsiteX5" fmla="*/ 5 w 267568"/>
                        <a:gd name="connsiteY5" fmla="*/ 301557 h 1268417"/>
                        <a:gd name="connsiteX6" fmla="*/ 127005 w 267568"/>
                        <a:gd name="connsiteY6" fmla="*/ 26391 h 1268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7568" h="1268417">
                          <a:moveTo>
                            <a:pt x="127005" y="26391"/>
                          </a:moveTo>
                          <a:cubicBezTo>
                            <a:pt x="146055" y="-2537"/>
                            <a:pt x="106544" y="-44164"/>
                            <a:pt x="114305" y="127991"/>
                          </a:cubicBezTo>
                          <a:cubicBezTo>
                            <a:pt x="122066" y="300146"/>
                            <a:pt x="148172" y="870941"/>
                            <a:pt x="173572" y="1059324"/>
                          </a:cubicBezTo>
                          <a:cubicBezTo>
                            <a:pt x="198972" y="1247707"/>
                            <a:pt x="276583" y="1291452"/>
                            <a:pt x="266705" y="1258291"/>
                          </a:cubicBezTo>
                          <a:cubicBezTo>
                            <a:pt x="256827" y="1225130"/>
                            <a:pt x="158755" y="1019812"/>
                            <a:pt x="114305" y="860357"/>
                          </a:cubicBezTo>
                          <a:cubicBezTo>
                            <a:pt x="69855" y="700902"/>
                            <a:pt x="-701" y="442668"/>
                            <a:pt x="5" y="301557"/>
                          </a:cubicBezTo>
                          <a:cubicBezTo>
                            <a:pt x="711" y="160446"/>
                            <a:pt x="107955" y="55319"/>
                            <a:pt x="127005" y="26391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7" name="フリーフォーム: 図形 506">
                      <a:extLst>
                        <a:ext uri="{FF2B5EF4-FFF2-40B4-BE49-F238E27FC236}">
                          <a16:creationId xmlns:a16="http://schemas.microsoft.com/office/drawing/2014/main" id="{26A457BA-046F-411F-BDFC-CEC421326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4124" y="1818610"/>
                      <a:ext cx="803347" cy="86411"/>
                    </a:xfrm>
                    <a:custGeom>
                      <a:avLst/>
                      <a:gdLst>
                        <a:gd name="connsiteX0" fmla="*/ 17309 w 803347"/>
                        <a:gd name="connsiteY0" fmla="*/ 5957 h 86411"/>
                        <a:gd name="connsiteX1" fmla="*/ 178176 w 803347"/>
                        <a:gd name="connsiteY1" fmla="*/ 5957 h 86411"/>
                        <a:gd name="connsiteX2" fmla="*/ 758143 w 803347"/>
                        <a:gd name="connsiteY2" fmla="*/ 5957 h 86411"/>
                        <a:gd name="connsiteX3" fmla="*/ 677709 w 803347"/>
                        <a:gd name="connsiteY3" fmla="*/ 86390 h 86411"/>
                        <a:gd name="connsiteX4" fmla="*/ 17309 w 803347"/>
                        <a:gd name="connsiteY4" fmla="*/ 5957 h 86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347" h="86411">
                          <a:moveTo>
                            <a:pt x="17309" y="5957"/>
                          </a:moveTo>
                          <a:cubicBezTo>
                            <a:pt x="-65946" y="-7448"/>
                            <a:pt x="178176" y="5957"/>
                            <a:pt x="178176" y="5957"/>
                          </a:cubicBezTo>
                          <a:cubicBezTo>
                            <a:pt x="301648" y="5957"/>
                            <a:pt x="674888" y="-7448"/>
                            <a:pt x="758143" y="5957"/>
                          </a:cubicBezTo>
                          <a:cubicBezTo>
                            <a:pt x="841398" y="19362"/>
                            <a:pt x="806826" y="84979"/>
                            <a:pt x="677709" y="86390"/>
                          </a:cubicBezTo>
                          <a:cubicBezTo>
                            <a:pt x="548592" y="87801"/>
                            <a:pt x="100564" y="19362"/>
                            <a:pt x="17309" y="5957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8" name="フリーフォーム: 図形 507">
                      <a:extLst>
                        <a:ext uri="{FF2B5EF4-FFF2-40B4-BE49-F238E27FC236}">
                          <a16:creationId xmlns:a16="http://schemas.microsoft.com/office/drawing/2014/main" id="{E2E15BF7-D55D-4520-8AAD-1EB814563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439" y="1806108"/>
                      <a:ext cx="452146" cy="1988943"/>
                    </a:xfrm>
                    <a:custGeom>
                      <a:avLst/>
                      <a:gdLst>
                        <a:gd name="connsiteX0" fmla="*/ 450461 w 452146"/>
                        <a:gd name="connsiteY0" fmla="*/ 48092 h 1988943"/>
                        <a:gd name="connsiteX1" fmla="*/ 268428 w 452146"/>
                        <a:gd name="connsiteY1" fmla="*/ 589959 h 1988943"/>
                        <a:gd name="connsiteX2" fmla="*/ 90628 w 452146"/>
                        <a:gd name="connsiteY2" fmla="*/ 1288459 h 1988943"/>
                        <a:gd name="connsiteX3" fmla="*/ 5961 w 452146"/>
                        <a:gd name="connsiteY3" fmla="*/ 1957325 h 1988943"/>
                        <a:gd name="connsiteX4" fmla="*/ 10194 w 452146"/>
                        <a:gd name="connsiteY4" fmla="*/ 1821859 h 1988943"/>
                        <a:gd name="connsiteX5" fmla="*/ 35594 w 452146"/>
                        <a:gd name="connsiteY5" fmla="*/ 1305392 h 1988943"/>
                        <a:gd name="connsiteX6" fmla="*/ 340394 w 452146"/>
                        <a:gd name="connsiteY6" fmla="*/ 166625 h 1988943"/>
                        <a:gd name="connsiteX7" fmla="*/ 450461 w 452146"/>
                        <a:gd name="connsiteY7" fmla="*/ 48092 h 19889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52146" h="1988943">
                          <a:moveTo>
                            <a:pt x="450461" y="48092"/>
                          </a:moveTo>
                          <a:cubicBezTo>
                            <a:pt x="438467" y="118648"/>
                            <a:pt x="328400" y="383231"/>
                            <a:pt x="268428" y="589959"/>
                          </a:cubicBezTo>
                          <a:cubicBezTo>
                            <a:pt x="208456" y="796687"/>
                            <a:pt x="134372" y="1060565"/>
                            <a:pt x="90628" y="1288459"/>
                          </a:cubicBezTo>
                          <a:cubicBezTo>
                            <a:pt x="46883" y="1516353"/>
                            <a:pt x="19367" y="1868425"/>
                            <a:pt x="5961" y="1957325"/>
                          </a:cubicBezTo>
                          <a:cubicBezTo>
                            <a:pt x="-7445" y="2046225"/>
                            <a:pt x="5255" y="1930515"/>
                            <a:pt x="10194" y="1821859"/>
                          </a:cubicBezTo>
                          <a:cubicBezTo>
                            <a:pt x="15133" y="1713203"/>
                            <a:pt x="-19439" y="1581264"/>
                            <a:pt x="35594" y="1305392"/>
                          </a:cubicBezTo>
                          <a:cubicBezTo>
                            <a:pt x="90627" y="1029520"/>
                            <a:pt x="271955" y="372647"/>
                            <a:pt x="340394" y="166625"/>
                          </a:cubicBezTo>
                          <a:cubicBezTo>
                            <a:pt x="408833" y="-39397"/>
                            <a:pt x="462455" y="-22464"/>
                            <a:pt x="450461" y="48092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9" name="フリーフォーム: 図形 508">
                      <a:extLst>
                        <a:ext uri="{FF2B5EF4-FFF2-40B4-BE49-F238E27FC236}">
                          <a16:creationId xmlns:a16="http://schemas.microsoft.com/office/drawing/2014/main" id="{123C8F98-3EC2-411B-A394-5C0075271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6666" y="1796334"/>
                      <a:ext cx="498794" cy="1954732"/>
                    </a:xfrm>
                    <a:custGeom>
                      <a:avLst/>
                      <a:gdLst>
                        <a:gd name="connsiteX0" fmla="*/ 24067 w 498794"/>
                        <a:gd name="connsiteY0" fmla="*/ 83266 h 1954732"/>
                        <a:gd name="connsiteX1" fmla="*/ 66401 w 498794"/>
                        <a:gd name="connsiteY1" fmla="*/ 176399 h 1954732"/>
                        <a:gd name="connsiteX2" fmla="*/ 227267 w 498794"/>
                        <a:gd name="connsiteY2" fmla="*/ 701333 h 1954732"/>
                        <a:gd name="connsiteX3" fmla="*/ 464334 w 498794"/>
                        <a:gd name="connsiteY3" fmla="*/ 1907833 h 1954732"/>
                        <a:gd name="connsiteX4" fmla="*/ 493967 w 498794"/>
                        <a:gd name="connsiteY4" fmla="*/ 1670766 h 1954732"/>
                        <a:gd name="connsiteX5" fmla="*/ 430467 w 498794"/>
                        <a:gd name="connsiteY5" fmla="*/ 1315166 h 1954732"/>
                        <a:gd name="connsiteX6" fmla="*/ 24067 w 498794"/>
                        <a:gd name="connsiteY6" fmla="*/ 83266 h 1954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98794" h="1954732">
                          <a:moveTo>
                            <a:pt x="24067" y="83266"/>
                          </a:moveTo>
                          <a:cubicBezTo>
                            <a:pt x="-36611" y="-106529"/>
                            <a:pt x="32534" y="73388"/>
                            <a:pt x="66401" y="176399"/>
                          </a:cubicBezTo>
                          <a:cubicBezTo>
                            <a:pt x="100268" y="279410"/>
                            <a:pt x="160945" y="412761"/>
                            <a:pt x="227267" y="701333"/>
                          </a:cubicBezTo>
                          <a:cubicBezTo>
                            <a:pt x="293589" y="989905"/>
                            <a:pt x="419884" y="1746261"/>
                            <a:pt x="464334" y="1907833"/>
                          </a:cubicBezTo>
                          <a:cubicBezTo>
                            <a:pt x="508784" y="2069405"/>
                            <a:pt x="499611" y="1769544"/>
                            <a:pt x="493967" y="1670766"/>
                          </a:cubicBezTo>
                          <a:cubicBezTo>
                            <a:pt x="488323" y="1571988"/>
                            <a:pt x="510195" y="1577633"/>
                            <a:pt x="430467" y="1315166"/>
                          </a:cubicBezTo>
                          <a:cubicBezTo>
                            <a:pt x="350739" y="1052699"/>
                            <a:pt x="84745" y="273061"/>
                            <a:pt x="24067" y="83266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0" name="フリーフォーム: 図形 509">
                      <a:extLst>
                        <a:ext uri="{FF2B5EF4-FFF2-40B4-BE49-F238E27FC236}">
                          <a16:creationId xmlns:a16="http://schemas.microsoft.com/office/drawing/2014/main" id="{418C3248-C2CE-4CE9-BFD8-0A5AD3EFF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4013" y="3687393"/>
                      <a:ext cx="86398" cy="2147725"/>
                    </a:xfrm>
                    <a:custGeom>
                      <a:avLst/>
                      <a:gdLst>
                        <a:gd name="connsiteX0" fmla="*/ 5187 w 86398"/>
                        <a:gd name="connsiteY0" fmla="*/ 126840 h 2147725"/>
                        <a:gd name="connsiteX1" fmla="*/ 5187 w 86398"/>
                        <a:gd name="connsiteY1" fmla="*/ 232674 h 2147725"/>
                        <a:gd name="connsiteX2" fmla="*/ 30587 w 86398"/>
                        <a:gd name="connsiteY2" fmla="*/ 2133440 h 2147725"/>
                        <a:gd name="connsiteX3" fmla="*/ 85620 w 86398"/>
                        <a:gd name="connsiteY3" fmla="*/ 1049707 h 2147725"/>
                        <a:gd name="connsiteX4" fmla="*/ 60220 w 86398"/>
                        <a:gd name="connsiteY4" fmla="*/ 54874 h 2147725"/>
                        <a:gd name="connsiteX5" fmla="*/ 5187 w 86398"/>
                        <a:gd name="connsiteY5" fmla="*/ 126840 h 2147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6398" h="2147725">
                          <a:moveTo>
                            <a:pt x="5187" y="126840"/>
                          </a:moveTo>
                          <a:cubicBezTo>
                            <a:pt x="-3985" y="156473"/>
                            <a:pt x="954" y="-101759"/>
                            <a:pt x="5187" y="232674"/>
                          </a:cubicBezTo>
                          <a:cubicBezTo>
                            <a:pt x="9420" y="567107"/>
                            <a:pt x="17182" y="1997268"/>
                            <a:pt x="30587" y="2133440"/>
                          </a:cubicBezTo>
                          <a:cubicBezTo>
                            <a:pt x="43992" y="2269612"/>
                            <a:pt x="80681" y="1396135"/>
                            <a:pt x="85620" y="1049707"/>
                          </a:cubicBezTo>
                          <a:cubicBezTo>
                            <a:pt x="90559" y="703279"/>
                            <a:pt x="70803" y="200924"/>
                            <a:pt x="60220" y="54874"/>
                          </a:cubicBezTo>
                          <a:cubicBezTo>
                            <a:pt x="49637" y="-91176"/>
                            <a:pt x="14359" y="97207"/>
                            <a:pt x="5187" y="126840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1" name="フリーフォーム: 図形 510">
                      <a:extLst>
                        <a:ext uri="{FF2B5EF4-FFF2-40B4-BE49-F238E27FC236}">
                          <a16:creationId xmlns:a16="http://schemas.microsoft.com/office/drawing/2014/main" id="{8C225279-7F2A-455C-A58E-07E5746053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7549" y="3745419"/>
                      <a:ext cx="83802" cy="2668357"/>
                    </a:xfrm>
                    <a:custGeom>
                      <a:avLst/>
                      <a:gdLst>
                        <a:gd name="connsiteX0" fmla="*/ 10384 w 83802"/>
                        <a:gd name="connsiteY0" fmla="*/ 43414 h 2668357"/>
                        <a:gd name="connsiteX1" fmla="*/ 6151 w 83802"/>
                        <a:gd name="connsiteY1" fmla="*/ 255081 h 2668357"/>
                        <a:gd name="connsiteX2" fmla="*/ 1918 w 83802"/>
                        <a:gd name="connsiteY2" fmla="*/ 2536848 h 2668357"/>
                        <a:gd name="connsiteX3" fmla="*/ 40018 w 83802"/>
                        <a:gd name="connsiteY3" fmla="*/ 2265914 h 2668357"/>
                        <a:gd name="connsiteX4" fmla="*/ 52718 w 83802"/>
                        <a:gd name="connsiteY4" fmla="*/ 1211814 h 2668357"/>
                        <a:gd name="connsiteX5" fmla="*/ 82351 w 83802"/>
                        <a:gd name="connsiteY5" fmla="*/ 149248 h 2668357"/>
                        <a:gd name="connsiteX6" fmla="*/ 10384 w 83802"/>
                        <a:gd name="connsiteY6" fmla="*/ 43414 h 2668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802" h="2668357">
                          <a:moveTo>
                            <a:pt x="10384" y="43414"/>
                          </a:moveTo>
                          <a:cubicBezTo>
                            <a:pt x="-2316" y="61053"/>
                            <a:pt x="7562" y="-160491"/>
                            <a:pt x="6151" y="255081"/>
                          </a:cubicBezTo>
                          <a:cubicBezTo>
                            <a:pt x="4740" y="670653"/>
                            <a:pt x="-3726" y="2201709"/>
                            <a:pt x="1918" y="2536848"/>
                          </a:cubicBezTo>
                          <a:cubicBezTo>
                            <a:pt x="7562" y="2871987"/>
                            <a:pt x="31551" y="2486753"/>
                            <a:pt x="40018" y="2265914"/>
                          </a:cubicBezTo>
                          <a:cubicBezTo>
                            <a:pt x="48485" y="2045075"/>
                            <a:pt x="45663" y="1564592"/>
                            <a:pt x="52718" y="1211814"/>
                          </a:cubicBezTo>
                          <a:cubicBezTo>
                            <a:pt x="59773" y="859036"/>
                            <a:pt x="90818" y="347509"/>
                            <a:pt x="82351" y="149248"/>
                          </a:cubicBezTo>
                          <a:cubicBezTo>
                            <a:pt x="73884" y="-49013"/>
                            <a:pt x="23084" y="25775"/>
                            <a:pt x="10384" y="43414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2" name="フリーフォーム: 図形 511">
                      <a:extLst>
                        <a:ext uri="{FF2B5EF4-FFF2-40B4-BE49-F238E27FC236}">
                          <a16:creationId xmlns:a16="http://schemas.microsoft.com/office/drawing/2014/main" id="{5A4277A4-B9AA-4065-9C52-BD18232A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1828" y="5708652"/>
                      <a:ext cx="241430" cy="1026637"/>
                    </a:xfrm>
                    <a:custGeom>
                      <a:avLst/>
                      <a:gdLst>
                        <a:gd name="connsiteX0" fmla="*/ 45839 w 241430"/>
                        <a:gd name="connsiteY0" fmla="*/ 57148 h 1026637"/>
                        <a:gd name="connsiteX1" fmla="*/ 41605 w 241430"/>
                        <a:gd name="connsiteY1" fmla="*/ 662515 h 1026637"/>
                        <a:gd name="connsiteX2" fmla="*/ 88172 w 241430"/>
                        <a:gd name="connsiteY2" fmla="*/ 865715 h 1026637"/>
                        <a:gd name="connsiteX3" fmla="*/ 240572 w 241430"/>
                        <a:gd name="connsiteY3" fmla="*/ 1026581 h 1026637"/>
                        <a:gd name="connsiteX4" fmla="*/ 11972 w 241430"/>
                        <a:gd name="connsiteY4" fmla="*/ 848781 h 1026637"/>
                        <a:gd name="connsiteX5" fmla="*/ 33139 w 241430"/>
                        <a:gd name="connsiteY5" fmla="*/ 116415 h 1026637"/>
                        <a:gd name="connsiteX6" fmla="*/ 45839 w 241430"/>
                        <a:gd name="connsiteY6" fmla="*/ 57148 h 1026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1430" h="1026637">
                          <a:moveTo>
                            <a:pt x="45839" y="57148"/>
                          </a:moveTo>
                          <a:cubicBezTo>
                            <a:pt x="47250" y="148165"/>
                            <a:pt x="34549" y="527754"/>
                            <a:pt x="41605" y="662515"/>
                          </a:cubicBezTo>
                          <a:cubicBezTo>
                            <a:pt x="48661" y="797276"/>
                            <a:pt x="55011" y="805038"/>
                            <a:pt x="88172" y="865715"/>
                          </a:cubicBezTo>
                          <a:cubicBezTo>
                            <a:pt x="121333" y="926392"/>
                            <a:pt x="253272" y="1029403"/>
                            <a:pt x="240572" y="1026581"/>
                          </a:cubicBezTo>
                          <a:cubicBezTo>
                            <a:pt x="227872" y="1023759"/>
                            <a:pt x="46544" y="1000475"/>
                            <a:pt x="11972" y="848781"/>
                          </a:cubicBezTo>
                          <a:cubicBezTo>
                            <a:pt x="-22600" y="697087"/>
                            <a:pt x="28200" y="250470"/>
                            <a:pt x="33139" y="116415"/>
                          </a:cubicBezTo>
                          <a:cubicBezTo>
                            <a:pt x="38078" y="-17640"/>
                            <a:pt x="44428" y="-33869"/>
                            <a:pt x="45839" y="57148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3" name="フリーフォーム: 図形 512">
                      <a:extLst>
                        <a:ext uri="{FF2B5EF4-FFF2-40B4-BE49-F238E27FC236}">
                          <a16:creationId xmlns:a16="http://schemas.microsoft.com/office/drawing/2014/main" id="{D24C0A08-A5BA-4C55-945C-B0B0E01D08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2155" y="6277706"/>
                      <a:ext cx="1613120" cy="495331"/>
                    </a:xfrm>
                    <a:custGeom>
                      <a:avLst/>
                      <a:gdLst>
                        <a:gd name="connsiteX0" fmla="*/ 1589645 w 1613120"/>
                        <a:gd name="connsiteY0" fmla="*/ 17261 h 495331"/>
                        <a:gd name="connsiteX1" fmla="*/ 1598112 w 1613120"/>
                        <a:gd name="connsiteY1" fmla="*/ 80761 h 495331"/>
                        <a:gd name="connsiteX2" fmla="*/ 1538845 w 1613120"/>
                        <a:gd name="connsiteY2" fmla="*/ 372861 h 495331"/>
                        <a:gd name="connsiteX3" fmla="*/ 1420312 w 1613120"/>
                        <a:gd name="connsiteY3" fmla="*/ 440594 h 495331"/>
                        <a:gd name="connsiteX4" fmla="*/ 1132445 w 1613120"/>
                        <a:gd name="connsiteY4" fmla="*/ 491394 h 495331"/>
                        <a:gd name="connsiteX5" fmla="*/ 2145 w 1613120"/>
                        <a:gd name="connsiteY5" fmla="*/ 487161 h 495331"/>
                        <a:gd name="connsiteX6" fmla="*/ 861512 w 1613120"/>
                        <a:gd name="connsiteY6" fmla="*/ 449061 h 495331"/>
                        <a:gd name="connsiteX7" fmla="*/ 1348345 w 1613120"/>
                        <a:gd name="connsiteY7" fmla="*/ 347461 h 495331"/>
                        <a:gd name="connsiteX8" fmla="*/ 1589645 w 1613120"/>
                        <a:gd name="connsiteY8" fmla="*/ 17261 h 495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13120" h="495331">
                          <a:moveTo>
                            <a:pt x="1589645" y="17261"/>
                          </a:moveTo>
                          <a:cubicBezTo>
                            <a:pt x="1631273" y="-27189"/>
                            <a:pt x="1606579" y="21494"/>
                            <a:pt x="1598112" y="80761"/>
                          </a:cubicBezTo>
                          <a:cubicBezTo>
                            <a:pt x="1589645" y="140028"/>
                            <a:pt x="1568478" y="312889"/>
                            <a:pt x="1538845" y="372861"/>
                          </a:cubicBezTo>
                          <a:cubicBezTo>
                            <a:pt x="1509212" y="432833"/>
                            <a:pt x="1488045" y="420839"/>
                            <a:pt x="1420312" y="440594"/>
                          </a:cubicBezTo>
                          <a:cubicBezTo>
                            <a:pt x="1352579" y="460350"/>
                            <a:pt x="1368806" y="483633"/>
                            <a:pt x="1132445" y="491394"/>
                          </a:cubicBezTo>
                          <a:cubicBezTo>
                            <a:pt x="896084" y="499155"/>
                            <a:pt x="47300" y="494216"/>
                            <a:pt x="2145" y="487161"/>
                          </a:cubicBezTo>
                          <a:cubicBezTo>
                            <a:pt x="-43010" y="480106"/>
                            <a:pt x="637145" y="472344"/>
                            <a:pt x="861512" y="449061"/>
                          </a:cubicBezTo>
                          <a:cubicBezTo>
                            <a:pt x="1085879" y="425778"/>
                            <a:pt x="1229812" y="419428"/>
                            <a:pt x="1348345" y="347461"/>
                          </a:cubicBezTo>
                          <a:cubicBezTo>
                            <a:pt x="1466878" y="275494"/>
                            <a:pt x="1548017" y="61711"/>
                            <a:pt x="1589645" y="17261"/>
                          </a:cubicBezTo>
                          <a:close/>
                        </a:path>
                      </a:pathLst>
                    </a:custGeom>
                    <a:solidFill>
                      <a:srgbClr val="039B2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4" name="フリーフォーム: 図形 513">
                      <a:extLst>
                        <a:ext uri="{FF2B5EF4-FFF2-40B4-BE49-F238E27FC236}">
                          <a16:creationId xmlns:a16="http://schemas.microsoft.com/office/drawing/2014/main" id="{65CB1160-BA19-49F5-87DD-08DC739A4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8078" y="2425501"/>
                      <a:ext cx="1189502" cy="379410"/>
                    </a:xfrm>
                    <a:custGeom>
                      <a:avLst/>
                      <a:gdLst>
                        <a:gd name="connsiteX0" fmla="*/ 1105 w 1189502"/>
                        <a:gd name="connsiteY0" fmla="*/ 199 h 379410"/>
                        <a:gd name="connsiteX1" fmla="*/ 54022 w 1189502"/>
                        <a:gd name="connsiteY1" fmla="*/ 357916 h 379410"/>
                        <a:gd name="connsiteX2" fmla="*/ 115405 w 1189502"/>
                        <a:gd name="connsiteY2" fmla="*/ 340982 h 379410"/>
                        <a:gd name="connsiteX3" fmla="*/ 420205 w 1189502"/>
                        <a:gd name="connsiteY3" fmla="*/ 269016 h 379410"/>
                        <a:gd name="connsiteX4" fmla="*/ 1116589 w 1189502"/>
                        <a:gd name="connsiteY4" fmla="*/ 372732 h 379410"/>
                        <a:gd name="connsiteX5" fmla="*/ 1080605 w 1189502"/>
                        <a:gd name="connsiteY5" fmla="*/ 332516 h 379410"/>
                        <a:gd name="connsiteX6" fmla="*/ 339772 w 1189502"/>
                        <a:gd name="connsiteY6" fmla="*/ 199166 h 379410"/>
                        <a:gd name="connsiteX7" fmla="*/ 104822 w 1189502"/>
                        <a:gd name="connsiteY7" fmla="*/ 304999 h 379410"/>
                        <a:gd name="connsiteX8" fmla="*/ 1105 w 1189502"/>
                        <a:gd name="connsiteY8" fmla="*/ 199 h 379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89502" h="379410">
                          <a:moveTo>
                            <a:pt x="1105" y="199"/>
                          </a:moveTo>
                          <a:cubicBezTo>
                            <a:pt x="-7362" y="9018"/>
                            <a:pt x="34972" y="301119"/>
                            <a:pt x="54022" y="357916"/>
                          </a:cubicBezTo>
                          <a:cubicBezTo>
                            <a:pt x="73072" y="414713"/>
                            <a:pt x="115405" y="340982"/>
                            <a:pt x="115405" y="340982"/>
                          </a:cubicBezTo>
                          <a:cubicBezTo>
                            <a:pt x="176435" y="326165"/>
                            <a:pt x="253341" y="263724"/>
                            <a:pt x="420205" y="269016"/>
                          </a:cubicBezTo>
                          <a:cubicBezTo>
                            <a:pt x="587069" y="274308"/>
                            <a:pt x="1006522" y="362149"/>
                            <a:pt x="1116589" y="372732"/>
                          </a:cubicBezTo>
                          <a:cubicBezTo>
                            <a:pt x="1226656" y="383315"/>
                            <a:pt x="1210075" y="361444"/>
                            <a:pt x="1080605" y="332516"/>
                          </a:cubicBezTo>
                          <a:cubicBezTo>
                            <a:pt x="951136" y="303588"/>
                            <a:pt x="502402" y="203752"/>
                            <a:pt x="339772" y="199166"/>
                          </a:cubicBezTo>
                          <a:cubicBezTo>
                            <a:pt x="177142" y="194580"/>
                            <a:pt x="160914" y="332868"/>
                            <a:pt x="104822" y="304999"/>
                          </a:cubicBezTo>
                          <a:cubicBezTo>
                            <a:pt x="48730" y="277130"/>
                            <a:pt x="9572" y="-8620"/>
                            <a:pt x="1105" y="199"/>
                          </a:cubicBezTo>
                          <a:close/>
                        </a:path>
                      </a:pathLst>
                    </a:custGeom>
                    <a:solidFill>
                      <a:srgbClr val="CDC38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5" name="フリーフォーム: 図形 514">
                      <a:extLst>
                        <a:ext uri="{FF2B5EF4-FFF2-40B4-BE49-F238E27FC236}">
                          <a16:creationId xmlns:a16="http://schemas.microsoft.com/office/drawing/2014/main" id="{75B48530-0D95-48D8-85A3-0174E43CF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5951" y="2097315"/>
                      <a:ext cx="1195252" cy="663018"/>
                    </a:xfrm>
                    <a:custGeom>
                      <a:avLst/>
                      <a:gdLst>
                        <a:gd name="connsiteX0" fmla="*/ 17466 w 1195252"/>
                        <a:gd name="connsiteY0" fmla="*/ 286052 h 663018"/>
                        <a:gd name="connsiteX1" fmla="*/ 375182 w 1195252"/>
                        <a:gd name="connsiteY1" fmla="*/ 57452 h 663018"/>
                        <a:gd name="connsiteX2" fmla="*/ 942449 w 1195252"/>
                        <a:gd name="connsiteY2" fmla="*/ 95552 h 663018"/>
                        <a:gd name="connsiteX3" fmla="*/ 1122366 w 1195252"/>
                        <a:gd name="connsiteY3" fmla="*/ 269118 h 663018"/>
                        <a:gd name="connsiteX4" fmla="*/ 1135066 w 1195252"/>
                        <a:gd name="connsiteY4" fmla="*/ 429985 h 663018"/>
                        <a:gd name="connsiteX5" fmla="*/ 1162582 w 1195252"/>
                        <a:gd name="connsiteY5" fmla="*/ 662818 h 663018"/>
                        <a:gd name="connsiteX6" fmla="*/ 1194332 w 1195252"/>
                        <a:gd name="connsiteY6" fmla="*/ 465968 h 663018"/>
                        <a:gd name="connsiteX7" fmla="*/ 1124482 w 1195252"/>
                        <a:gd name="connsiteY7" fmla="*/ 226785 h 663018"/>
                        <a:gd name="connsiteX8" fmla="*/ 637649 w 1195252"/>
                        <a:gd name="connsiteY8" fmla="*/ 302 h 663018"/>
                        <a:gd name="connsiteX9" fmla="*/ 116949 w 1195252"/>
                        <a:gd name="connsiteY9" fmla="*/ 275468 h 663018"/>
                        <a:gd name="connsiteX10" fmla="*/ 17466 w 1195252"/>
                        <a:gd name="connsiteY10" fmla="*/ 286052 h 663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95252" h="663018">
                          <a:moveTo>
                            <a:pt x="17466" y="286052"/>
                          </a:moveTo>
                          <a:cubicBezTo>
                            <a:pt x="60505" y="249716"/>
                            <a:pt x="221018" y="89202"/>
                            <a:pt x="375182" y="57452"/>
                          </a:cubicBezTo>
                          <a:cubicBezTo>
                            <a:pt x="529346" y="25702"/>
                            <a:pt x="817918" y="60274"/>
                            <a:pt x="942449" y="95552"/>
                          </a:cubicBezTo>
                          <a:cubicBezTo>
                            <a:pt x="1066980" y="130830"/>
                            <a:pt x="1090263" y="213379"/>
                            <a:pt x="1122366" y="269118"/>
                          </a:cubicBezTo>
                          <a:cubicBezTo>
                            <a:pt x="1154469" y="324857"/>
                            <a:pt x="1128363" y="364368"/>
                            <a:pt x="1135066" y="429985"/>
                          </a:cubicBezTo>
                          <a:cubicBezTo>
                            <a:pt x="1141769" y="495602"/>
                            <a:pt x="1152704" y="656821"/>
                            <a:pt x="1162582" y="662818"/>
                          </a:cubicBezTo>
                          <a:cubicBezTo>
                            <a:pt x="1172460" y="668815"/>
                            <a:pt x="1200682" y="538640"/>
                            <a:pt x="1194332" y="465968"/>
                          </a:cubicBezTo>
                          <a:cubicBezTo>
                            <a:pt x="1187982" y="393296"/>
                            <a:pt x="1217262" y="304396"/>
                            <a:pt x="1124482" y="226785"/>
                          </a:cubicBezTo>
                          <a:cubicBezTo>
                            <a:pt x="1031702" y="149174"/>
                            <a:pt x="805571" y="-7812"/>
                            <a:pt x="637649" y="302"/>
                          </a:cubicBezTo>
                          <a:cubicBezTo>
                            <a:pt x="469727" y="8416"/>
                            <a:pt x="221724" y="226079"/>
                            <a:pt x="116949" y="275468"/>
                          </a:cubicBezTo>
                          <a:cubicBezTo>
                            <a:pt x="12174" y="324857"/>
                            <a:pt x="-25573" y="322388"/>
                            <a:pt x="17466" y="286052"/>
                          </a:cubicBezTo>
                          <a:close/>
                        </a:path>
                      </a:pathLst>
                    </a:custGeom>
                    <a:solidFill>
                      <a:srgbClr val="CDC38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6" name="フリーフォーム: 図形 515">
                      <a:extLst>
                        <a:ext uri="{FF2B5EF4-FFF2-40B4-BE49-F238E27FC236}">
                          <a16:creationId xmlns:a16="http://schemas.microsoft.com/office/drawing/2014/main" id="{331256EC-E469-4901-8CB5-B546261BE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6717" y="3777534"/>
                      <a:ext cx="1719860" cy="66333"/>
                    </a:xfrm>
                    <a:custGeom>
                      <a:avLst/>
                      <a:gdLst>
                        <a:gd name="connsiteX0" fmla="*/ 0 w 1719860"/>
                        <a:gd name="connsiteY0" fmla="*/ 13416 h 66333"/>
                        <a:gd name="connsiteX1" fmla="*/ 124883 w 1719860"/>
                        <a:gd name="connsiteY1" fmla="*/ 13416 h 66333"/>
                        <a:gd name="connsiteX2" fmla="*/ 1261533 w 1719860"/>
                        <a:gd name="connsiteY2" fmla="*/ 11299 h 66333"/>
                        <a:gd name="connsiteX3" fmla="*/ 1716616 w 1719860"/>
                        <a:gd name="connsiteY3" fmla="*/ 2833 h 66333"/>
                        <a:gd name="connsiteX4" fmla="*/ 1477433 w 1719860"/>
                        <a:gd name="connsiteY4" fmla="*/ 66333 h 66333"/>
                        <a:gd name="connsiteX5" fmla="*/ 0 w 1719860"/>
                        <a:gd name="connsiteY5" fmla="*/ 13416 h 66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719860" h="66333">
                          <a:moveTo>
                            <a:pt x="0" y="13416"/>
                          </a:moveTo>
                          <a:lnTo>
                            <a:pt x="124883" y="13416"/>
                          </a:lnTo>
                          <a:lnTo>
                            <a:pt x="1261533" y="11299"/>
                          </a:lnTo>
                          <a:cubicBezTo>
                            <a:pt x="1526822" y="9535"/>
                            <a:pt x="1680633" y="-6339"/>
                            <a:pt x="1716616" y="2833"/>
                          </a:cubicBezTo>
                          <a:cubicBezTo>
                            <a:pt x="1752599" y="12005"/>
                            <a:pt x="1477433" y="66333"/>
                            <a:pt x="1477433" y="66333"/>
                          </a:cubicBezTo>
                          <a:lnTo>
                            <a:pt x="0" y="1341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7" name="フリーフォーム: 図形 516">
                      <a:extLst>
                        <a:ext uri="{FF2B5EF4-FFF2-40B4-BE49-F238E27FC236}">
                          <a16:creationId xmlns:a16="http://schemas.microsoft.com/office/drawing/2014/main" id="{79C34BCA-3569-43A0-BA53-55B32DE29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2664" y="3734884"/>
                      <a:ext cx="78949" cy="1227944"/>
                    </a:xfrm>
                    <a:custGeom>
                      <a:avLst/>
                      <a:gdLst>
                        <a:gd name="connsiteX0" fmla="*/ 5911 w 78949"/>
                        <a:gd name="connsiteY0" fmla="*/ 87816 h 1227944"/>
                        <a:gd name="connsiteX1" fmla="*/ 5911 w 78949"/>
                        <a:gd name="connsiteY1" fmla="*/ 138616 h 1227944"/>
                        <a:gd name="connsiteX2" fmla="*/ 18611 w 78949"/>
                        <a:gd name="connsiteY2" fmla="*/ 1202241 h 1227944"/>
                        <a:gd name="connsiteX3" fmla="*/ 78936 w 78949"/>
                        <a:gd name="connsiteY3" fmla="*/ 830766 h 1227944"/>
                        <a:gd name="connsiteX4" fmla="*/ 5911 w 78949"/>
                        <a:gd name="connsiteY4" fmla="*/ 87816 h 1227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949" h="1227944">
                          <a:moveTo>
                            <a:pt x="5911" y="87816"/>
                          </a:moveTo>
                          <a:cubicBezTo>
                            <a:pt x="-6260" y="-27542"/>
                            <a:pt x="3794" y="-47121"/>
                            <a:pt x="5911" y="138616"/>
                          </a:cubicBezTo>
                          <a:cubicBezTo>
                            <a:pt x="8028" y="324353"/>
                            <a:pt x="6440" y="1086883"/>
                            <a:pt x="18611" y="1202241"/>
                          </a:cubicBezTo>
                          <a:cubicBezTo>
                            <a:pt x="30782" y="1317599"/>
                            <a:pt x="77878" y="1018091"/>
                            <a:pt x="78936" y="830766"/>
                          </a:cubicBezTo>
                          <a:cubicBezTo>
                            <a:pt x="79994" y="643441"/>
                            <a:pt x="18082" y="203174"/>
                            <a:pt x="5911" y="8781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8" name="フリーフォーム: 図形 517">
                      <a:extLst>
                        <a:ext uri="{FF2B5EF4-FFF2-40B4-BE49-F238E27FC236}">
                          <a16:creationId xmlns:a16="http://schemas.microsoft.com/office/drawing/2014/main" id="{E39A3C49-115C-4B4A-A1BC-6563E74C1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930" y="4887810"/>
                      <a:ext cx="150227" cy="1341942"/>
                    </a:xfrm>
                    <a:custGeom>
                      <a:avLst/>
                      <a:gdLst>
                        <a:gd name="connsiteX0" fmla="*/ 70820 w 150227"/>
                        <a:gd name="connsiteY0" fmla="*/ 8040 h 1341942"/>
                        <a:gd name="connsiteX1" fmla="*/ 70820 w 150227"/>
                        <a:gd name="connsiteY1" fmla="*/ 185840 h 1341942"/>
                        <a:gd name="connsiteX2" fmla="*/ 32720 w 150227"/>
                        <a:gd name="connsiteY2" fmla="*/ 903390 h 1341942"/>
                        <a:gd name="connsiteX3" fmla="*/ 970 w 150227"/>
                        <a:gd name="connsiteY3" fmla="*/ 1341540 h 1341942"/>
                        <a:gd name="connsiteX4" fmla="*/ 70820 w 150227"/>
                        <a:gd name="connsiteY4" fmla="*/ 970065 h 1341942"/>
                        <a:gd name="connsiteX5" fmla="*/ 150195 w 150227"/>
                        <a:gd name="connsiteY5" fmla="*/ 373165 h 1341942"/>
                        <a:gd name="connsiteX6" fmla="*/ 70820 w 150227"/>
                        <a:gd name="connsiteY6" fmla="*/ 8040 h 1341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0227" h="1341942">
                          <a:moveTo>
                            <a:pt x="70820" y="8040"/>
                          </a:moveTo>
                          <a:cubicBezTo>
                            <a:pt x="57591" y="-23181"/>
                            <a:pt x="77170" y="36615"/>
                            <a:pt x="70820" y="185840"/>
                          </a:cubicBezTo>
                          <a:cubicBezTo>
                            <a:pt x="64470" y="335065"/>
                            <a:pt x="44362" y="710773"/>
                            <a:pt x="32720" y="903390"/>
                          </a:cubicBezTo>
                          <a:cubicBezTo>
                            <a:pt x="21078" y="1096007"/>
                            <a:pt x="-5380" y="1330428"/>
                            <a:pt x="970" y="1341540"/>
                          </a:cubicBezTo>
                          <a:cubicBezTo>
                            <a:pt x="7320" y="1352652"/>
                            <a:pt x="45949" y="1131461"/>
                            <a:pt x="70820" y="970065"/>
                          </a:cubicBezTo>
                          <a:cubicBezTo>
                            <a:pt x="95691" y="808669"/>
                            <a:pt x="151782" y="539323"/>
                            <a:pt x="150195" y="373165"/>
                          </a:cubicBezTo>
                          <a:cubicBezTo>
                            <a:pt x="148608" y="207007"/>
                            <a:pt x="84049" y="39261"/>
                            <a:pt x="70820" y="804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9" name="フリーフォーム: 図形 518">
                      <a:extLst>
                        <a:ext uri="{FF2B5EF4-FFF2-40B4-BE49-F238E27FC236}">
                          <a16:creationId xmlns:a16="http://schemas.microsoft.com/office/drawing/2014/main" id="{30FA552D-8A2F-4A44-B7EF-4E6B803D2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0076" y="3816987"/>
                      <a:ext cx="52691" cy="1354823"/>
                    </a:xfrm>
                    <a:custGeom>
                      <a:avLst/>
                      <a:gdLst>
                        <a:gd name="connsiteX0" fmla="*/ 50924 w 52691"/>
                        <a:gd name="connsiteY0" fmla="*/ 5713 h 1354823"/>
                        <a:gd name="connsiteX1" fmla="*/ 41399 w 52691"/>
                        <a:gd name="connsiteY1" fmla="*/ 694688 h 1354823"/>
                        <a:gd name="connsiteX2" fmla="*/ 44574 w 52691"/>
                        <a:gd name="connsiteY2" fmla="*/ 1332863 h 1354823"/>
                        <a:gd name="connsiteX3" fmla="*/ 124 w 52691"/>
                        <a:gd name="connsiteY3" fmla="*/ 1094738 h 1354823"/>
                        <a:gd name="connsiteX4" fmla="*/ 50924 w 52691"/>
                        <a:gd name="connsiteY4" fmla="*/ 5713 h 1354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691" h="1354823">
                          <a:moveTo>
                            <a:pt x="50924" y="5713"/>
                          </a:moveTo>
                          <a:cubicBezTo>
                            <a:pt x="57803" y="-60962"/>
                            <a:pt x="42457" y="473496"/>
                            <a:pt x="41399" y="694688"/>
                          </a:cubicBezTo>
                          <a:cubicBezTo>
                            <a:pt x="40341" y="915880"/>
                            <a:pt x="51453" y="1266188"/>
                            <a:pt x="44574" y="1332863"/>
                          </a:cubicBezTo>
                          <a:cubicBezTo>
                            <a:pt x="37695" y="1399538"/>
                            <a:pt x="-2522" y="1312755"/>
                            <a:pt x="124" y="1094738"/>
                          </a:cubicBezTo>
                          <a:cubicBezTo>
                            <a:pt x="2770" y="876721"/>
                            <a:pt x="44045" y="72388"/>
                            <a:pt x="50924" y="5713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0" name="フリーフォーム: 図形 519">
                      <a:extLst>
                        <a:ext uri="{FF2B5EF4-FFF2-40B4-BE49-F238E27FC236}">
                          <a16:creationId xmlns:a16="http://schemas.microsoft.com/office/drawing/2014/main" id="{095B7BAB-BEBB-422B-A6EF-2E6CB0329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1719" y="5088903"/>
                      <a:ext cx="166828" cy="1256138"/>
                    </a:xfrm>
                    <a:custGeom>
                      <a:avLst/>
                      <a:gdLst>
                        <a:gd name="connsiteX0" fmla="*/ 124356 w 166828"/>
                        <a:gd name="connsiteY0" fmla="*/ 83172 h 1256138"/>
                        <a:gd name="connsiteX1" fmla="*/ 137056 w 166828"/>
                        <a:gd name="connsiteY1" fmla="*/ 137147 h 1256138"/>
                        <a:gd name="connsiteX2" fmla="*/ 165631 w 166828"/>
                        <a:gd name="connsiteY2" fmla="*/ 1207122 h 1256138"/>
                        <a:gd name="connsiteX3" fmla="*/ 92606 w 166828"/>
                        <a:gd name="connsiteY3" fmla="*/ 1045197 h 1256138"/>
                        <a:gd name="connsiteX4" fmla="*/ 531 w 166828"/>
                        <a:gd name="connsiteY4" fmla="*/ 772147 h 1256138"/>
                        <a:gd name="connsiteX5" fmla="*/ 124356 w 166828"/>
                        <a:gd name="connsiteY5" fmla="*/ 83172 h 1256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6828" h="1256138">
                          <a:moveTo>
                            <a:pt x="124356" y="83172"/>
                          </a:moveTo>
                          <a:cubicBezTo>
                            <a:pt x="147110" y="-22661"/>
                            <a:pt x="130177" y="-50178"/>
                            <a:pt x="137056" y="137147"/>
                          </a:cubicBezTo>
                          <a:cubicBezTo>
                            <a:pt x="143935" y="324472"/>
                            <a:pt x="173039" y="1055780"/>
                            <a:pt x="165631" y="1207122"/>
                          </a:cubicBezTo>
                          <a:cubicBezTo>
                            <a:pt x="158223" y="1358464"/>
                            <a:pt x="120123" y="1117693"/>
                            <a:pt x="92606" y="1045197"/>
                          </a:cubicBezTo>
                          <a:cubicBezTo>
                            <a:pt x="65089" y="972701"/>
                            <a:pt x="-6877" y="934072"/>
                            <a:pt x="531" y="772147"/>
                          </a:cubicBezTo>
                          <a:cubicBezTo>
                            <a:pt x="7939" y="610222"/>
                            <a:pt x="101602" y="189005"/>
                            <a:pt x="124356" y="83172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21" name="フリーフォーム: 図形 520">
                      <a:extLst>
                        <a:ext uri="{FF2B5EF4-FFF2-40B4-BE49-F238E27FC236}">
                          <a16:creationId xmlns:a16="http://schemas.microsoft.com/office/drawing/2014/main" id="{819180A0-8011-40D8-810F-2C5A52EE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2215" y="6273800"/>
                      <a:ext cx="1803550" cy="73025"/>
                    </a:xfrm>
                    <a:custGeom>
                      <a:avLst/>
                      <a:gdLst>
                        <a:gd name="connsiteX0" fmla="*/ 32385 w 1803550"/>
                        <a:gd name="connsiteY0" fmla="*/ 0 h 73025"/>
                        <a:gd name="connsiteX1" fmla="*/ 111760 w 1803550"/>
                        <a:gd name="connsiteY1" fmla="*/ 12700 h 73025"/>
                        <a:gd name="connsiteX2" fmla="*/ 949960 w 1803550"/>
                        <a:gd name="connsiteY2" fmla="*/ 25400 h 73025"/>
                        <a:gd name="connsiteX3" fmla="*/ 1781810 w 1803550"/>
                        <a:gd name="connsiteY3" fmla="*/ 9525 h 73025"/>
                        <a:gd name="connsiteX4" fmla="*/ 1578610 w 1803550"/>
                        <a:gd name="connsiteY4" fmla="*/ 73025 h 73025"/>
                        <a:gd name="connsiteX5" fmla="*/ 32385 w 1803550"/>
                        <a:gd name="connsiteY5" fmla="*/ 0 h 73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803550" h="73025">
                          <a:moveTo>
                            <a:pt x="32385" y="0"/>
                          </a:moveTo>
                          <a:cubicBezTo>
                            <a:pt x="-4392" y="4233"/>
                            <a:pt x="-41169" y="8467"/>
                            <a:pt x="111760" y="12700"/>
                          </a:cubicBezTo>
                          <a:cubicBezTo>
                            <a:pt x="264689" y="16933"/>
                            <a:pt x="671618" y="25929"/>
                            <a:pt x="949960" y="25400"/>
                          </a:cubicBezTo>
                          <a:cubicBezTo>
                            <a:pt x="1228302" y="24871"/>
                            <a:pt x="1677035" y="1588"/>
                            <a:pt x="1781810" y="9525"/>
                          </a:cubicBezTo>
                          <a:cubicBezTo>
                            <a:pt x="1886585" y="17463"/>
                            <a:pt x="1578610" y="73025"/>
                            <a:pt x="1578610" y="73025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86" name="グループ化 485">
                    <a:extLst>
                      <a:ext uri="{FF2B5EF4-FFF2-40B4-BE49-F238E27FC236}">
                        <a16:creationId xmlns:a16="http://schemas.microsoft.com/office/drawing/2014/main" id="{8C27F267-F8C4-4BAE-B596-9DC2DBC7E8B6}"/>
                      </a:ext>
                    </a:extLst>
                  </p:cNvPr>
                  <p:cNvGrpSpPr/>
                  <p:nvPr/>
                </p:nvGrpSpPr>
                <p:grpSpPr>
                  <a:xfrm>
                    <a:off x="6659352" y="3990260"/>
                    <a:ext cx="1209662" cy="2213355"/>
                    <a:chOff x="6659352" y="3990260"/>
                    <a:chExt cx="1209662" cy="2213355"/>
                  </a:xfrm>
                </p:grpSpPr>
                <p:sp>
                  <p:nvSpPr>
                    <p:cNvPr id="487" name="フリーフォーム: 図形 486">
                      <a:extLst>
                        <a:ext uri="{FF2B5EF4-FFF2-40B4-BE49-F238E27FC236}">
                          <a16:creationId xmlns:a16="http://schemas.microsoft.com/office/drawing/2014/main" id="{C205EF90-E2F6-42EE-B943-E84214191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1322" y="4105280"/>
                      <a:ext cx="320155" cy="309129"/>
                    </a:xfrm>
                    <a:custGeom>
                      <a:avLst/>
                      <a:gdLst>
                        <a:gd name="connsiteX0" fmla="*/ 109053 w 320155"/>
                        <a:gd name="connsiteY0" fmla="*/ 1583 h 309129"/>
                        <a:gd name="connsiteX1" fmla="*/ 23328 w 320155"/>
                        <a:gd name="connsiteY1" fmla="*/ 206370 h 309129"/>
                        <a:gd name="connsiteX2" fmla="*/ 23328 w 320155"/>
                        <a:gd name="connsiteY2" fmla="*/ 306383 h 309129"/>
                        <a:gd name="connsiteX3" fmla="*/ 290028 w 320155"/>
                        <a:gd name="connsiteY3" fmla="*/ 266695 h 309129"/>
                        <a:gd name="connsiteX4" fmla="*/ 294791 w 320155"/>
                        <a:gd name="connsiteY4" fmla="*/ 119058 h 309129"/>
                        <a:gd name="connsiteX5" fmla="*/ 109053 w 320155"/>
                        <a:gd name="connsiteY5" fmla="*/ 1583 h 309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0155" h="309129">
                          <a:moveTo>
                            <a:pt x="109053" y="1583"/>
                          </a:moveTo>
                          <a:cubicBezTo>
                            <a:pt x="63809" y="16135"/>
                            <a:pt x="37615" y="155570"/>
                            <a:pt x="23328" y="206370"/>
                          </a:cubicBezTo>
                          <a:cubicBezTo>
                            <a:pt x="9041" y="257170"/>
                            <a:pt x="-21122" y="296329"/>
                            <a:pt x="23328" y="306383"/>
                          </a:cubicBezTo>
                          <a:cubicBezTo>
                            <a:pt x="67778" y="316437"/>
                            <a:pt x="244784" y="297916"/>
                            <a:pt x="290028" y="266695"/>
                          </a:cubicBezTo>
                          <a:cubicBezTo>
                            <a:pt x="335272" y="235474"/>
                            <a:pt x="323366" y="161656"/>
                            <a:pt x="294791" y="119058"/>
                          </a:cubicBezTo>
                          <a:cubicBezTo>
                            <a:pt x="266216" y="76460"/>
                            <a:pt x="154297" y="-12969"/>
                            <a:pt x="109053" y="1583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8" name="フリーフォーム: 図形 487">
                      <a:extLst>
                        <a:ext uri="{FF2B5EF4-FFF2-40B4-BE49-F238E27FC236}">
                          <a16:creationId xmlns:a16="http://schemas.microsoft.com/office/drawing/2014/main" id="{F221D6F7-5008-4A90-9462-3414B1781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5953" y="3990260"/>
                      <a:ext cx="278119" cy="229750"/>
                    </a:xfrm>
                    <a:custGeom>
                      <a:avLst/>
                      <a:gdLst>
                        <a:gd name="connsiteX0" fmla="*/ 3697 w 278119"/>
                        <a:gd name="connsiteY0" fmla="*/ 24528 h 229750"/>
                        <a:gd name="connsiteX1" fmla="*/ 210072 w 278119"/>
                        <a:gd name="connsiteY1" fmla="*/ 13415 h 229750"/>
                        <a:gd name="connsiteX2" fmla="*/ 276747 w 278119"/>
                        <a:gd name="connsiteY2" fmla="*/ 173753 h 229750"/>
                        <a:gd name="connsiteX3" fmla="*/ 160860 w 278119"/>
                        <a:gd name="connsiteY3" fmla="*/ 229315 h 229750"/>
                        <a:gd name="connsiteX4" fmla="*/ 81485 w 278119"/>
                        <a:gd name="connsiteY4" fmla="*/ 149940 h 229750"/>
                        <a:gd name="connsiteX5" fmla="*/ 3697 w 278119"/>
                        <a:gd name="connsiteY5" fmla="*/ 24528 h 2297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8119" h="229750">
                          <a:moveTo>
                            <a:pt x="3697" y="24528"/>
                          </a:moveTo>
                          <a:cubicBezTo>
                            <a:pt x="25128" y="1774"/>
                            <a:pt x="164564" y="-11456"/>
                            <a:pt x="210072" y="13415"/>
                          </a:cubicBezTo>
                          <a:cubicBezTo>
                            <a:pt x="255580" y="38286"/>
                            <a:pt x="284949" y="137770"/>
                            <a:pt x="276747" y="173753"/>
                          </a:cubicBezTo>
                          <a:cubicBezTo>
                            <a:pt x="268545" y="209736"/>
                            <a:pt x="193404" y="233284"/>
                            <a:pt x="160860" y="229315"/>
                          </a:cubicBezTo>
                          <a:cubicBezTo>
                            <a:pt x="128316" y="225346"/>
                            <a:pt x="102916" y="183542"/>
                            <a:pt x="81485" y="149940"/>
                          </a:cubicBezTo>
                          <a:cubicBezTo>
                            <a:pt x="60054" y="116338"/>
                            <a:pt x="-17734" y="47282"/>
                            <a:pt x="3697" y="24528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9" name="フリーフォーム: 図形 488">
                      <a:extLst>
                        <a:ext uri="{FF2B5EF4-FFF2-40B4-BE49-F238E27FC236}">
                          <a16:creationId xmlns:a16="http://schemas.microsoft.com/office/drawing/2014/main" id="{EA8AD393-39B6-4679-A7FE-9E41476C8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474" y="4654297"/>
                      <a:ext cx="198613" cy="174949"/>
                    </a:xfrm>
                    <a:custGeom>
                      <a:avLst/>
                      <a:gdLst>
                        <a:gd name="connsiteX0" fmla="*/ 3289 w 198613"/>
                        <a:gd name="connsiteY0" fmla="*/ 6603 h 174949"/>
                        <a:gd name="connsiteX1" fmla="*/ 190614 w 198613"/>
                        <a:gd name="connsiteY1" fmla="*/ 32003 h 174949"/>
                        <a:gd name="connsiteX2" fmla="*/ 154101 w 198613"/>
                        <a:gd name="connsiteY2" fmla="*/ 133603 h 174949"/>
                        <a:gd name="connsiteX3" fmla="*/ 62026 w 198613"/>
                        <a:gd name="connsiteY3" fmla="*/ 174878 h 174949"/>
                        <a:gd name="connsiteX4" fmla="*/ 69964 w 198613"/>
                        <a:gd name="connsiteY4" fmla="*/ 139953 h 174949"/>
                        <a:gd name="connsiteX5" fmla="*/ 3289 w 198613"/>
                        <a:gd name="connsiteY5" fmla="*/ 6603 h 174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8613" h="174949">
                          <a:moveTo>
                            <a:pt x="3289" y="6603"/>
                          </a:moveTo>
                          <a:cubicBezTo>
                            <a:pt x="23397" y="-11389"/>
                            <a:pt x="165479" y="10836"/>
                            <a:pt x="190614" y="32003"/>
                          </a:cubicBezTo>
                          <a:cubicBezTo>
                            <a:pt x="215749" y="53170"/>
                            <a:pt x="175532" y="109791"/>
                            <a:pt x="154101" y="133603"/>
                          </a:cubicBezTo>
                          <a:cubicBezTo>
                            <a:pt x="132670" y="157415"/>
                            <a:pt x="76049" y="173820"/>
                            <a:pt x="62026" y="174878"/>
                          </a:cubicBezTo>
                          <a:cubicBezTo>
                            <a:pt x="48003" y="175936"/>
                            <a:pt x="78431" y="165353"/>
                            <a:pt x="69964" y="139953"/>
                          </a:cubicBezTo>
                          <a:cubicBezTo>
                            <a:pt x="61497" y="114553"/>
                            <a:pt x="-16819" y="24595"/>
                            <a:pt x="3289" y="6603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0" name="フリーフォーム: 図形 489">
                      <a:extLst>
                        <a:ext uri="{FF2B5EF4-FFF2-40B4-BE49-F238E27FC236}">
                          <a16:creationId xmlns:a16="http://schemas.microsoft.com/office/drawing/2014/main" id="{A548ED92-9A3B-4955-9200-F37DE8718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352" y="5023882"/>
                      <a:ext cx="859628" cy="442913"/>
                    </a:xfrm>
                    <a:custGeom>
                      <a:avLst/>
                      <a:gdLst>
                        <a:gd name="connsiteX0" fmla="*/ 1798 w 859628"/>
                        <a:gd name="connsiteY0" fmla="*/ 556 h 442913"/>
                        <a:gd name="connsiteX1" fmla="*/ 89111 w 859628"/>
                        <a:gd name="connsiteY1" fmla="*/ 186293 h 442913"/>
                        <a:gd name="connsiteX2" fmla="*/ 128798 w 859628"/>
                        <a:gd name="connsiteY2" fmla="*/ 435531 h 442913"/>
                        <a:gd name="connsiteX3" fmla="*/ 185948 w 859628"/>
                        <a:gd name="connsiteY3" fmla="*/ 365681 h 442913"/>
                        <a:gd name="connsiteX4" fmla="*/ 268498 w 859628"/>
                        <a:gd name="connsiteY4" fmla="*/ 248206 h 442913"/>
                        <a:gd name="connsiteX5" fmla="*/ 406611 w 859628"/>
                        <a:gd name="connsiteY5" fmla="*/ 149781 h 442913"/>
                        <a:gd name="connsiteX6" fmla="*/ 859048 w 859628"/>
                        <a:gd name="connsiteY6" fmla="*/ 11668 h 442913"/>
                        <a:gd name="connsiteX7" fmla="*/ 497098 w 859628"/>
                        <a:gd name="connsiteY7" fmla="*/ 48181 h 442913"/>
                        <a:gd name="connsiteX8" fmla="*/ 293898 w 859628"/>
                        <a:gd name="connsiteY8" fmla="*/ 127556 h 442913"/>
                        <a:gd name="connsiteX9" fmla="*/ 178011 w 859628"/>
                        <a:gd name="connsiteY9" fmla="*/ 127556 h 442913"/>
                        <a:gd name="connsiteX10" fmla="*/ 1798 w 859628"/>
                        <a:gd name="connsiteY10" fmla="*/ 556 h 442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9628" h="442913">
                          <a:moveTo>
                            <a:pt x="1798" y="556"/>
                          </a:moveTo>
                          <a:cubicBezTo>
                            <a:pt x="-13019" y="10345"/>
                            <a:pt x="67944" y="113797"/>
                            <a:pt x="89111" y="186293"/>
                          </a:cubicBezTo>
                          <a:cubicBezTo>
                            <a:pt x="110278" y="258789"/>
                            <a:pt x="112659" y="405633"/>
                            <a:pt x="128798" y="435531"/>
                          </a:cubicBezTo>
                          <a:cubicBezTo>
                            <a:pt x="144937" y="465429"/>
                            <a:pt x="162665" y="396902"/>
                            <a:pt x="185948" y="365681"/>
                          </a:cubicBezTo>
                          <a:cubicBezTo>
                            <a:pt x="209231" y="334460"/>
                            <a:pt x="231721" y="284189"/>
                            <a:pt x="268498" y="248206"/>
                          </a:cubicBezTo>
                          <a:cubicBezTo>
                            <a:pt x="305275" y="212223"/>
                            <a:pt x="308186" y="189204"/>
                            <a:pt x="406611" y="149781"/>
                          </a:cubicBezTo>
                          <a:cubicBezTo>
                            <a:pt x="505036" y="110358"/>
                            <a:pt x="843967" y="28601"/>
                            <a:pt x="859048" y="11668"/>
                          </a:cubicBezTo>
                          <a:cubicBezTo>
                            <a:pt x="874129" y="-5265"/>
                            <a:pt x="591290" y="28866"/>
                            <a:pt x="497098" y="48181"/>
                          </a:cubicBezTo>
                          <a:cubicBezTo>
                            <a:pt x="402906" y="67496"/>
                            <a:pt x="347079" y="114327"/>
                            <a:pt x="293898" y="127556"/>
                          </a:cubicBezTo>
                          <a:cubicBezTo>
                            <a:pt x="240717" y="140785"/>
                            <a:pt x="225901" y="141844"/>
                            <a:pt x="178011" y="127556"/>
                          </a:cubicBezTo>
                          <a:cubicBezTo>
                            <a:pt x="130122" y="113269"/>
                            <a:pt x="16615" y="-9233"/>
                            <a:pt x="1798" y="556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1" name="フリーフォーム: 図形 490">
                      <a:extLst>
                        <a:ext uri="{FF2B5EF4-FFF2-40B4-BE49-F238E27FC236}">
                          <a16:creationId xmlns:a16="http://schemas.microsoft.com/office/drawing/2014/main" id="{0DDD903F-3812-4F81-B504-270F9624D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30181" y="4937027"/>
                      <a:ext cx="638833" cy="195363"/>
                    </a:xfrm>
                    <a:custGeom>
                      <a:avLst/>
                      <a:gdLst>
                        <a:gd name="connsiteX0" fmla="*/ 35807 w 638833"/>
                        <a:gd name="connsiteY0" fmla="*/ 109636 h 195363"/>
                        <a:gd name="connsiteX1" fmla="*/ 99307 w 638833"/>
                        <a:gd name="connsiteY1" fmla="*/ 109636 h 195363"/>
                        <a:gd name="connsiteX2" fmla="*/ 493007 w 638833"/>
                        <a:gd name="connsiteY2" fmla="*/ 98 h 195363"/>
                        <a:gd name="connsiteX3" fmla="*/ 624769 w 638833"/>
                        <a:gd name="connsiteY3" fmla="*/ 92173 h 195363"/>
                        <a:gd name="connsiteX4" fmla="*/ 629532 w 638833"/>
                        <a:gd name="connsiteY4" fmla="*/ 195361 h 195363"/>
                        <a:gd name="connsiteX5" fmla="*/ 575557 w 638833"/>
                        <a:gd name="connsiteY5" fmla="*/ 95348 h 195363"/>
                        <a:gd name="connsiteX6" fmla="*/ 35807 w 638833"/>
                        <a:gd name="connsiteY6" fmla="*/ 109636 h 1953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38833" h="195363">
                          <a:moveTo>
                            <a:pt x="35807" y="109636"/>
                          </a:moveTo>
                          <a:cubicBezTo>
                            <a:pt x="-43568" y="112017"/>
                            <a:pt x="23107" y="127892"/>
                            <a:pt x="99307" y="109636"/>
                          </a:cubicBezTo>
                          <a:cubicBezTo>
                            <a:pt x="175507" y="91380"/>
                            <a:pt x="405430" y="3008"/>
                            <a:pt x="493007" y="98"/>
                          </a:cubicBezTo>
                          <a:cubicBezTo>
                            <a:pt x="580584" y="-2813"/>
                            <a:pt x="602015" y="59629"/>
                            <a:pt x="624769" y="92173"/>
                          </a:cubicBezTo>
                          <a:cubicBezTo>
                            <a:pt x="647523" y="124717"/>
                            <a:pt x="637734" y="194832"/>
                            <a:pt x="629532" y="195361"/>
                          </a:cubicBezTo>
                          <a:cubicBezTo>
                            <a:pt x="621330" y="195890"/>
                            <a:pt x="673188" y="106196"/>
                            <a:pt x="575557" y="95348"/>
                          </a:cubicBezTo>
                          <a:cubicBezTo>
                            <a:pt x="477926" y="84500"/>
                            <a:pt x="115182" y="107255"/>
                            <a:pt x="35807" y="109636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2" name="フリーフォーム: 図形 491">
                      <a:extLst>
                        <a:ext uri="{FF2B5EF4-FFF2-40B4-BE49-F238E27FC236}">
                          <a16:creationId xmlns:a16="http://schemas.microsoft.com/office/drawing/2014/main" id="{AA75136B-BF58-4529-A0C8-AF1AC8F2C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1702" y="4541242"/>
                      <a:ext cx="646340" cy="764328"/>
                    </a:xfrm>
                    <a:custGeom>
                      <a:avLst/>
                      <a:gdLst>
                        <a:gd name="connsiteX0" fmla="*/ 473511 w 646340"/>
                        <a:gd name="connsiteY0" fmla="*/ 6946 h 764328"/>
                        <a:gd name="connsiteX1" fmla="*/ 232211 w 646340"/>
                        <a:gd name="connsiteY1" fmla="*/ 227608 h 764328"/>
                        <a:gd name="connsiteX2" fmla="*/ 335398 w 646340"/>
                        <a:gd name="connsiteY2" fmla="*/ 287933 h 764328"/>
                        <a:gd name="connsiteX3" fmla="*/ 471923 w 646340"/>
                        <a:gd name="connsiteY3" fmla="*/ 224433 h 764328"/>
                        <a:gd name="connsiteX4" fmla="*/ 233798 w 646340"/>
                        <a:gd name="connsiteY4" fmla="*/ 576858 h 764328"/>
                        <a:gd name="connsiteX5" fmla="*/ 436 w 646340"/>
                        <a:gd name="connsiteY5" fmla="*/ 745133 h 764328"/>
                        <a:gd name="connsiteX6" fmla="*/ 178236 w 646340"/>
                        <a:gd name="connsiteY6" fmla="*/ 745133 h 764328"/>
                        <a:gd name="connsiteX7" fmla="*/ 279836 w 646340"/>
                        <a:gd name="connsiteY7" fmla="*/ 607021 h 764328"/>
                        <a:gd name="connsiteX8" fmla="*/ 638611 w 646340"/>
                        <a:gd name="connsiteY8" fmla="*/ 30758 h 764328"/>
                        <a:gd name="connsiteX9" fmla="*/ 522723 w 646340"/>
                        <a:gd name="connsiteY9" fmla="*/ 72033 h 764328"/>
                        <a:gd name="connsiteX10" fmla="*/ 473511 w 646340"/>
                        <a:gd name="connsiteY10" fmla="*/ 6946 h 764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6340" h="764328">
                          <a:moveTo>
                            <a:pt x="473511" y="6946"/>
                          </a:moveTo>
                          <a:cubicBezTo>
                            <a:pt x="425092" y="32875"/>
                            <a:pt x="255230" y="180777"/>
                            <a:pt x="232211" y="227608"/>
                          </a:cubicBezTo>
                          <a:cubicBezTo>
                            <a:pt x="209192" y="274439"/>
                            <a:pt x="295446" y="288462"/>
                            <a:pt x="335398" y="287933"/>
                          </a:cubicBezTo>
                          <a:cubicBezTo>
                            <a:pt x="375350" y="287404"/>
                            <a:pt x="488856" y="176279"/>
                            <a:pt x="471923" y="224433"/>
                          </a:cubicBezTo>
                          <a:cubicBezTo>
                            <a:pt x="454990" y="272587"/>
                            <a:pt x="312379" y="490075"/>
                            <a:pt x="233798" y="576858"/>
                          </a:cubicBezTo>
                          <a:cubicBezTo>
                            <a:pt x="155217" y="663641"/>
                            <a:pt x="9696" y="717087"/>
                            <a:pt x="436" y="745133"/>
                          </a:cubicBezTo>
                          <a:cubicBezTo>
                            <a:pt x="-8824" y="773179"/>
                            <a:pt x="131669" y="768152"/>
                            <a:pt x="178236" y="745133"/>
                          </a:cubicBezTo>
                          <a:cubicBezTo>
                            <a:pt x="224803" y="722114"/>
                            <a:pt x="203107" y="726084"/>
                            <a:pt x="279836" y="607021"/>
                          </a:cubicBezTo>
                          <a:cubicBezTo>
                            <a:pt x="356565" y="487959"/>
                            <a:pt x="598130" y="119923"/>
                            <a:pt x="638611" y="30758"/>
                          </a:cubicBezTo>
                          <a:cubicBezTo>
                            <a:pt x="679092" y="-58407"/>
                            <a:pt x="548652" y="74943"/>
                            <a:pt x="522723" y="72033"/>
                          </a:cubicBezTo>
                          <a:cubicBezTo>
                            <a:pt x="496794" y="69123"/>
                            <a:pt x="521930" y="-18983"/>
                            <a:pt x="473511" y="6946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3" name="フリーフォーム: 図形 492">
                      <a:extLst>
                        <a:ext uri="{FF2B5EF4-FFF2-40B4-BE49-F238E27FC236}">
                          <a16:creationId xmlns:a16="http://schemas.microsoft.com/office/drawing/2014/main" id="{A605C647-2BD0-45EE-BB0F-4671028614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0523" y="4802171"/>
                      <a:ext cx="556667" cy="693105"/>
                    </a:xfrm>
                    <a:custGeom>
                      <a:avLst/>
                      <a:gdLst>
                        <a:gd name="connsiteX0" fmla="*/ 220702 w 556667"/>
                        <a:gd name="connsiteY0" fmla="*/ 77804 h 693105"/>
                        <a:gd name="connsiteX1" fmla="*/ 527090 w 556667"/>
                        <a:gd name="connsiteY1" fmla="*/ 12717 h 693105"/>
                        <a:gd name="connsiteX2" fmla="*/ 530265 w 556667"/>
                        <a:gd name="connsiteY2" fmla="*/ 371492 h 693105"/>
                        <a:gd name="connsiteX3" fmla="*/ 400090 w 556667"/>
                        <a:gd name="connsiteY3" fmla="*/ 685817 h 693105"/>
                        <a:gd name="connsiteX4" fmla="*/ 352465 w 556667"/>
                        <a:gd name="connsiteY4" fmla="*/ 592154 h 693105"/>
                        <a:gd name="connsiteX5" fmla="*/ 40 w 556667"/>
                        <a:gd name="connsiteY5" fmla="*/ 584217 h 693105"/>
                        <a:gd name="connsiteX6" fmla="*/ 376277 w 556667"/>
                        <a:gd name="connsiteY6" fmla="*/ 509604 h 693105"/>
                        <a:gd name="connsiteX7" fmla="*/ 496927 w 556667"/>
                        <a:gd name="connsiteY7" fmla="*/ 249254 h 693105"/>
                        <a:gd name="connsiteX8" fmla="*/ 504865 w 556667"/>
                        <a:gd name="connsiteY8" fmla="*/ 50817 h 693105"/>
                        <a:gd name="connsiteX9" fmla="*/ 220702 w 556667"/>
                        <a:gd name="connsiteY9" fmla="*/ 77804 h 693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56667" h="693105">
                          <a:moveTo>
                            <a:pt x="220702" y="77804"/>
                          </a:moveTo>
                          <a:cubicBezTo>
                            <a:pt x="224406" y="71454"/>
                            <a:pt x="475496" y="-36231"/>
                            <a:pt x="527090" y="12717"/>
                          </a:cubicBezTo>
                          <a:cubicBezTo>
                            <a:pt x="578684" y="61665"/>
                            <a:pt x="551432" y="259309"/>
                            <a:pt x="530265" y="371492"/>
                          </a:cubicBezTo>
                          <a:cubicBezTo>
                            <a:pt x="509098" y="483675"/>
                            <a:pt x="429723" y="649040"/>
                            <a:pt x="400090" y="685817"/>
                          </a:cubicBezTo>
                          <a:cubicBezTo>
                            <a:pt x="370457" y="722594"/>
                            <a:pt x="419140" y="609087"/>
                            <a:pt x="352465" y="592154"/>
                          </a:cubicBezTo>
                          <a:cubicBezTo>
                            <a:pt x="285790" y="575221"/>
                            <a:pt x="-3929" y="597975"/>
                            <a:pt x="40" y="584217"/>
                          </a:cubicBezTo>
                          <a:cubicBezTo>
                            <a:pt x="4009" y="570459"/>
                            <a:pt x="293463" y="565431"/>
                            <a:pt x="376277" y="509604"/>
                          </a:cubicBezTo>
                          <a:cubicBezTo>
                            <a:pt x="459091" y="453777"/>
                            <a:pt x="475496" y="325718"/>
                            <a:pt x="496927" y="249254"/>
                          </a:cubicBezTo>
                          <a:cubicBezTo>
                            <a:pt x="518358" y="172790"/>
                            <a:pt x="549050" y="81244"/>
                            <a:pt x="504865" y="50817"/>
                          </a:cubicBezTo>
                          <a:cubicBezTo>
                            <a:pt x="460680" y="20390"/>
                            <a:pt x="216998" y="84154"/>
                            <a:pt x="220702" y="77804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4" name="フリーフォーム: 図形 493">
                      <a:extLst>
                        <a:ext uri="{FF2B5EF4-FFF2-40B4-BE49-F238E27FC236}">
                          <a16:creationId xmlns:a16="http://schemas.microsoft.com/office/drawing/2014/main" id="{541DA3BE-85D8-44DC-8ACA-89FC0570E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83489" y="4856161"/>
                      <a:ext cx="169049" cy="569845"/>
                    </a:xfrm>
                    <a:custGeom>
                      <a:avLst/>
                      <a:gdLst>
                        <a:gd name="connsiteX0" fmla="*/ 68224 w 169049"/>
                        <a:gd name="connsiteY0" fmla="*/ 2 h 569845"/>
                        <a:gd name="connsiteX1" fmla="*/ 168236 w 169049"/>
                        <a:gd name="connsiteY1" fmla="*/ 165102 h 569845"/>
                        <a:gd name="connsiteX2" fmla="*/ 1549 w 169049"/>
                        <a:gd name="connsiteY2" fmla="*/ 568327 h 569845"/>
                        <a:gd name="connsiteX3" fmla="*/ 84099 w 169049"/>
                        <a:gd name="connsiteY3" fmla="*/ 293689 h 569845"/>
                        <a:gd name="connsiteX4" fmla="*/ 68224 w 169049"/>
                        <a:gd name="connsiteY4" fmla="*/ 58739 h 569845"/>
                        <a:gd name="connsiteX5" fmla="*/ 117436 w 169049"/>
                        <a:gd name="connsiteY5" fmla="*/ 271464 h 569845"/>
                        <a:gd name="connsiteX6" fmla="*/ 139661 w 169049"/>
                        <a:gd name="connsiteY6" fmla="*/ 168277 h 569845"/>
                        <a:gd name="connsiteX7" fmla="*/ 68224 w 169049"/>
                        <a:gd name="connsiteY7" fmla="*/ 2 h 569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9049" h="569845">
                          <a:moveTo>
                            <a:pt x="68224" y="2"/>
                          </a:moveTo>
                          <a:cubicBezTo>
                            <a:pt x="72987" y="-527"/>
                            <a:pt x="179349" y="70381"/>
                            <a:pt x="168236" y="165102"/>
                          </a:cubicBezTo>
                          <a:cubicBezTo>
                            <a:pt x="157124" y="259823"/>
                            <a:pt x="15572" y="546896"/>
                            <a:pt x="1549" y="568327"/>
                          </a:cubicBezTo>
                          <a:cubicBezTo>
                            <a:pt x="-12474" y="589758"/>
                            <a:pt x="72987" y="378620"/>
                            <a:pt x="84099" y="293689"/>
                          </a:cubicBezTo>
                          <a:cubicBezTo>
                            <a:pt x="95211" y="208758"/>
                            <a:pt x="62668" y="62443"/>
                            <a:pt x="68224" y="58739"/>
                          </a:cubicBezTo>
                          <a:cubicBezTo>
                            <a:pt x="73780" y="55035"/>
                            <a:pt x="105530" y="253208"/>
                            <a:pt x="117436" y="271464"/>
                          </a:cubicBezTo>
                          <a:cubicBezTo>
                            <a:pt x="129342" y="289720"/>
                            <a:pt x="146275" y="212462"/>
                            <a:pt x="139661" y="168277"/>
                          </a:cubicBezTo>
                          <a:cubicBezTo>
                            <a:pt x="133047" y="124092"/>
                            <a:pt x="63461" y="531"/>
                            <a:pt x="68224" y="2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5" name="フリーフォーム: 図形 494">
                      <a:extLst>
                        <a:ext uri="{FF2B5EF4-FFF2-40B4-BE49-F238E27FC236}">
                          <a16:creationId xmlns:a16="http://schemas.microsoft.com/office/drawing/2014/main" id="{5534B89F-875D-46D4-8795-03A8EC5B6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99" y="5265965"/>
                      <a:ext cx="834047" cy="157592"/>
                    </a:xfrm>
                    <a:custGeom>
                      <a:avLst/>
                      <a:gdLst>
                        <a:gd name="connsiteX0" fmla="*/ 30076 w 834047"/>
                        <a:gd name="connsiteY0" fmla="*/ 2948 h 157592"/>
                        <a:gd name="connsiteX1" fmla="*/ 760326 w 834047"/>
                        <a:gd name="connsiteY1" fmla="*/ 31523 h 157592"/>
                        <a:gd name="connsiteX2" fmla="*/ 809539 w 834047"/>
                        <a:gd name="connsiteY2" fmla="*/ 155348 h 157592"/>
                        <a:gd name="connsiteX3" fmla="*/ 765089 w 834047"/>
                        <a:gd name="connsiteY3" fmla="*/ 110898 h 157592"/>
                        <a:gd name="connsiteX4" fmla="*/ 438064 w 834047"/>
                        <a:gd name="connsiteY4" fmla="*/ 104548 h 157592"/>
                        <a:gd name="connsiteX5" fmla="*/ 168189 w 834047"/>
                        <a:gd name="connsiteY5" fmla="*/ 85498 h 157592"/>
                        <a:gd name="connsiteX6" fmla="*/ 30076 w 834047"/>
                        <a:gd name="connsiteY6" fmla="*/ 2948 h 157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4047" h="157592">
                          <a:moveTo>
                            <a:pt x="30076" y="2948"/>
                          </a:moveTo>
                          <a:cubicBezTo>
                            <a:pt x="128766" y="-6048"/>
                            <a:pt x="630416" y="6123"/>
                            <a:pt x="760326" y="31523"/>
                          </a:cubicBezTo>
                          <a:cubicBezTo>
                            <a:pt x="890236" y="56923"/>
                            <a:pt x="808745" y="142119"/>
                            <a:pt x="809539" y="155348"/>
                          </a:cubicBezTo>
                          <a:cubicBezTo>
                            <a:pt x="810333" y="168577"/>
                            <a:pt x="827001" y="119365"/>
                            <a:pt x="765089" y="110898"/>
                          </a:cubicBezTo>
                          <a:cubicBezTo>
                            <a:pt x="703177" y="102431"/>
                            <a:pt x="537547" y="108781"/>
                            <a:pt x="438064" y="104548"/>
                          </a:cubicBezTo>
                          <a:cubicBezTo>
                            <a:pt x="338581" y="100315"/>
                            <a:pt x="234864" y="103490"/>
                            <a:pt x="168189" y="85498"/>
                          </a:cubicBezTo>
                          <a:cubicBezTo>
                            <a:pt x="101514" y="67506"/>
                            <a:pt x="-68614" y="11944"/>
                            <a:pt x="30076" y="2948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6" name="フリーフォーム: 図形 495">
                      <a:extLst>
                        <a:ext uri="{FF2B5EF4-FFF2-40B4-BE49-F238E27FC236}">
                          <a16:creationId xmlns:a16="http://schemas.microsoft.com/office/drawing/2014/main" id="{477B63E1-07A5-4CD5-9082-2E51DEDBC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92432" y="5619165"/>
                      <a:ext cx="324087" cy="202890"/>
                    </a:xfrm>
                    <a:custGeom>
                      <a:avLst/>
                      <a:gdLst>
                        <a:gd name="connsiteX0" fmla="*/ 10043 w 324087"/>
                        <a:gd name="connsiteY0" fmla="*/ 585 h 202890"/>
                        <a:gd name="connsiteX1" fmla="*/ 319606 w 324087"/>
                        <a:gd name="connsiteY1" fmla="*/ 84723 h 202890"/>
                        <a:gd name="connsiteX2" fmla="*/ 198956 w 324087"/>
                        <a:gd name="connsiteY2" fmla="*/ 202198 h 202890"/>
                        <a:gd name="connsiteX3" fmla="*/ 273568 w 324087"/>
                        <a:gd name="connsiteY3" fmla="*/ 130760 h 202890"/>
                        <a:gd name="connsiteX4" fmla="*/ 2106 w 324087"/>
                        <a:gd name="connsiteY4" fmla="*/ 76785 h 202890"/>
                        <a:gd name="connsiteX5" fmla="*/ 141806 w 324087"/>
                        <a:gd name="connsiteY5" fmla="*/ 48210 h 202890"/>
                        <a:gd name="connsiteX6" fmla="*/ 10043 w 324087"/>
                        <a:gd name="connsiteY6" fmla="*/ 585 h 202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24087" h="202890">
                          <a:moveTo>
                            <a:pt x="10043" y="585"/>
                          </a:moveTo>
                          <a:cubicBezTo>
                            <a:pt x="39676" y="6670"/>
                            <a:pt x="288121" y="51121"/>
                            <a:pt x="319606" y="84723"/>
                          </a:cubicBezTo>
                          <a:cubicBezTo>
                            <a:pt x="351092" y="118325"/>
                            <a:pt x="206629" y="194525"/>
                            <a:pt x="198956" y="202198"/>
                          </a:cubicBezTo>
                          <a:cubicBezTo>
                            <a:pt x="191283" y="209871"/>
                            <a:pt x="306376" y="151662"/>
                            <a:pt x="273568" y="130760"/>
                          </a:cubicBezTo>
                          <a:cubicBezTo>
                            <a:pt x="240760" y="109858"/>
                            <a:pt x="24066" y="90543"/>
                            <a:pt x="2106" y="76785"/>
                          </a:cubicBezTo>
                          <a:cubicBezTo>
                            <a:pt x="-19854" y="63027"/>
                            <a:pt x="137044" y="58793"/>
                            <a:pt x="141806" y="48210"/>
                          </a:cubicBezTo>
                          <a:cubicBezTo>
                            <a:pt x="146569" y="37627"/>
                            <a:pt x="-19590" y="-5500"/>
                            <a:pt x="10043" y="585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7" name="フリーフォーム: 図形 496">
                      <a:extLst>
                        <a:ext uri="{FF2B5EF4-FFF2-40B4-BE49-F238E27FC236}">
                          <a16:creationId xmlns:a16="http://schemas.microsoft.com/office/drawing/2014/main" id="{D48F9540-B561-4283-9809-29F81A14D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4237" y="5816214"/>
                      <a:ext cx="819269" cy="387401"/>
                    </a:xfrm>
                    <a:custGeom>
                      <a:avLst/>
                      <a:gdLst>
                        <a:gd name="connsiteX0" fmla="*/ 216476 w 819269"/>
                        <a:gd name="connsiteY0" fmla="*/ 6736 h 387401"/>
                        <a:gd name="connsiteX1" fmla="*/ 576 w 819269"/>
                        <a:gd name="connsiteY1" fmla="*/ 213111 h 387401"/>
                        <a:gd name="connsiteX2" fmla="*/ 176788 w 819269"/>
                        <a:gd name="connsiteY2" fmla="*/ 386149 h 387401"/>
                        <a:gd name="connsiteX3" fmla="*/ 799088 w 819269"/>
                        <a:gd name="connsiteY3" fmla="*/ 122624 h 387401"/>
                        <a:gd name="connsiteX4" fmla="*/ 673676 w 819269"/>
                        <a:gd name="connsiteY4" fmla="*/ 203586 h 387401"/>
                        <a:gd name="connsiteX5" fmla="*/ 738763 w 819269"/>
                        <a:gd name="connsiteY5" fmla="*/ 52774 h 387401"/>
                        <a:gd name="connsiteX6" fmla="*/ 729238 w 819269"/>
                        <a:gd name="connsiteY6" fmla="*/ 25786 h 387401"/>
                        <a:gd name="connsiteX7" fmla="*/ 668913 w 819269"/>
                        <a:gd name="connsiteY7" fmla="*/ 30549 h 387401"/>
                        <a:gd name="connsiteX8" fmla="*/ 399038 w 819269"/>
                        <a:gd name="connsiteY8" fmla="*/ 160724 h 387401"/>
                        <a:gd name="connsiteX9" fmla="*/ 372051 w 819269"/>
                        <a:gd name="connsiteY9" fmla="*/ 148024 h 387401"/>
                        <a:gd name="connsiteX10" fmla="*/ 141863 w 819269"/>
                        <a:gd name="connsiteY10" fmla="*/ 181361 h 387401"/>
                        <a:gd name="connsiteX11" fmla="*/ 208538 w 819269"/>
                        <a:gd name="connsiteY11" fmla="*/ 152786 h 387401"/>
                        <a:gd name="connsiteX12" fmla="*/ 292676 w 819269"/>
                        <a:gd name="connsiteY12" fmla="*/ 57536 h 387401"/>
                        <a:gd name="connsiteX13" fmla="*/ 216476 w 819269"/>
                        <a:gd name="connsiteY13" fmla="*/ 6736 h 387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19269" h="387401">
                          <a:moveTo>
                            <a:pt x="216476" y="6736"/>
                          </a:moveTo>
                          <a:cubicBezTo>
                            <a:pt x="167793" y="32665"/>
                            <a:pt x="7191" y="149876"/>
                            <a:pt x="576" y="213111"/>
                          </a:cubicBezTo>
                          <a:cubicBezTo>
                            <a:pt x="-6039" y="276346"/>
                            <a:pt x="43703" y="401230"/>
                            <a:pt x="176788" y="386149"/>
                          </a:cubicBezTo>
                          <a:cubicBezTo>
                            <a:pt x="309873" y="371068"/>
                            <a:pt x="716273" y="153051"/>
                            <a:pt x="799088" y="122624"/>
                          </a:cubicBezTo>
                          <a:cubicBezTo>
                            <a:pt x="881903" y="92197"/>
                            <a:pt x="683730" y="215228"/>
                            <a:pt x="673676" y="203586"/>
                          </a:cubicBezTo>
                          <a:cubicBezTo>
                            <a:pt x="663622" y="191944"/>
                            <a:pt x="729503" y="82407"/>
                            <a:pt x="738763" y="52774"/>
                          </a:cubicBezTo>
                          <a:cubicBezTo>
                            <a:pt x="748023" y="23141"/>
                            <a:pt x="740880" y="29490"/>
                            <a:pt x="729238" y="25786"/>
                          </a:cubicBezTo>
                          <a:cubicBezTo>
                            <a:pt x="717596" y="22082"/>
                            <a:pt x="723946" y="8059"/>
                            <a:pt x="668913" y="30549"/>
                          </a:cubicBezTo>
                          <a:cubicBezTo>
                            <a:pt x="613880" y="53039"/>
                            <a:pt x="448515" y="141145"/>
                            <a:pt x="399038" y="160724"/>
                          </a:cubicBezTo>
                          <a:cubicBezTo>
                            <a:pt x="349561" y="180303"/>
                            <a:pt x="414914" y="144585"/>
                            <a:pt x="372051" y="148024"/>
                          </a:cubicBezTo>
                          <a:cubicBezTo>
                            <a:pt x="329189" y="151464"/>
                            <a:pt x="169115" y="180567"/>
                            <a:pt x="141863" y="181361"/>
                          </a:cubicBezTo>
                          <a:cubicBezTo>
                            <a:pt x="114611" y="182155"/>
                            <a:pt x="183403" y="173423"/>
                            <a:pt x="208538" y="152786"/>
                          </a:cubicBezTo>
                          <a:cubicBezTo>
                            <a:pt x="233673" y="132149"/>
                            <a:pt x="291353" y="78438"/>
                            <a:pt x="292676" y="57536"/>
                          </a:cubicBezTo>
                          <a:cubicBezTo>
                            <a:pt x="293999" y="36634"/>
                            <a:pt x="265159" y="-19193"/>
                            <a:pt x="216476" y="6736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8" name="フリーフォーム: 図形 497">
                      <a:extLst>
                        <a:ext uri="{FF2B5EF4-FFF2-40B4-BE49-F238E27FC236}">
                          <a16:creationId xmlns:a16="http://schemas.microsoft.com/office/drawing/2014/main" id="{11083C0B-29D9-4F5F-A9DC-B6636EF6E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3221" y="5606196"/>
                      <a:ext cx="249582" cy="503584"/>
                    </a:xfrm>
                    <a:custGeom>
                      <a:avLst/>
                      <a:gdLst>
                        <a:gd name="connsiteX0" fmla="*/ 1842 w 249582"/>
                        <a:gd name="connsiteY0" fmla="*/ 4029 h 503584"/>
                        <a:gd name="connsiteX1" fmla="*/ 228854 w 249582"/>
                        <a:gd name="connsiteY1" fmla="*/ 129442 h 503584"/>
                        <a:gd name="connsiteX2" fmla="*/ 233617 w 249582"/>
                        <a:gd name="connsiteY2" fmla="*/ 499329 h 503584"/>
                        <a:gd name="connsiteX3" fmla="*/ 179642 w 249582"/>
                        <a:gd name="connsiteY3" fmla="*/ 321529 h 503584"/>
                        <a:gd name="connsiteX4" fmla="*/ 184404 w 249582"/>
                        <a:gd name="connsiteY4" fmla="*/ 185004 h 503584"/>
                        <a:gd name="connsiteX5" fmla="*/ 27242 w 249582"/>
                        <a:gd name="connsiteY5" fmla="*/ 127854 h 503584"/>
                        <a:gd name="connsiteX6" fmla="*/ 116142 w 249582"/>
                        <a:gd name="connsiteY6" fmla="*/ 116742 h 503584"/>
                        <a:gd name="connsiteX7" fmla="*/ 54229 w 249582"/>
                        <a:gd name="connsiteY7" fmla="*/ 91342 h 503584"/>
                        <a:gd name="connsiteX8" fmla="*/ 117729 w 249582"/>
                        <a:gd name="connsiteY8" fmla="*/ 37367 h 503584"/>
                        <a:gd name="connsiteX9" fmla="*/ 1842 w 249582"/>
                        <a:gd name="connsiteY9" fmla="*/ 4029 h 503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49582" h="503584">
                          <a:moveTo>
                            <a:pt x="1842" y="4029"/>
                          </a:moveTo>
                          <a:cubicBezTo>
                            <a:pt x="20363" y="19375"/>
                            <a:pt x="190225" y="46892"/>
                            <a:pt x="228854" y="129442"/>
                          </a:cubicBezTo>
                          <a:cubicBezTo>
                            <a:pt x="267483" y="211992"/>
                            <a:pt x="241819" y="467315"/>
                            <a:pt x="233617" y="499329"/>
                          </a:cubicBezTo>
                          <a:cubicBezTo>
                            <a:pt x="225415" y="531343"/>
                            <a:pt x="187844" y="373917"/>
                            <a:pt x="179642" y="321529"/>
                          </a:cubicBezTo>
                          <a:cubicBezTo>
                            <a:pt x="171440" y="269142"/>
                            <a:pt x="209804" y="217283"/>
                            <a:pt x="184404" y="185004"/>
                          </a:cubicBezTo>
                          <a:cubicBezTo>
                            <a:pt x="159004" y="152725"/>
                            <a:pt x="38619" y="139231"/>
                            <a:pt x="27242" y="127854"/>
                          </a:cubicBezTo>
                          <a:cubicBezTo>
                            <a:pt x="15865" y="116477"/>
                            <a:pt x="111644" y="122827"/>
                            <a:pt x="116142" y="116742"/>
                          </a:cubicBezTo>
                          <a:cubicBezTo>
                            <a:pt x="120640" y="110657"/>
                            <a:pt x="53965" y="104571"/>
                            <a:pt x="54229" y="91342"/>
                          </a:cubicBezTo>
                          <a:cubicBezTo>
                            <a:pt x="54494" y="78113"/>
                            <a:pt x="125137" y="53771"/>
                            <a:pt x="117729" y="37367"/>
                          </a:cubicBezTo>
                          <a:cubicBezTo>
                            <a:pt x="110321" y="20963"/>
                            <a:pt x="-16679" y="-11317"/>
                            <a:pt x="1842" y="4029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326" name="グループ化 1325">
                <a:extLst>
                  <a:ext uri="{FF2B5EF4-FFF2-40B4-BE49-F238E27FC236}">
                    <a16:creationId xmlns:a16="http://schemas.microsoft.com/office/drawing/2014/main" id="{A18C966E-CA64-4CCE-93BD-9C1741159542}"/>
                  </a:ext>
                </a:extLst>
              </p:cNvPr>
              <p:cNvGrpSpPr/>
              <p:nvPr/>
            </p:nvGrpSpPr>
            <p:grpSpPr>
              <a:xfrm>
                <a:off x="4269564" y="423387"/>
                <a:ext cx="3896961" cy="6546112"/>
                <a:chOff x="4269564" y="423387"/>
                <a:chExt cx="3896961" cy="6546112"/>
              </a:xfrm>
            </p:grpSpPr>
            <p:grpSp>
              <p:nvGrpSpPr>
                <p:cNvPr id="1276" name="グループ化 1275">
                  <a:extLst>
                    <a:ext uri="{FF2B5EF4-FFF2-40B4-BE49-F238E27FC236}">
                      <a16:creationId xmlns:a16="http://schemas.microsoft.com/office/drawing/2014/main" id="{CF9855C7-C5FE-490C-B587-1EF1D2BC0B49}"/>
                    </a:ext>
                  </a:extLst>
                </p:cNvPr>
                <p:cNvGrpSpPr/>
                <p:nvPr/>
              </p:nvGrpSpPr>
              <p:grpSpPr>
                <a:xfrm>
                  <a:off x="4271128" y="423387"/>
                  <a:ext cx="3840546" cy="6525459"/>
                  <a:chOff x="4271128" y="423387"/>
                  <a:chExt cx="3840546" cy="6525459"/>
                </a:xfrm>
              </p:grpSpPr>
              <p:sp>
                <p:nvSpPr>
                  <p:cNvPr id="6" name="フリーフォーム: 図形 5">
                    <a:extLst>
                      <a:ext uri="{FF2B5EF4-FFF2-40B4-BE49-F238E27FC236}">
                        <a16:creationId xmlns:a16="http://schemas.microsoft.com/office/drawing/2014/main" id="{7BFB9E16-3254-497A-BEE8-223CE3373392}"/>
                      </a:ext>
                    </a:extLst>
                  </p:cNvPr>
                  <p:cNvSpPr/>
                  <p:nvPr/>
                </p:nvSpPr>
                <p:spPr>
                  <a:xfrm>
                    <a:off x="6264162" y="1292212"/>
                    <a:ext cx="219522" cy="57238"/>
                  </a:xfrm>
                  <a:custGeom>
                    <a:avLst/>
                    <a:gdLst>
                      <a:gd name="connsiteX0" fmla="*/ 113 w 219522"/>
                      <a:gd name="connsiteY0" fmla="*/ 57163 h 57238"/>
                      <a:gd name="connsiteX1" fmla="*/ 133463 w 219522"/>
                      <a:gd name="connsiteY1" fmla="*/ 12713 h 57238"/>
                      <a:gd name="connsiteX2" fmla="*/ 219188 w 219522"/>
                      <a:gd name="connsiteY2" fmla="*/ 34938 h 57238"/>
                      <a:gd name="connsiteX3" fmla="*/ 157276 w 219522"/>
                      <a:gd name="connsiteY3" fmla="*/ 13 h 57238"/>
                      <a:gd name="connsiteX4" fmla="*/ 113 w 219522"/>
                      <a:gd name="connsiteY4" fmla="*/ 57163 h 57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522" h="57238">
                        <a:moveTo>
                          <a:pt x="113" y="57163"/>
                        </a:moveTo>
                        <a:cubicBezTo>
                          <a:pt x="-3856" y="59280"/>
                          <a:pt x="96951" y="16417"/>
                          <a:pt x="133463" y="12713"/>
                        </a:cubicBezTo>
                        <a:cubicBezTo>
                          <a:pt x="169975" y="9009"/>
                          <a:pt x="215219" y="37055"/>
                          <a:pt x="219188" y="34938"/>
                        </a:cubicBezTo>
                        <a:cubicBezTo>
                          <a:pt x="223157" y="32821"/>
                          <a:pt x="191143" y="-781"/>
                          <a:pt x="157276" y="13"/>
                        </a:cubicBezTo>
                        <a:cubicBezTo>
                          <a:pt x="123409" y="807"/>
                          <a:pt x="4082" y="55046"/>
                          <a:pt x="113" y="5716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フリーフォーム: 図形 6">
                    <a:extLst>
                      <a:ext uri="{FF2B5EF4-FFF2-40B4-BE49-F238E27FC236}">
                        <a16:creationId xmlns:a16="http://schemas.microsoft.com/office/drawing/2014/main" id="{C7725985-5878-4C1F-9451-23169B2E7DA7}"/>
                      </a:ext>
                    </a:extLst>
                  </p:cNvPr>
                  <p:cNvSpPr/>
                  <p:nvPr/>
                </p:nvSpPr>
                <p:spPr>
                  <a:xfrm>
                    <a:off x="6246640" y="1313916"/>
                    <a:ext cx="247944" cy="48172"/>
                  </a:xfrm>
                  <a:custGeom>
                    <a:avLst/>
                    <a:gdLst>
                      <a:gd name="connsiteX0" fmla="*/ 173 w 247944"/>
                      <a:gd name="connsiteY0" fmla="*/ 43397 h 48172"/>
                      <a:gd name="connsiteX1" fmla="*/ 190673 w 247944"/>
                      <a:gd name="connsiteY1" fmla="*/ 48159 h 48172"/>
                      <a:gd name="connsiteX2" fmla="*/ 247823 w 247944"/>
                      <a:gd name="connsiteY2" fmla="*/ 41809 h 48172"/>
                      <a:gd name="connsiteX3" fmla="*/ 206548 w 247944"/>
                      <a:gd name="connsiteY3" fmla="*/ 17997 h 48172"/>
                      <a:gd name="connsiteX4" fmla="*/ 233535 w 247944"/>
                      <a:gd name="connsiteY4" fmla="*/ 534 h 48172"/>
                      <a:gd name="connsiteX5" fmla="*/ 214485 w 247944"/>
                      <a:gd name="connsiteY5" fmla="*/ 38634 h 48172"/>
                      <a:gd name="connsiteX6" fmla="*/ 157335 w 247944"/>
                      <a:gd name="connsiteY6" fmla="*/ 40222 h 48172"/>
                      <a:gd name="connsiteX7" fmla="*/ 173 w 247944"/>
                      <a:gd name="connsiteY7" fmla="*/ 43397 h 4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7944" h="48172">
                        <a:moveTo>
                          <a:pt x="173" y="43397"/>
                        </a:moveTo>
                        <a:cubicBezTo>
                          <a:pt x="5729" y="44720"/>
                          <a:pt x="149398" y="48424"/>
                          <a:pt x="190673" y="48159"/>
                        </a:cubicBezTo>
                        <a:cubicBezTo>
                          <a:pt x="231948" y="47894"/>
                          <a:pt x="245177" y="46836"/>
                          <a:pt x="247823" y="41809"/>
                        </a:cubicBezTo>
                        <a:cubicBezTo>
                          <a:pt x="250469" y="36782"/>
                          <a:pt x="208929" y="24876"/>
                          <a:pt x="206548" y="17997"/>
                        </a:cubicBezTo>
                        <a:cubicBezTo>
                          <a:pt x="204167" y="11118"/>
                          <a:pt x="232212" y="-2905"/>
                          <a:pt x="233535" y="534"/>
                        </a:cubicBezTo>
                        <a:cubicBezTo>
                          <a:pt x="234858" y="3973"/>
                          <a:pt x="227185" y="32019"/>
                          <a:pt x="214485" y="38634"/>
                        </a:cubicBezTo>
                        <a:cubicBezTo>
                          <a:pt x="201785" y="45249"/>
                          <a:pt x="190408" y="40222"/>
                          <a:pt x="157335" y="40222"/>
                        </a:cubicBezTo>
                        <a:cubicBezTo>
                          <a:pt x="124262" y="40222"/>
                          <a:pt x="-5383" y="42074"/>
                          <a:pt x="173" y="4339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フリーフォーム: 図形 7">
                    <a:extLst>
                      <a:ext uri="{FF2B5EF4-FFF2-40B4-BE49-F238E27FC236}">
                        <a16:creationId xmlns:a16="http://schemas.microsoft.com/office/drawing/2014/main" id="{3A1033EB-EDD4-4E45-9F7E-57BEAA3AA8E6}"/>
                      </a:ext>
                    </a:extLst>
                  </p:cNvPr>
                  <p:cNvSpPr/>
                  <p:nvPr/>
                </p:nvSpPr>
                <p:spPr>
                  <a:xfrm>
                    <a:off x="6353092" y="1301599"/>
                    <a:ext cx="109812" cy="41540"/>
                  </a:xfrm>
                  <a:custGeom>
                    <a:avLst/>
                    <a:gdLst>
                      <a:gd name="connsiteX0" fmla="*/ 83 w 109812"/>
                      <a:gd name="connsiteY0" fmla="*/ 20789 h 41540"/>
                      <a:gd name="connsiteX1" fmla="*/ 65171 w 109812"/>
                      <a:gd name="connsiteY1" fmla="*/ 41426 h 41540"/>
                      <a:gd name="connsiteX2" fmla="*/ 109621 w 109812"/>
                      <a:gd name="connsiteY2" fmla="*/ 11264 h 41540"/>
                      <a:gd name="connsiteX3" fmla="*/ 79458 w 109812"/>
                      <a:gd name="connsiteY3" fmla="*/ 151 h 41540"/>
                      <a:gd name="connsiteX4" fmla="*/ 83 w 109812"/>
                      <a:gd name="connsiteY4" fmla="*/ 20789 h 41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812" h="41540">
                        <a:moveTo>
                          <a:pt x="83" y="20789"/>
                        </a:moveTo>
                        <a:cubicBezTo>
                          <a:pt x="-2298" y="27668"/>
                          <a:pt x="46915" y="43014"/>
                          <a:pt x="65171" y="41426"/>
                        </a:cubicBezTo>
                        <a:cubicBezTo>
                          <a:pt x="83427" y="39839"/>
                          <a:pt x="107240" y="18143"/>
                          <a:pt x="109621" y="11264"/>
                        </a:cubicBezTo>
                        <a:cubicBezTo>
                          <a:pt x="112002" y="4385"/>
                          <a:pt x="91629" y="2003"/>
                          <a:pt x="79458" y="151"/>
                        </a:cubicBezTo>
                        <a:cubicBezTo>
                          <a:pt x="67287" y="-1701"/>
                          <a:pt x="2464" y="13910"/>
                          <a:pt x="83" y="2078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楕円 8">
                    <a:extLst>
                      <a:ext uri="{FF2B5EF4-FFF2-40B4-BE49-F238E27FC236}">
                        <a16:creationId xmlns:a16="http://schemas.microsoft.com/office/drawing/2014/main" id="{E88D5A3D-CB33-4DBA-8447-D22ADA6AA3E4}"/>
                      </a:ext>
                    </a:extLst>
                  </p:cNvPr>
                  <p:cNvSpPr/>
                  <p:nvPr/>
                </p:nvSpPr>
                <p:spPr>
                  <a:xfrm>
                    <a:off x="6394450" y="1296988"/>
                    <a:ext cx="45719" cy="45719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フリーフォーム: 図形 10">
                    <a:extLst>
                      <a:ext uri="{FF2B5EF4-FFF2-40B4-BE49-F238E27FC236}">
                        <a16:creationId xmlns:a16="http://schemas.microsoft.com/office/drawing/2014/main" id="{6623B8F8-45C4-4F12-ADFB-967256E9F268}"/>
                      </a:ext>
                    </a:extLst>
                  </p:cNvPr>
                  <p:cNvSpPr/>
                  <p:nvPr/>
                </p:nvSpPr>
                <p:spPr>
                  <a:xfrm>
                    <a:off x="6657404" y="1296109"/>
                    <a:ext cx="166097" cy="45435"/>
                  </a:xfrm>
                  <a:custGeom>
                    <a:avLst/>
                    <a:gdLst>
                      <a:gd name="connsiteX0" fmla="*/ 571 w 166097"/>
                      <a:gd name="connsiteY0" fmla="*/ 42154 h 45435"/>
                      <a:gd name="connsiteX1" fmla="*/ 124396 w 166097"/>
                      <a:gd name="connsiteY1" fmla="*/ 16754 h 45435"/>
                      <a:gd name="connsiteX2" fmla="*/ 165671 w 166097"/>
                      <a:gd name="connsiteY2" fmla="*/ 45329 h 45435"/>
                      <a:gd name="connsiteX3" fmla="*/ 141859 w 166097"/>
                      <a:gd name="connsiteY3" fmla="*/ 4054 h 45435"/>
                      <a:gd name="connsiteX4" fmla="*/ 79946 w 166097"/>
                      <a:gd name="connsiteY4" fmla="*/ 4054 h 45435"/>
                      <a:gd name="connsiteX5" fmla="*/ 571 w 166097"/>
                      <a:gd name="connsiteY5" fmla="*/ 42154 h 45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097" h="45435">
                        <a:moveTo>
                          <a:pt x="571" y="42154"/>
                        </a:moveTo>
                        <a:cubicBezTo>
                          <a:pt x="7979" y="44271"/>
                          <a:pt x="96879" y="16225"/>
                          <a:pt x="124396" y="16754"/>
                        </a:cubicBezTo>
                        <a:cubicBezTo>
                          <a:pt x="151913" y="17283"/>
                          <a:pt x="162761" y="47446"/>
                          <a:pt x="165671" y="45329"/>
                        </a:cubicBezTo>
                        <a:cubicBezTo>
                          <a:pt x="168581" y="43212"/>
                          <a:pt x="156147" y="10933"/>
                          <a:pt x="141859" y="4054"/>
                        </a:cubicBezTo>
                        <a:cubicBezTo>
                          <a:pt x="127572" y="-2825"/>
                          <a:pt x="100054" y="350"/>
                          <a:pt x="79946" y="4054"/>
                        </a:cubicBezTo>
                        <a:cubicBezTo>
                          <a:pt x="59838" y="7758"/>
                          <a:pt x="-6837" y="40037"/>
                          <a:pt x="571" y="421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フリーフォーム: 図形 11">
                    <a:extLst>
                      <a:ext uri="{FF2B5EF4-FFF2-40B4-BE49-F238E27FC236}">
                        <a16:creationId xmlns:a16="http://schemas.microsoft.com/office/drawing/2014/main" id="{22608613-7BE8-4578-8F47-A329EC57CDFB}"/>
                      </a:ext>
                    </a:extLst>
                  </p:cNvPr>
                  <p:cNvSpPr/>
                  <p:nvPr/>
                </p:nvSpPr>
                <p:spPr>
                  <a:xfrm>
                    <a:off x="6657340" y="1344585"/>
                    <a:ext cx="151152" cy="59479"/>
                  </a:xfrm>
                  <a:custGeom>
                    <a:avLst/>
                    <a:gdLst>
                      <a:gd name="connsiteX0" fmla="*/ 635 w 151152"/>
                      <a:gd name="connsiteY0" fmla="*/ 33365 h 59479"/>
                      <a:gd name="connsiteX1" fmla="*/ 135573 w 151152"/>
                      <a:gd name="connsiteY1" fmla="*/ 58765 h 59479"/>
                      <a:gd name="connsiteX2" fmla="*/ 148273 w 151152"/>
                      <a:gd name="connsiteY2" fmla="*/ 28 h 59479"/>
                      <a:gd name="connsiteX3" fmla="*/ 135573 w 151152"/>
                      <a:gd name="connsiteY3" fmla="*/ 50828 h 59479"/>
                      <a:gd name="connsiteX4" fmla="*/ 86360 w 151152"/>
                      <a:gd name="connsiteY4" fmla="*/ 44478 h 59479"/>
                      <a:gd name="connsiteX5" fmla="*/ 635 w 151152"/>
                      <a:gd name="connsiteY5" fmla="*/ 33365 h 5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1152" h="59479">
                        <a:moveTo>
                          <a:pt x="635" y="33365"/>
                        </a:moveTo>
                        <a:cubicBezTo>
                          <a:pt x="8837" y="35746"/>
                          <a:pt x="110967" y="64321"/>
                          <a:pt x="135573" y="58765"/>
                        </a:cubicBezTo>
                        <a:cubicBezTo>
                          <a:pt x="160179" y="53209"/>
                          <a:pt x="148273" y="1351"/>
                          <a:pt x="148273" y="28"/>
                        </a:cubicBezTo>
                        <a:cubicBezTo>
                          <a:pt x="148273" y="-1295"/>
                          <a:pt x="145892" y="43420"/>
                          <a:pt x="135573" y="50828"/>
                        </a:cubicBezTo>
                        <a:cubicBezTo>
                          <a:pt x="125254" y="58236"/>
                          <a:pt x="106733" y="46595"/>
                          <a:pt x="86360" y="44478"/>
                        </a:cubicBezTo>
                        <a:cubicBezTo>
                          <a:pt x="65987" y="42361"/>
                          <a:pt x="-7567" y="30984"/>
                          <a:pt x="635" y="333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フリーフォーム: 図形 12">
                    <a:extLst>
                      <a:ext uri="{FF2B5EF4-FFF2-40B4-BE49-F238E27FC236}">
                        <a16:creationId xmlns:a16="http://schemas.microsoft.com/office/drawing/2014/main" id="{4ECCA8D9-5470-46BB-B90A-4A4825C72D52}"/>
                      </a:ext>
                    </a:extLst>
                  </p:cNvPr>
                  <p:cNvSpPr/>
                  <p:nvPr/>
                </p:nvSpPr>
                <p:spPr>
                  <a:xfrm>
                    <a:off x="6714924" y="1305685"/>
                    <a:ext cx="104171" cy="62808"/>
                  </a:xfrm>
                  <a:custGeom>
                    <a:avLst/>
                    <a:gdLst>
                      <a:gd name="connsiteX0" fmla="*/ 8139 w 104171"/>
                      <a:gd name="connsiteY0" fmla="*/ 7178 h 62808"/>
                      <a:gd name="connsiteX1" fmla="*/ 11314 w 104171"/>
                      <a:gd name="connsiteY1" fmla="*/ 62740 h 62808"/>
                      <a:gd name="connsiteX2" fmla="*/ 101801 w 104171"/>
                      <a:gd name="connsiteY2" fmla="*/ 18290 h 62808"/>
                      <a:gd name="connsiteX3" fmla="*/ 73226 w 104171"/>
                      <a:gd name="connsiteY3" fmla="*/ 2415 h 62808"/>
                      <a:gd name="connsiteX4" fmla="*/ 8139 w 104171"/>
                      <a:gd name="connsiteY4" fmla="*/ 7178 h 6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171" h="62808">
                        <a:moveTo>
                          <a:pt x="8139" y="7178"/>
                        </a:moveTo>
                        <a:cubicBezTo>
                          <a:pt x="-2180" y="17232"/>
                          <a:pt x="-4296" y="60888"/>
                          <a:pt x="11314" y="62740"/>
                        </a:cubicBezTo>
                        <a:cubicBezTo>
                          <a:pt x="26924" y="64592"/>
                          <a:pt x="91482" y="28344"/>
                          <a:pt x="101801" y="18290"/>
                        </a:cubicBezTo>
                        <a:cubicBezTo>
                          <a:pt x="112120" y="8236"/>
                          <a:pt x="86191" y="5061"/>
                          <a:pt x="73226" y="2415"/>
                        </a:cubicBezTo>
                        <a:cubicBezTo>
                          <a:pt x="60262" y="-231"/>
                          <a:pt x="18458" y="-2876"/>
                          <a:pt x="8139" y="71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楕円 14">
                    <a:extLst>
                      <a:ext uri="{FF2B5EF4-FFF2-40B4-BE49-F238E27FC236}">
                        <a16:creationId xmlns:a16="http://schemas.microsoft.com/office/drawing/2014/main" id="{ACD11CE8-1C08-480B-B89B-5318C7C66051}"/>
                      </a:ext>
                    </a:extLst>
                  </p:cNvPr>
                  <p:cNvSpPr/>
                  <p:nvPr/>
                </p:nvSpPr>
                <p:spPr>
                  <a:xfrm>
                    <a:off x="6740525" y="1309688"/>
                    <a:ext cx="45719" cy="45719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フリーフォーム: 図形 13">
                    <a:extLst>
                      <a:ext uri="{FF2B5EF4-FFF2-40B4-BE49-F238E27FC236}">
                        <a16:creationId xmlns:a16="http://schemas.microsoft.com/office/drawing/2014/main" id="{229FD737-8623-4FA8-95DA-9D65323A09D7}"/>
                      </a:ext>
                    </a:extLst>
                  </p:cNvPr>
                  <p:cNvSpPr/>
                  <p:nvPr/>
                </p:nvSpPr>
                <p:spPr>
                  <a:xfrm>
                    <a:off x="6630371" y="1290637"/>
                    <a:ext cx="60802" cy="169068"/>
                  </a:xfrm>
                  <a:custGeom>
                    <a:avLst/>
                    <a:gdLst>
                      <a:gd name="connsiteX0" fmla="*/ 27604 w 60802"/>
                      <a:gd name="connsiteY0" fmla="*/ 1 h 169068"/>
                      <a:gd name="connsiteX1" fmla="*/ 617 w 60802"/>
                      <a:gd name="connsiteY1" fmla="*/ 68263 h 169068"/>
                      <a:gd name="connsiteX2" fmla="*/ 59354 w 60802"/>
                      <a:gd name="connsiteY2" fmla="*/ 168276 h 169068"/>
                      <a:gd name="connsiteX3" fmla="*/ 40304 w 60802"/>
                      <a:gd name="connsiteY3" fmla="*/ 112713 h 169068"/>
                      <a:gd name="connsiteX4" fmla="*/ 11729 w 60802"/>
                      <a:gd name="connsiteY4" fmla="*/ 69851 h 169068"/>
                      <a:gd name="connsiteX5" fmla="*/ 27604 w 60802"/>
                      <a:gd name="connsiteY5" fmla="*/ 1 h 169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02" h="169068">
                        <a:moveTo>
                          <a:pt x="27604" y="1"/>
                        </a:moveTo>
                        <a:cubicBezTo>
                          <a:pt x="25752" y="-264"/>
                          <a:pt x="-4675" y="40217"/>
                          <a:pt x="617" y="68263"/>
                        </a:cubicBezTo>
                        <a:cubicBezTo>
                          <a:pt x="5909" y="96309"/>
                          <a:pt x="52740" y="160868"/>
                          <a:pt x="59354" y="168276"/>
                        </a:cubicBezTo>
                        <a:cubicBezTo>
                          <a:pt x="65968" y="175684"/>
                          <a:pt x="48242" y="129117"/>
                          <a:pt x="40304" y="112713"/>
                        </a:cubicBezTo>
                        <a:cubicBezTo>
                          <a:pt x="32367" y="96309"/>
                          <a:pt x="14904" y="83080"/>
                          <a:pt x="11729" y="69851"/>
                        </a:cubicBezTo>
                        <a:cubicBezTo>
                          <a:pt x="8554" y="56622"/>
                          <a:pt x="29456" y="266"/>
                          <a:pt x="27604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: 図形 15">
                    <a:extLst>
                      <a:ext uri="{FF2B5EF4-FFF2-40B4-BE49-F238E27FC236}">
                        <a16:creationId xmlns:a16="http://schemas.microsoft.com/office/drawing/2014/main" id="{CCF28005-42D9-4AFC-8194-AFE789DE62AE}"/>
                      </a:ext>
                    </a:extLst>
                  </p:cNvPr>
                  <p:cNvSpPr/>
                  <p:nvPr/>
                </p:nvSpPr>
                <p:spPr>
                  <a:xfrm>
                    <a:off x="6552934" y="1300054"/>
                    <a:ext cx="52663" cy="198018"/>
                  </a:xfrm>
                  <a:custGeom>
                    <a:avLst/>
                    <a:gdLst>
                      <a:gd name="connsiteX0" fmla="*/ 266 w 52663"/>
                      <a:gd name="connsiteY0" fmla="*/ 109 h 198018"/>
                      <a:gd name="connsiteX1" fmla="*/ 32016 w 52663"/>
                      <a:gd name="connsiteY1" fmla="*/ 115996 h 198018"/>
                      <a:gd name="connsiteX2" fmla="*/ 25666 w 52663"/>
                      <a:gd name="connsiteY2" fmla="*/ 171559 h 198018"/>
                      <a:gd name="connsiteX3" fmla="*/ 1854 w 52663"/>
                      <a:gd name="connsiteY3" fmla="*/ 196959 h 198018"/>
                      <a:gd name="connsiteX4" fmla="*/ 52654 w 52663"/>
                      <a:gd name="connsiteY4" fmla="*/ 138221 h 198018"/>
                      <a:gd name="connsiteX5" fmla="*/ 266 w 52663"/>
                      <a:gd name="connsiteY5" fmla="*/ 109 h 198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663" h="198018">
                        <a:moveTo>
                          <a:pt x="266" y="109"/>
                        </a:moveTo>
                        <a:cubicBezTo>
                          <a:pt x="-3174" y="-3595"/>
                          <a:pt x="27783" y="87421"/>
                          <a:pt x="32016" y="115996"/>
                        </a:cubicBezTo>
                        <a:cubicBezTo>
                          <a:pt x="36249" y="144571"/>
                          <a:pt x="30693" y="158065"/>
                          <a:pt x="25666" y="171559"/>
                        </a:cubicBezTo>
                        <a:cubicBezTo>
                          <a:pt x="20639" y="185053"/>
                          <a:pt x="-2644" y="202515"/>
                          <a:pt x="1854" y="196959"/>
                        </a:cubicBezTo>
                        <a:cubicBezTo>
                          <a:pt x="6352" y="191403"/>
                          <a:pt x="51860" y="168648"/>
                          <a:pt x="52654" y="138221"/>
                        </a:cubicBezTo>
                        <a:cubicBezTo>
                          <a:pt x="53448" y="107794"/>
                          <a:pt x="3706" y="3813"/>
                          <a:pt x="266" y="10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: 図形 16">
                    <a:extLst>
                      <a:ext uri="{FF2B5EF4-FFF2-40B4-BE49-F238E27FC236}">
                        <a16:creationId xmlns:a16="http://schemas.microsoft.com/office/drawing/2014/main" id="{0A4C672C-B571-4461-AD0A-E701DF336163}"/>
                      </a:ext>
                    </a:extLst>
                  </p:cNvPr>
                  <p:cNvSpPr/>
                  <p:nvPr/>
                </p:nvSpPr>
                <p:spPr>
                  <a:xfrm>
                    <a:off x="6468354" y="1376341"/>
                    <a:ext cx="56477" cy="131800"/>
                  </a:xfrm>
                  <a:custGeom>
                    <a:avLst/>
                    <a:gdLst>
                      <a:gd name="connsiteX0" fmla="*/ 56271 w 56477"/>
                      <a:gd name="connsiteY0" fmla="*/ 22 h 131800"/>
                      <a:gd name="connsiteX1" fmla="*/ 709 w 56477"/>
                      <a:gd name="connsiteY1" fmla="*/ 57172 h 131800"/>
                      <a:gd name="connsiteX2" fmla="*/ 24521 w 56477"/>
                      <a:gd name="connsiteY2" fmla="*/ 131784 h 131800"/>
                      <a:gd name="connsiteX3" fmla="*/ 19759 w 56477"/>
                      <a:gd name="connsiteY3" fmla="*/ 63522 h 131800"/>
                      <a:gd name="connsiteX4" fmla="*/ 56271 w 56477"/>
                      <a:gd name="connsiteY4" fmla="*/ 22 h 13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77" h="131800">
                        <a:moveTo>
                          <a:pt x="56271" y="22"/>
                        </a:moveTo>
                        <a:cubicBezTo>
                          <a:pt x="53096" y="-1036"/>
                          <a:pt x="6001" y="35212"/>
                          <a:pt x="709" y="57172"/>
                        </a:cubicBezTo>
                        <a:cubicBezTo>
                          <a:pt x="-4583" y="79132"/>
                          <a:pt x="21346" y="130726"/>
                          <a:pt x="24521" y="131784"/>
                        </a:cubicBezTo>
                        <a:cubicBezTo>
                          <a:pt x="27696" y="132842"/>
                          <a:pt x="14467" y="83630"/>
                          <a:pt x="19759" y="63522"/>
                        </a:cubicBezTo>
                        <a:cubicBezTo>
                          <a:pt x="25051" y="43414"/>
                          <a:pt x="59446" y="1080"/>
                          <a:pt x="56271" y="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: 図形 19">
                    <a:extLst>
                      <a:ext uri="{FF2B5EF4-FFF2-40B4-BE49-F238E27FC236}">
                        <a16:creationId xmlns:a16="http://schemas.microsoft.com/office/drawing/2014/main" id="{6E579154-CCF4-4B8C-844B-EE652DCAED44}"/>
                      </a:ext>
                    </a:extLst>
                  </p:cNvPr>
                  <p:cNvSpPr/>
                  <p:nvPr/>
                </p:nvSpPr>
                <p:spPr>
                  <a:xfrm>
                    <a:off x="6213563" y="1270458"/>
                    <a:ext cx="353438" cy="97010"/>
                  </a:xfrm>
                  <a:custGeom>
                    <a:avLst/>
                    <a:gdLst>
                      <a:gd name="connsiteX0" fmla="*/ 9437 w 353438"/>
                      <a:gd name="connsiteY0" fmla="*/ 20180 h 97010"/>
                      <a:gd name="connsiteX1" fmla="*/ 311062 w 353438"/>
                      <a:gd name="connsiteY1" fmla="*/ 1130 h 97010"/>
                      <a:gd name="connsiteX2" fmla="*/ 333287 w 353438"/>
                      <a:gd name="connsiteY2" fmla="*/ 50342 h 97010"/>
                      <a:gd name="connsiteX3" fmla="*/ 350750 w 353438"/>
                      <a:gd name="connsiteY3" fmla="*/ 78917 h 97010"/>
                      <a:gd name="connsiteX4" fmla="*/ 272962 w 353438"/>
                      <a:gd name="connsiteY4" fmla="*/ 96380 h 97010"/>
                      <a:gd name="connsiteX5" fmla="*/ 258675 w 353438"/>
                      <a:gd name="connsiteY5" fmla="*/ 56692 h 97010"/>
                      <a:gd name="connsiteX6" fmla="*/ 258675 w 353438"/>
                      <a:gd name="connsiteY6" fmla="*/ 32880 h 97010"/>
                      <a:gd name="connsiteX7" fmla="*/ 176125 w 353438"/>
                      <a:gd name="connsiteY7" fmla="*/ 32880 h 97010"/>
                      <a:gd name="connsiteX8" fmla="*/ 106275 w 353438"/>
                      <a:gd name="connsiteY8" fmla="*/ 51930 h 97010"/>
                      <a:gd name="connsiteX9" fmla="*/ 60237 w 353438"/>
                      <a:gd name="connsiteY9" fmla="*/ 90030 h 97010"/>
                      <a:gd name="connsiteX10" fmla="*/ 74525 w 353438"/>
                      <a:gd name="connsiteY10" fmla="*/ 69392 h 97010"/>
                      <a:gd name="connsiteX11" fmla="*/ 9437 w 353438"/>
                      <a:gd name="connsiteY11" fmla="*/ 20180 h 97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3438" h="97010">
                        <a:moveTo>
                          <a:pt x="9437" y="20180"/>
                        </a:moveTo>
                        <a:cubicBezTo>
                          <a:pt x="48860" y="8803"/>
                          <a:pt x="257087" y="-3897"/>
                          <a:pt x="311062" y="1130"/>
                        </a:cubicBezTo>
                        <a:cubicBezTo>
                          <a:pt x="365037" y="6157"/>
                          <a:pt x="326672" y="37377"/>
                          <a:pt x="333287" y="50342"/>
                        </a:cubicBezTo>
                        <a:cubicBezTo>
                          <a:pt x="339902" y="63307"/>
                          <a:pt x="360804" y="71244"/>
                          <a:pt x="350750" y="78917"/>
                        </a:cubicBezTo>
                        <a:cubicBezTo>
                          <a:pt x="340696" y="86590"/>
                          <a:pt x="288308" y="100084"/>
                          <a:pt x="272962" y="96380"/>
                        </a:cubicBezTo>
                        <a:cubicBezTo>
                          <a:pt x="257616" y="92676"/>
                          <a:pt x="261056" y="67275"/>
                          <a:pt x="258675" y="56692"/>
                        </a:cubicBezTo>
                        <a:cubicBezTo>
                          <a:pt x="256294" y="46109"/>
                          <a:pt x="272433" y="36849"/>
                          <a:pt x="258675" y="32880"/>
                        </a:cubicBezTo>
                        <a:cubicBezTo>
                          <a:pt x="244917" y="28911"/>
                          <a:pt x="201525" y="29705"/>
                          <a:pt x="176125" y="32880"/>
                        </a:cubicBezTo>
                        <a:cubicBezTo>
                          <a:pt x="150725" y="36055"/>
                          <a:pt x="125590" y="42405"/>
                          <a:pt x="106275" y="51930"/>
                        </a:cubicBezTo>
                        <a:cubicBezTo>
                          <a:pt x="86960" y="61455"/>
                          <a:pt x="65529" y="87120"/>
                          <a:pt x="60237" y="90030"/>
                        </a:cubicBezTo>
                        <a:cubicBezTo>
                          <a:pt x="54945" y="92940"/>
                          <a:pt x="82727" y="73625"/>
                          <a:pt x="74525" y="69392"/>
                        </a:cubicBezTo>
                        <a:cubicBezTo>
                          <a:pt x="66323" y="65159"/>
                          <a:pt x="-29986" y="31557"/>
                          <a:pt x="9437" y="2018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: 図形 20">
                    <a:extLst>
                      <a:ext uri="{FF2B5EF4-FFF2-40B4-BE49-F238E27FC236}">
                        <a16:creationId xmlns:a16="http://schemas.microsoft.com/office/drawing/2014/main" id="{6F96678E-E87A-4C7B-9991-BB35AFDB2935}"/>
                      </a:ext>
                    </a:extLst>
                  </p:cNvPr>
                  <p:cNvSpPr/>
                  <p:nvPr/>
                </p:nvSpPr>
                <p:spPr>
                  <a:xfrm>
                    <a:off x="6643311" y="1254108"/>
                    <a:ext cx="210917" cy="92096"/>
                  </a:xfrm>
                  <a:custGeom>
                    <a:avLst/>
                    <a:gdLst>
                      <a:gd name="connsiteX0" fmla="*/ 377 w 210917"/>
                      <a:gd name="connsiteY0" fmla="*/ 74630 h 92096"/>
                      <a:gd name="connsiteX1" fmla="*/ 130552 w 210917"/>
                      <a:gd name="connsiteY1" fmla="*/ 44467 h 92096"/>
                      <a:gd name="connsiteX2" fmla="*/ 181352 w 210917"/>
                      <a:gd name="connsiteY2" fmla="*/ 92092 h 92096"/>
                      <a:gd name="connsiteX3" fmla="*/ 206752 w 210917"/>
                      <a:gd name="connsiteY3" fmla="*/ 41292 h 92096"/>
                      <a:gd name="connsiteX4" fmla="*/ 94039 w 210917"/>
                      <a:gd name="connsiteY4" fmla="*/ 17 h 92096"/>
                      <a:gd name="connsiteX5" fmla="*/ 377 w 210917"/>
                      <a:gd name="connsiteY5" fmla="*/ 74630 h 92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0917" h="92096">
                        <a:moveTo>
                          <a:pt x="377" y="74630"/>
                        </a:moveTo>
                        <a:cubicBezTo>
                          <a:pt x="6462" y="82038"/>
                          <a:pt x="100390" y="41557"/>
                          <a:pt x="130552" y="44467"/>
                        </a:cubicBezTo>
                        <a:cubicBezTo>
                          <a:pt x="160715" y="47377"/>
                          <a:pt x="168652" y="92621"/>
                          <a:pt x="181352" y="92092"/>
                        </a:cubicBezTo>
                        <a:cubicBezTo>
                          <a:pt x="194052" y="91563"/>
                          <a:pt x="221304" y="56638"/>
                          <a:pt x="206752" y="41292"/>
                        </a:cubicBezTo>
                        <a:cubicBezTo>
                          <a:pt x="192200" y="25946"/>
                          <a:pt x="124731" y="-777"/>
                          <a:pt x="94039" y="17"/>
                        </a:cubicBezTo>
                        <a:cubicBezTo>
                          <a:pt x="63347" y="811"/>
                          <a:pt x="-5708" y="67222"/>
                          <a:pt x="377" y="746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: 図形 21">
                    <a:extLst>
                      <a:ext uri="{FF2B5EF4-FFF2-40B4-BE49-F238E27FC236}">
                        <a16:creationId xmlns:a16="http://schemas.microsoft.com/office/drawing/2014/main" id="{191761DA-E6D6-42E9-83FC-D7AF14E8D0EA}"/>
                      </a:ext>
                    </a:extLst>
                  </p:cNvPr>
                  <p:cNvSpPr/>
                  <p:nvPr/>
                </p:nvSpPr>
                <p:spPr>
                  <a:xfrm>
                    <a:off x="6532155" y="1674813"/>
                    <a:ext cx="200573" cy="70866"/>
                  </a:xfrm>
                  <a:custGeom>
                    <a:avLst/>
                    <a:gdLst>
                      <a:gd name="connsiteX0" fmla="*/ 408 w 200573"/>
                      <a:gd name="connsiteY0" fmla="*/ 0 h 70866"/>
                      <a:gd name="connsiteX1" fmla="*/ 151220 w 200573"/>
                      <a:gd name="connsiteY1" fmla="*/ 14287 h 70866"/>
                      <a:gd name="connsiteX2" fmla="*/ 175033 w 200573"/>
                      <a:gd name="connsiteY2" fmla="*/ 11112 h 70866"/>
                      <a:gd name="connsiteX3" fmla="*/ 200433 w 200573"/>
                      <a:gd name="connsiteY3" fmla="*/ 69850 h 70866"/>
                      <a:gd name="connsiteX4" fmla="*/ 181383 w 200573"/>
                      <a:gd name="connsiteY4" fmla="*/ 47625 h 70866"/>
                      <a:gd name="connsiteX5" fmla="*/ 108358 w 200573"/>
                      <a:gd name="connsiteY5" fmla="*/ 38100 h 70866"/>
                      <a:gd name="connsiteX6" fmla="*/ 159158 w 200573"/>
                      <a:gd name="connsiteY6" fmla="*/ 28575 h 70866"/>
                      <a:gd name="connsiteX7" fmla="*/ 108358 w 200573"/>
                      <a:gd name="connsiteY7" fmla="*/ 14287 h 70866"/>
                      <a:gd name="connsiteX8" fmla="*/ 408 w 200573"/>
                      <a:gd name="connsiteY8" fmla="*/ 0 h 70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0573" h="70866">
                        <a:moveTo>
                          <a:pt x="408" y="0"/>
                        </a:moveTo>
                        <a:cubicBezTo>
                          <a:pt x="7552" y="0"/>
                          <a:pt x="122116" y="12435"/>
                          <a:pt x="151220" y="14287"/>
                        </a:cubicBezTo>
                        <a:cubicBezTo>
                          <a:pt x="180324" y="16139"/>
                          <a:pt x="166831" y="1852"/>
                          <a:pt x="175033" y="11112"/>
                        </a:cubicBezTo>
                        <a:cubicBezTo>
                          <a:pt x="183235" y="20373"/>
                          <a:pt x="199375" y="63765"/>
                          <a:pt x="200433" y="69850"/>
                        </a:cubicBezTo>
                        <a:cubicBezTo>
                          <a:pt x="201491" y="75936"/>
                          <a:pt x="196729" y="52917"/>
                          <a:pt x="181383" y="47625"/>
                        </a:cubicBezTo>
                        <a:cubicBezTo>
                          <a:pt x="166037" y="42333"/>
                          <a:pt x="112062" y="41275"/>
                          <a:pt x="108358" y="38100"/>
                        </a:cubicBezTo>
                        <a:cubicBezTo>
                          <a:pt x="104654" y="34925"/>
                          <a:pt x="159158" y="32544"/>
                          <a:pt x="159158" y="28575"/>
                        </a:cubicBezTo>
                        <a:cubicBezTo>
                          <a:pt x="159158" y="24606"/>
                          <a:pt x="134816" y="19049"/>
                          <a:pt x="108358" y="14287"/>
                        </a:cubicBezTo>
                        <a:cubicBezTo>
                          <a:pt x="81900" y="9525"/>
                          <a:pt x="-6736" y="0"/>
                          <a:pt x="40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: 図形 22">
                    <a:extLst>
                      <a:ext uri="{FF2B5EF4-FFF2-40B4-BE49-F238E27FC236}">
                        <a16:creationId xmlns:a16="http://schemas.microsoft.com/office/drawing/2014/main" id="{60668A15-C9DC-45F5-89A7-33DDBA207BA7}"/>
                      </a:ext>
                    </a:extLst>
                  </p:cNvPr>
                  <p:cNvSpPr/>
                  <p:nvPr/>
                </p:nvSpPr>
                <p:spPr>
                  <a:xfrm>
                    <a:off x="6537972" y="1689069"/>
                    <a:ext cx="172442" cy="30230"/>
                  </a:xfrm>
                  <a:custGeom>
                    <a:avLst/>
                    <a:gdLst>
                      <a:gd name="connsiteX0" fmla="*/ 172391 w 172442"/>
                      <a:gd name="connsiteY0" fmla="*/ 28606 h 30230"/>
                      <a:gd name="connsiteX1" fmla="*/ 26341 w 172442"/>
                      <a:gd name="connsiteY1" fmla="*/ 23844 h 30230"/>
                      <a:gd name="connsiteX2" fmla="*/ 8878 w 172442"/>
                      <a:gd name="connsiteY2" fmla="*/ 31 h 30230"/>
                      <a:gd name="connsiteX3" fmla="*/ 172391 w 172442"/>
                      <a:gd name="connsiteY3" fmla="*/ 28606 h 30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442" h="30230">
                        <a:moveTo>
                          <a:pt x="172391" y="28606"/>
                        </a:moveTo>
                        <a:cubicBezTo>
                          <a:pt x="175301" y="32575"/>
                          <a:pt x="53593" y="28606"/>
                          <a:pt x="26341" y="23844"/>
                        </a:cubicBezTo>
                        <a:cubicBezTo>
                          <a:pt x="-911" y="19082"/>
                          <a:pt x="-7526" y="1089"/>
                          <a:pt x="8878" y="31"/>
                        </a:cubicBezTo>
                        <a:cubicBezTo>
                          <a:pt x="25282" y="-1027"/>
                          <a:pt x="169481" y="24637"/>
                          <a:pt x="172391" y="2860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: 図形 23">
                    <a:extLst>
                      <a:ext uri="{FF2B5EF4-FFF2-40B4-BE49-F238E27FC236}">
                        <a16:creationId xmlns:a16="http://schemas.microsoft.com/office/drawing/2014/main" id="{80470FBF-38AB-45D4-8612-755CEAC06485}"/>
                      </a:ext>
                    </a:extLst>
                  </p:cNvPr>
                  <p:cNvSpPr/>
                  <p:nvPr/>
                </p:nvSpPr>
                <p:spPr>
                  <a:xfrm>
                    <a:off x="6419443" y="1712825"/>
                    <a:ext cx="90993" cy="94887"/>
                  </a:xfrm>
                  <a:custGeom>
                    <a:avLst/>
                    <a:gdLst>
                      <a:gd name="connsiteX0" fmla="*/ 90895 w 90993"/>
                      <a:gd name="connsiteY0" fmla="*/ 23900 h 94887"/>
                      <a:gd name="connsiteX1" fmla="*/ 27395 w 90993"/>
                      <a:gd name="connsiteY1" fmla="*/ 88 h 94887"/>
                      <a:gd name="connsiteX2" fmla="*/ 1995 w 90993"/>
                      <a:gd name="connsiteY2" fmla="*/ 33425 h 94887"/>
                      <a:gd name="connsiteX3" fmla="*/ 76607 w 90993"/>
                      <a:gd name="connsiteY3" fmla="*/ 93750 h 94887"/>
                      <a:gd name="connsiteX4" fmla="*/ 55970 w 90993"/>
                      <a:gd name="connsiteY4" fmla="*/ 69938 h 94887"/>
                      <a:gd name="connsiteX5" fmla="*/ 13107 w 90993"/>
                      <a:gd name="connsiteY5" fmla="*/ 33425 h 94887"/>
                      <a:gd name="connsiteX6" fmla="*/ 11520 w 90993"/>
                      <a:gd name="connsiteY6" fmla="*/ 31838 h 94887"/>
                      <a:gd name="connsiteX7" fmla="*/ 90895 w 90993"/>
                      <a:gd name="connsiteY7" fmla="*/ 23900 h 94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0993" h="94887">
                        <a:moveTo>
                          <a:pt x="90895" y="23900"/>
                        </a:moveTo>
                        <a:cubicBezTo>
                          <a:pt x="93541" y="18608"/>
                          <a:pt x="42212" y="-1499"/>
                          <a:pt x="27395" y="88"/>
                        </a:cubicBezTo>
                        <a:cubicBezTo>
                          <a:pt x="12578" y="1675"/>
                          <a:pt x="-6207" y="17815"/>
                          <a:pt x="1995" y="33425"/>
                        </a:cubicBezTo>
                        <a:cubicBezTo>
                          <a:pt x="10197" y="49035"/>
                          <a:pt x="67611" y="87665"/>
                          <a:pt x="76607" y="93750"/>
                        </a:cubicBezTo>
                        <a:cubicBezTo>
                          <a:pt x="85603" y="99835"/>
                          <a:pt x="66553" y="79992"/>
                          <a:pt x="55970" y="69938"/>
                        </a:cubicBezTo>
                        <a:cubicBezTo>
                          <a:pt x="45387" y="59884"/>
                          <a:pt x="20515" y="39775"/>
                          <a:pt x="13107" y="33425"/>
                        </a:cubicBezTo>
                        <a:cubicBezTo>
                          <a:pt x="5699" y="27075"/>
                          <a:pt x="2789" y="33690"/>
                          <a:pt x="11520" y="31838"/>
                        </a:cubicBezTo>
                        <a:cubicBezTo>
                          <a:pt x="20251" y="29986"/>
                          <a:pt x="88249" y="29192"/>
                          <a:pt x="90895" y="2390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: 図形 24">
                    <a:extLst>
                      <a:ext uri="{FF2B5EF4-FFF2-40B4-BE49-F238E27FC236}">
                        <a16:creationId xmlns:a16="http://schemas.microsoft.com/office/drawing/2014/main" id="{7252C8BF-85B5-4C42-95AB-1BE4E492A7CA}"/>
                      </a:ext>
                    </a:extLst>
                  </p:cNvPr>
                  <p:cNvSpPr/>
                  <p:nvPr/>
                </p:nvSpPr>
                <p:spPr>
                  <a:xfrm>
                    <a:off x="6577907" y="1758576"/>
                    <a:ext cx="165201" cy="74847"/>
                  </a:xfrm>
                  <a:custGeom>
                    <a:avLst/>
                    <a:gdLst>
                      <a:gd name="connsiteX0" fmla="*/ 164206 w 165201"/>
                      <a:gd name="connsiteY0" fmla="*/ 374 h 74847"/>
                      <a:gd name="connsiteX1" fmla="*/ 70543 w 165201"/>
                      <a:gd name="connsiteY1" fmla="*/ 68637 h 74847"/>
                      <a:gd name="connsiteX2" fmla="*/ 693 w 165201"/>
                      <a:gd name="connsiteY2" fmla="*/ 68637 h 74847"/>
                      <a:gd name="connsiteX3" fmla="*/ 113406 w 165201"/>
                      <a:gd name="connsiteY3" fmla="*/ 41649 h 74847"/>
                      <a:gd name="connsiteX4" fmla="*/ 164206 w 165201"/>
                      <a:gd name="connsiteY4" fmla="*/ 374 h 74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201" h="74847">
                        <a:moveTo>
                          <a:pt x="164206" y="374"/>
                        </a:moveTo>
                        <a:cubicBezTo>
                          <a:pt x="157062" y="4872"/>
                          <a:pt x="97795" y="57260"/>
                          <a:pt x="70543" y="68637"/>
                        </a:cubicBezTo>
                        <a:cubicBezTo>
                          <a:pt x="43291" y="80014"/>
                          <a:pt x="-6451" y="73135"/>
                          <a:pt x="693" y="68637"/>
                        </a:cubicBezTo>
                        <a:cubicBezTo>
                          <a:pt x="7837" y="64139"/>
                          <a:pt x="88271" y="50116"/>
                          <a:pt x="113406" y="41649"/>
                        </a:cubicBezTo>
                        <a:cubicBezTo>
                          <a:pt x="138541" y="33182"/>
                          <a:pt x="171350" y="-4124"/>
                          <a:pt x="164206" y="37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: 図形 25">
                    <a:extLst>
                      <a:ext uri="{FF2B5EF4-FFF2-40B4-BE49-F238E27FC236}">
                        <a16:creationId xmlns:a16="http://schemas.microsoft.com/office/drawing/2014/main" id="{5641C64E-D83F-48F5-A0A5-3A80871F6409}"/>
                      </a:ext>
                    </a:extLst>
                  </p:cNvPr>
                  <p:cNvSpPr/>
                  <p:nvPr/>
                </p:nvSpPr>
                <p:spPr>
                  <a:xfrm>
                    <a:off x="6559343" y="1755649"/>
                    <a:ext cx="157593" cy="44478"/>
                  </a:xfrm>
                  <a:custGeom>
                    <a:avLst/>
                    <a:gdLst>
                      <a:gd name="connsiteX0" fmla="*/ 207 w 157593"/>
                      <a:gd name="connsiteY0" fmla="*/ 23939 h 44478"/>
                      <a:gd name="connsiteX1" fmla="*/ 103395 w 157593"/>
                      <a:gd name="connsiteY1" fmla="*/ 27114 h 44478"/>
                      <a:gd name="connsiteX2" fmla="*/ 157370 w 157593"/>
                      <a:gd name="connsiteY2" fmla="*/ 126 h 44478"/>
                      <a:gd name="connsiteX3" fmla="*/ 120857 w 157593"/>
                      <a:gd name="connsiteY3" fmla="*/ 39814 h 44478"/>
                      <a:gd name="connsiteX4" fmla="*/ 77995 w 157593"/>
                      <a:gd name="connsiteY4" fmla="*/ 42989 h 44478"/>
                      <a:gd name="connsiteX5" fmla="*/ 207 w 157593"/>
                      <a:gd name="connsiteY5" fmla="*/ 23939 h 44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593" h="44478">
                        <a:moveTo>
                          <a:pt x="207" y="23939"/>
                        </a:moveTo>
                        <a:cubicBezTo>
                          <a:pt x="4440" y="21293"/>
                          <a:pt x="77201" y="31083"/>
                          <a:pt x="103395" y="27114"/>
                        </a:cubicBezTo>
                        <a:cubicBezTo>
                          <a:pt x="129589" y="23145"/>
                          <a:pt x="154460" y="-1991"/>
                          <a:pt x="157370" y="126"/>
                        </a:cubicBezTo>
                        <a:cubicBezTo>
                          <a:pt x="160280" y="2243"/>
                          <a:pt x="134086" y="32670"/>
                          <a:pt x="120857" y="39814"/>
                        </a:cubicBezTo>
                        <a:cubicBezTo>
                          <a:pt x="107628" y="46958"/>
                          <a:pt x="98368" y="44047"/>
                          <a:pt x="77995" y="42989"/>
                        </a:cubicBezTo>
                        <a:cubicBezTo>
                          <a:pt x="57622" y="41931"/>
                          <a:pt x="-4026" y="26585"/>
                          <a:pt x="207" y="239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197B3E6C-941B-42EF-B068-19DFDD2E645F}"/>
                      </a:ext>
                    </a:extLst>
                  </p:cNvPr>
                  <p:cNvSpPr/>
                  <p:nvPr/>
                </p:nvSpPr>
                <p:spPr>
                  <a:xfrm>
                    <a:off x="6551584" y="1709628"/>
                    <a:ext cx="147961" cy="55686"/>
                  </a:xfrm>
                  <a:custGeom>
                    <a:avLst/>
                    <a:gdLst>
                      <a:gd name="connsiteX0" fmla="*/ 29 w 147961"/>
                      <a:gd name="connsiteY0" fmla="*/ 39797 h 55686"/>
                      <a:gd name="connsiteX1" fmla="*/ 107979 w 147961"/>
                      <a:gd name="connsiteY1" fmla="*/ 41385 h 55686"/>
                      <a:gd name="connsiteX2" fmla="*/ 134966 w 147961"/>
                      <a:gd name="connsiteY2" fmla="*/ 27097 h 55686"/>
                      <a:gd name="connsiteX3" fmla="*/ 144491 w 147961"/>
                      <a:gd name="connsiteY3" fmla="*/ 110 h 55686"/>
                      <a:gd name="connsiteX4" fmla="*/ 146079 w 147961"/>
                      <a:gd name="connsiteY4" fmla="*/ 38210 h 55686"/>
                      <a:gd name="connsiteX5" fmla="*/ 119091 w 147961"/>
                      <a:gd name="connsiteY5" fmla="*/ 55672 h 55686"/>
                      <a:gd name="connsiteX6" fmla="*/ 29 w 147961"/>
                      <a:gd name="connsiteY6" fmla="*/ 39797 h 55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961" h="55686">
                        <a:moveTo>
                          <a:pt x="29" y="39797"/>
                        </a:moveTo>
                        <a:cubicBezTo>
                          <a:pt x="-1823" y="37416"/>
                          <a:pt x="85490" y="43502"/>
                          <a:pt x="107979" y="41385"/>
                        </a:cubicBezTo>
                        <a:cubicBezTo>
                          <a:pt x="130469" y="39268"/>
                          <a:pt x="128881" y="33976"/>
                          <a:pt x="134966" y="27097"/>
                        </a:cubicBezTo>
                        <a:cubicBezTo>
                          <a:pt x="141051" y="20218"/>
                          <a:pt x="142639" y="-1742"/>
                          <a:pt x="144491" y="110"/>
                        </a:cubicBezTo>
                        <a:cubicBezTo>
                          <a:pt x="146343" y="1962"/>
                          <a:pt x="150312" y="28950"/>
                          <a:pt x="146079" y="38210"/>
                        </a:cubicBezTo>
                        <a:cubicBezTo>
                          <a:pt x="141846" y="47470"/>
                          <a:pt x="142903" y="55143"/>
                          <a:pt x="119091" y="55672"/>
                        </a:cubicBezTo>
                        <a:cubicBezTo>
                          <a:pt x="95279" y="56201"/>
                          <a:pt x="1881" y="42178"/>
                          <a:pt x="29" y="3979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265BA3C2-45D4-40D3-9603-0B61AFC71DA1}"/>
                      </a:ext>
                    </a:extLst>
                  </p:cNvPr>
                  <p:cNvSpPr/>
                  <p:nvPr/>
                </p:nvSpPr>
                <p:spPr>
                  <a:xfrm>
                    <a:off x="6850056" y="1237696"/>
                    <a:ext cx="41294" cy="276734"/>
                  </a:xfrm>
                  <a:custGeom>
                    <a:avLst/>
                    <a:gdLst>
                      <a:gd name="connsiteX0" fmla="*/ 28582 w 41294"/>
                      <a:gd name="connsiteY0" fmla="*/ 554 h 276734"/>
                      <a:gd name="connsiteX1" fmla="*/ 15882 w 41294"/>
                      <a:gd name="connsiteY1" fmla="*/ 133904 h 276734"/>
                      <a:gd name="connsiteX2" fmla="*/ 41282 w 41294"/>
                      <a:gd name="connsiteY2" fmla="*/ 273604 h 276734"/>
                      <a:gd name="connsiteX3" fmla="*/ 19057 w 41294"/>
                      <a:gd name="connsiteY3" fmla="*/ 227567 h 276734"/>
                      <a:gd name="connsiteX4" fmla="*/ 7 w 41294"/>
                      <a:gd name="connsiteY4" fmla="*/ 186292 h 276734"/>
                      <a:gd name="connsiteX5" fmla="*/ 28582 w 41294"/>
                      <a:gd name="connsiteY5" fmla="*/ 554 h 27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94" h="276734">
                        <a:moveTo>
                          <a:pt x="28582" y="554"/>
                        </a:moveTo>
                        <a:cubicBezTo>
                          <a:pt x="31228" y="-8177"/>
                          <a:pt x="13765" y="88396"/>
                          <a:pt x="15882" y="133904"/>
                        </a:cubicBezTo>
                        <a:cubicBezTo>
                          <a:pt x="17999" y="179412"/>
                          <a:pt x="40753" y="257994"/>
                          <a:pt x="41282" y="273604"/>
                        </a:cubicBezTo>
                        <a:cubicBezTo>
                          <a:pt x="41811" y="289215"/>
                          <a:pt x="25936" y="242119"/>
                          <a:pt x="19057" y="227567"/>
                        </a:cubicBezTo>
                        <a:cubicBezTo>
                          <a:pt x="12178" y="213015"/>
                          <a:pt x="536" y="219629"/>
                          <a:pt x="7" y="186292"/>
                        </a:cubicBezTo>
                        <a:cubicBezTo>
                          <a:pt x="-522" y="152955"/>
                          <a:pt x="25936" y="9285"/>
                          <a:pt x="28582" y="5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BB05A7B7-E4DD-49D0-AD23-4AB80705B86B}"/>
                      </a:ext>
                    </a:extLst>
                  </p:cNvPr>
                  <p:cNvSpPr/>
                  <p:nvPr/>
                </p:nvSpPr>
                <p:spPr>
                  <a:xfrm>
                    <a:off x="6589711" y="1470016"/>
                    <a:ext cx="99032" cy="24975"/>
                  </a:xfrm>
                  <a:custGeom>
                    <a:avLst/>
                    <a:gdLst>
                      <a:gd name="connsiteX0" fmla="*/ 2 w 99032"/>
                      <a:gd name="connsiteY0" fmla="*/ 23822 h 24975"/>
                      <a:gd name="connsiteX1" fmla="*/ 88902 w 99032"/>
                      <a:gd name="connsiteY1" fmla="*/ 19059 h 24975"/>
                      <a:gd name="connsiteX2" fmla="*/ 92077 w 99032"/>
                      <a:gd name="connsiteY2" fmla="*/ 9 h 24975"/>
                      <a:gd name="connsiteX3" fmla="*/ 2 w 99032"/>
                      <a:gd name="connsiteY3" fmla="*/ 23822 h 2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32" h="24975">
                        <a:moveTo>
                          <a:pt x="2" y="23822"/>
                        </a:moveTo>
                        <a:cubicBezTo>
                          <a:pt x="-527" y="26997"/>
                          <a:pt x="73556" y="23028"/>
                          <a:pt x="88902" y="19059"/>
                        </a:cubicBezTo>
                        <a:cubicBezTo>
                          <a:pt x="104248" y="15090"/>
                          <a:pt x="99485" y="538"/>
                          <a:pt x="92077" y="9"/>
                        </a:cubicBezTo>
                        <a:cubicBezTo>
                          <a:pt x="84669" y="-520"/>
                          <a:pt x="531" y="20647"/>
                          <a:pt x="2" y="238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ED8E2DD5-7B48-47A7-BF3B-0C4400003C62}"/>
                      </a:ext>
                    </a:extLst>
                  </p:cNvPr>
                  <p:cNvSpPr/>
                  <p:nvPr/>
                </p:nvSpPr>
                <p:spPr>
                  <a:xfrm>
                    <a:off x="6776828" y="1569469"/>
                    <a:ext cx="106949" cy="311719"/>
                  </a:xfrm>
                  <a:custGeom>
                    <a:avLst/>
                    <a:gdLst>
                      <a:gd name="connsiteX0" fmla="*/ 106572 w 106949"/>
                      <a:gd name="connsiteY0" fmla="*/ 569 h 311719"/>
                      <a:gd name="connsiteX1" fmla="*/ 66885 w 106949"/>
                      <a:gd name="connsiteY1" fmla="*/ 68831 h 311719"/>
                      <a:gd name="connsiteX2" fmla="*/ 63710 w 106949"/>
                      <a:gd name="connsiteY2" fmla="*/ 106931 h 311719"/>
                      <a:gd name="connsiteX3" fmla="*/ 63710 w 106949"/>
                      <a:gd name="connsiteY3" fmla="*/ 181544 h 311719"/>
                      <a:gd name="connsiteX4" fmla="*/ 210 w 106949"/>
                      <a:gd name="connsiteY4" fmla="*/ 311719 h 311719"/>
                      <a:gd name="connsiteX5" fmla="*/ 43072 w 106949"/>
                      <a:gd name="connsiteY5" fmla="*/ 179956 h 311719"/>
                      <a:gd name="connsiteX6" fmla="*/ 39897 w 106949"/>
                      <a:gd name="connsiteY6" fmla="*/ 110106 h 311719"/>
                      <a:gd name="connsiteX7" fmla="*/ 106572 w 106949"/>
                      <a:gd name="connsiteY7" fmla="*/ 569 h 311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949" h="311719">
                        <a:moveTo>
                          <a:pt x="106572" y="569"/>
                        </a:moveTo>
                        <a:cubicBezTo>
                          <a:pt x="111070" y="-6310"/>
                          <a:pt x="74029" y="51104"/>
                          <a:pt x="66885" y="68831"/>
                        </a:cubicBezTo>
                        <a:cubicBezTo>
                          <a:pt x="59741" y="86558"/>
                          <a:pt x="64239" y="88146"/>
                          <a:pt x="63710" y="106931"/>
                        </a:cubicBezTo>
                        <a:cubicBezTo>
                          <a:pt x="63181" y="125716"/>
                          <a:pt x="74293" y="147413"/>
                          <a:pt x="63710" y="181544"/>
                        </a:cubicBezTo>
                        <a:cubicBezTo>
                          <a:pt x="53127" y="215675"/>
                          <a:pt x="3650" y="311984"/>
                          <a:pt x="210" y="311719"/>
                        </a:cubicBezTo>
                        <a:cubicBezTo>
                          <a:pt x="-3230" y="311454"/>
                          <a:pt x="36457" y="213558"/>
                          <a:pt x="43072" y="179956"/>
                        </a:cubicBezTo>
                        <a:cubicBezTo>
                          <a:pt x="49686" y="146354"/>
                          <a:pt x="28785" y="137623"/>
                          <a:pt x="39897" y="110106"/>
                        </a:cubicBezTo>
                        <a:cubicBezTo>
                          <a:pt x="51009" y="82589"/>
                          <a:pt x="102074" y="7448"/>
                          <a:pt x="106572" y="56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: 図形 30">
                    <a:extLst>
                      <a:ext uri="{FF2B5EF4-FFF2-40B4-BE49-F238E27FC236}">
                        <a16:creationId xmlns:a16="http://schemas.microsoft.com/office/drawing/2014/main" id="{6FB5EBDC-43F7-4E1C-BFCF-D6D4B31930F0}"/>
                      </a:ext>
                    </a:extLst>
                  </p:cNvPr>
                  <p:cNvSpPr/>
                  <p:nvPr/>
                </p:nvSpPr>
                <p:spPr>
                  <a:xfrm>
                    <a:off x="6132294" y="1335008"/>
                    <a:ext cx="35393" cy="132505"/>
                  </a:xfrm>
                  <a:custGeom>
                    <a:avLst/>
                    <a:gdLst>
                      <a:gd name="connsiteX0" fmla="*/ 219 w 35393"/>
                      <a:gd name="connsiteY0" fmla="*/ 80 h 132505"/>
                      <a:gd name="connsiteX1" fmla="*/ 14506 w 35393"/>
                      <a:gd name="connsiteY1" fmla="*/ 106442 h 132505"/>
                      <a:gd name="connsiteX2" fmla="*/ 35144 w 35393"/>
                      <a:gd name="connsiteY2" fmla="*/ 131842 h 132505"/>
                      <a:gd name="connsiteX3" fmla="*/ 25619 w 35393"/>
                      <a:gd name="connsiteY3" fmla="*/ 88980 h 132505"/>
                      <a:gd name="connsiteX4" fmla="*/ 219 w 35393"/>
                      <a:gd name="connsiteY4" fmla="*/ 80 h 13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3" h="132505">
                        <a:moveTo>
                          <a:pt x="219" y="80"/>
                        </a:moveTo>
                        <a:cubicBezTo>
                          <a:pt x="-1633" y="2990"/>
                          <a:pt x="8685" y="84482"/>
                          <a:pt x="14506" y="106442"/>
                        </a:cubicBezTo>
                        <a:cubicBezTo>
                          <a:pt x="20327" y="128402"/>
                          <a:pt x="33292" y="134752"/>
                          <a:pt x="35144" y="131842"/>
                        </a:cubicBezTo>
                        <a:cubicBezTo>
                          <a:pt x="36996" y="128932"/>
                          <a:pt x="28000" y="103532"/>
                          <a:pt x="25619" y="88980"/>
                        </a:cubicBezTo>
                        <a:cubicBezTo>
                          <a:pt x="23238" y="74428"/>
                          <a:pt x="2071" y="-2830"/>
                          <a:pt x="219" y="8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: 図形 31">
                    <a:extLst>
                      <a:ext uri="{FF2B5EF4-FFF2-40B4-BE49-F238E27FC236}">
                        <a16:creationId xmlns:a16="http://schemas.microsoft.com/office/drawing/2014/main" id="{430924A6-21E9-4BDE-9E4D-EA49FDE669EA}"/>
                      </a:ext>
                    </a:extLst>
                  </p:cNvPr>
                  <p:cNvSpPr/>
                  <p:nvPr/>
                </p:nvSpPr>
                <p:spPr>
                  <a:xfrm>
                    <a:off x="6186024" y="1577944"/>
                    <a:ext cx="52889" cy="235052"/>
                  </a:xfrm>
                  <a:custGeom>
                    <a:avLst/>
                    <a:gdLst>
                      <a:gd name="connsiteX0" fmla="*/ 2051 w 52889"/>
                      <a:gd name="connsiteY0" fmla="*/ 31 h 235052"/>
                      <a:gd name="connsiteX1" fmla="*/ 25864 w 52889"/>
                      <a:gd name="connsiteY1" fmla="*/ 152431 h 235052"/>
                      <a:gd name="connsiteX2" fmla="*/ 464 w 52889"/>
                      <a:gd name="connsiteY2" fmla="*/ 234981 h 235052"/>
                      <a:gd name="connsiteX3" fmla="*/ 52851 w 52889"/>
                      <a:gd name="connsiteY3" fmla="*/ 139731 h 235052"/>
                      <a:gd name="connsiteX4" fmla="*/ 2051 w 52889"/>
                      <a:gd name="connsiteY4" fmla="*/ 31 h 23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89" h="235052">
                        <a:moveTo>
                          <a:pt x="2051" y="31"/>
                        </a:moveTo>
                        <a:cubicBezTo>
                          <a:pt x="-2447" y="2148"/>
                          <a:pt x="26128" y="113273"/>
                          <a:pt x="25864" y="152431"/>
                        </a:cubicBezTo>
                        <a:cubicBezTo>
                          <a:pt x="25600" y="191589"/>
                          <a:pt x="-4034" y="237098"/>
                          <a:pt x="464" y="234981"/>
                        </a:cubicBezTo>
                        <a:cubicBezTo>
                          <a:pt x="4962" y="232864"/>
                          <a:pt x="51264" y="175979"/>
                          <a:pt x="52851" y="139731"/>
                        </a:cubicBezTo>
                        <a:cubicBezTo>
                          <a:pt x="54438" y="103483"/>
                          <a:pt x="6549" y="-2086"/>
                          <a:pt x="2051" y="3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: 図形 32">
                    <a:extLst>
                      <a:ext uri="{FF2B5EF4-FFF2-40B4-BE49-F238E27FC236}">
                        <a16:creationId xmlns:a16="http://schemas.microsoft.com/office/drawing/2014/main" id="{A9C4FB4A-3760-4C58-B759-AFB3E64F912A}"/>
                      </a:ext>
                    </a:extLst>
                  </p:cNvPr>
                  <p:cNvSpPr/>
                  <p:nvPr/>
                </p:nvSpPr>
                <p:spPr>
                  <a:xfrm>
                    <a:off x="6513512" y="1392042"/>
                    <a:ext cx="60360" cy="91004"/>
                  </a:xfrm>
                  <a:custGeom>
                    <a:avLst/>
                    <a:gdLst>
                      <a:gd name="connsiteX0" fmla="*/ 33338 w 60360"/>
                      <a:gd name="connsiteY0" fmla="*/ 196 h 91004"/>
                      <a:gd name="connsiteX1" fmla="*/ 39688 w 60360"/>
                      <a:gd name="connsiteY1" fmla="*/ 66871 h 91004"/>
                      <a:gd name="connsiteX2" fmla="*/ 1 w 60360"/>
                      <a:gd name="connsiteY2" fmla="*/ 90683 h 91004"/>
                      <a:gd name="connsiteX3" fmla="*/ 38101 w 60360"/>
                      <a:gd name="connsiteY3" fmla="*/ 52583 h 91004"/>
                      <a:gd name="connsiteX4" fmla="*/ 60326 w 60360"/>
                      <a:gd name="connsiteY4" fmla="*/ 46233 h 91004"/>
                      <a:gd name="connsiteX5" fmla="*/ 33338 w 60360"/>
                      <a:gd name="connsiteY5" fmla="*/ 196 h 9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360" h="91004">
                        <a:moveTo>
                          <a:pt x="33338" y="196"/>
                        </a:moveTo>
                        <a:cubicBezTo>
                          <a:pt x="29898" y="3636"/>
                          <a:pt x="45244" y="51790"/>
                          <a:pt x="39688" y="66871"/>
                        </a:cubicBezTo>
                        <a:cubicBezTo>
                          <a:pt x="34132" y="81952"/>
                          <a:pt x="265" y="93064"/>
                          <a:pt x="1" y="90683"/>
                        </a:cubicBezTo>
                        <a:cubicBezTo>
                          <a:pt x="-263" y="88302"/>
                          <a:pt x="28047" y="59991"/>
                          <a:pt x="38101" y="52583"/>
                        </a:cubicBezTo>
                        <a:cubicBezTo>
                          <a:pt x="48155" y="45175"/>
                          <a:pt x="61120" y="52848"/>
                          <a:pt x="60326" y="46233"/>
                        </a:cubicBezTo>
                        <a:cubicBezTo>
                          <a:pt x="59532" y="39618"/>
                          <a:pt x="36778" y="-3244"/>
                          <a:pt x="33338" y="19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: 図形 33">
                    <a:extLst>
                      <a:ext uri="{FF2B5EF4-FFF2-40B4-BE49-F238E27FC236}">
                        <a16:creationId xmlns:a16="http://schemas.microsoft.com/office/drawing/2014/main" id="{AA511A6C-5940-4AD4-9197-E12EE1EF1995}"/>
                      </a:ext>
                    </a:extLst>
                  </p:cNvPr>
                  <p:cNvSpPr/>
                  <p:nvPr/>
                </p:nvSpPr>
                <p:spPr>
                  <a:xfrm>
                    <a:off x="6246345" y="1390051"/>
                    <a:ext cx="238872" cy="18062"/>
                  </a:xfrm>
                  <a:custGeom>
                    <a:avLst/>
                    <a:gdLst>
                      <a:gd name="connsiteX0" fmla="*/ 468 w 238872"/>
                      <a:gd name="connsiteY0" fmla="*/ 2187 h 18062"/>
                      <a:gd name="connsiteX1" fmla="*/ 230655 w 238872"/>
                      <a:gd name="connsiteY1" fmla="*/ 18062 h 18062"/>
                      <a:gd name="connsiteX2" fmla="*/ 171918 w 238872"/>
                      <a:gd name="connsiteY2" fmla="*/ 2187 h 18062"/>
                      <a:gd name="connsiteX3" fmla="*/ 468 w 238872"/>
                      <a:gd name="connsiteY3" fmla="*/ 2187 h 18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872" h="18062">
                        <a:moveTo>
                          <a:pt x="468" y="2187"/>
                        </a:moveTo>
                        <a:cubicBezTo>
                          <a:pt x="10257" y="4833"/>
                          <a:pt x="202080" y="18062"/>
                          <a:pt x="230655" y="18062"/>
                        </a:cubicBezTo>
                        <a:cubicBezTo>
                          <a:pt x="259230" y="18062"/>
                          <a:pt x="206843" y="5362"/>
                          <a:pt x="171918" y="2187"/>
                        </a:cubicBezTo>
                        <a:cubicBezTo>
                          <a:pt x="136993" y="-988"/>
                          <a:pt x="-9321" y="-459"/>
                          <a:pt x="468" y="21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FAD34533-D861-40CE-962F-3AFEE1C3F47A}"/>
                      </a:ext>
                    </a:extLst>
                  </p:cNvPr>
                  <p:cNvSpPr/>
                  <p:nvPr/>
                </p:nvSpPr>
                <p:spPr>
                  <a:xfrm>
                    <a:off x="5999010" y="1102999"/>
                    <a:ext cx="410650" cy="70180"/>
                  </a:xfrm>
                  <a:custGeom>
                    <a:avLst/>
                    <a:gdLst>
                      <a:gd name="connsiteX0" fmla="*/ 153 w 410650"/>
                      <a:gd name="connsiteY0" fmla="*/ 70164 h 70180"/>
                      <a:gd name="connsiteX1" fmla="*/ 343053 w 410650"/>
                      <a:gd name="connsiteY1" fmla="*/ 9839 h 70180"/>
                      <a:gd name="connsiteX2" fmla="*/ 408140 w 410650"/>
                      <a:gd name="connsiteY2" fmla="*/ 6664 h 70180"/>
                      <a:gd name="connsiteX3" fmla="*/ 300190 w 410650"/>
                      <a:gd name="connsiteY3" fmla="*/ 3489 h 70180"/>
                      <a:gd name="connsiteX4" fmla="*/ 153 w 410650"/>
                      <a:gd name="connsiteY4" fmla="*/ 70164 h 70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650" h="70180">
                        <a:moveTo>
                          <a:pt x="153" y="70164"/>
                        </a:moveTo>
                        <a:cubicBezTo>
                          <a:pt x="7297" y="71222"/>
                          <a:pt x="275055" y="20422"/>
                          <a:pt x="343053" y="9839"/>
                        </a:cubicBezTo>
                        <a:cubicBezTo>
                          <a:pt x="411051" y="-744"/>
                          <a:pt x="415284" y="7722"/>
                          <a:pt x="408140" y="6664"/>
                        </a:cubicBezTo>
                        <a:cubicBezTo>
                          <a:pt x="400996" y="5606"/>
                          <a:pt x="362367" y="-5507"/>
                          <a:pt x="300190" y="3489"/>
                        </a:cubicBezTo>
                        <a:cubicBezTo>
                          <a:pt x="238013" y="12485"/>
                          <a:pt x="-6991" y="69106"/>
                          <a:pt x="153" y="7016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: 図形 35">
                    <a:extLst>
                      <a:ext uri="{FF2B5EF4-FFF2-40B4-BE49-F238E27FC236}">
                        <a16:creationId xmlns:a16="http://schemas.microsoft.com/office/drawing/2014/main" id="{00E93A51-1E72-4167-9EAB-4FEB7A8597D6}"/>
                      </a:ext>
                    </a:extLst>
                  </p:cNvPr>
                  <p:cNvSpPr/>
                  <p:nvPr/>
                </p:nvSpPr>
                <p:spPr>
                  <a:xfrm>
                    <a:off x="5979886" y="1080703"/>
                    <a:ext cx="424281" cy="91258"/>
                  </a:xfrm>
                  <a:custGeom>
                    <a:avLst/>
                    <a:gdLst>
                      <a:gd name="connsiteX0" fmla="*/ 9752 w 424281"/>
                      <a:gd name="connsiteY0" fmla="*/ 90872 h 91258"/>
                      <a:gd name="connsiteX1" fmla="*/ 79602 w 424281"/>
                      <a:gd name="connsiteY1" fmla="*/ 40072 h 91258"/>
                      <a:gd name="connsiteX2" fmla="*/ 332014 w 424281"/>
                      <a:gd name="connsiteY2" fmla="*/ 385 h 91258"/>
                      <a:gd name="connsiteX3" fmla="*/ 422502 w 424281"/>
                      <a:gd name="connsiteY3" fmla="*/ 19435 h 91258"/>
                      <a:gd name="connsiteX4" fmla="*/ 263752 w 424281"/>
                      <a:gd name="connsiteY4" fmla="*/ 11497 h 91258"/>
                      <a:gd name="connsiteX5" fmla="*/ 9752 w 424281"/>
                      <a:gd name="connsiteY5" fmla="*/ 90872 h 91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4281" h="91258">
                        <a:moveTo>
                          <a:pt x="9752" y="90872"/>
                        </a:moveTo>
                        <a:cubicBezTo>
                          <a:pt x="-20939" y="95634"/>
                          <a:pt x="25892" y="55153"/>
                          <a:pt x="79602" y="40072"/>
                        </a:cubicBezTo>
                        <a:cubicBezTo>
                          <a:pt x="133312" y="24991"/>
                          <a:pt x="274864" y="3824"/>
                          <a:pt x="332014" y="385"/>
                        </a:cubicBezTo>
                        <a:cubicBezTo>
                          <a:pt x="389164" y="-3054"/>
                          <a:pt x="433879" y="17583"/>
                          <a:pt x="422502" y="19435"/>
                        </a:cubicBezTo>
                        <a:cubicBezTo>
                          <a:pt x="411125" y="21287"/>
                          <a:pt x="329898" y="1708"/>
                          <a:pt x="263752" y="11497"/>
                        </a:cubicBezTo>
                        <a:cubicBezTo>
                          <a:pt x="197606" y="21286"/>
                          <a:pt x="40443" y="86110"/>
                          <a:pt x="9752" y="908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: 図形 36">
                    <a:extLst>
                      <a:ext uri="{FF2B5EF4-FFF2-40B4-BE49-F238E27FC236}">
                        <a16:creationId xmlns:a16="http://schemas.microsoft.com/office/drawing/2014/main" id="{F16C68C1-3B77-4749-AE50-39F3ACA65ABC}"/>
                      </a:ext>
                    </a:extLst>
                  </p:cNvPr>
                  <p:cNvSpPr/>
                  <p:nvPr/>
                </p:nvSpPr>
                <p:spPr>
                  <a:xfrm>
                    <a:off x="6811760" y="1046213"/>
                    <a:ext cx="306296" cy="82598"/>
                  </a:xfrm>
                  <a:custGeom>
                    <a:avLst/>
                    <a:gdLst>
                      <a:gd name="connsiteX0" fmla="*/ 203 w 306296"/>
                      <a:gd name="connsiteY0" fmla="*/ 9475 h 82598"/>
                      <a:gd name="connsiteX1" fmla="*/ 208165 w 306296"/>
                      <a:gd name="connsiteY1" fmla="*/ 15825 h 82598"/>
                      <a:gd name="connsiteX2" fmla="*/ 303415 w 306296"/>
                      <a:gd name="connsiteY2" fmla="*/ 82500 h 82598"/>
                      <a:gd name="connsiteX3" fmla="*/ 271665 w 306296"/>
                      <a:gd name="connsiteY3" fmla="*/ 30112 h 82598"/>
                      <a:gd name="connsiteX4" fmla="*/ 171653 w 306296"/>
                      <a:gd name="connsiteY4" fmla="*/ 1537 h 82598"/>
                      <a:gd name="connsiteX5" fmla="*/ 203 w 306296"/>
                      <a:gd name="connsiteY5" fmla="*/ 9475 h 82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6296" h="82598">
                        <a:moveTo>
                          <a:pt x="203" y="9475"/>
                        </a:moveTo>
                        <a:cubicBezTo>
                          <a:pt x="6288" y="11856"/>
                          <a:pt x="157630" y="3654"/>
                          <a:pt x="208165" y="15825"/>
                        </a:cubicBezTo>
                        <a:cubicBezTo>
                          <a:pt x="258700" y="27996"/>
                          <a:pt x="292832" y="80119"/>
                          <a:pt x="303415" y="82500"/>
                        </a:cubicBezTo>
                        <a:cubicBezTo>
                          <a:pt x="313998" y="84881"/>
                          <a:pt x="293625" y="43606"/>
                          <a:pt x="271665" y="30112"/>
                        </a:cubicBezTo>
                        <a:cubicBezTo>
                          <a:pt x="249705" y="16618"/>
                          <a:pt x="216897" y="7093"/>
                          <a:pt x="171653" y="1537"/>
                        </a:cubicBezTo>
                        <a:cubicBezTo>
                          <a:pt x="126409" y="-4019"/>
                          <a:pt x="-5882" y="7094"/>
                          <a:pt x="203" y="94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リーフォーム: 図形 37">
                    <a:extLst>
                      <a:ext uri="{FF2B5EF4-FFF2-40B4-BE49-F238E27FC236}">
                        <a16:creationId xmlns:a16="http://schemas.microsoft.com/office/drawing/2014/main" id="{B31CC468-5C27-4514-983C-47D00FADD55E}"/>
                      </a:ext>
                    </a:extLst>
                  </p:cNvPr>
                  <p:cNvSpPr/>
                  <p:nvPr/>
                </p:nvSpPr>
                <p:spPr>
                  <a:xfrm>
                    <a:off x="6806996" y="1069235"/>
                    <a:ext cx="293973" cy="354109"/>
                  </a:xfrm>
                  <a:custGeom>
                    <a:avLst/>
                    <a:gdLst>
                      <a:gd name="connsiteX0" fmla="*/ 204 w 293973"/>
                      <a:gd name="connsiteY0" fmla="*/ 8678 h 354109"/>
                      <a:gd name="connsiteX1" fmla="*/ 219279 w 293973"/>
                      <a:gd name="connsiteY1" fmla="*/ 19790 h 354109"/>
                      <a:gd name="connsiteX2" fmla="*/ 257379 w 293973"/>
                      <a:gd name="connsiteY2" fmla="*/ 38840 h 354109"/>
                      <a:gd name="connsiteX3" fmla="*/ 276429 w 293973"/>
                      <a:gd name="connsiteY3" fmla="*/ 142028 h 354109"/>
                      <a:gd name="connsiteX4" fmla="*/ 284367 w 293973"/>
                      <a:gd name="connsiteY4" fmla="*/ 351578 h 354109"/>
                      <a:gd name="connsiteX5" fmla="*/ 281192 w 293973"/>
                      <a:gd name="connsiteY5" fmla="*/ 249978 h 354109"/>
                      <a:gd name="connsiteX6" fmla="*/ 289129 w 293973"/>
                      <a:gd name="connsiteY6" fmla="*/ 129328 h 354109"/>
                      <a:gd name="connsiteX7" fmla="*/ 284367 w 293973"/>
                      <a:gd name="connsiteY7" fmla="*/ 62653 h 354109"/>
                      <a:gd name="connsiteX8" fmla="*/ 181179 w 293973"/>
                      <a:gd name="connsiteY8" fmla="*/ 3915 h 354109"/>
                      <a:gd name="connsiteX9" fmla="*/ 204 w 293973"/>
                      <a:gd name="connsiteY9" fmla="*/ 8678 h 354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3973" h="354109">
                        <a:moveTo>
                          <a:pt x="204" y="8678"/>
                        </a:moveTo>
                        <a:cubicBezTo>
                          <a:pt x="6554" y="11324"/>
                          <a:pt x="176417" y="14763"/>
                          <a:pt x="219279" y="19790"/>
                        </a:cubicBezTo>
                        <a:cubicBezTo>
                          <a:pt x="262142" y="24817"/>
                          <a:pt x="247854" y="18467"/>
                          <a:pt x="257379" y="38840"/>
                        </a:cubicBezTo>
                        <a:cubicBezTo>
                          <a:pt x="266904" y="59213"/>
                          <a:pt x="271931" y="89905"/>
                          <a:pt x="276429" y="142028"/>
                        </a:cubicBezTo>
                        <a:cubicBezTo>
                          <a:pt x="280927" y="194151"/>
                          <a:pt x="283573" y="333586"/>
                          <a:pt x="284367" y="351578"/>
                        </a:cubicBezTo>
                        <a:cubicBezTo>
                          <a:pt x="285161" y="369570"/>
                          <a:pt x="280398" y="287020"/>
                          <a:pt x="281192" y="249978"/>
                        </a:cubicBezTo>
                        <a:cubicBezTo>
                          <a:pt x="281986" y="212936"/>
                          <a:pt x="288600" y="160549"/>
                          <a:pt x="289129" y="129328"/>
                        </a:cubicBezTo>
                        <a:cubicBezTo>
                          <a:pt x="289658" y="98107"/>
                          <a:pt x="302359" y="83555"/>
                          <a:pt x="284367" y="62653"/>
                        </a:cubicBezTo>
                        <a:cubicBezTo>
                          <a:pt x="266375" y="41751"/>
                          <a:pt x="225364" y="13969"/>
                          <a:pt x="181179" y="3915"/>
                        </a:cubicBezTo>
                        <a:cubicBezTo>
                          <a:pt x="136994" y="-6139"/>
                          <a:pt x="-6146" y="6032"/>
                          <a:pt x="204" y="86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: 図形 38">
                    <a:extLst>
                      <a:ext uri="{FF2B5EF4-FFF2-40B4-BE49-F238E27FC236}">
                        <a16:creationId xmlns:a16="http://schemas.microsoft.com/office/drawing/2014/main" id="{481AAA09-D7AF-4487-8923-2BB841249066}"/>
                      </a:ext>
                    </a:extLst>
                  </p:cNvPr>
                  <p:cNvSpPr/>
                  <p:nvPr/>
                </p:nvSpPr>
                <p:spPr>
                  <a:xfrm>
                    <a:off x="6008610" y="1190565"/>
                    <a:ext cx="73089" cy="289874"/>
                  </a:xfrm>
                  <a:custGeom>
                    <a:avLst/>
                    <a:gdLst>
                      <a:gd name="connsiteX0" fmla="*/ 78 w 73089"/>
                      <a:gd name="connsiteY0" fmla="*/ 60 h 289874"/>
                      <a:gd name="connsiteX1" fmla="*/ 33415 w 73089"/>
                      <a:gd name="connsiteY1" fmla="*/ 147698 h 289874"/>
                      <a:gd name="connsiteX2" fmla="*/ 71515 w 73089"/>
                      <a:gd name="connsiteY2" fmla="*/ 287398 h 289874"/>
                      <a:gd name="connsiteX3" fmla="*/ 63578 w 73089"/>
                      <a:gd name="connsiteY3" fmla="*/ 231835 h 289874"/>
                      <a:gd name="connsiteX4" fmla="*/ 42940 w 73089"/>
                      <a:gd name="connsiteY4" fmla="*/ 165160 h 289874"/>
                      <a:gd name="connsiteX5" fmla="*/ 78 w 73089"/>
                      <a:gd name="connsiteY5" fmla="*/ 60 h 289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089" h="289874">
                        <a:moveTo>
                          <a:pt x="78" y="60"/>
                        </a:moveTo>
                        <a:cubicBezTo>
                          <a:pt x="-1509" y="-2850"/>
                          <a:pt x="21509" y="99808"/>
                          <a:pt x="33415" y="147698"/>
                        </a:cubicBezTo>
                        <a:cubicBezTo>
                          <a:pt x="45321" y="195588"/>
                          <a:pt x="66488" y="273375"/>
                          <a:pt x="71515" y="287398"/>
                        </a:cubicBezTo>
                        <a:cubicBezTo>
                          <a:pt x="76542" y="301421"/>
                          <a:pt x="68340" y="252208"/>
                          <a:pt x="63578" y="231835"/>
                        </a:cubicBezTo>
                        <a:cubicBezTo>
                          <a:pt x="58816" y="211462"/>
                          <a:pt x="51936" y="204847"/>
                          <a:pt x="42940" y="165160"/>
                        </a:cubicBezTo>
                        <a:cubicBezTo>
                          <a:pt x="33944" y="125473"/>
                          <a:pt x="1665" y="2970"/>
                          <a:pt x="78" y="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: 図形 39">
                    <a:extLst>
                      <a:ext uri="{FF2B5EF4-FFF2-40B4-BE49-F238E27FC236}">
                        <a16:creationId xmlns:a16="http://schemas.microsoft.com/office/drawing/2014/main" id="{7640E19E-6E70-4C20-9132-EE8002ED4037}"/>
                      </a:ext>
                    </a:extLst>
                  </p:cNvPr>
                  <p:cNvSpPr/>
                  <p:nvPr/>
                </p:nvSpPr>
                <p:spPr>
                  <a:xfrm>
                    <a:off x="5975509" y="1194835"/>
                    <a:ext cx="88266" cy="338183"/>
                  </a:xfrm>
                  <a:custGeom>
                    <a:avLst/>
                    <a:gdLst>
                      <a:gd name="connsiteX0" fmla="*/ 14129 w 88266"/>
                      <a:gd name="connsiteY0" fmla="*/ 553 h 338183"/>
                      <a:gd name="connsiteX1" fmla="*/ 23654 w 88266"/>
                      <a:gd name="connsiteY1" fmla="*/ 84690 h 338183"/>
                      <a:gd name="connsiteX2" fmla="*/ 80804 w 88266"/>
                      <a:gd name="connsiteY2" fmla="*/ 295828 h 338183"/>
                      <a:gd name="connsiteX3" fmla="*/ 83979 w 88266"/>
                      <a:gd name="connsiteY3" fmla="*/ 333928 h 338183"/>
                      <a:gd name="connsiteX4" fmla="*/ 47466 w 88266"/>
                      <a:gd name="connsiteY4" fmla="*/ 233915 h 338183"/>
                      <a:gd name="connsiteX5" fmla="*/ 1429 w 88266"/>
                      <a:gd name="connsiteY5" fmla="*/ 57703 h 338183"/>
                      <a:gd name="connsiteX6" fmla="*/ 14129 w 88266"/>
                      <a:gd name="connsiteY6" fmla="*/ 553 h 338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8266" h="338183">
                        <a:moveTo>
                          <a:pt x="14129" y="553"/>
                        </a:moveTo>
                        <a:cubicBezTo>
                          <a:pt x="17833" y="5051"/>
                          <a:pt x="12542" y="35478"/>
                          <a:pt x="23654" y="84690"/>
                        </a:cubicBezTo>
                        <a:cubicBezTo>
                          <a:pt x="34766" y="133902"/>
                          <a:pt x="70750" y="254288"/>
                          <a:pt x="80804" y="295828"/>
                        </a:cubicBezTo>
                        <a:cubicBezTo>
                          <a:pt x="90858" y="337368"/>
                          <a:pt x="89535" y="344247"/>
                          <a:pt x="83979" y="333928"/>
                        </a:cubicBezTo>
                        <a:cubicBezTo>
                          <a:pt x="78423" y="323609"/>
                          <a:pt x="61224" y="279953"/>
                          <a:pt x="47466" y="233915"/>
                        </a:cubicBezTo>
                        <a:cubicBezTo>
                          <a:pt x="33708" y="187878"/>
                          <a:pt x="7514" y="96068"/>
                          <a:pt x="1429" y="57703"/>
                        </a:cubicBezTo>
                        <a:cubicBezTo>
                          <a:pt x="-4656" y="19339"/>
                          <a:pt x="10425" y="-3945"/>
                          <a:pt x="14129" y="5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BD716522-E8B3-4BF5-8F6A-B8AD50542F56}"/>
                      </a:ext>
                    </a:extLst>
                  </p:cNvPr>
                  <p:cNvSpPr/>
                  <p:nvPr/>
                </p:nvSpPr>
                <p:spPr>
                  <a:xfrm>
                    <a:off x="6008474" y="1146393"/>
                    <a:ext cx="381216" cy="172857"/>
                  </a:xfrm>
                  <a:custGeom>
                    <a:avLst/>
                    <a:gdLst>
                      <a:gd name="connsiteX0" fmla="*/ 378039 w 381216"/>
                      <a:gd name="connsiteY0" fmla="*/ 6132 h 172857"/>
                      <a:gd name="connsiteX1" fmla="*/ 98639 w 381216"/>
                      <a:gd name="connsiteY1" fmla="*/ 64870 h 172857"/>
                      <a:gd name="connsiteX2" fmla="*/ 41489 w 381216"/>
                      <a:gd name="connsiteY2" fmla="*/ 171232 h 172857"/>
                      <a:gd name="connsiteX3" fmla="*/ 41489 w 381216"/>
                      <a:gd name="connsiteY3" fmla="*/ 123607 h 172857"/>
                      <a:gd name="connsiteX4" fmla="*/ 9739 w 381216"/>
                      <a:gd name="connsiteY4" fmla="*/ 47407 h 172857"/>
                      <a:gd name="connsiteX5" fmla="*/ 236751 w 381216"/>
                      <a:gd name="connsiteY5" fmla="*/ 7720 h 172857"/>
                      <a:gd name="connsiteX6" fmla="*/ 378039 w 381216"/>
                      <a:gd name="connsiteY6" fmla="*/ 6132 h 17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216" h="172857">
                        <a:moveTo>
                          <a:pt x="378039" y="6132"/>
                        </a:moveTo>
                        <a:cubicBezTo>
                          <a:pt x="355020" y="15657"/>
                          <a:pt x="154731" y="37353"/>
                          <a:pt x="98639" y="64870"/>
                        </a:cubicBezTo>
                        <a:cubicBezTo>
                          <a:pt x="42547" y="92387"/>
                          <a:pt x="51014" y="161443"/>
                          <a:pt x="41489" y="171232"/>
                        </a:cubicBezTo>
                        <a:cubicBezTo>
                          <a:pt x="31964" y="181021"/>
                          <a:pt x="46781" y="144244"/>
                          <a:pt x="41489" y="123607"/>
                        </a:cubicBezTo>
                        <a:cubicBezTo>
                          <a:pt x="36197" y="102970"/>
                          <a:pt x="-22805" y="66721"/>
                          <a:pt x="9739" y="47407"/>
                        </a:cubicBezTo>
                        <a:cubicBezTo>
                          <a:pt x="42283" y="28093"/>
                          <a:pt x="180130" y="16451"/>
                          <a:pt x="236751" y="7720"/>
                        </a:cubicBezTo>
                        <a:cubicBezTo>
                          <a:pt x="293372" y="-1011"/>
                          <a:pt x="401058" y="-3393"/>
                          <a:pt x="378039" y="613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: 図形 41">
                    <a:extLst>
                      <a:ext uri="{FF2B5EF4-FFF2-40B4-BE49-F238E27FC236}">
                        <a16:creationId xmlns:a16="http://schemas.microsoft.com/office/drawing/2014/main" id="{7CB0BFFA-4286-4080-A3E0-F74B98E7F9E4}"/>
                      </a:ext>
                    </a:extLst>
                  </p:cNvPr>
                  <p:cNvSpPr/>
                  <p:nvPr/>
                </p:nvSpPr>
                <p:spPr>
                  <a:xfrm>
                    <a:off x="6067355" y="1177387"/>
                    <a:ext cx="306711" cy="93109"/>
                  </a:xfrm>
                  <a:custGeom>
                    <a:avLst/>
                    <a:gdLst>
                      <a:gd name="connsiteX0" fmla="*/ 306458 w 306711"/>
                      <a:gd name="connsiteY0" fmla="*/ 538 h 93109"/>
                      <a:gd name="connsiteX1" fmla="*/ 61983 w 306711"/>
                      <a:gd name="connsiteY1" fmla="*/ 57688 h 93109"/>
                      <a:gd name="connsiteX2" fmla="*/ 1658 w 306711"/>
                      <a:gd name="connsiteY2" fmla="*/ 92613 h 93109"/>
                      <a:gd name="connsiteX3" fmla="*/ 106433 w 306711"/>
                      <a:gd name="connsiteY3" fmla="*/ 32288 h 93109"/>
                      <a:gd name="connsiteX4" fmla="*/ 306458 w 306711"/>
                      <a:gd name="connsiteY4" fmla="*/ 538 h 93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11" h="93109">
                        <a:moveTo>
                          <a:pt x="306458" y="538"/>
                        </a:moveTo>
                        <a:cubicBezTo>
                          <a:pt x="299050" y="4771"/>
                          <a:pt x="112783" y="42342"/>
                          <a:pt x="61983" y="57688"/>
                        </a:cubicBezTo>
                        <a:cubicBezTo>
                          <a:pt x="11183" y="73034"/>
                          <a:pt x="-5750" y="96846"/>
                          <a:pt x="1658" y="92613"/>
                        </a:cubicBezTo>
                        <a:cubicBezTo>
                          <a:pt x="9066" y="88380"/>
                          <a:pt x="55898" y="46576"/>
                          <a:pt x="106433" y="32288"/>
                        </a:cubicBezTo>
                        <a:cubicBezTo>
                          <a:pt x="156968" y="18001"/>
                          <a:pt x="313866" y="-3695"/>
                          <a:pt x="306458" y="5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: 図形 42">
                    <a:extLst>
                      <a:ext uri="{FF2B5EF4-FFF2-40B4-BE49-F238E27FC236}">
                        <a16:creationId xmlns:a16="http://schemas.microsoft.com/office/drawing/2014/main" id="{90F47320-93CC-44EF-9B70-274E6CA84B53}"/>
                      </a:ext>
                    </a:extLst>
                  </p:cNvPr>
                  <p:cNvSpPr/>
                  <p:nvPr/>
                </p:nvSpPr>
                <p:spPr>
                  <a:xfrm>
                    <a:off x="6070598" y="1177296"/>
                    <a:ext cx="330767" cy="302472"/>
                  </a:xfrm>
                  <a:custGeom>
                    <a:avLst/>
                    <a:gdLst>
                      <a:gd name="connsiteX0" fmla="*/ 315915 w 330767"/>
                      <a:gd name="connsiteY0" fmla="*/ 629 h 302472"/>
                      <a:gd name="connsiteX1" fmla="*/ 52390 w 330767"/>
                      <a:gd name="connsiteY1" fmla="*/ 113342 h 302472"/>
                      <a:gd name="connsiteX2" fmla="*/ 28577 w 330767"/>
                      <a:gd name="connsiteY2" fmla="*/ 176842 h 302472"/>
                      <a:gd name="connsiteX3" fmla="*/ 2 w 330767"/>
                      <a:gd name="connsiteY3" fmla="*/ 194304 h 302472"/>
                      <a:gd name="connsiteX4" fmla="*/ 30165 w 330767"/>
                      <a:gd name="connsiteY4" fmla="*/ 291142 h 302472"/>
                      <a:gd name="connsiteX5" fmla="*/ 84140 w 330767"/>
                      <a:gd name="connsiteY5" fmla="*/ 289554 h 302472"/>
                      <a:gd name="connsiteX6" fmla="*/ 74615 w 330767"/>
                      <a:gd name="connsiteY6" fmla="*/ 192717 h 302472"/>
                      <a:gd name="connsiteX7" fmla="*/ 71440 w 330767"/>
                      <a:gd name="connsiteY7" fmla="*/ 140329 h 302472"/>
                      <a:gd name="connsiteX8" fmla="*/ 273052 w 330767"/>
                      <a:gd name="connsiteY8" fmla="*/ 70479 h 302472"/>
                      <a:gd name="connsiteX9" fmla="*/ 315915 w 330767"/>
                      <a:gd name="connsiteY9" fmla="*/ 629 h 302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0767" h="302472">
                        <a:moveTo>
                          <a:pt x="315915" y="629"/>
                        </a:moveTo>
                        <a:cubicBezTo>
                          <a:pt x="279138" y="7773"/>
                          <a:pt x="100280" y="83973"/>
                          <a:pt x="52390" y="113342"/>
                        </a:cubicBezTo>
                        <a:cubicBezTo>
                          <a:pt x="4500" y="142711"/>
                          <a:pt x="37308" y="163348"/>
                          <a:pt x="28577" y="176842"/>
                        </a:cubicBezTo>
                        <a:cubicBezTo>
                          <a:pt x="19846" y="190336"/>
                          <a:pt x="-263" y="175254"/>
                          <a:pt x="2" y="194304"/>
                        </a:cubicBezTo>
                        <a:cubicBezTo>
                          <a:pt x="267" y="213354"/>
                          <a:pt x="16142" y="275267"/>
                          <a:pt x="30165" y="291142"/>
                        </a:cubicBezTo>
                        <a:cubicBezTo>
                          <a:pt x="44188" y="307017"/>
                          <a:pt x="76732" y="305958"/>
                          <a:pt x="84140" y="289554"/>
                        </a:cubicBezTo>
                        <a:cubicBezTo>
                          <a:pt x="91548" y="273150"/>
                          <a:pt x="76732" y="217588"/>
                          <a:pt x="74615" y="192717"/>
                        </a:cubicBezTo>
                        <a:cubicBezTo>
                          <a:pt x="72498" y="167846"/>
                          <a:pt x="38367" y="160702"/>
                          <a:pt x="71440" y="140329"/>
                        </a:cubicBezTo>
                        <a:cubicBezTo>
                          <a:pt x="104513" y="119956"/>
                          <a:pt x="231512" y="91910"/>
                          <a:pt x="273052" y="70479"/>
                        </a:cubicBezTo>
                        <a:cubicBezTo>
                          <a:pt x="314591" y="49048"/>
                          <a:pt x="352692" y="-6515"/>
                          <a:pt x="315915" y="6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: 図形 43">
                    <a:extLst>
                      <a:ext uri="{FF2B5EF4-FFF2-40B4-BE49-F238E27FC236}">
                        <a16:creationId xmlns:a16="http://schemas.microsoft.com/office/drawing/2014/main" id="{89E04219-22A3-412F-9ACD-0F7A423361F7}"/>
                      </a:ext>
                    </a:extLst>
                  </p:cNvPr>
                  <p:cNvSpPr/>
                  <p:nvPr/>
                </p:nvSpPr>
                <p:spPr>
                  <a:xfrm>
                    <a:off x="6359045" y="1120706"/>
                    <a:ext cx="463463" cy="114590"/>
                  </a:xfrm>
                  <a:custGeom>
                    <a:avLst/>
                    <a:gdLst>
                      <a:gd name="connsiteX0" fmla="*/ 480 w 463463"/>
                      <a:gd name="connsiteY0" fmla="*/ 3244 h 114590"/>
                      <a:gd name="connsiteX1" fmla="*/ 35405 w 463463"/>
                      <a:gd name="connsiteY1" fmla="*/ 98494 h 114590"/>
                      <a:gd name="connsiteX2" fmla="*/ 46518 w 463463"/>
                      <a:gd name="connsiteY2" fmla="*/ 103257 h 114590"/>
                      <a:gd name="connsiteX3" fmla="*/ 459268 w 463463"/>
                      <a:gd name="connsiteY3" fmla="*/ 114369 h 114590"/>
                      <a:gd name="connsiteX4" fmla="*/ 246543 w 463463"/>
                      <a:gd name="connsiteY4" fmla="*/ 92144 h 114590"/>
                      <a:gd name="connsiteX5" fmla="*/ 27468 w 463463"/>
                      <a:gd name="connsiteY5" fmla="*/ 82619 h 114590"/>
                      <a:gd name="connsiteX6" fmla="*/ 63980 w 463463"/>
                      <a:gd name="connsiteY6" fmla="*/ 27057 h 114590"/>
                      <a:gd name="connsiteX7" fmla="*/ 480 w 463463"/>
                      <a:gd name="connsiteY7" fmla="*/ 3244 h 114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3463" h="114590">
                        <a:moveTo>
                          <a:pt x="480" y="3244"/>
                        </a:moveTo>
                        <a:cubicBezTo>
                          <a:pt x="-4283" y="15150"/>
                          <a:pt x="27732" y="81825"/>
                          <a:pt x="35405" y="98494"/>
                        </a:cubicBezTo>
                        <a:cubicBezTo>
                          <a:pt x="43078" y="115163"/>
                          <a:pt x="-24126" y="100611"/>
                          <a:pt x="46518" y="103257"/>
                        </a:cubicBezTo>
                        <a:cubicBezTo>
                          <a:pt x="117162" y="105903"/>
                          <a:pt x="425931" y="116221"/>
                          <a:pt x="459268" y="114369"/>
                        </a:cubicBezTo>
                        <a:cubicBezTo>
                          <a:pt x="492605" y="112517"/>
                          <a:pt x="318510" y="97436"/>
                          <a:pt x="246543" y="92144"/>
                        </a:cubicBezTo>
                        <a:cubicBezTo>
                          <a:pt x="174576" y="86852"/>
                          <a:pt x="57895" y="93467"/>
                          <a:pt x="27468" y="82619"/>
                        </a:cubicBezTo>
                        <a:cubicBezTo>
                          <a:pt x="-2959" y="71771"/>
                          <a:pt x="69272" y="38963"/>
                          <a:pt x="63980" y="27057"/>
                        </a:cubicBezTo>
                        <a:cubicBezTo>
                          <a:pt x="58688" y="15151"/>
                          <a:pt x="5243" y="-8662"/>
                          <a:pt x="480" y="32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: 図形 44">
                    <a:extLst>
                      <a:ext uri="{FF2B5EF4-FFF2-40B4-BE49-F238E27FC236}">
                        <a16:creationId xmlns:a16="http://schemas.microsoft.com/office/drawing/2014/main" id="{997C14E5-6102-41D7-B111-E547C21F014A}"/>
                      </a:ext>
                    </a:extLst>
                  </p:cNvPr>
                  <p:cNvSpPr/>
                  <p:nvPr/>
                </p:nvSpPr>
                <p:spPr>
                  <a:xfrm>
                    <a:off x="6416675" y="1082135"/>
                    <a:ext cx="442935" cy="35116"/>
                  </a:xfrm>
                  <a:custGeom>
                    <a:avLst/>
                    <a:gdLst>
                      <a:gd name="connsiteX0" fmla="*/ 0 w 442935"/>
                      <a:gd name="connsiteY0" fmla="*/ 18003 h 35116"/>
                      <a:gd name="connsiteX1" fmla="*/ 50800 w 442935"/>
                      <a:gd name="connsiteY1" fmla="*/ 18003 h 35116"/>
                      <a:gd name="connsiteX2" fmla="*/ 312738 w 442935"/>
                      <a:gd name="connsiteY2" fmla="*/ 13240 h 35116"/>
                      <a:gd name="connsiteX3" fmla="*/ 385763 w 442935"/>
                      <a:gd name="connsiteY3" fmla="*/ 13240 h 35116"/>
                      <a:gd name="connsiteX4" fmla="*/ 442913 w 442935"/>
                      <a:gd name="connsiteY4" fmla="*/ 540 h 35116"/>
                      <a:gd name="connsiteX5" fmla="*/ 379413 w 442935"/>
                      <a:gd name="connsiteY5" fmla="*/ 33878 h 35116"/>
                      <a:gd name="connsiteX6" fmla="*/ 146050 w 442935"/>
                      <a:gd name="connsiteY6" fmla="*/ 29115 h 35116"/>
                      <a:gd name="connsiteX7" fmla="*/ 0 w 442935"/>
                      <a:gd name="connsiteY7" fmla="*/ 18003 h 35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2935" h="35116">
                        <a:moveTo>
                          <a:pt x="0" y="18003"/>
                        </a:moveTo>
                        <a:lnTo>
                          <a:pt x="50800" y="18003"/>
                        </a:lnTo>
                        <a:lnTo>
                          <a:pt x="312738" y="13240"/>
                        </a:lnTo>
                        <a:cubicBezTo>
                          <a:pt x="368565" y="12446"/>
                          <a:pt x="364067" y="15357"/>
                          <a:pt x="385763" y="13240"/>
                        </a:cubicBezTo>
                        <a:cubicBezTo>
                          <a:pt x="407459" y="11123"/>
                          <a:pt x="443971" y="-2899"/>
                          <a:pt x="442913" y="540"/>
                        </a:cubicBezTo>
                        <a:cubicBezTo>
                          <a:pt x="441855" y="3979"/>
                          <a:pt x="428890" y="29116"/>
                          <a:pt x="379413" y="33878"/>
                        </a:cubicBezTo>
                        <a:cubicBezTo>
                          <a:pt x="329936" y="38640"/>
                          <a:pt x="206375" y="28057"/>
                          <a:pt x="146050" y="29115"/>
                        </a:cubicBezTo>
                        <a:cubicBezTo>
                          <a:pt x="85725" y="30173"/>
                          <a:pt x="51594" y="35200"/>
                          <a:pt x="0" y="1800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: 図形 45">
                    <a:extLst>
                      <a:ext uri="{FF2B5EF4-FFF2-40B4-BE49-F238E27FC236}">
                        <a16:creationId xmlns:a16="http://schemas.microsoft.com/office/drawing/2014/main" id="{8C214ABB-3EAE-4B9D-A428-3937B49B0A4B}"/>
                      </a:ext>
                    </a:extLst>
                  </p:cNvPr>
                  <p:cNvSpPr/>
                  <p:nvPr/>
                </p:nvSpPr>
                <p:spPr>
                  <a:xfrm>
                    <a:off x="6646844" y="1092168"/>
                    <a:ext cx="241533" cy="133651"/>
                  </a:xfrm>
                  <a:custGeom>
                    <a:avLst/>
                    <a:gdLst>
                      <a:gd name="connsiteX0" fmla="*/ 207981 w 241533"/>
                      <a:gd name="connsiteY0" fmla="*/ 32 h 133651"/>
                      <a:gd name="connsiteX1" fmla="*/ 234969 w 241533"/>
                      <a:gd name="connsiteY1" fmla="*/ 98457 h 133651"/>
                      <a:gd name="connsiteX2" fmla="*/ 217506 w 241533"/>
                      <a:gd name="connsiteY2" fmla="*/ 128620 h 133651"/>
                      <a:gd name="connsiteX3" fmla="*/ 19 w 241533"/>
                      <a:gd name="connsiteY3" fmla="*/ 131795 h 133651"/>
                      <a:gd name="connsiteX4" fmla="*/ 204806 w 241533"/>
                      <a:gd name="connsiteY4" fmla="*/ 109570 h 133651"/>
                      <a:gd name="connsiteX5" fmla="*/ 207981 w 241533"/>
                      <a:gd name="connsiteY5" fmla="*/ 32 h 13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1533" h="133651">
                        <a:moveTo>
                          <a:pt x="207981" y="32"/>
                        </a:moveTo>
                        <a:cubicBezTo>
                          <a:pt x="213008" y="-1820"/>
                          <a:pt x="233381" y="77026"/>
                          <a:pt x="234969" y="98457"/>
                        </a:cubicBezTo>
                        <a:cubicBezTo>
                          <a:pt x="236557" y="119888"/>
                          <a:pt x="256664" y="123064"/>
                          <a:pt x="217506" y="128620"/>
                        </a:cubicBezTo>
                        <a:cubicBezTo>
                          <a:pt x="178348" y="134176"/>
                          <a:pt x="2136" y="134970"/>
                          <a:pt x="19" y="131795"/>
                        </a:cubicBezTo>
                        <a:cubicBezTo>
                          <a:pt x="-2098" y="128620"/>
                          <a:pt x="168558" y="127562"/>
                          <a:pt x="204806" y="109570"/>
                        </a:cubicBezTo>
                        <a:cubicBezTo>
                          <a:pt x="241054" y="91578"/>
                          <a:pt x="202954" y="1884"/>
                          <a:pt x="207981" y="3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: 図形 46">
                    <a:extLst>
                      <a:ext uri="{FF2B5EF4-FFF2-40B4-BE49-F238E27FC236}">
                        <a16:creationId xmlns:a16="http://schemas.microsoft.com/office/drawing/2014/main" id="{78F09255-7874-4E63-80D6-C018608DD941}"/>
                      </a:ext>
                    </a:extLst>
                  </p:cNvPr>
                  <p:cNvSpPr/>
                  <p:nvPr/>
                </p:nvSpPr>
                <p:spPr>
                  <a:xfrm>
                    <a:off x="7111741" y="1115384"/>
                    <a:ext cx="24077" cy="757950"/>
                  </a:xfrm>
                  <a:custGeom>
                    <a:avLst/>
                    <a:gdLst>
                      <a:gd name="connsiteX0" fmla="*/ 11372 w 24077"/>
                      <a:gd name="connsiteY0" fmla="*/ 30791 h 757950"/>
                      <a:gd name="connsiteX1" fmla="*/ 24072 w 24077"/>
                      <a:gd name="connsiteY1" fmla="*/ 719766 h 757950"/>
                      <a:gd name="connsiteX2" fmla="*/ 9784 w 24077"/>
                      <a:gd name="connsiteY2" fmla="*/ 649916 h 757950"/>
                      <a:gd name="connsiteX3" fmla="*/ 259 w 24077"/>
                      <a:gd name="connsiteY3" fmla="*/ 487991 h 757950"/>
                      <a:gd name="connsiteX4" fmla="*/ 1847 w 24077"/>
                      <a:gd name="connsiteY4" fmla="*/ 156204 h 757950"/>
                      <a:gd name="connsiteX5" fmla="*/ 11372 w 24077"/>
                      <a:gd name="connsiteY5" fmla="*/ 30791 h 757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77" h="757950">
                        <a:moveTo>
                          <a:pt x="11372" y="30791"/>
                        </a:moveTo>
                        <a:cubicBezTo>
                          <a:pt x="15076" y="124718"/>
                          <a:pt x="24337" y="616579"/>
                          <a:pt x="24072" y="719766"/>
                        </a:cubicBezTo>
                        <a:cubicBezTo>
                          <a:pt x="23807" y="822953"/>
                          <a:pt x="13753" y="688545"/>
                          <a:pt x="9784" y="649916"/>
                        </a:cubicBezTo>
                        <a:cubicBezTo>
                          <a:pt x="5815" y="611287"/>
                          <a:pt x="1582" y="570276"/>
                          <a:pt x="259" y="487991"/>
                        </a:cubicBezTo>
                        <a:cubicBezTo>
                          <a:pt x="-1064" y="405706"/>
                          <a:pt x="3170" y="231610"/>
                          <a:pt x="1847" y="156204"/>
                        </a:cubicBezTo>
                        <a:cubicBezTo>
                          <a:pt x="524" y="80798"/>
                          <a:pt x="7668" y="-63136"/>
                          <a:pt x="11372" y="3079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: 図形 47">
                    <a:extLst>
                      <a:ext uri="{FF2B5EF4-FFF2-40B4-BE49-F238E27FC236}">
                        <a16:creationId xmlns:a16="http://schemas.microsoft.com/office/drawing/2014/main" id="{FD8D9927-19AE-4AF7-99AD-0F0DE5EB57E4}"/>
                      </a:ext>
                    </a:extLst>
                  </p:cNvPr>
                  <p:cNvSpPr/>
                  <p:nvPr/>
                </p:nvSpPr>
                <p:spPr>
                  <a:xfrm>
                    <a:off x="6816725" y="1285700"/>
                    <a:ext cx="294655" cy="227166"/>
                  </a:xfrm>
                  <a:custGeom>
                    <a:avLst/>
                    <a:gdLst>
                      <a:gd name="connsiteX0" fmla="*/ 282575 w 294655"/>
                      <a:gd name="connsiteY0" fmla="*/ 175 h 227166"/>
                      <a:gd name="connsiteX1" fmla="*/ 284163 w 294655"/>
                      <a:gd name="connsiteY1" fmla="*/ 131938 h 227166"/>
                      <a:gd name="connsiteX2" fmla="*/ 249238 w 294655"/>
                      <a:gd name="connsiteY2" fmla="*/ 168450 h 227166"/>
                      <a:gd name="connsiteX3" fmla="*/ 0 w 294655"/>
                      <a:gd name="connsiteY3" fmla="*/ 225600 h 227166"/>
                      <a:gd name="connsiteX4" fmla="*/ 250825 w 294655"/>
                      <a:gd name="connsiteY4" fmla="*/ 201788 h 227166"/>
                      <a:gd name="connsiteX5" fmla="*/ 293688 w 294655"/>
                      <a:gd name="connsiteY5" fmla="*/ 106538 h 227166"/>
                      <a:gd name="connsiteX6" fmla="*/ 282575 w 294655"/>
                      <a:gd name="connsiteY6" fmla="*/ 175 h 22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655" h="227166">
                        <a:moveTo>
                          <a:pt x="282575" y="175"/>
                        </a:moveTo>
                        <a:cubicBezTo>
                          <a:pt x="280988" y="4408"/>
                          <a:pt x="289719" y="103892"/>
                          <a:pt x="284163" y="131938"/>
                        </a:cubicBezTo>
                        <a:cubicBezTo>
                          <a:pt x="278607" y="159984"/>
                          <a:pt x="296598" y="152840"/>
                          <a:pt x="249238" y="168450"/>
                        </a:cubicBezTo>
                        <a:cubicBezTo>
                          <a:pt x="201878" y="184060"/>
                          <a:pt x="-265" y="220044"/>
                          <a:pt x="0" y="225600"/>
                        </a:cubicBezTo>
                        <a:cubicBezTo>
                          <a:pt x="264" y="231156"/>
                          <a:pt x="201877" y="221632"/>
                          <a:pt x="250825" y="201788"/>
                        </a:cubicBezTo>
                        <a:cubicBezTo>
                          <a:pt x="299773" y="181944"/>
                          <a:pt x="288926" y="143844"/>
                          <a:pt x="293688" y="106538"/>
                        </a:cubicBezTo>
                        <a:cubicBezTo>
                          <a:pt x="298451" y="69232"/>
                          <a:pt x="284162" y="-4058"/>
                          <a:pt x="282575" y="1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: 図形 48">
                    <a:extLst>
                      <a:ext uri="{FF2B5EF4-FFF2-40B4-BE49-F238E27FC236}">
                        <a16:creationId xmlns:a16="http://schemas.microsoft.com/office/drawing/2014/main" id="{134EBB32-A12D-4528-89D8-EBAA9D95500B}"/>
                      </a:ext>
                    </a:extLst>
                  </p:cNvPr>
                  <p:cNvSpPr/>
                  <p:nvPr/>
                </p:nvSpPr>
                <p:spPr>
                  <a:xfrm>
                    <a:off x="6096578" y="1484148"/>
                    <a:ext cx="779119" cy="57377"/>
                  </a:xfrm>
                  <a:custGeom>
                    <a:avLst/>
                    <a:gdLst>
                      <a:gd name="connsiteX0" fmla="*/ 1010 w 779119"/>
                      <a:gd name="connsiteY0" fmla="*/ 165 h 57377"/>
                      <a:gd name="connsiteX1" fmla="*/ 301047 w 779119"/>
                      <a:gd name="connsiteY1" fmla="*/ 33502 h 57377"/>
                      <a:gd name="connsiteX2" fmla="*/ 504247 w 779119"/>
                      <a:gd name="connsiteY2" fmla="*/ 36677 h 57377"/>
                      <a:gd name="connsiteX3" fmla="*/ 778885 w 779119"/>
                      <a:gd name="connsiteY3" fmla="*/ 31915 h 57377"/>
                      <a:gd name="connsiteX4" fmla="*/ 545522 w 779119"/>
                      <a:gd name="connsiteY4" fmla="*/ 55727 h 57377"/>
                      <a:gd name="connsiteX5" fmla="*/ 215322 w 779119"/>
                      <a:gd name="connsiteY5" fmla="*/ 49377 h 57377"/>
                      <a:gd name="connsiteX6" fmla="*/ 1010 w 779119"/>
                      <a:gd name="connsiteY6" fmla="*/ 165 h 5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79119" h="57377">
                        <a:moveTo>
                          <a:pt x="1010" y="165"/>
                        </a:moveTo>
                        <a:cubicBezTo>
                          <a:pt x="15297" y="-2481"/>
                          <a:pt x="217174" y="27417"/>
                          <a:pt x="301047" y="33502"/>
                        </a:cubicBezTo>
                        <a:cubicBezTo>
                          <a:pt x="384920" y="39587"/>
                          <a:pt x="424607" y="36942"/>
                          <a:pt x="504247" y="36677"/>
                        </a:cubicBezTo>
                        <a:cubicBezTo>
                          <a:pt x="583887" y="36413"/>
                          <a:pt x="772006" y="28740"/>
                          <a:pt x="778885" y="31915"/>
                        </a:cubicBezTo>
                        <a:cubicBezTo>
                          <a:pt x="785764" y="35090"/>
                          <a:pt x="639449" y="52817"/>
                          <a:pt x="545522" y="55727"/>
                        </a:cubicBezTo>
                        <a:cubicBezTo>
                          <a:pt x="451595" y="58637"/>
                          <a:pt x="303428" y="58373"/>
                          <a:pt x="215322" y="49377"/>
                        </a:cubicBezTo>
                        <a:cubicBezTo>
                          <a:pt x="127216" y="40381"/>
                          <a:pt x="-13277" y="2811"/>
                          <a:pt x="1010" y="1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: 図形 49">
                    <a:extLst>
                      <a:ext uri="{FF2B5EF4-FFF2-40B4-BE49-F238E27FC236}">
                        <a16:creationId xmlns:a16="http://schemas.microsoft.com/office/drawing/2014/main" id="{E2B3030C-1818-4F12-8005-F6AB24A92E75}"/>
                      </a:ext>
                    </a:extLst>
                  </p:cNvPr>
                  <p:cNvSpPr/>
                  <p:nvPr/>
                </p:nvSpPr>
                <p:spPr>
                  <a:xfrm>
                    <a:off x="6096830" y="1533518"/>
                    <a:ext cx="396313" cy="37461"/>
                  </a:xfrm>
                  <a:custGeom>
                    <a:avLst/>
                    <a:gdLst>
                      <a:gd name="connsiteX0" fmla="*/ 758 w 396313"/>
                      <a:gd name="connsiteY0" fmla="*/ 7 h 37461"/>
                      <a:gd name="connsiteX1" fmla="*/ 381758 w 396313"/>
                      <a:gd name="connsiteY1" fmla="*/ 34932 h 37461"/>
                      <a:gd name="connsiteX2" fmla="*/ 286508 w 396313"/>
                      <a:gd name="connsiteY2" fmla="*/ 31757 h 37461"/>
                      <a:gd name="connsiteX3" fmla="*/ 758 w 396313"/>
                      <a:gd name="connsiteY3" fmla="*/ 7 h 37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313" h="37461">
                        <a:moveTo>
                          <a:pt x="758" y="7"/>
                        </a:moveTo>
                        <a:cubicBezTo>
                          <a:pt x="16633" y="536"/>
                          <a:pt x="334133" y="29640"/>
                          <a:pt x="381758" y="34932"/>
                        </a:cubicBezTo>
                        <a:cubicBezTo>
                          <a:pt x="429383" y="40224"/>
                          <a:pt x="350273" y="36255"/>
                          <a:pt x="286508" y="31757"/>
                        </a:cubicBezTo>
                        <a:cubicBezTo>
                          <a:pt x="222743" y="27259"/>
                          <a:pt x="-15117" y="-522"/>
                          <a:pt x="758" y="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: 図形 50">
                    <a:extLst>
                      <a:ext uri="{FF2B5EF4-FFF2-40B4-BE49-F238E27FC236}">
                        <a16:creationId xmlns:a16="http://schemas.microsoft.com/office/drawing/2014/main" id="{26EB1919-877F-4E68-BA0D-9A0C6BAB1240}"/>
                      </a:ext>
                    </a:extLst>
                  </p:cNvPr>
                  <p:cNvSpPr/>
                  <p:nvPr/>
                </p:nvSpPr>
                <p:spPr>
                  <a:xfrm>
                    <a:off x="6510335" y="1545630"/>
                    <a:ext cx="451163" cy="31969"/>
                  </a:xfrm>
                  <a:custGeom>
                    <a:avLst/>
                    <a:gdLst>
                      <a:gd name="connsiteX0" fmla="*/ 3 w 451163"/>
                      <a:gd name="connsiteY0" fmla="*/ 30758 h 31969"/>
                      <a:gd name="connsiteX1" fmla="*/ 280990 w 451163"/>
                      <a:gd name="connsiteY1" fmla="*/ 24408 h 31969"/>
                      <a:gd name="connsiteX2" fmla="*/ 449265 w 451163"/>
                      <a:gd name="connsiteY2" fmla="*/ 3770 h 31969"/>
                      <a:gd name="connsiteX3" fmla="*/ 376240 w 451163"/>
                      <a:gd name="connsiteY3" fmla="*/ 595 h 31969"/>
                      <a:gd name="connsiteX4" fmla="*/ 274640 w 451163"/>
                      <a:gd name="connsiteY4" fmla="*/ 2183 h 31969"/>
                      <a:gd name="connsiteX5" fmla="*/ 3 w 451163"/>
                      <a:gd name="connsiteY5" fmla="*/ 30758 h 31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1163" h="31969">
                        <a:moveTo>
                          <a:pt x="3" y="30758"/>
                        </a:moveTo>
                        <a:cubicBezTo>
                          <a:pt x="1061" y="34462"/>
                          <a:pt x="206113" y="28906"/>
                          <a:pt x="280990" y="24408"/>
                        </a:cubicBezTo>
                        <a:cubicBezTo>
                          <a:pt x="355867" y="19910"/>
                          <a:pt x="433390" y="7739"/>
                          <a:pt x="449265" y="3770"/>
                        </a:cubicBezTo>
                        <a:cubicBezTo>
                          <a:pt x="465140" y="-199"/>
                          <a:pt x="376240" y="595"/>
                          <a:pt x="376240" y="595"/>
                        </a:cubicBezTo>
                        <a:cubicBezTo>
                          <a:pt x="347136" y="331"/>
                          <a:pt x="338140" y="-1257"/>
                          <a:pt x="274640" y="2183"/>
                        </a:cubicBezTo>
                        <a:cubicBezTo>
                          <a:pt x="211140" y="5623"/>
                          <a:pt x="-1055" y="27054"/>
                          <a:pt x="3" y="3075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: 図形 51">
                    <a:extLst>
                      <a:ext uri="{FF2B5EF4-FFF2-40B4-BE49-F238E27FC236}">
                        <a16:creationId xmlns:a16="http://schemas.microsoft.com/office/drawing/2014/main" id="{AA8D223A-2293-4E5C-BBD6-9B2613356C78}"/>
                      </a:ext>
                    </a:extLst>
                  </p:cNvPr>
                  <p:cNvSpPr/>
                  <p:nvPr/>
                </p:nvSpPr>
                <p:spPr>
                  <a:xfrm>
                    <a:off x="6987996" y="1481138"/>
                    <a:ext cx="114479" cy="56562"/>
                  </a:xfrm>
                  <a:custGeom>
                    <a:avLst/>
                    <a:gdLst>
                      <a:gd name="connsiteX0" fmla="*/ 114479 w 114479"/>
                      <a:gd name="connsiteY0" fmla="*/ 0 h 56562"/>
                      <a:gd name="connsiteX1" fmla="*/ 49392 w 114479"/>
                      <a:gd name="connsiteY1" fmla="*/ 50800 h 56562"/>
                      <a:gd name="connsiteX2" fmla="*/ 179 w 114479"/>
                      <a:gd name="connsiteY2" fmla="*/ 52387 h 56562"/>
                      <a:gd name="connsiteX3" fmla="*/ 66854 w 114479"/>
                      <a:gd name="connsiteY3" fmla="*/ 23812 h 56562"/>
                      <a:gd name="connsiteX4" fmla="*/ 114479 w 114479"/>
                      <a:gd name="connsiteY4" fmla="*/ 0 h 5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79" h="56562">
                        <a:moveTo>
                          <a:pt x="114479" y="0"/>
                        </a:moveTo>
                        <a:cubicBezTo>
                          <a:pt x="91460" y="21034"/>
                          <a:pt x="68442" y="42069"/>
                          <a:pt x="49392" y="50800"/>
                        </a:cubicBezTo>
                        <a:cubicBezTo>
                          <a:pt x="30342" y="59531"/>
                          <a:pt x="-2731" y="56885"/>
                          <a:pt x="179" y="52387"/>
                        </a:cubicBezTo>
                        <a:cubicBezTo>
                          <a:pt x="3089" y="47889"/>
                          <a:pt x="66854" y="23812"/>
                          <a:pt x="66854" y="23812"/>
                        </a:cubicBezTo>
                        <a:lnTo>
                          <a:pt x="114479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: 図形 52">
                    <a:extLst>
                      <a:ext uri="{FF2B5EF4-FFF2-40B4-BE49-F238E27FC236}">
                        <a16:creationId xmlns:a16="http://schemas.microsoft.com/office/drawing/2014/main" id="{CB450151-4654-4306-BCC5-E13E7D3375D1}"/>
                      </a:ext>
                    </a:extLst>
                  </p:cNvPr>
                  <p:cNvSpPr/>
                  <p:nvPr/>
                </p:nvSpPr>
                <p:spPr>
                  <a:xfrm>
                    <a:off x="6950075" y="1503043"/>
                    <a:ext cx="173801" cy="374970"/>
                  </a:xfrm>
                  <a:custGeom>
                    <a:avLst/>
                    <a:gdLst>
                      <a:gd name="connsiteX0" fmla="*/ 133350 w 173801"/>
                      <a:gd name="connsiteY0" fmla="*/ 320 h 374970"/>
                      <a:gd name="connsiteX1" fmla="*/ 134938 w 173801"/>
                      <a:gd name="connsiteY1" fmla="*/ 303532 h 374970"/>
                      <a:gd name="connsiteX2" fmla="*/ 115888 w 173801"/>
                      <a:gd name="connsiteY2" fmla="*/ 327345 h 374970"/>
                      <a:gd name="connsiteX3" fmla="*/ 0 w 173801"/>
                      <a:gd name="connsiteY3" fmla="*/ 374970 h 374970"/>
                      <a:gd name="connsiteX4" fmla="*/ 161925 w 173801"/>
                      <a:gd name="connsiteY4" fmla="*/ 308295 h 374970"/>
                      <a:gd name="connsiteX5" fmla="*/ 158750 w 173801"/>
                      <a:gd name="connsiteY5" fmla="*/ 246382 h 374970"/>
                      <a:gd name="connsiteX6" fmla="*/ 133350 w 173801"/>
                      <a:gd name="connsiteY6" fmla="*/ 320 h 374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3801" h="374970">
                        <a:moveTo>
                          <a:pt x="133350" y="320"/>
                        </a:moveTo>
                        <a:cubicBezTo>
                          <a:pt x="129381" y="9845"/>
                          <a:pt x="137848" y="249028"/>
                          <a:pt x="134938" y="303532"/>
                        </a:cubicBezTo>
                        <a:cubicBezTo>
                          <a:pt x="132028" y="358036"/>
                          <a:pt x="138378" y="315439"/>
                          <a:pt x="115888" y="327345"/>
                        </a:cubicBezTo>
                        <a:cubicBezTo>
                          <a:pt x="93398" y="339251"/>
                          <a:pt x="0" y="374970"/>
                          <a:pt x="0" y="374970"/>
                        </a:cubicBezTo>
                        <a:cubicBezTo>
                          <a:pt x="7673" y="371795"/>
                          <a:pt x="135467" y="329726"/>
                          <a:pt x="161925" y="308295"/>
                        </a:cubicBezTo>
                        <a:cubicBezTo>
                          <a:pt x="188383" y="286864"/>
                          <a:pt x="162983" y="296388"/>
                          <a:pt x="158750" y="246382"/>
                        </a:cubicBezTo>
                        <a:cubicBezTo>
                          <a:pt x="154517" y="196376"/>
                          <a:pt x="137319" y="-9205"/>
                          <a:pt x="133350" y="32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: 図形 53">
                    <a:extLst>
                      <a:ext uri="{FF2B5EF4-FFF2-40B4-BE49-F238E27FC236}">
                        <a16:creationId xmlns:a16="http://schemas.microsoft.com/office/drawing/2014/main" id="{E0B3F407-5066-45D3-8DDF-4DF626CF0C82}"/>
                      </a:ext>
                    </a:extLst>
                  </p:cNvPr>
                  <p:cNvSpPr/>
                  <p:nvPr/>
                </p:nvSpPr>
                <p:spPr>
                  <a:xfrm>
                    <a:off x="6970197" y="1545882"/>
                    <a:ext cx="30803" cy="300649"/>
                  </a:xfrm>
                  <a:custGeom>
                    <a:avLst/>
                    <a:gdLst>
                      <a:gd name="connsiteX0" fmla="*/ 30678 w 30803"/>
                      <a:gd name="connsiteY0" fmla="*/ 343 h 300649"/>
                      <a:gd name="connsiteX1" fmla="*/ 516 w 30803"/>
                      <a:gd name="connsiteY1" fmla="*/ 157506 h 300649"/>
                      <a:gd name="connsiteX2" fmla="*/ 11628 w 30803"/>
                      <a:gd name="connsiteY2" fmla="*/ 300381 h 300649"/>
                      <a:gd name="connsiteX3" fmla="*/ 11628 w 30803"/>
                      <a:gd name="connsiteY3" fmla="*/ 120993 h 300649"/>
                      <a:gd name="connsiteX4" fmla="*/ 30678 w 30803"/>
                      <a:gd name="connsiteY4" fmla="*/ 343 h 30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803" h="300649">
                        <a:moveTo>
                          <a:pt x="30678" y="343"/>
                        </a:moveTo>
                        <a:cubicBezTo>
                          <a:pt x="28826" y="6429"/>
                          <a:pt x="3691" y="107500"/>
                          <a:pt x="516" y="157506"/>
                        </a:cubicBezTo>
                        <a:cubicBezTo>
                          <a:pt x="-2659" y="207512"/>
                          <a:pt x="9776" y="306467"/>
                          <a:pt x="11628" y="300381"/>
                        </a:cubicBezTo>
                        <a:cubicBezTo>
                          <a:pt x="13480" y="294296"/>
                          <a:pt x="10041" y="171528"/>
                          <a:pt x="11628" y="120993"/>
                        </a:cubicBezTo>
                        <a:cubicBezTo>
                          <a:pt x="13215" y="70458"/>
                          <a:pt x="32530" y="-5743"/>
                          <a:pt x="30678" y="3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: 図形 54">
                    <a:extLst>
                      <a:ext uri="{FF2B5EF4-FFF2-40B4-BE49-F238E27FC236}">
                        <a16:creationId xmlns:a16="http://schemas.microsoft.com/office/drawing/2014/main" id="{5EEC2A58-F590-42DD-91DD-8AC00FC4A1CB}"/>
                      </a:ext>
                    </a:extLst>
                  </p:cNvPr>
                  <p:cNvSpPr/>
                  <p:nvPr/>
                </p:nvSpPr>
                <p:spPr>
                  <a:xfrm>
                    <a:off x="6872284" y="1563392"/>
                    <a:ext cx="87336" cy="280949"/>
                  </a:xfrm>
                  <a:custGeom>
                    <a:avLst/>
                    <a:gdLst>
                      <a:gd name="connsiteX0" fmla="*/ 87316 w 87336"/>
                      <a:gd name="connsiteY0" fmla="*/ 296 h 280949"/>
                      <a:gd name="connsiteX1" fmla="*/ 57154 w 87336"/>
                      <a:gd name="connsiteY1" fmla="*/ 244771 h 280949"/>
                      <a:gd name="connsiteX2" fmla="*/ 4 w 87336"/>
                      <a:gd name="connsiteY2" fmla="*/ 274933 h 280949"/>
                      <a:gd name="connsiteX3" fmla="*/ 60329 w 87336"/>
                      <a:gd name="connsiteY3" fmla="*/ 197146 h 280949"/>
                      <a:gd name="connsiteX4" fmla="*/ 87316 w 87336"/>
                      <a:gd name="connsiteY4" fmla="*/ 296 h 280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36" h="280949">
                        <a:moveTo>
                          <a:pt x="87316" y="296"/>
                        </a:moveTo>
                        <a:cubicBezTo>
                          <a:pt x="86787" y="8234"/>
                          <a:pt x="71706" y="198998"/>
                          <a:pt x="57154" y="244771"/>
                        </a:cubicBezTo>
                        <a:cubicBezTo>
                          <a:pt x="42602" y="290544"/>
                          <a:pt x="-525" y="282871"/>
                          <a:pt x="4" y="274933"/>
                        </a:cubicBezTo>
                        <a:cubicBezTo>
                          <a:pt x="533" y="266996"/>
                          <a:pt x="42337" y="248211"/>
                          <a:pt x="60329" y="197146"/>
                        </a:cubicBezTo>
                        <a:cubicBezTo>
                          <a:pt x="78321" y="146082"/>
                          <a:pt x="87845" y="-7642"/>
                          <a:pt x="87316" y="29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: 図形 55">
                    <a:extLst>
                      <a:ext uri="{FF2B5EF4-FFF2-40B4-BE49-F238E27FC236}">
                        <a16:creationId xmlns:a16="http://schemas.microsoft.com/office/drawing/2014/main" id="{139A9835-B6CC-46B7-8642-DFBA4D9C7A14}"/>
                      </a:ext>
                    </a:extLst>
                  </p:cNvPr>
                  <p:cNvSpPr/>
                  <p:nvPr/>
                </p:nvSpPr>
                <p:spPr>
                  <a:xfrm>
                    <a:off x="6508689" y="1576625"/>
                    <a:ext cx="68648" cy="315993"/>
                  </a:xfrm>
                  <a:custGeom>
                    <a:avLst/>
                    <a:gdLst>
                      <a:gd name="connsiteX0" fmla="*/ 61 w 68648"/>
                      <a:gd name="connsiteY0" fmla="*/ 6113 h 315993"/>
                      <a:gd name="connsiteX1" fmla="*/ 68324 w 68648"/>
                      <a:gd name="connsiteY1" fmla="*/ 309325 h 315993"/>
                      <a:gd name="connsiteX2" fmla="*/ 27049 w 68648"/>
                      <a:gd name="connsiteY2" fmla="*/ 207725 h 315993"/>
                      <a:gd name="connsiteX3" fmla="*/ 55624 w 68648"/>
                      <a:gd name="connsiteY3" fmla="*/ 114063 h 315993"/>
                      <a:gd name="connsiteX4" fmla="*/ 61 w 68648"/>
                      <a:gd name="connsiteY4" fmla="*/ 6113 h 31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648" h="315993">
                        <a:moveTo>
                          <a:pt x="61" y="6113"/>
                        </a:moveTo>
                        <a:cubicBezTo>
                          <a:pt x="2178" y="38657"/>
                          <a:pt x="63826" y="275723"/>
                          <a:pt x="68324" y="309325"/>
                        </a:cubicBezTo>
                        <a:cubicBezTo>
                          <a:pt x="72822" y="342927"/>
                          <a:pt x="29166" y="240269"/>
                          <a:pt x="27049" y="207725"/>
                        </a:cubicBezTo>
                        <a:cubicBezTo>
                          <a:pt x="24932" y="175181"/>
                          <a:pt x="60122" y="148194"/>
                          <a:pt x="55624" y="114063"/>
                        </a:cubicBezTo>
                        <a:cubicBezTo>
                          <a:pt x="51126" y="79932"/>
                          <a:pt x="-2056" y="-26431"/>
                          <a:pt x="61" y="61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: 図形 56">
                    <a:extLst>
                      <a:ext uri="{FF2B5EF4-FFF2-40B4-BE49-F238E27FC236}">
                        <a16:creationId xmlns:a16="http://schemas.microsoft.com/office/drawing/2014/main" id="{2D778F18-46BD-4B0F-9D05-5E752F308EA5}"/>
                      </a:ext>
                    </a:extLst>
                  </p:cNvPr>
                  <p:cNvSpPr/>
                  <p:nvPr/>
                </p:nvSpPr>
                <p:spPr>
                  <a:xfrm>
                    <a:off x="6468929" y="1553197"/>
                    <a:ext cx="86011" cy="339255"/>
                  </a:xfrm>
                  <a:custGeom>
                    <a:avLst/>
                    <a:gdLst>
                      <a:gd name="connsiteX0" fmla="*/ 134 w 86011"/>
                      <a:gd name="connsiteY0" fmla="*/ 2553 h 339255"/>
                      <a:gd name="connsiteX1" fmla="*/ 82684 w 86011"/>
                      <a:gd name="connsiteY1" fmla="*/ 334341 h 339255"/>
                      <a:gd name="connsiteX2" fmla="*/ 63634 w 86011"/>
                      <a:gd name="connsiteY2" fmla="*/ 188291 h 339255"/>
                      <a:gd name="connsiteX3" fmla="*/ 134 w 86011"/>
                      <a:gd name="connsiteY3" fmla="*/ 2553 h 339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011" h="339255">
                        <a:moveTo>
                          <a:pt x="134" y="2553"/>
                        </a:moveTo>
                        <a:cubicBezTo>
                          <a:pt x="3309" y="26895"/>
                          <a:pt x="72101" y="303385"/>
                          <a:pt x="82684" y="334341"/>
                        </a:cubicBezTo>
                        <a:cubicBezTo>
                          <a:pt x="93267" y="365297"/>
                          <a:pt x="76334" y="242002"/>
                          <a:pt x="63634" y="188291"/>
                        </a:cubicBezTo>
                        <a:cubicBezTo>
                          <a:pt x="50934" y="134580"/>
                          <a:pt x="-3041" y="-21789"/>
                          <a:pt x="134" y="25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: 図形 57">
                    <a:extLst>
                      <a:ext uri="{FF2B5EF4-FFF2-40B4-BE49-F238E27FC236}">
                        <a16:creationId xmlns:a16="http://schemas.microsoft.com/office/drawing/2014/main" id="{4F035035-A1E0-435F-9B66-D19CBFE8B4AF}"/>
                      </a:ext>
                    </a:extLst>
                  </p:cNvPr>
                  <p:cNvSpPr/>
                  <p:nvPr/>
                </p:nvSpPr>
                <p:spPr>
                  <a:xfrm>
                    <a:off x="6091234" y="1546014"/>
                    <a:ext cx="467917" cy="368514"/>
                  </a:xfrm>
                  <a:custGeom>
                    <a:avLst/>
                    <a:gdLst>
                      <a:gd name="connsiteX0" fmla="*/ 4 w 467917"/>
                      <a:gd name="connsiteY0" fmla="*/ 211 h 368514"/>
                      <a:gd name="connsiteX1" fmla="*/ 66679 w 467917"/>
                      <a:gd name="connsiteY1" fmla="*/ 219286 h 368514"/>
                      <a:gd name="connsiteX2" fmla="*/ 123829 w 467917"/>
                      <a:gd name="connsiteY2" fmla="*/ 303424 h 368514"/>
                      <a:gd name="connsiteX3" fmla="*/ 150816 w 467917"/>
                      <a:gd name="connsiteY3" fmla="*/ 320886 h 368514"/>
                      <a:gd name="connsiteX4" fmla="*/ 244479 w 467917"/>
                      <a:gd name="connsiteY4" fmla="*/ 346286 h 368514"/>
                      <a:gd name="connsiteX5" fmla="*/ 466729 w 467917"/>
                      <a:gd name="connsiteY5" fmla="*/ 368511 h 368514"/>
                      <a:gd name="connsiteX6" fmla="*/ 320679 w 467917"/>
                      <a:gd name="connsiteY6" fmla="*/ 344699 h 368514"/>
                      <a:gd name="connsiteX7" fmla="*/ 65091 w 467917"/>
                      <a:gd name="connsiteY7" fmla="*/ 262149 h 368514"/>
                      <a:gd name="connsiteX8" fmla="*/ 4 w 467917"/>
                      <a:gd name="connsiteY8" fmla="*/ 211 h 368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7917" h="368514">
                        <a:moveTo>
                          <a:pt x="4" y="211"/>
                        </a:moveTo>
                        <a:cubicBezTo>
                          <a:pt x="269" y="-6933"/>
                          <a:pt x="46042" y="168751"/>
                          <a:pt x="66679" y="219286"/>
                        </a:cubicBezTo>
                        <a:cubicBezTo>
                          <a:pt x="87316" y="269821"/>
                          <a:pt x="109806" y="286491"/>
                          <a:pt x="123829" y="303424"/>
                        </a:cubicBezTo>
                        <a:cubicBezTo>
                          <a:pt x="137852" y="320357"/>
                          <a:pt x="130708" y="313742"/>
                          <a:pt x="150816" y="320886"/>
                        </a:cubicBezTo>
                        <a:cubicBezTo>
                          <a:pt x="170924" y="328030"/>
                          <a:pt x="191827" y="338349"/>
                          <a:pt x="244479" y="346286"/>
                        </a:cubicBezTo>
                        <a:cubicBezTo>
                          <a:pt x="297131" y="354223"/>
                          <a:pt x="454029" y="368776"/>
                          <a:pt x="466729" y="368511"/>
                        </a:cubicBezTo>
                        <a:cubicBezTo>
                          <a:pt x="479429" y="368247"/>
                          <a:pt x="387619" y="362426"/>
                          <a:pt x="320679" y="344699"/>
                        </a:cubicBezTo>
                        <a:cubicBezTo>
                          <a:pt x="253739" y="326972"/>
                          <a:pt x="118272" y="317976"/>
                          <a:pt x="65091" y="262149"/>
                        </a:cubicBezTo>
                        <a:cubicBezTo>
                          <a:pt x="11910" y="206322"/>
                          <a:pt x="-261" y="7355"/>
                          <a:pt x="4" y="2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: 図形 58">
                    <a:extLst>
                      <a:ext uri="{FF2B5EF4-FFF2-40B4-BE49-F238E27FC236}">
                        <a16:creationId xmlns:a16="http://schemas.microsoft.com/office/drawing/2014/main" id="{2ABD0EC9-4992-4B77-8948-4DFF6882B6EB}"/>
                      </a:ext>
                    </a:extLst>
                  </p:cNvPr>
                  <p:cNvSpPr/>
                  <p:nvPr/>
                </p:nvSpPr>
                <p:spPr>
                  <a:xfrm>
                    <a:off x="6680155" y="1823913"/>
                    <a:ext cx="262183" cy="95545"/>
                  </a:xfrm>
                  <a:custGeom>
                    <a:avLst/>
                    <a:gdLst>
                      <a:gd name="connsiteX0" fmla="*/ 45 w 262183"/>
                      <a:gd name="connsiteY0" fmla="*/ 95375 h 95545"/>
                      <a:gd name="connsiteX1" fmla="*/ 192133 w 262183"/>
                      <a:gd name="connsiteY1" fmla="*/ 58862 h 95545"/>
                      <a:gd name="connsiteX2" fmla="*/ 261983 w 262183"/>
                      <a:gd name="connsiteY2" fmla="*/ 125 h 95545"/>
                      <a:gd name="connsiteX3" fmla="*/ 174670 w 262183"/>
                      <a:gd name="connsiteY3" fmla="*/ 44575 h 95545"/>
                      <a:gd name="connsiteX4" fmla="*/ 45 w 262183"/>
                      <a:gd name="connsiteY4" fmla="*/ 95375 h 95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183" h="95545">
                        <a:moveTo>
                          <a:pt x="45" y="95375"/>
                        </a:moveTo>
                        <a:cubicBezTo>
                          <a:pt x="2955" y="97756"/>
                          <a:pt x="148477" y="74737"/>
                          <a:pt x="192133" y="58862"/>
                        </a:cubicBezTo>
                        <a:cubicBezTo>
                          <a:pt x="235789" y="42987"/>
                          <a:pt x="264893" y="2506"/>
                          <a:pt x="261983" y="125"/>
                        </a:cubicBezTo>
                        <a:cubicBezTo>
                          <a:pt x="259073" y="-2256"/>
                          <a:pt x="213299" y="29758"/>
                          <a:pt x="174670" y="44575"/>
                        </a:cubicBezTo>
                        <a:cubicBezTo>
                          <a:pt x="136041" y="59392"/>
                          <a:pt x="-2865" y="92994"/>
                          <a:pt x="45" y="953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: 図形 59">
                    <a:extLst>
                      <a:ext uri="{FF2B5EF4-FFF2-40B4-BE49-F238E27FC236}">
                        <a16:creationId xmlns:a16="http://schemas.microsoft.com/office/drawing/2014/main" id="{7BA4EB9F-3364-4508-9738-CCED39FD4CE5}"/>
                      </a:ext>
                    </a:extLst>
                  </p:cNvPr>
                  <p:cNvSpPr/>
                  <p:nvPr/>
                </p:nvSpPr>
                <p:spPr>
                  <a:xfrm>
                    <a:off x="6597490" y="1822421"/>
                    <a:ext cx="314929" cy="76272"/>
                  </a:xfrm>
                  <a:custGeom>
                    <a:avLst/>
                    <a:gdLst>
                      <a:gd name="connsiteX0" fmla="*/ 160 w 314929"/>
                      <a:gd name="connsiteY0" fmla="*/ 76229 h 76272"/>
                      <a:gd name="connsiteX1" fmla="*/ 187485 w 314929"/>
                      <a:gd name="connsiteY1" fmla="*/ 39717 h 76272"/>
                      <a:gd name="connsiteX2" fmla="*/ 314485 w 314929"/>
                      <a:gd name="connsiteY2" fmla="*/ 29 h 76272"/>
                      <a:gd name="connsiteX3" fmla="*/ 220823 w 314929"/>
                      <a:gd name="connsiteY3" fmla="*/ 46067 h 76272"/>
                      <a:gd name="connsiteX4" fmla="*/ 160 w 314929"/>
                      <a:gd name="connsiteY4" fmla="*/ 76229 h 76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929" h="76272">
                        <a:moveTo>
                          <a:pt x="160" y="76229"/>
                        </a:moveTo>
                        <a:cubicBezTo>
                          <a:pt x="-5396" y="75171"/>
                          <a:pt x="135098" y="52417"/>
                          <a:pt x="187485" y="39717"/>
                        </a:cubicBezTo>
                        <a:cubicBezTo>
                          <a:pt x="239873" y="27017"/>
                          <a:pt x="308929" y="-1029"/>
                          <a:pt x="314485" y="29"/>
                        </a:cubicBezTo>
                        <a:cubicBezTo>
                          <a:pt x="320041" y="1087"/>
                          <a:pt x="272681" y="33102"/>
                          <a:pt x="220823" y="46067"/>
                        </a:cubicBezTo>
                        <a:cubicBezTo>
                          <a:pt x="168965" y="59032"/>
                          <a:pt x="5716" y="77287"/>
                          <a:pt x="160" y="762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: 図形 60">
                    <a:extLst>
                      <a:ext uri="{FF2B5EF4-FFF2-40B4-BE49-F238E27FC236}">
                        <a16:creationId xmlns:a16="http://schemas.microsoft.com/office/drawing/2014/main" id="{CBE6B810-15DB-4988-A59C-5A482BBC7FCB}"/>
                      </a:ext>
                    </a:extLst>
                  </p:cNvPr>
                  <p:cNvSpPr/>
                  <p:nvPr/>
                </p:nvSpPr>
                <p:spPr>
                  <a:xfrm>
                    <a:off x="6945119" y="1546617"/>
                    <a:ext cx="26452" cy="193248"/>
                  </a:xfrm>
                  <a:custGeom>
                    <a:avLst/>
                    <a:gdLst>
                      <a:gd name="connsiteX0" fmla="*/ 14481 w 26452"/>
                      <a:gd name="connsiteY0" fmla="*/ 1196 h 193248"/>
                      <a:gd name="connsiteX1" fmla="*/ 194 w 26452"/>
                      <a:gd name="connsiteY1" fmla="*/ 190108 h 193248"/>
                      <a:gd name="connsiteX2" fmla="*/ 25594 w 26452"/>
                      <a:gd name="connsiteY2" fmla="*/ 112321 h 193248"/>
                      <a:gd name="connsiteX3" fmla="*/ 14481 w 26452"/>
                      <a:gd name="connsiteY3" fmla="*/ 1196 h 193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452" h="193248">
                        <a:moveTo>
                          <a:pt x="14481" y="1196"/>
                        </a:moveTo>
                        <a:cubicBezTo>
                          <a:pt x="10248" y="14160"/>
                          <a:pt x="-1658" y="171587"/>
                          <a:pt x="194" y="190108"/>
                        </a:cubicBezTo>
                        <a:cubicBezTo>
                          <a:pt x="2046" y="208629"/>
                          <a:pt x="21625" y="140367"/>
                          <a:pt x="25594" y="112321"/>
                        </a:cubicBezTo>
                        <a:cubicBezTo>
                          <a:pt x="29563" y="84275"/>
                          <a:pt x="18714" y="-11768"/>
                          <a:pt x="14481" y="119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: 図形 61">
                    <a:extLst>
                      <a:ext uri="{FF2B5EF4-FFF2-40B4-BE49-F238E27FC236}">
                        <a16:creationId xmlns:a16="http://schemas.microsoft.com/office/drawing/2014/main" id="{CF7DF7AB-3F18-4371-A723-1C39F65DE303}"/>
                      </a:ext>
                    </a:extLst>
                  </p:cNvPr>
                  <p:cNvSpPr/>
                  <p:nvPr/>
                </p:nvSpPr>
                <p:spPr>
                  <a:xfrm>
                    <a:off x="6584950" y="1913367"/>
                    <a:ext cx="366915" cy="45881"/>
                  </a:xfrm>
                  <a:custGeom>
                    <a:avLst/>
                    <a:gdLst>
                      <a:gd name="connsiteX0" fmla="*/ 0 w 366915"/>
                      <a:gd name="connsiteY0" fmla="*/ 45608 h 45881"/>
                      <a:gd name="connsiteX1" fmla="*/ 261938 w 366915"/>
                      <a:gd name="connsiteY1" fmla="*/ 39258 h 45881"/>
                      <a:gd name="connsiteX2" fmla="*/ 366713 w 366915"/>
                      <a:gd name="connsiteY2" fmla="*/ 1158 h 45881"/>
                      <a:gd name="connsiteX3" fmla="*/ 290513 w 366915"/>
                      <a:gd name="connsiteY3" fmla="*/ 9096 h 45881"/>
                      <a:gd name="connsiteX4" fmla="*/ 0 w 366915"/>
                      <a:gd name="connsiteY4" fmla="*/ 45608 h 4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6915" h="45881">
                        <a:moveTo>
                          <a:pt x="0" y="45608"/>
                        </a:moveTo>
                        <a:cubicBezTo>
                          <a:pt x="100409" y="46137"/>
                          <a:pt x="200819" y="46666"/>
                          <a:pt x="261938" y="39258"/>
                        </a:cubicBezTo>
                        <a:cubicBezTo>
                          <a:pt x="323057" y="31850"/>
                          <a:pt x="361951" y="6185"/>
                          <a:pt x="366713" y="1158"/>
                        </a:cubicBezTo>
                        <a:cubicBezTo>
                          <a:pt x="371476" y="-3869"/>
                          <a:pt x="290513" y="9096"/>
                          <a:pt x="290513" y="9096"/>
                        </a:cubicBezTo>
                        <a:lnTo>
                          <a:pt x="0" y="4560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: 図形 62">
                    <a:extLst>
                      <a:ext uri="{FF2B5EF4-FFF2-40B4-BE49-F238E27FC236}">
                        <a16:creationId xmlns:a16="http://schemas.microsoft.com/office/drawing/2014/main" id="{F1E498F2-D172-4729-A8DF-A87271E0F22D}"/>
                      </a:ext>
                    </a:extLst>
                  </p:cNvPr>
                  <p:cNvSpPr/>
                  <p:nvPr/>
                </p:nvSpPr>
                <p:spPr>
                  <a:xfrm>
                    <a:off x="6924668" y="1740839"/>
                    <a:ext cx="31559" cy="156842"/>
                  </a:xfrm>
                  <a:custGeom>
                    <a:avLst/>
                    <a:gdLst>
                      <a:gd name="connsiteX0" fmla="*/ 23820 w 31559"/>
                      <a:gd name="connsiteY0" fmla="*/ 649 h 156842"/>
                      <a:gd name="connsiteX1" fmla="*/ 30170 w 31559"/>
                      <a:gd name="connsiteY1" fmla="*/ 153049 h 156842"/>
                      <a:gd name="connsiteX2" fmla="*/ 7 w 31559"/>
                      <a:gd name="connsiteY2" fmla="*/ 100661 h 156842"/>
                      <a:gd name="connsiteX3" fmla="*/ 23820 w 31559"/>
                      <a:gd name="connsiteY3" fmla="*/ 649 h 15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559" h="156842">
                        <a:moveTo>
                          <a:pt x="23820" y="649"/>
                        </a:moveTo>
                        <a:cubicBezTo>
                          <a:pt x="28847" y="9380"/>
                          <a:pt x="34139" y="136380"/>
                          <a:pt x="30170" y="153049"/>
                        </a:cubicBezTo>
                        <a:cubicBezTo>
                          <a:pt x="26201" y="169718"/>
                          <a:pt x="-522" y="127648"/>
                          <a:pt x="7" y="100661"/>
                        </a:cubicBezTo>
                        <a:cubicBezTo>
                          <a:pt x="536" y="73674"/>
                          <a:pt x="18793" y="-8082"/>
                          <a:pt x="23820" y="6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4" name="フリーフォーム: 図形 1023">
                    <a:extLst>
                      <a:ext uri="{FF2B5EF4-FFF2-40B4-BE49-F238E27FC236}">
                        <a16:creationId xmlns:a16="http://schemas.microsoft.com/office/drawing/2014/main" id="{F6548DF6-A644-4867-BB4B-E108141D2084}"/>
                      </a:ext>
                    </a:extLst>
                  </p:cNvPr>
                  <p:cNvSpPr/>
                  <p:nvPr/>
                </p:nvSpPr>
                <p:spPr>
                  <a:xfrm>
                    <a:off x="6941724" y="1844438"/>
                    <a:ext cx="203218" cy="94380"/>
                  </a:xfrm>
                  <a:custGeom>
                    <a:avLst/>
                    <a:gdLst>
                      <a:gd name="connsiteX0" fmla="*/ 3589 w 203218"/>
                      <a:gd name="connsiteY0" fmla="*/ 93900 h 94380"/>
                      <a:gd name="connsiteX1" fmla="*/ 202026 w 203218"/>
                      <a:gd name="connsiteY1" fmla="*/ 1825 h 94380"/>
                      <a:gd name="connsiteX2" fmla="*/ 82964 w 203218"/>
                      <a:gd name="connsiteY2" fmla="*/ 36750 h 94380"/>
                      <a:gd name="connsiteX3" fmla="*/ 3589 w 203218"/>
                      <a:gd name="connsiteY3" fmla="*/ 93900 h 94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218" h="94380">
                        <a:moveTo>
                          <a:pt x="3589" y="93900"/>
                        </a:moveTo>
                        <a:cubicBezTo>
                          <a:pt x="23433" y="88079"/>
                          <a:pt x="188797" y="11350"/>
                          <a:pt x="202026" y="1825"/>
                        </a:cubicBezTo>
                        <a:cubicBezTo>
                          <a:pt x="215255" y="-7700"/>
                          <a:pt x="114714" y="22462"/>
                          <a:pt x="82964" y="36750"/>
                        </a:cubicBezTo>
                        <a:cubicBezTo>
                          <a:pt x="51214" y="51037"/>
                          <a:pt x="-16255" y="99721"/>
                          <a:pt x="3589" y="9390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5" name="フリーフォーム: 図形 1024">
                    <a:extLst>
                      <a:ext uri="{FF2B5EF4-FFF2-40B4-BE49-F238E27FC236}">
                        <a16:creationId xmlns:a16="http://schemas.microsoft.com/office/drawing/2014/main" id="{E80BB8CC-E58F-4776-9C4C-880DBE3E8806}"/>
                      </a:ext>
                    </a:extLst>
                  </p:cNvPr>
                  <p:cNvSpPr/>
                  <p:nvPr/>
                </p:nvSpPr>
                <p:spPr>
                  <a:xfrm>
                    <a:off x="6043449" y="1546196"/>
                    <a:ext cx="568011" cy="413548"/>
                  </a:xfrm>
                  <a:custGeom>
                    <a:avLst/>
                    <a:gdLst>
                      <a:gd name="connsiteX0" fmla="*/ 14451 w 568011"/>
                      <a:gd name="connsiteY0" fmla="*/ 29 h 413548"/>
                      <a:gd name="connsiteX1" fmla="*/ 70014 w 568011"/>
                      <a:gd name="connsiteY1" fmla="*/ 212754 h 413548"/>
                      <a:gd name="connsiteX2" fmla="*/ 117639 w 568011"/>
                      <a:gd name="connsiteY2" fmla="*/ 285779 h 413548"/>
                      <a:gd name="connsiteX3" fmla="*/ 184314 w 568011"/>
                      <a:gd name="connsiteY3" fmla="*/ 339754 h 413548"/>
                      <a:gd name="connsiteX4" fmla="*/ 227176 w 568011"/>
                      <a:gd name="connsiteY4" fmla="*/ 355629 h 413548"/>
                      <a:gd name="connsiteX5" fmla="*/ 489114 w 568011"/>
                      <a:gd name="connsiteY5" fmla="*/ 400079 h 413548"/>
                      <a:gd name="connsiteX6" fmla="*/ 560551 w 568011"/>
                      <a:gd name="connsiteY6" fmla="*/ 411192 h 413548"/>
                      <a:gd name="connsiteX7" fmla="*/ 339889 w 568011"/>
                      <a:gd name="connsiteY7" fmla="*/ 360392 h 413548"/>
                      <a:gd name="connsiteX8" fmla="*/ 31914 w 568011"/>
                      <a:gd name="connsiteY8" fmla="*/ 198467 h 413548"/>
                      <a:gd name="connsiteX9" fmla="*/ 14451 w 568011"/>
                      <a:gd name="connsiteY9" fmla="*/ 29 h 413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8011" h="413548">
                        <a:moveTo>
                          <a:pt x="14451" y="29"/>
                        </a:moveTo>
                        <a:cubicBezTo>
                          <a:pt x="20801" y="2410"/>
                          <a:pt x="52816" y="165129"/>
                          <a:pt x="70014" y="212754"/>
                        </a:cubicBezTo>
                        <a:cubicBezTo>
                          <a:pt x="87212" y="260379"/>
                          <a:pt x="98589" y="264613"/>
                          <a:pt x="117639" y="285779"/>
                        </a:cubicBezTo>
                        <a:cubicBezTo>
                          <a:pt x="136689" y="306945"/>
                          <a:pt x="166058" y="328112"/>
                          <a:pt x="184314" y="339754"/>
                        </a:cubicBezTo>
                        <a:cubicBezTo>
                          <a:pt x="202570" y="351396"/>
                          <a:pt x="176376" y="345575"/>
                          <a:pt x="227176" y="355629"/>
                        </a:cubicBezTo>
                        <a:cubicBezTo>
                          <a:pt x="277976" y="365683"/>
                          <a:pt x="433552" y="390819"/>
                          <a:pt x="489114" y="400079"/>
                        </a:cubicBezTo>
                        <a:cubicBezTo>
                          <a:pt x="544677" y="409340"/>
                          <a:pt x="585422" y="417806"/>
                          <a:pt x="560551" y="411192"/>
                        </a:cubicBezTo>
                        <a:cubicBezTo>
                          <a:pt x="535680" y="404578"/>
                          <a:pt x="427995" y="395846"/>
                          <a:pt x="339889" y="360392"/>
                        </a:cubicBezTo>
                        <a:cubicBezTo>
                          <a:pt x="251783" y="324938"/>
                          <a:pt x="86683" y="254823"/>
                          <a:pt x="31914" y="198467"/>
                        </a:cubicBezTo>
                        <a:cubicBezTo>
                          <a:pt x="-22855" y="142111"/>
                          <a:pt x="8101" y="-2352"/>
                          <a:pt x="14451" y="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7" name="フリーフォーム: 図形 1026">
                    <a:extLst>
                      <a:ext uri="{FF2B5EF4-FFF2-40B4-BE49-F238E27FC236}">
                        <a16:creationId xmlns:a16="http://schemas.microsoft.com/office/drawing/2014/main" id="{36B625E3-3F72-4469-8EF0-F0AF7FCD6BDC}"/>
                      </a:ext>
                    </a:extLst>
                  </p:cNvPr>
                  <p:cNvSpPr/>
                  <p:nvPr/>
                </p:nvSpPr>
                <p:spPr>
                  <a:xfrm>
                    <a:off x="6600666" y="1569555"/>
                    <a:ext cx="158701" cy="54879"/>
                  </a:xfrm>
                  <a:custGeom>
                    <a:avLst/>
                    <a:gdLst>
                      <a:gd name="connsiteX0" fmla="*/ 159 w 158701"/>
                      <a:gd name="connsiteY0" fmla="*/ 54458 h 54879"/>
                      <a:gd name="connsiteX1" fmla="*/ 123984 w 158701"/>
                      <a:gd name="connsiteY1" fmla="*/ 24295 h 54879"/>
                      <a:gd name="connsiteX2" fmla="*/ 152559 w 158701"/>
                      <a:gd name="connsiteY2" fmla="*/ 483 h 54879"/>
                      <a:gd name="connsiteX3" fmla="*/ 159 w 158701"/>
                      <a:gd name="connsiteY3" fmla="*/ 54458 h 54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701" h="54879">
                        <a:moveTo>
                          <a:pt x="159" y="54458"/>
                        </a:moveTo>
                        <a:cubicBezTo>
                          <a:pt x="-4603" y="58427"/>
                          <a:pt x="98584" y="33291"/>
                          <a:pt x="123984" y="24295"/>
                        </a:cubicBezTo>
                        <a:cubicBezTo>
                          <a:pt x="149384" y="15299"/>
                          <a:pt x="169228" y="-3221"/>
                          <a:pt x="152559" y="483"/>
                        </a:cubicBezTo>
                        <a:cubicBezTo>
                          <a:pt x="135890" y="4187"/>
                          <a:pt x="4921" y="50489"/>
                          <a:pt x="159" y="5445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8" name="フリーフォーム: 図形 1027">
                    <a:extLst>
                      <a:ext uri="{FF2B5EF4-FFF2-40B4-BE49-F238E27FC236}">
                        <a16:creationId xmlns:a16="http://schemas.microsoft.com/office/drawing/2014/main" id="{34370237-985D-449F-AF97-F15DD39B39AC}"/>
                      </a:ext>
                    </a:extLst>
                  </p:cNvPr>
                  <p:cNvSpPr/>
                  <p:nvPr/>
                </p:nvSpPr>
                <p:spPr>
                  <a:xfrm>
                    <a:off x="6764197" y="1591032"/>
                    <a:ext cx="47362" cy="85323"/>
                  </a:xfrm>
                  <a:custGeom>
                    <a:avLst/>
                    <a:gdLst>
                      <a:gd name="connsiteX0" fmla="*/ 141 w 47362"/>
                      <a:gd name="connsiteY0" fmla="*/ 1231 h 85323"/>
                      <a:gd name="connsiteX1" fmla="*/ 31891 w 47362"/>
                      <a:gd name="connsiteY1" fmla="*/ 63143 h 85323"/>
                      <a:gd name="connsiteX2" fmla="*/ 35066 w 47362"/>
                      <a:gd name="connsiteY2" fmla="*/ 83781 h 85323"/>
                      <a:gd name="connsiteX3" fmla="*/ 46178 w 47362"/>
                      <a:gd name="connsiteY3" fmla="*/ 26631 h 85323"/>
                      <a:gd name="connsiteX4" fmla="*/ 141 w 47362"/>
                      <a:gd name="connsiteY4" fmla="*/ 1231 h 85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362" h="85323">
                        <a:moveTo>
                          <a:pt x="141" y="1231"/>
                        </a:moveTo>
                        <a:cubicBezTo>
                          <a:pt x="-2240" y="7316"/>
                          <a:pt x="26070" y="49385"/>
                          <a:pt x="31891" y="63143"/>
                        </a:cubicBezTo>
                        <a:cubicBezTo>
                          <a:pt x="37712" y="76901"/>
                          <a:pt x="32685" y="89866"/>
                          <a:pt x="35066" y="83781"/>
                        </a:cubicBezTo>
                        <a:cubicBezTo>
                          <a:pt x="37447" y="77696"/>
                          <a:pt x="51470" y="40389"/>
                          <a:pt x="46178" y="26631"/>
                        </a:cubicBezTo>
                        <a:cubicBezTo>
                          <a:pt x="40886" y="12873"/>
                          <a:pt x="2522" y="-4854"/>
                          <a:pt x="141" y="123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9" name="フリーフォーム: 図形 1028">
                    <a:extLst>
                      <a:ext uri="{FF2B5EF4-FFF2-40B4-BE49-F238E27FC236}">
                        <a16:creationId xmlns:a16="http://schemas.microsoft.com/office/drawing/2014/main" id="{6F931239-AE36-4021-8FFE-893BBBF7AE81}"/>
                      </a:ext>
                    </a:extLst>
                  </p:cNvPr>
                  <p:cNvSpPr/>
                  <p:nvPr/>
                </p:nvSpPr>
                <p:spPr>
                  <a:xfrm>
                    <a:off x="6432310" y="1139519"/>
                    <a:ext cx="407313" cy="28949"/>
                  </a:xfrm>
                  <a:custGeom>
                    <a:avLst/>
                    <a:gdLst>
                      <a:gd name="connsiteX0" fmla="*/ 240 w 407313"/>
                      <a:gd name="connsiteY0" fmla="*/ 28881 h 28949"/>
                      <a:gd name="connsiteX1" fmla="*/ 238365 w 407313"/>
                      <a:gd name="connsiteY1" fmla="*/ 306 h 28949"/>
                      <a:gd name="connsiteX2" fmla="*/ 406640 w 407313"/>
                      <a:gd name="connsiteY2" fmla="*/ 13006 h 28949"/>
                      <a:gd name="connsiteX3" fmla="*/ 284403 w 407313"/>
                      <a:gd name="connsiteY3" fmla="*/ 8244 h 28949"/>
                      <a:gd name="connsiteX4" fmla="*/ 240 w 407313"/>
                      <a:gd name="connsiteY4" fmla="*/ 28881 h 28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313" h="28949">
                        <a:moveTo>
                          <a:pt x="240" y="28881"/>
                        </a:moveTo>
                        <a:cubicBezTo>
                          <a:pt x="-7433" y="27558"/>
                          <a:pt x="170632" y="2952"/>
                          <a:pt x="238365" y="306"/>
                        </a:cubicBezTo>
                        <a:cubicBezTo>
                          <a:pt x="306098" y="-2340"/>
                          <a:pt x="406640" y="13006"/>
                          <a:pt x="406640" y="13006"/>
                        </a:cubicBezTo>
                        <a:cubicBezTo>
                          <a:pt x="414313" y="14329"/>
                          <a:pt x="355311" y="4540"/>
                          <a:pt x="284403" y="8244"/>
                        </a:cubicBezTo>
                        <a:cubicBezTo>
                          <a:pt x="213495" y="11948"/>
                          <a:pt x="7913" y="30204"/>
                          <a:pt x="240" y="288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0" name="フリーフォーム: 図形 1029">
                    <a:extLst>
                      <a:ext uri="{FF2B5EF4-FFF2-40B4-BE49-F238E27FC236}">
                        <a16:creationId xmlns:a16="http://schemas.microsoft.com/office/drawing/2014/main" id="{1CC80FE6-22B0-418E-8AB7-2F93720BEEA0}"/>
                      </a:ext>
                    </a:extLst>
                  </p:cNvPr>
                  <p:cNvSpPr/>
                  <p:nvPr/>
                </p:nvSpPr>
                <p:spPr>
                  <a:xfrm>
                    <a:off x="6875463" y="1141087"/>
                    <a:ext cx="132685" cy="71658"/>
                  </a:xfrm>
                  <a:custGeom>
                    <a:avLst/>
                    <a:gdLst>
                      <a:gd name="connsiteX0" fmla="*/ 0 w 132685"/>
                      <a:gd name="connsiteY0" fmla="*/ 326 h 71658"/>
                      <a:gd name="connsiteX1" fmla="*/ 119062 w 132685"/>
                      <a:gd name="connsiteY1" fmla="*/ 70176 h 71658"/>
                      <a:gd name="connsiteX2" fmla="*/ 119062 w 132685"/>
                      <a:gd name="connsiteY2" fmla="*/ 44776 h 71658"/>
                      <a:gd name="connsiteX3" fmla="*/ 0 w 132685"/>
                      <a:gd name="connsiteY3" fmla="*/ 326 h 7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685" h="71658">
                        <a:moveTo>
                          <a:pt x="0" y="326"/>
                        </a:moveTo>
                        <a:cubicBezTo>
                          <a:pt x="0" y="4559"/>
                          <a:pt x="99218" y="62768"/>
                          <a:pt x="119062" y="70176"/>
                        </a:cubicBezTo>
                        <a:cubicBezTo>
                          <a:pt x="138906" y="77584"/>
                          <a:pt x="135466" y="55359"/>
                          <a:pt x="119062" y="44776"/>
                        </a:cubicBezTo>
                        <a:cubicBezTo>
                          <a:pt x="102658" y="34193"/>
                          <a:pt x="0" y="-3907"/>
                          <a:pt x="0" y="3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1" name="フリーフォーム: 図形 1030">
                    <a:extLst>
                      <a:ext uri="{FF2B5EF4-FFF2-40B4-BE49-F238E27FC236}">
                        <a16:creationId xmlns:a16="http://schemas.microsoft.com/office/drawing/2014/main" id="{4A4B1CEB-DFDB-4D64-B10C-6BB4DF678242}"/>
                      </a:ext>
                    </a:extLst>
                  </p:cNvPr>
                  <p:cNvSpPr/>
                  <p:nvPr/>
                </p:nvSpPr>
                <p:spPr>
                  <a:xfrm>
                    <a:off x="6896100" y="1174750"/>
                    <a:ext cx="90488" cy="55668"/>
                  </a:xfrm>
                  <a:custGeom>
                    <a:avLst/>
                    <a:gdLst>
                      <a:gd name="connsiteX0" fmla="*/ 0 w 90488"/>
                      <a:gd name="connsiteY0" fmla="*/ 0 h 55668"/>
                      <a:gd name="connsiteX1" fmla="*/ 90488 w 90488"/>
                      <a:gd name="connsiteY1" fmla="*/ 55563 h 55668"/>
                      <a:gd name="connsiteX2" fmla="*/ 0 w 90488"/>
                      <a:gd name="connsiteY2" fmla="*/ 0 h 55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0488" h="55668">
                        <a:moveTo>
                          <a:pt x="0" y="0"/>
                        </a:moveTo>
                        <a:cubicBezTo>
                          <a:pt x="0" y="0"/>
                          <a:pt x="90223" y="52653"/>
                          <a:pt x="90488" y="55563"/>
                        </a:cubicBezTo>
                        <a:cubicBezTo>
                          <a:pt x="90753" y="5847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2" name="フリーフォーム: 図形 1031">
                    <a:extLst>
                      <a:ext uri="{FF2B5EF4-FFF2-40B4-BE49-F238E27FC236}">
                        <a16:creationId xmlns:a16="http://schemas.microsoft.com/office/drawing/2014/main" id="{37013ABA-C941-400E-A2EA-B3E48B5874E5}"/>
                      </a:ext>
                    </a:extLst>
                  </p:cNvPr>
                  <p:cNvSpPr/>
                  <p:nvPr/>
                </p:nvSpPr>
                <p:spPr>
                  <a:xfrm>
                    <a:off x="6854409" y="1212661"/>
                    <a:ext cx="155265" cy="115495"/>
                  </a:xfrm>
                  <a:custGeom>
                    <a:avLst/>
                    <a:gdLst>
                      <a:gd name="connsiteX0" fmla="*/ 146466 w 155265"/>
                      <a:gd name="connsiteY0" fmla="*/ 189 h 115495"/>
                      <a:gd name="connsiteX1" fmla="*/ 154404 w 155265"/>
                      <a:gd name="connsiteY1" fmla="*/ 104964 h 115495"/>
                      <a:gd name="connsiteX2" fmla="*/ 148054 w 155265"/>
                      <a:gd name="connsiteY2" fmla="*/ 111314 h 115495"/>
                      <a:gd name="connsiteX3" fmla="*/ 92491 w 155265"/>
                      <a:gd name="connsiteY3" fmla="*/ 100202 h 115495"/>
                      <a:gd name="connsiteX4" fmla="*/ 416 w 155265"/>
                      <a:gd name="connsiteY4" fmla="*/ 104964 h 115495"/>
                      <a:gd name="connsiteX5" fmla="*/ 132179 w 155265"/>
                      <a:gd name="connsiteY5" fmla="*/ 79564 h 115495"/>
                      <a:gd name="connsiteX6" fmla="*/ 146466 w 155265"/>
                      <a:gd name="connsiteY6" fmla="*/ 189 h 115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265" h="115495">
                        <a:moveTo>
                          <a:pt x="146466" y="189"/>
                        </a:moveTo>
                        <a:cubicBezTo>
                          <a:pt x="150170" y="4422"/>
                          <a:pt x="154404" y="104964"/>
                          <a:pt x="154404" y="104964"/>
                        </a:cubicBezTo>
                        <a:cubicBezTo>
                          <a:pt x="154669" y="123485"/>
                          <a:pt x="158373" y="112108"/>
                          <a:pt x="148054" y="111314"/>
                        </a:cubicBezTo>
                        <a:cubicBezTo>
                          <a:pt x="137735" y="110520"/>
                          <a:pt x="117097" y="101260"/>
                          <a:pt x="92491" y="100202"/>
                        </a:cubicBezTo>
                        <a:cubicBezTo>
                          <a:pt x="67885" y="99144"/>
                          <a:pt x="-6199" y="108404"/>
                          <a:pt x="416" y="104964"/>
                        </a:cubicBezTo>
                        <a:cubicBezTo>
                          <a:pt x="7031" y="101524"/>
                          <a:pt x="107838" y="95174"/>
                          <a:pt x="132179" y="79564"/>
                        </a:cubicBezTo>
                        <a:cubicBezTo>
                          <a:pt x="156520" y="63954"/>
                          <a:pt x="142762" y="-4044"/>
                          <a:pt x="146466" y="18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3" name="フリーフォーム: 図形 1032">
                    <a:extLst>
                      <a:ext uri="{FF2B5EF4-FFF2-40B4-BE49-F238E27FC236}">
                        <a16:creationId xmlns:a16="http://schemas.microsoft.com/office/drawing/2014/main" id="{A1DB407F-1DCC-42E0-B012-A077DC5C4AA1}"/>
                      </a:ext>
                    </a:extLst>
                  </p:cNvPr>
                  <p:cNvSpPr/>
                  <p:nvPr/>
                </p:nvSpPr>
                <p:spPr>
                  <a:xfrm>
                    <a:off x="6873500" y="1212839"/>
                    <a:ext cx="73463" cy="100041"/>
                  </a:xfrm>
                  <a:custGeom>
                    <a:avLst/>
                    <a:gdLst>
                      <a:gd name="connsiteX0" fmla="*/ 375 w 73463"/>
                      <a:gd name="connsiteY0" fmla="*/ 11 h 100041"/>
                      <a:gd name="connsiteX1" fmla="*/ 43238 w 73463"/>
                      <a:gd name="connsiteY1" fmla="*/ 55574 h 100041"/>
                      <a:gd name="connsiteX2" fmla="*/ 5138 w 73463"/>
                      <a:gd name="connsiteY2" fmla="*/ 100024 h 100041"/>
                      <a:gd name="connsiteX3" fmla="*/ 73400 w 73463"/>
                      <a:gd name="connsiteY3" fmla="*/ 60336 h 100041"/>
                      <a:gd name="connsiteX4" fmla="*/ 375 w 73463"/>
                      <a:gd name="connsiteY4" fmla="*/ 11 h 10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463" h="100041">
                        <a:moveTo>
                          <a:pt x="375" y="11"/>
                        </a:moveTo>
                        <a:cubicBezTo>
                          <a:pt x="-4652" y="-783"/>
                          <a:pt x="42444" y="38905"/>
                          <a:pt x="43238" y="55574"/>
                        </a:cubicBezTo>
                        <a:cubicBezTo>
                          <a:pt x="44032" y="72243"/>
                          <a:pt x="111" y="99230"/>
                          <a:pt x="5138" y="100024"/>
                        </a:cubicBezTo>
                        <a:cubicBezTo>
                          <a:pt x="10165" y="100818"/>
                          <a:pt x="75781" y="74094"/>
                          <a:pt x="73400" y="60336"/>
                        </a:cubicBezTo>
                        <a:cubicBezTo>
                          <a:pt x="71019" y="46578"/>
                          <a:pt x="5402" y="805"/>
                          <a:pt x="375" y="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4" name="フリーフォーム: 図形 1033">
                    <a:extLst>
                      <a:ext uri="{FF2B5EF4-FFF2-40B4-BE49-F238E27FC236}">
                        <a16:creationId xmlns:a16="http://schemas.microsoft.com/office/drawing/2014/main" id="{5246923C-ACE0-4DDC-82D6-0BA368707421}"/>
                      </a:ext>
                    </a:extLst>
                  </p:cNvPr>
                  <p:cNvSpPr/>
                  <p:nvPr/>
                </p:nvSpPr>
                <p:spPr>
                  <a:xfrm>
                    <a:off x="7045076" y="1099390"/>
                    <a:ext cx="27239" cy="202669"/>
                  </a:xfrm>
                  <a:custGeom>
                    <a:avLst/>
                    <a:gdLst>
                      <a:gd name="connsiteX0" fmla="*/ 249 w 27239"/>
                      <a:gd name="connsiteY0" fmla="*/ 748 h 202669"/>
                      <a:gd name="connsiteX1" fmla="*/ 14537 w 27239"/>
                      <a:gd name="connsiteY1" fmla="*/ 197598 h 202669"/>
                      <a:gd name="connsiteX2" fmla="*/ 27237 w 27239"/>
                      <a:gd name="connsiteY2" fmla="*/ 132510 h 202669"/>
                      <a:gd name="connsiteX3" fmla="*/ 249 w 27239"/>
                      <a:gd name="connsiteY3" fmla="*/ 748 h 202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9" h="202669">
                        <a:moveTo>
                          <a:pt x="249" y="748"/>
                        </a:moveTo>
                        <a:cubicBezTo>
                          <a:pt x="-1868" y="11596"/>
                          <a:pt x="10039" y="175638"/>
                          <a:pt x="14537" y="197598"/>
                        </a:cubicBezTo>
                        <a:cubicBezTo>
                          <a:pt x="19035" y="219558"/>
                          <a:pt x="26973" y="165054"/>
                          <a:pt x="27237" y="132510"/>
                        </a:cubicBezTo>
                        <a:cubicBezTo>
                          <a:pt x="27501" y="99966"/>
                          <a:pt x="2366" y="-10100"/>
                          <a:pt x="249" y="74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5" name="フリーフォーム: 図形 1034">
                    <a:extLst>
                      <a:ext uri="{FF2B5EF4-FFF2-40B4-BE49-F238E27FC236}">
                        <a16:creationId xmlns:a16="http://schemas.microsoft.com/office/drawing/2014/main" id="{813D7B23-2F44-4F14-854C-D9E3CB834FDA}"/>
                      </a:ext>
                    </a:extLst>
                  </p:cNvPr>
                  <p:cNvSpPr/>
                  <p:nvPr/>
                </p:nvSpPr>
                <p:spPr>
                  <a:xfrm>
                    <a:off x="6884521" y="1102368"/>
                    <a:ext cx="166705" cy="185269"/>
                  </a:xfrm>
                  <a:custGeom>
                    <a:avLst/>
                    <a:gdLst>
                      <a:gd name="connsiteX0" fmla="*/ 467 w 166705"/>
                      <a:gd name="connsiteY0" fmla="*/ 8882 h 185269"/>
                      <a:gd name="connsiteX1" fmla="*/ 103654 w 166705"/>
                      <a:gd name="connsiteY1" fmla="*/ 35870 h 185269"/>
                      <a:gd name="connsiteX2" fmla="*/ 136992 w 166705"/>
                      <a:gd name="connsiteY2" fmla="*/ 99370 h 185269"/>
                      <a:gd name="connsiteX3" fmla="*/ 159217 w 166705"/>
                      <a:gd name="connsiteY3" fmla="*/ 185095 h 185269"/>
                      <a:gd name="connsiteX4" fmla="*/ 159217 w 166705"/>
                      <a:gd name="connsiteY4" fmla="*/ 75557 h 185269"/>
                      <a:gd name="connsiteX5" fmla="*/ 70317 w 166705"/>
                      <a:gd name="connsiteY5" fmla="*/ 5707 h 185269"/>
                      <a:gd name="connsiteX6" fmla="*/ 467 w 166705"/>
                      <a:gd name="connsiteY6" fmla="*/ 8882 h 18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705" h="185269">
                        <a:moveTo>
                          <a:pt x="467" y="8882"/>
                        </a:moveTo>
                        <a:cubicBezTo>
                          <a:pt x="6023" y="13909"/>
                          <a:pt x="80900" y="20789"/>
                          <a:pt x="103654" y="35870"/>
                        </a:cubicBezTo>
                        <a:cubicBezTo>
                          <a:pt x="126408" y="50951"/>
                          <a:pt x="127731" y="74499"/>
                          <a:pt x="136992" y="99370"/>
                        </a:cubicBezTo>
                        <a:cubicBezTo>
                          <a:pt x="146253" y="124241"/>
                          <a:pt x="155513" y="189064"/>
                          <a:pt x="159217" y="185095"/>
                        </a:cubicBezTo>
                        <a:cubicBezTo>
                          <a:pt x="162921" y="181126"/>
                          <a:pt x="174034" y="105455"/>
                          <a:pt x="159217" y="75557"/>
                        </a:cubicBezTo>
                        <a:cubicBezTo>
                          <a:pt x="144400" y="45659"/>
                          <a:pt x="100479" y="17878"/>
                          <a:pt x="70317" y="5707"/>
                        </a:cubicBezTo>
                        <a:cubicBezTo>
                          <a:pt x="40155" y="-6464"/>
                          <a:pt x="-5089" y="3855"/>
                          <a:pt x="467" y="888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6" name="フリーフォーム: 図形 1035">
                    <a:extLst>
                      <a:ext uri="{FF2B5EF4-FFF2-40B4-BE49-F238E27FC236}">
                        <a16:creationId xmlns:a16="http://schemas.microsoft.com/office/drawing/2014/main" id="{50D57C97-C15B-4E44-909E-C25294197DCD}"/>
                      </a:ext>
                    </a:extLst>
                  </p:cNvPr>
                  <p:cNvSpPr/>
                  <p:nvPr/>
                </p:nvSpPr>
                <p:spPr>
                  <a:xfrm>
                    <a:off x="6984880" y="1228669"/>
                    <a:ext cx="38217" cy="224194"/>
                  </a:xfrm>
                  <a:custGeom>
                    <a:avLst/>
                    <a:gdLst>
                      <a:gd name="connsiteX0" fmla="*/ 35045 w 38217"/>
                      <a:gd name="connsiteY0" fmla="*/ 56 h 224194"/>
                      <a:gd name="connsiteX1" fmla="*/ 35045 w 38217"/>
                      <a:gd name="connsiteY1" fmla="*/ 88956 h 224194"/>
                      <a:gd name="connsiteX2" fmla="*/ 17583 w 38217"/>
                      <a:gd name="connsiteY2" fmla="*/ 158806 h 224194"/>
                      <a:gd name="connsiteX3" fmla="*/ 120 w 38217"/>
                      <a:gd name="connsiteY3" fmla="*/ 223894 h 224194"/>
                      <a:gd name="connsiteX4" fmla="*/ 11233 w 38217"/>
                      <a:gd name="connsiteY4" fmla="*/ 131819 h 224194"/>
                      <a:gd name="connsiteX5" fmla="*/ 36633 w 38217"/>
                      <a:gd name="connsiteY5" fmla="*/ 76256 h 224194"/>
                      <a:gd name="connsiteX6" fmla="*/ 35045 w 38217"/>
                      <a:gd name="connsiteY6" fmla="*/ 56 h 224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217" h="224194">
                        <a:moveTo>
                          <a:pt x="35045" y="56"/>
                        </a:moveTo>
                        <a:cubicBezTo>
                          <a:pt x="34780" y="2173"/>
                          <a:pt x="37955" y="62498"/>
                          <a:pt x="35045" y="88956"/>
                        </a:cubicBezTo>
                        <a:cubicBezTo>
                          <a:pt x="32135" y="115414"/>
                          <a:pt x="23404" y="136316"/>
                          <a:pt x="17583" y="158806"/>
                        </a:cubicBezTo>
                        <a:cubicBezTo>
                          <a:pt x="11762" y="181296"/>
                          <a:pt x="1178" y="228392"/>
                          <a:pt x="120" y="223894"/>
                        </a:cubicBezTo>
                        <a:cubicBezTo>
                          <a:pt x="-938" y="219396"/>
                          <a:pt x="5148" y="156425"/>
                          <a:pt x="11233" y="131819"/>
                        </a:cubicBezTo>
                        <a:cubicBezTo>
                          <a:pt x="17318" y="107213"/>
                          <a:pt x="32400" y="96629"/>
                          <a:pt x="36633" y="76256"/>
                        </a:cubicBezTo>
                        <a:cubicBezTo>
                          <a:pt x="40866" y="55883"/>
                          <a:pt x="35310" y="-2061"/>
                          <a:pt x="35045" y="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: 図形 1036">
                    <a:extLst>
                      <a:ext uri="{FF2B5EF4-FFF2-40B4-BE49-F238E27FC236}">
                        <a16:creationId xmlns:a16="http://schemas.microsoft.com/office/drawing/2014/main" id="{9B546ACB-EBCA-44BF-95C8-B375850C0671}"/>
                      </a:ext>
                    </a:extLst>
                  </p:cNvPr>
                  <p:cNvSpPr/>
                  <p:nvPr/>
                </p:nvSpPr>
                <p:spPr>
                  <a:xfrm>
                    <a:off x="6993069" y="1340587"/>
                    <a:ext cx="98762" cy="96545"/>
                  </a:xfrm>
                  <a:custGeom>
                    <a:avLst/>
                    <a:gdLst>
                      <a:gd name="connsiteX0" fmla="*/ 98294 w 98762"/>
                      <a:gd name="connsiteY0" fmla="*/ 851 h 96545"/>
                      <a:gd name="connsiteX1" fmla="*/ 37969 w 98762"/>
                      <a:gd name="connsiteY1" fmla="*/ 26251 h 96545"/>
                      <a:gd name="connsiteX2" fmla="*/ 30031 w 98762"/>
                      <a:gd name="connsiteY2" fmla="*/ 96101 h 96545"/>
                      <a:gd name="connsiteX3" fmla="*/ 1456 w 98762"/>
                      <a:gd name="connsiteY3" fmla="*/ 53238 h 96545"/>
                      <a:gd name="connsiteX4" fmla="*/ 98294 w 98762"/>
                      <a:gd name="connsiteY4" fmla="*/ 851 h 96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762" h="96545">
                        <a:moveTo>
                          <a:pt x="98294" y="851"/>
                        </a:moveTo>
                        <a:cubicBezTo>
                          <a:pt x="104379" y="-3647"/>
                          <a:pt x="49346" y="10376"/>
                          <a:pt x="37969" y="26251"/>
                        </a:cubicBezTo>
                        <a:cubicBezTo>
                          <a:pt x="26592" y="42126"/>
                          <a:pt x="36116" y="91603"/>
                          <a:pt x="30031" y="96101"/>
                        </a:cubicBezTo>
                        <a:cubicBezTo>
                          <a:pt x="23946" y="100599"/>
                          <a:pt x="-7011" y="69907"/>
                          <a:pt x="1456" y="53238"/>
                        </a:cubicBezTo>
                        <a:cubicBezTo>
                          <a:pt x="9923" y="36569"/>
                          <a:pt x="92209" y="5349"/>
                          <a:pt x="98294" y="8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8" name="フリーフォーム: 図形 1037">
                    <a:extLst>
                      <a:ext uri="{FF2B5EF4-FFF2-40B4-BE49-F238E27FC236}">
                        <a16:creationId xmlns:a16="http://schemas.microsoft.com/office/drawing/2014/main" id="{C6468D98-6559-438F-BD37-112DB6038391}"/>
                      </a:ext>
                    </a:extLst>
                  </p:cNvPr>
                  <p:cNvSpPr/>
                  <p:nvPr/>
                </p:nvSpPr>
                <p:spPr>
                  <a:xfrm>
                    <a:off x="6952549" y="1323542"/>
                    <a:ext cx="64757" cy="113284"/>
                  </a:xfrm>
                  <a:custGeom>
                    <a:avLst/>
                    <a:gdLst>
                      <a:gd name="connsiteX0" fmla="*/ 2289 w 64757"/>
                      <a:gd name="connsiteY0" fmla="*/ 27421 h 113284"/>
                      <a:gd name="connsiteX1" fmla="*/ 18164 w 64757"/>
                      <a:gd name="connsiteY1" fmla="*/ 113146 h 113284"/>
                      <a:gd name="connsiteX2" fmla="*/ 64201 w 64757"/>
                      <a:gd name="connsiteY2" fmla="*/ 5196 h 113284"/>
                      <a:gd name="connsiteX3" fmla="*/ 2289 w 64757"/>
                      <a:gd name="connsiteY3" fmla="*/ 27421 h 113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57" h="113284">
                        <a:moveTo>
                          <a:pt x="2289" y="27421"/>
                        </a:moveTo>
                        <a:cubicBezTo>
                          <a:pt x="-5384" y="45413"/>
                          <a:pt x="7845" y="116850"/>
                          <a:pt x="18164" y="113146"/>
                        </a:cubicBezTo>
                        <a:cubicBezTo>
                          <a:pt x="28483" y="109442"/>
                          <a:pt x="70022" y="19748"/>
                          <a:pt x="64201" y="5196"/>
                        </a:cubicBezTo>
                        <a:cubicBezTo>
                          <a:pt x="58380" y="-9356"/>
                          <a:pt x="9962" y="9429"/>
                          <a:pt x="2289" y="2742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: 図形 1038">
                    <a:extLst>
                      <a:ext uri="{FF2B5EF4-FFF2-40B4-BE49-F238E27FC236}">
                        <a16:creationId xmlns:a16="http://schemas.microsoft.com/office/drawing/2014/main" id="{E8B15D64-6FBF-4A90-8940-E12883705F37}"/>
                      </a:ext>
                    </a:extLst>
                  </p:cNvPr>
                  <p:cNvSpPr/>
                  <p:nvPr/>
                </p:nvSpPr>
                <p:spPr>
                  <a:xfrm>
                    <a:off x="6899033" y="1361934"/>
                    <a:ext cx="10888" cy="109797"/>
                  </a:xfrm>
                  <a:custGeom>
                    <a:avLst/>
                    <a:gdLst>
                      <a:gd name="connsiteX0" fmla="*/ 3417 w 10888"/>
                      <a:gd name="connsiteY0" fmla="*/ 141 h 109797"/>
                      <a:gd name="connsiteX1" fmla="*/ 242 w 10888"/>
                      <a:gd name="connsiteY1" fmla="*/ 84279 h 109797"/>
                      <a:gd name="connsiteX2" fmla="*/ 9767 w 10888"/>
                      <a:gd name="connsiteY2" fmla="*/ 106504 h 109797"/>
                      <a:gd name="connsiteX3" fmla="*/ 3417 w 10888"/>
                      <a:gd name="connsiteY3" fmla="*/ 141 h 109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88" h="109797">
                        <a:moveTo>
                          <a:pt x="3417" y="141"/>
                        </a:moveTo>
                        <a:cubicBezTo>
                          <a:pt x="1830" y="-3563"/>
                          <a:pt x="-816" y="66552"/>
                          <a:pt x="242" y="84279"/>
                        </a:cubicBezTo>
                        <a:cubicBezTo>
                          <a:pt x="1300" y="102006"/>
                          <a:pt x="5534" y="116558"/>
                          <a:pt x="9767" y="106504"/>
                        </a:cubicBezTo>
                        <a:cubicBezTo>
                          <a:pt x="14000" y="96450"/>
                          <a:pt x="5004" y="3845"/>
                          <a:pt x="3417" y="14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0" name="フリーフォーム: 図形 1039">
                    <a:extLst>
                      <a:ext uri="{FF2B5EF4-FFF2-40B4-BE49-F238E27FC236}">
                        <a16:creationId xmlns:a16="http://schemas.microsoft.com/office/drawing/2014/main" id="{5F0368F3-1E77-4659-8413-67032727E802}"/>
                      </a:ext>
                    </a:extLst>
                  </p:cNvPr>
                  <p:cNvSpPr/>
                  <p:nvPr/>
                </p:nvSpPr>
                <p:spPr>
                  <a:xfrm>
                    <a:off x="6889685" y="1364894"/>
                    <a:ext cx="109603" cy="8294"/>
                  </a:xfrm>
                  <a:custGeom>
                    <a:avLst/>
                    <a:gdLst>
                      <a:gd name="connsiteX0" fmla="*/ 109603 w 109603"/>
                      <a:gd name="connsiteY0" fmla="*/ 8294 h 8294"/>
                      <a:gd name="connsiteX1" fmla="*/ 65 w 109603"/>
                      <a:gd name="connsiteY1" fmla="*/ 356 h 8294"/>
                      <a:gd name="connsiteX2" fmla="*/ 109603 w 109603"/>
                      <a:gd name="connsiteY2" fmla="*/ 8294 h 8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9603" h="8294">
                        <a:moveTo>
                          <a:pt x="109603" y="8294"/>
                        </a:moveTo>
                        <a:cubicBezTo>
                          <a:pt x="109603" y="8294"/>
                          <a:pt x="3240" y="2737"/>
                          <a:pt x="65" y="356"/>
                        </a:cubicBezTo>
                        <a:cubicBezTo>
                          <a:pt x="-3110" y="-2025"/>
                          <a:pt x="109603" y="8294"/>
                          <a:pt x="109603" y="82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1" name="フリーフォーム: 図形 1040">
                    <a:extLst>
                      <a:ext uri="{FF2B5EF4-FFF2-40B4-BE49-F238E27FC236}">
                        <a16:creationId xmlns:a16="http://schemas.microsoft.com/office/drawing/2014/main" id="{D924AF5D-99EC-4A33-9C5C-261ECECA9C64}"/>
                      </a:ext>
                    </a:extLst>
                  </p:cNvPr>
                  <p:cNvSpPr/>
                  <p:nvPr/>
                </p:nvSpPr>
                <p:spPr>
                  <a:xfrm>
                    <a:off x="6872413" y="1577850"/>
                    <a:ext cx="77802" cy="164976"/>
                  </a:xfrm>
                  <a:custGeom>
                    <a:avLst/>
                    <a:gdLst>
                      <a:gd name="connsiteX0" fmla="*/ 25275 w 77802"/>
                      <a:gd name="connsiteY0" fmla="*/ 125 h 164976"/>
                      <a:gd name="connsiteX1" fmla="*/ 20512 w 77802"/>
                      <a:gd name="connsiteY1" fmla="*/ 136650 h 164976"/>
                      <a:gd name="connsiteX2" fmla="*/ 77662 w 77802"/>
                      <a:gd name="connsiteY2" fmla="*/ 163638 h 164976"/>
                      <a:gd name="connsiteX3" fmla="*/ 1462 w 77802"/>
                      <a:gd name="connsiteY3" fmla="*/ 112838 h 164976"/>
                      <a:gd name="connsiteX4" fmla="*/ 25275 w 77802"/>
                      <a:gd name="connsiteY4" fmla="*/ 125 h 164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802" h="164976">
                        <a:moveTo>
                          <a:pt x="25275" y="125"/>
                        </a:moveTo>
                        <a:cubicBezTo>
                          <a:pt x="28450" y="4094"/>
                          <a:pt x="11781" y="109398"/>
                          <a:pt x="20512" y="136650"/>
                        </a:cubicBezTo>
                        <a:cubicBezTo>
                          <a:pt x="29243" y="163902"/>
                          <a:pt x="80837" y="167607"/>
                          <a:pt x="77662" y="163638"/>
                        </a:cubicBezTo>
                        <a:cubicBezTo>
                          <a:pt x="74487" y="159669"/>
                          <a:pt x="9664" y="138503"/>
                          <a:pt x="1462" y="112838"/>
                        </a:cubicBezTo>
                        <a:cubicBezTo>
                          <a:pt x="-6740" y="87173"/>
                          <a:pt x="22100" y="-3844"/>
                          <a:pt x="25275" y="1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2" name="フリーフォーム: 図形 1041">
                    <a:extLst>
                      <a:ext uri="{FF2B5EF4-FFF2-40B4-BE49-F238E27FC236}">
                        <a16:creationId xmlns:a16="http://schemas.microsoft.com/office/drawing/2014/main" id="{FF0C0480-8BC6-492A-90C3-383600989662}"/>
                      </a:ext>
                    </a:extLst>
                  </p:cNvPr>
                  <p:cNvSpPr/>
                  <p:nvPr/>
                </p:nvSpPr>
                <p:spPr>
                  <a:xfrm>
                    <a:off x="6873840" y="1225435"/>
                    <a:ext cx="136688" cy="236187"/>
                  </a:xfrm>
                  <a:custGeom>
                    <a:avLst/>
                    <a:gdLst>
                      <a:gd name="connsiteX0" fmla="*/ 35 w 136688"/>
                      <a:gd name="connsiteY0" fmla="*/ 115 h 236187"/>
                      <a:gd name="connsiteX1" fmla="*/ 41310 w 136688"/>
                      <a:gd name="connsiteY1" fmla="*/ 69965 h 236187"/>
                      <a:gd name="connsiteX2" fmla="*/ 22260 w 136688"/>
                      <a:gd name="connsiteY2" fmla="*/ 98540 h 236187"/>
                      <a:gd name="connsiteX3" fmla="*/ 136560 w 136688"/>
                      <a:gd name="connsiteY3" fmla="*/ 101715 h 236187"/>
                      <a:gd name="connsiteX4" fmla="*/ 44485 w 136688"/>
                      <a:gd name="connsiteY4" fmla="*/ 136640 h 236187"/>
                      <a:gd name="connsiteX5" fmla="*/ 27023 w 136688"/>
                      <a:gd name="connsiteY5" fmla="*/ 235065 h 236187"/>
                      <a:gd name="connsiteX6" fmla="*/ 6385 w 136688"/>
                      <a:gd name="connsiteY6" fmla="*/ 184265 h 236187"/>
                      <a:gd name="connsiteX7" fmla="*/ 12735 w 136688"/>
                      <a:gd name="connsiteY7" fmla="*/ 98540 h 236187"/>
                      <a:gd name="connsiteX8" fmla="*/ 33373 w 136688"/>
                      <a:gd name="connsiteY8" fmla="*/ 54090 h 236187"/>
                      <a:gd name="connsiteX9" fmla="*/ 35 w 136688"/>
                      <a:gd name="connsiteY9" fmla="*/ 115 h 236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6688" h="236187">
                        <a:moveTo>
                          <a:pt x="35" y="115"/>
                        </a:moveTo>
                        <a:cubicBezTo>
                          <a:pt x="1358" y="2761"/>
                          <a:pt x="37606" y="53561"/>
                          <a:pt x="41310" y="69965"/>
                        </a:cubicBezTo>
                        <a:cubicBezTo>
                          <a:pt x="45014" y="86369"/>
                          <a:pt x="6385" y="93248"/>
                          <a:pt x="22260" y="98540"/>
                        </a:cubicBezTo>
                        <a:cubicBezTo>
                          <a:pt x="38135" y="103832"/>
                          <a:pt x="132856" y="95365"/>
                          <a:pt x="136560" y="101715"/>
                        </a:cubicBezTo>
                        <a:cubicBezTo>
                          <a:pt x="140264" y="108065"/>
                          <a:pt x="62741" y="114415"/>
                          <a:pt x="44485" y="136640"/>
                        </a:cubicBezTo>
                        <a:cubicBezTo>
                          <a:pt x="26229" y="158865"/>
                          <a:pt x="33373" y="227128"/>
                          <a:pt x="27023" y="235065"/>
                        </a:cubicBezTo>
                        <a:cubicBezTo>
                          <a:pt x="20673" y="243002"/>
                          <a:pt x="8766" y="207019"/>
                          <a:pt x="6385" y="184265"/>
                        </a:cubicBezTo>
                        <a:cubicBezTo>
                          <a:pt x="4004" y="161511"/>
                          <a:pt x="8237" y="120236"/>
                          <a:pt x="12735" y="98540"/>
                        </a:cubicBezTo>
                        <a:cubicBezTo>
                          <a:pt x="17233" y="76844"/>
                          <a:pt x="32315" y="67319"/>
                          <a:pt x="33373" y="54090"/>
                        </a:cubicBezTo>
                        <a:cubicBezTo>
                          <a:pt x="34431" y="40861"/>
                          <a:pt x="-1288" y="-2531"/>
                          <a:pt x="35" y="11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3" name="フリーフォーム: 図形 1042">
                    <a:extLst>
                      <a:ext uri="{FF2B5EF4-FFF2-40B4-BE49-F238E27FC236}">
                        <a16:creationId xmlns:a16="http://schemas.microsoft.com/office/drawing/2014/main" id="{2FE6FC02-6D49-46FB-916B-4DAC2ED1127A}"/>
                      </a:ext>
                    </a:extLst>
                  </p:cNvPr>
                  <p:cNvSpPr/>
                  <p:nvPr/>
                </p:nvSpPr>
                <p:spPr>
                  <a:xfrm>
                    <a:off x="6777805" y="1564566"/>
                    <a:ext cx="180288" cy="302370"/>
                  </a:xfrm>
                  <a:custGeom>
                    <a:avLst/>
                    <a:gdLst>
                      <a:gd name="connsiteX0" fmla="*/ 111945 w 180288"/>
                      <a:gd name="connsiteY0" fmla="*/ 709 h 302370"/>
                      <a:gd name="connsiteX1" fmla="*/ 119883 w 180288"/>
                      <a:gd name="connsiteY1" fmla="*/ 138822 h 302370"/>
                      <a:gd name="connsiteX2" fmla="*/ 180208 w 180288"/>
                      <a:gd name="connsiteY2" fmla="*/ 184859 h 302370"/>
                      <a:gd name="connsiteX3" fmla="*/ 105595 w 180288"/>
                      <a:gd name="connsiteY3" fmla="*/ 262647 h 302370"/>
                      <a:gd name="connsiteX4" fmla="*/ 820 w 180288"/>
                      <a:gd name="connsiteY4" fmla="*/ 302334 h 302370"/>
                      <a:gd name="connsiteX5" fmla="*/ 56383 w 180288"/>
                      <a:gd name="connsiteY5" fmla="*/ 267409 h 302370"/>
                      <a:gd name="connsiteX6" fmla="*/ 48445 w 180288"/>
                      <a:gd name="connsiteY6" fmla="*/ 161047 h 302370"/>
                      <a:gd name="connsiteX7" fmla="*/ 45270 w 180288"/>
                      <a:gd name="connsiteY7" fmla="*/ 88022 h 302370"/>
                      <a:gd name="connsiteX8" fmla="*/ 111945 w 180288"/>
                      <a:gd name="connsiteY8" fmla="*/ 709 h 302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288" h="302370">
                        <a:moveTo>
                          <a:pt x="111945" y="709"/>
                        </a:moveTo>
                        <a:cubicBezTo>
                          <a:pt x="124380" y="9176"/>
                          <a:pt x="108506" y="108130"/>
                          <a:pt x="119883" y="138822"/>
                        </a:cubicBezTo>
                        <a:cubicBezTo>
                          <a:pt x="131260" y="169514"/>
                          <a:pt x="182589" y="164222"/>
                          <a:pt x="180208" y="184859"/>
                        </a:cubicBezTo>
                        <a:cubicBezTo>
                          <a:pt x="177827" y="205496"/>
                          <a:pt x="135493" y="243068"/>
                          <a:pt x="105595" y="262647"/>
                        </a:cubicBezTo>
                        <a:cubicBezTo>
                          <a:pt x="75697" y="282226"/>
                          <a:pt x="9022" y="301540"/>
                          <a:pt x="820" y="302334"/>
                        </a:cubicBezTo>
                        <a:cubicBezTo>
                          <a:pt x="-7382" y="303128"/>
                          <a:pt x="48446" y="290957"/>
                          <a:pt x="56383" y="267409"/>
                        </a:cubicBezTo>
                        <a:cubicBezTo>
                          <a:pt x="64320" y="243861"/>
                          <a:pt x="50297" y="190945"/>
                          <a:pt x="48445" y="161047"/>
                        </a:cubicBezTo>
                        <a:cubicBezTo>
                          <a:pt x="46593" y="131149"/>
                          <a:pt x="33364" y="114216"/>
                          <a:pt x="45270" y="88022"/>
                        </a:cubicBezTo>
                        <a:cubicBezTo>
                          <a:pt x="57176" y="61828"/>
                          <a:pt x="99510" y="-7758"/>
                          <a:pt x="111945" y="70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4" name="フリーフォーム: 図形 1043">
                    <a:extLst>
                      <a:ext uri="{FF2B5EF4-FFF2-40B4-BE49-F238E27FC236}">
                        <a16:creationId xmlns:a16="http://schemas.microsoft.com/office/drawing/2014/main" id="{E75D8C45-C7C6-4400-B9E8-65CD1C4AD8A7}"/>
                      </a:ext>
                    </a:extLst>
                  </p:cNvPr>
                  <p:cNvSpPr/>
                  <p:nvPr/>
                </p:nvSpPr>
                <p:spPr>
                  <a:xfrm>
                    <a:off x="6500550" y="446386"/>
                    <a:ext cx="529134" cy="599786"/>
                  </a:xfrm>
                  <a:custGeom>
                    <a:avLst/>
                    <a:gdLst>
                      <a:gd name="connsiteX0" fmla="*/ 263 w 529134"/>
                      <a:gd name="connsiteY0" fmla="*/ 1289 h 599786"/>
                      <a:gd name="connsiteX1" fmla="*/ 311413 w 529134"/>
                      <a:gd name="connsiteY1" fmla="*/ 161627 h 599786"/>
                      <a:gd name="connsiteX2" fmla="*/ 497150 w 529134"/>
                      <a:gd name="connsiteY2" fmla="*/ 402927 h 599786"/>
                      <a:gd name="connsiteX3" fmla="*/ 527313 w 529134"/>
                      <a:gd name="connsiteY3" fmla="*/ 599777 h 599786"/>
                      <a:gd name="connsiteX4" fmla="*/ 476513 w 529134"/>
                      <a:gd name="connsiteY4" fmla="*/ 410864 h 599786"/>
                      <a:gd name="connsiteX5" fmla="*/ 366975 w 529134"/>
                      <a:gd name="connsiteY5" fmla="*/ 247352 h 599786"/>
                      <a:gd name="connsiteX6" fmla="*/ 263 w 529134"/>
                      <a:gd name="connsiteY6" fmla="*/ 1289 h 59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9134" h="599786">
                        <a:moveTo>
                          <a:pt x="263" y="1289"/>
                        </a:moveTo>
                        <a:cubicBezTo>
                          <a:pt x="-8997" y="-12998"/>
                          <a:pt x="228599" y="94687"/>
                          <a:pt x="311413" y="161627"/>
                        </a:cubicBezTo>
                        <a:cubicBezTo>
                          <a:pt x="394227" y="228567"/>
                          <a:pt x="461167" y="329902"/>
                          <a:pt x="497150" y="402927"/>
                        </a:cubicBezTo>
                        <a:cubicBezTo>
                          <a:pt x="533133" y="475952"/>
                          <a:pt x="530752" y="598454"/>
                          <a:pt x="527313" y="599777"/>
                        </a:cubicBezTo>
                        <a:cubicBezTo>
                          <a:pt x="523874" y="601100"/>
                          <a:pt x="503236" y="469601"/>
                          <a:pt x="476513" y="410864"/>
                        </a:cubicBezTo>
                        <a:cubicBezTo>
                          <a:pt x="449790" y="352127"/>
                          <a:pt x="446085" y="314291"/>
                          <a:pt x="366975" y="247352"/>
                        </a:cubicBezTo>
                        <a:cubicBezTo>
                          <a:pt x="287865" y="180413"/>
                          <a:pt x="9523" y="15576"/>
                          <a:pt x="263" y="128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5" name="フリーフォーム: 図形 1044">
                    <a:extLst>
                      <a:ext uri="{FF2B5EF4-FFF2-40B4-BE49-F238E27FC236}">
                        <a16:creationId xmlns:a16="http://schemas.microsoft.com/office/drawing/2014/main" id="{07288208-816E-49AF-9056-DEF2C914ABC6}"/>
                      </a:ext>
                    </a:extLst>
                  </p:cNvPr>
                  <p:cNvSpPr/>
                  <p:nvPr/>
                </p:nvSpPr>
                <p:spPr>
                  <a:xfrm>
                    <a:off x="5845292" y="423387"/>
                    <a:ext cx="669475" cy="363471"/>
                  </a:xfrm>
                  <a:custGeom>
                    <a:avLst/>
                    <a:gdLst>
                      <a:gd name="connsiteX0" fmla="*/ 22108 w 669475"/>
                      <a:gd name="connsiteY0" fmla="*/ 362426 h 363471"/>
                      <a:gd name="connsiteX1" fmla="*/ 147521 w 669475"/>
                      <a:gd name="connsiteY1" fmla="*/ 187801 h 363471"/>
                      <a:gd name="connsiteX2" fmla="*/ 658696 w 669475"/>
                      <a:gd name="connsiteY2" fmla="*/ 19526 h 363471"/>
                      <a:gd name="connsiteX3" fmla="*/ 460258 w 669475"/>
                      <a:gd name="connsiteY3" fmla="*/ 29051 h 363471"/>
                      <a:gd name="connsiteX4" fmla="*/ 45921 w 669475"/>
                      <a:gd name="connsiteY4" fmla="*/ 248126 h 363471"/>
                      <a:gd name="connsiteX5" fmla="*/ 22108 w 669475"/>
                      <a:gd name="connsiteY5" fmla="*/ 362426 h 36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75" h="363471">
                        <a:moveTo>
                          <a:pt x="22108" y="362426"/>
                        </a:moveTo>
                        <a:cubicBezTo>
                          <a:pt x="39041" y="352372"/>
                          <a:pt x="41423" y="244951"/>
                          <a:pt x="147521" y="187801"/>
                        </a:cubicBezTo>
                        <a:cubicBezTo>
                          <a:pt x="253619" y="130651"/>
                          <a:pt x="606573" y="45984"/>
                          <a:pt x="658696" y="19526"/>
                        </a:cubicBezTo>
                        <a:cubicBezTo>
                          <a:pt x="710819" y="-6932"/>
                          <a:pt x="562387" y="-9049"/>
                          <a:pt x="460258" y="29051"/>
                        </a:cubicBezTo>
                        <a:cubicBezTo>
                          <a:pt x="358129" y="67151"/>
                          <a:pt x="119475" y="188066"/>
                          <a:pt x="45921" y="248126"/>
                        </a:cubicBezTo>
                        <a:cubicBezTo>
                          <a:pt x="-27633" y="308186"/>
                          <a:pt x="5175" y="372480"/>
                          <a:pt x="22108" y="36242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6" name="フリーフォーム: 図形 1045">
                    <a:extLst>
                      <a:ext uri="{FF2B5EF4-FFF2-40B4-BE49-F238E27FC236}">
                        <a16:creationId xmlns:a16="http://schemas.microsoft.com/office/drawing/2014/main" id="{497E5FBE-A517-4EEA-BAAE-A73E2092C4F7}"/>
                      </a:ext>
                    </a:extLst>
                  </p:cNvPr>
                  <p:cNvSpPr/>
                  <p:nvPr/>
                </p:nvSpPr>
                <p:spPr>
                  <a:xfrm>
                    <a:off x="6661054" y="547688"/>
                    <a:ext cx="91653" cy="347662"/>
                  </a:xfrm>
                  <a:custGeom>
                    <a:avLst/>
                    <a:gdLst>
                      <a:gd name="connsiteX0" fmla="*/ 96 w 91653"/>
                      <a:gd name="connsiteY0" fmla="*/ 0 h 347662"/>
                      <a:gd name="connsiteX1" fmla="*/ 81059 w 91653"/>
                      <a:gd name="connsiteY1" fmla="*/ 241300 h 347662"/>
                      <a:gd name="connsiteX2" fmla="*/ 88996 w 91653"/>
                      <a:gd name="connsiteY2" fmla="*/ 347662 h 347662"/>
                      <a:gd name="connsiteX3" fmla="*/ 65184 w 91653"/>
                      <a:gd name="connsiteY3" fmla="*/ 241300 h 347662"/>
                      <a:gd name="connsiteX4" fmla="*/ 96 w 91653"/>
                      <a:gd name="connsiteY4" fmla="*/ 0 h 347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653" h="347662">
                        <a:moveTo>
                          <a:pt x="96" y="0"/>
                        </a:moveTo>
                        <a:cubicBezTo>
                          <a:pt x="2742" y="0"/>
                          <a:pt x="66242" y="183356"/>
                          <a:pt x="81059" y="241300"/>
                        </a:cubicBezTo>
                        <a:cubicBezTo>
                          <a:pt x="95876" y="299244"/>
                          <a:pt x="91642" y="347662"/>
                          <a:pt x="88996" y="347662"/>
                        </a:cubicBezTo>
                        <a:cubicBezTo>
                          <a:pt x="86350" y="347662"/>
                          <a:pt x="80265" y="295275"/>
                          <a:pt x="65184" y="241300"/>
                        </a:cubicBezTo>
                        <a:cubicBezTo>
                          <a:pt x="50103" y="187325"/>
                          <a:pt x="-2550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7" name="フリーフォーム: 図形 1046">
                    <a:extLst>
                      <a:ext uri="{FF2B5EF4-FFF2-40B4-BE49-F238E27FC236}">
                        <a16:creationId xmlns:a16="http://schemas.microsoft.com/office/drawing/2014/main" id="{C3A308A1-FEB9-4F58-9A7E-0B2573186612}"/>
                      </a:ext>
                    </a:extLst>
                  </p:cNvPr>
                  <p:cNvSpPr/>
                  <p:nvPr/>
                </p:nvSpPr>
                <p:spPr>
                  <a:xfrm>
                    <a:off x="6456352" y="443036"/>
                    <a:ext cx="206432" cy="459144"/>
                  </a:xfrm>
                  <a:custGeom>
                    <a:avLst/>
                    <a:gdLst>
                      <a:gd name="connsiteX0" fmla="*/ 11 w 206432"/>
                      <a:gd name="connsiteY0" fmla="*/ 1464 h 459144"/>
                      <a:gd name="connsiteX1" fmla="*/ 142886 w 206432"/>
                      <a:gd name="connsiteY1" fmla="*/ 125289 h 459144"/>
                      <a:gd name="connsiteX2" fmla="*/ 206386 w 206432"/>
                      <a:gd name="connsiteY2" fmla="*/ 458664 h 459144"/>
                      <a:gd name="connsiteX3" fmla="*/ 150823 w 206432"/>
                      <a:gd name="connsiteY3" fmla="*/ 195139 h 459144"/>
                      <a:gd name="connsiteX4" fmla="*/ 11 w 206432"/>
                      <a:gd name="connsiteY4" fmla="*/ 1464 h 45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432" h="459144">
                        <a:moveTo>
                          <a:pt x="11" y="1464"/>
                        </a:moveTo>
                        <a:cubicBezTo>
                          <a:pt x="-1312" y="-10178"/>
                          <a:pt x="108490" y="49089"/>
                          <a:pt x="142886" y="125289"/>
                        </a:cubicBezTo>
                        <a:cubicBezTo>
                          <a:pt x="177282" y="201489"/>
                          <a:pt x="205063" y="447022"/>
                          <a:pt x="206386" y="458664"/>
                        </a:cubicBezTo>
                        <a:cubicBezTo>
                          <a:pt x="207709" y="470306"/>
                          <a:pt x="180456" y="267370"/>
                          <a:pt x="150823" y="195139"/>
                        </a:cubicBezTo>
                        <a:cubicBezTo>
                          <a:pt x="121190" y="122908"/>
                          <a:pt x="1334" y="13106"/>
                          <a:pt x="11" y="146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8" name="フリーフォーム: 図形 1047">
                    <a:extLst>
                      <a:ext uri="{FF2B5EF4-FFF2-40B4-BE49-F238E27FC236}">
                        <a16:creationId xmlns:a16="http://schemas.microsoft.com/office/drawing/2014/main" id="{748BEE00-90B7-4A72-9F77-B4A4728B4C47}"/>
                      </a:ext>
                    </a:extLst>
                  </p:cNvPr>
                  <p:cNvSpPr/>
                  <p:nvPr/>
                </p:nvSpPr>
                <p:spPr>
                  <a:xfrm>
                    <a:off x="6375379" y="476088"/>
                    <a:ext cx="148277" cy="444761"/>
                  </a:xfrm>
                  <a:custGeom>
                    <a:avLst/>
                    <a:gdLst>
                      <a:gd name="connsiteX0" fmla="*/ 21 w 148277"/>
                      <a:gd name="connsiteY0" fmla="*/ 1750 h 444761"/>
                      <a:gd name="connsiteX1" fmla="*/ 119084 w 148277"/>
                      <a:gd name="connsiteY1" fmla="*/ 279562 h 444761"/>
                      <a:gd name="connsiteX2" fmla="*/ 144484 w 148277"/>
                      <a:gd name="connsiteY2" fmla="*/ 444662 h 444761"/>
                      <a:gd name="connsiteX3" fmla="*/ 144484 w 148277"/>
                      <a:gd name="connsiteY3" fmla="*/ 301787 h 444761"/>
                      <a:gd name="connsiteX4" fmla="*/ 109559 w 148277"/>
                      <a:gd name="connsiteY4" fmla="*/ 166850 h 444761"/>
                      <a:gd name="connsiteX5" fmla="*/ 21 w 148277"/>
                      <a:gd name="connsiteY5" fmla="*/ 1750 h 444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277" h="444761">
                        <a:moveTo>
                          <a:pt x="21" y="1750"/>
                        </a:moveTo>
                        <a:cubicBezTo>
                          <a:pt x="1608" y="20535"/>
                          <a:pt x="95007" y="205743"/>
                          <a:pt x="119084" y="279562"/>
                        </a:cubicBezTo>
                        <a:cubicBezTo>
                          <a:pt x="143161" y="353381"/>
                          <a:pt x="140251" y="440958"/>
                          <a:pt x="144484" y="444662"/>
                        </a:cubicBezTo>
                        <a:cubicBezTo>
                          <a:pt x="148717" y="448366"/>
                          <a:pt x="150305" y="348089"/>
                          <a:pt x="144484" y="301787"/>
                        </a:cubicBezTo>
                        <a:cubicBezTo>
                          <a:pt x="138663" y="255485"/>
                          <a:pt x="132578" y="213152"/>
                          <a:pt x="109559" y="166850"/>
                        </a:cubicBezTo>
                        <a:cubicBezTo>
                          <a:pt x="86540" y="120548"/>
                          <a:pt x="-1566" y="-17035"/>
                          <a:pt x="21" y="175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9" name="フリーフォーム: 図形 1048">
                    <a:extLst>
                      <a:ext uri="{FF2B5EF4-FFF2-40B4-BE49-F238E27FC236}">
                        <a16:creationId xmlns:a16="http://schemas.microsoft.com/office/drawing/2014/main" id="{FF3E7F55-0015-4744-9608-4441D8109378}"/>
                      </a:ext>
                    </a:extLst>
                  </p:cNvPr>
                  <p:cNvSpPr/>
                  <p:nvPr/>
                </p:nvSpPr>
                <p:spPr>
                  <a:xfrm>
                    <a:off x="6280118" y="499687"/>
                    <a:ext cx="151628" cy="429502"/>
                  </a:xfrm>
                  <a:custGeom>
                    <a:avLst/>
                    <a:gdLst>
                      <a:gd name="connsiteX0" fmla="*/ 32 w 151628"/>
                      <a:gd name="connsiteY0" fmla="*/ 376 h 429502"/>
                      <a:gd name="connsiteX1" fmla="*/ 125445 w 151628"/>
                      <a:gd name="connsiteY1" fmla="*/ 259138 h 429502"/>
                      <a:gd name="connsiteX2" fmla="*/ 146082 w 151628"/>
                      <a:gd name="connsiteY2" fmla="*/ 429001 h 429502"/>
                      <a:gd name="connsiteX3" fmla="*/ 138145 w 151628"/>
                      <a:gd name="connsiteY3" fmla="*/ 206751 h 429502"/>
                      <a:gd name="connsiteX4" fmla="*/ 32 w 151628"/>
                      <a:gd name="connsiteY4" fmla="*/ 376 h 42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28" h="429502">
                        <a:moveTo>
                          <a:pt x="32" y="376"/>
                        </a:moveTo>
                        <a:cubicBezTo>
                          <a:pt x="-2085" y="9107"/>
                          <a:pt x="101103" y="187701"/>
                          <a:pt x="125445" y="259138"/>
                        </a:cubicBezTo>
                        <a:cubicBezTo>
                          <a:pt x="149787" y="330576"/>
                          <a:pt x="143965" y="437732"/>
                          <a:pt x="146082" y="429001"/>
                        </a:cubicBezTo>
                        <a:cubicBezTo>
                          <a:pt x="148199" y="420270"/>
                          <a:pt x="161164" y="276336"/>
                          <a:pt x="138145" y="206751"/>
                        </a:cubicBezTo>
                        <a:cubicBezTo>
                          <a:pt x="115126" y="137166"/>
                          <a:pt x="2149" y="-8355"/>
                          <a:pt x="32" y="37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0" name="フリーフォーム: 図形 1049">
                    <a:extLst>
                      <a:ext uri="{FF2B5EF4-FFF2-40B4-BE49-F238E27FC236}">
                        <a16:creationId xmlns:a16="http://schemas.microsoft.com/office/drawing/2014/main" id="{D6FB80E1-918B-4097-B696-ACA13E6B960A}"/>
                      </a:ext>
                    </a:extLst>
                  </p:cNvPr>
                  <p:cNvSpPr/>
                  <p:nvPr/>
                </p:nvSpPr>
                <p:spPr>
                  <a:xfrm>
                    <a:off x="5709619" y="798120"/>
                    <a:ext cx="119026" cy="516160"/>
                  </a:xfrm>
                  <a:custGeom>
                    <a:avLst/>
                    <a:gdLst>
                      <a:gd name="connsiteX0" fmla="*/ 118094 w 119026"/>
                      <a:gd name="connsiteY0" fmla="*/ 3568 h 516160"/>
                      <a:gd name="connsiteX1" fmla="*/ 54594 w 119026"/>
                      <a:gd name="connsiteY1" fmla="*/ 121043 h 516160"/>
                      <a:gd name="connsiteX2" fmla="*/ 35544 w 119026"/>
                      <a:gd name="connsiteY2" fmla="*/ 359168 h 516160"/>
                      <a:gd name="connsiteX3" fmla="*/ 79994 w 119026"/>
                      <a:gd name="connsiteY3" fmla="*/ 506805 h 516160"/>
                      <a:gd name="connsiteX4" fmla="*/ 72056 w 119026"/>
                      <a:gd name="connsiteY4" fmla="*/ 473468 h 516160"/>
                      <a:gd name="connsiteX5" fmla="*/ 619 w 119026"/>
                      <a:gd name="connsiteY5" fmla="*/ 249630 h 516160"/>
                      <a:gd name="connsiteX6" fmla="*/ 118094 w 119026"/>
                      <a:gd name="connsiteY6" fmla="*/ 3568 h 516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9026" h="516160">
                        <a:moveTo>
                          <a:pt x="118094" y="3568"/>
                        </a:moveTo>
                        <a:cubicBezTo>
                          <a:pt x="127090" y="-17863"/>
                          <a:pt x="68352" y="61776"/>
                          <a:pt x="54594" y="121043"/>
                        </a:cubicBezTo>
                        <a:cubicBezTo>
                          <a:pt x="40836" y="180310"/>
                          <a:pt x="31311" y="294874"/>
                          <a:pt x="35544" y="359168"/>
                        </a:cubicBezTo>
                        <a:cubicBezTo>
                          <a:pt x="39777" y="423462"/>
                          <a:pt x="73909" y="487755"/>
                          <a:pt x="79994" y="506805"/>
                        </a:cubicBezTo>
                        <a:cubicBezTo>
                          <a:pt x="86079" y="525855"/>
                          <a:pt x="85285" y="516330"/>
                          <a:pt x="72056" y="473468"/>
                        </a:cubicBezTo>
                        <a:cubicBezTo>
                          <a:pt x="58827" y="430606"/>
                          <a:pt x="-7054" y="330857"/>
                          <a:pt x="619" y="249630"/>
                        </a:cubicBezTo>
                        <a:cubicBezTo>
                          <a:pt x="8292" y="168403"/>
                          <a:pt x="109098" y="24999"/>
                          <a:pt x="118094" y="356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1" name="フリーフォーム: 図形 1050">
                    <a:extLst>
                      <a:ext uri="{FF2B5EF4-FFF2-40B4-BE49-F238E27FC236}">
                        <a16:creationId xmlns:a16="http://schemas.microsoft.com/office/drawing/2014/main" id="{AA231B81-D364-4FF3-957E-F56F6B599AEF}"/>
                      </a:ext>
                    </a:extLst>
                  </p:cNvPr>
                  <p:cNvSpPr/>
                  <p:nvPr/>
                </p:nvSpPr>
                <p:spPr>
                  <a:xfrm>
                    <a:off x="5702299" y="1259797"/>
                    <a:ext cx="196390" cy="401311"/>
                  </a:xfrm>
                  <a:custGeom>
                    <a:avLst/>
                    <a:gdLst>
                      <a:gd name="connsiteX0" fmla="*/ 71439 w 196390"/>
                      <a:gd name="connsiteY0" fmla="*/ 678 h 401311"/>
                      <a:gd name="connsiteX1" fmla="*/ 74614 w 196390"/>
                      <a:gd name="connsiteY1" fmla="*/ 143553 h 401311"/>
                      <a:gd name="connsiteX2" fmla="*/ 187326 w 196390"/>
                      <a:gd name="connsiteY2" fmla="*/ 357866 h 401311"/>
                      <a:gd name="connsiteX3" fmla="*/ 168276 w 196390"/>
                      <a:gd name="connsiteY3" fmla="*/ 375328 h 401311"/>
                      <a:gd name="connsiteX4" fmla="*/ 1 w 196390"/>
                      <a:gd name="connsiteY4" fmla="*/ 400728 h 401311"/>
                      <a:gd name="connsiteX5" fmla="*/ 171451 w 196390"/>
                      <a:gd name="connsiteY5" fmla="*/ 348341 h 401311"/>
                      <a:gd name="connsiteX6" fmla="*/ 53976 w 196390"/>
                      <a:gd name="connsiteY6" fmla="*/ 200703 h 401311"/>
                      <a:gd name="connsiteX7" fmla="*/ 71439 w 196390"/>
                      <a:gd name="connsiteY7" fmla="*/ 678 h 401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390" h="401311">
                        <a:moveTo>
                          <a:pt x="71439" y="678"/>
                        </a:moveTo>
                        <a:cubicBezTo>
                          <a:pt x="74879" y="-8847"/>
                          <a:pt x="55300" y="84022"/>
                          <a:pt x="74614" y="143553"/>
                        </a:cubicBezTo>
                        <a:cubicBezTo>
                          <a:pt x="93928" y="203084"/>
                          <a:pt x="171716" y="319237"/>
                          <a:pt x="187326" y="357866"/>
                        </a:cubicBezTo>
                        <a:cubicBezTo>
                          <a:pt x="202936" y="396495"/>
                          <a:pt x="199497" y="368184"/>
                          <a:pt x="168276" y="375328"/>
                        </a:cubicBezTo>
                        <a:cubicBezTo>
                          <a:pt x="137055" y="382472"/>
                          <a:pt x="-528" y="405226"/>
                          <a:pt x="1" y="400728"/>
                        </a:cubicBezTo>
                        <a:cubicBezTo>
                          <a:pt x="530" y="396230"/>
                          <a:pt x="162455" y="381678"/>
                          <a:pt x="171451" y="348341"/>
                        </a:cubicBezTo>
                        <a:cubicBezTo>
                          <a:pt x="180447" y="315004"/>
                          <a:pt x="70645" y="256266"/>
                          <a:pt x="53976" y="200703"/>
                        </a:cubicBezTo>
                        <a:cubicBezTo>
                          <a:pt x="37307" y="145141"/>
                          <a:pt x="67999" y="10203"/>
                          <a:pt x="71439" y="6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2" name="フリーフォーム: 図形 1051">
                    <a:extLst>
                      <a:ext uri="{FF2B5EF4-FFF2-40B4-BE49-F238E27FC236}">
                        <a16:creationId xmlns:a16="http://schemas.microsoft.com/office/drawing/2014/main" id="{1BD193D6-5D01-48F6-9B98-F77493AA7680}"/>
                      </a:ext>
                    </a:extLst>
                  </p:cNvPr>
                  <p:cNvSpPr/>
                  <p:nvPr/>
                </p:nvSpPr>
                <p:spPr>
                  <a:xfrm>
                    <a:off x="5864068" y="771288"/>
                    <a:ext cx="70903" cy="334340"/>
                  </a:xfrm>
                  <a:custGeom>
                    <a:avLst/>
                    <a:gdLst>
                      <a:gd name="connsiteX0" fmla="*/ 157 w 70903"/>
                      <a:gd name="connsiteY0" fmla="*/ 237 h 334340"/>
                      <a:gd name="connsiteX1" fmla="*/ 63657 w 70903"/>
                      <a:gd name="connsiteY1" fmla="*/ 119300 h 334340"/>
                      <a:gd name="connsiteX2" fmla="*/ 66832 w 70903"/>
                      <a:gd name="connsiteY2" fmla="*/ 243125 h 334340"/>
                      <a:gd name="connsiteX3" fmla="*/ 39845 w 70903"/>
                      <a:gd name="connsiteY3" fmla="*/ 333612 h 334340"/>
                      <a:gd name="connsiteX4" fmla="*/ 60482 w 70903"/>
                      <a:gd name="connsiteY4" fmla="*/ 193912 h 334340"/>
                      <a:gd name="connsiteX5" fmla="*/ 46195 w 70903"/>
                      <a:gd name="connsiteY5" fmla="*/ 90725 h 334340"/>
                      <a:gd name="connsiteX6" fmla="*/ 157 w 70903"/>
                      <a:gd name="connsiteY6" fmla="*/ 237 h 334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903" h="334340">
                        <a:moveTo>
                          <a:pt x="157" y="237"/>
                        </a:moveTo>
                        <a:cubicBezTo>
                          <a:pt x="3067" y="4999"/>
                          <a:pt x="52545" y="78819"/>
                          <a:pt x="63657" y="119300"/>
                        </a:cubicBezTo>
                        <a:cubicBezTo>
                          <a:pt x="74769" y="159781"/>
                          <a:pt x="70801" y="207406"/>
                          <a:pt x="66832" y="243125"/>
                        </a:cubicBezTo>
                        <a:cubicBezTo>
                          <a:pt x="62863" y="278844"/>
                          <a:pt x="40903" y="341814"/>
                          <a:pt x="39845" y="333612"/>
                        </a:cubicBezTo>
                        <a:cubicBezTo>
                          <a:pt x="38787" y="325410"/>
                          <a:pt x="59424" y="234393"/>
                          <a:pt x="60482" y="193912"/>
                        </a:cubicBezTo>
                        <a:cubicBezTo>
                          <a:pt x="61540" y="153431"/>
                          <a:pt x="56778" y="117977"/>
                          <a:pt x="46195" y="90725"/>
                        </a:cubicBezTo>
                        <a:cubicBezTo>
                          <a:pt x="35612" y="63473"/>
                          <a:pt x="-2753" y="-4525"/>
                          <a:pt x="157" y="2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3" name="フリーフォーム: 図形 1052">
                    <a:extLst>
                      <a:ext uri="{FF2B5EF4-FFF2-40B4-BE49-F238E27FC236}">
                        <a16:creationId xmlns:a16="http://schemas.microsoft.com/office/drawing/2014/main" id="{FC4E8FC2-A513-4A69-9110-FF8EA918AFDA}"/>
                      </a:ext>
                    </a:extLst>
                  </p:cNvPr>
                  <p:cNvSpPr/>
                  <p:nvPr/>
                </p:nvSpPr>
                <p:spPr>
                  <a:xfrm>
                    <a:off x="5777804" y="1171029"/>
                    <a:ext cx="91184" cy="109155"/>
                  </a:xfrm>
                  <a:custGeom>
                    <a:avLst/>
                    <a:gdLst>
                      <a:gd name="connsiteX0" fmla="*/ 91184 w 91184"/>
                      <a:gd name="connsiteY0" fmla="*/ 546 h 109155"/>
                      <a:gd name="connsiteX1" fmla="*/ 10221 w 91184"/>
                      <a:gd name="connsiteY1" fmla="*/ 106909 h 109155"/>
                      <a:gd name="connsiteX2" fmla="*/ 8634 w 91184"/>
                      <a:gd name="connsiteY2" fmla="*/ 67221 h 109155"/>
                      <a:gd name="connsiteX3" fmla="*/ 91184 w 91184"/>
                      <a:gd name="connsiteY3" fmla="*/ 546 h 109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84" h="109155">
                        <a:moveTo>
                          <a:pt x="91184" y="546"/>
                        </a:moveTo>
                        <a:cubicBezTo>
                          <a:pt x="91448" y="7161"/>
                          <a:pt x="23979" y="95796"/>
                          <a:pt x="10221" y="106909"/>
                        </a:cubicBezTo>
                        <a:cubicBezTo>
                          <a:pt x="-3537" y="118022"/>
                          <a:pt x="-2743" y="85213"/>
                          <a:pt x="8634" y="67221"/>
                        </a:cubicBezTo>
                        <a:cubicBezTo>
                          <a:pt x="20011" y="49229"/>
                          <a:pt x="90920" y="-6069"/>
                          <a:pt x="91184" y="54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4" name="フリーフォーム: 図形 1053">
                    <a:extLst>
                      <a:ext uri="{FF2B5EF4-FFF2-40B4-BE49-F238E27FC236}">
                        <a16:creationId xmlns:a16="http://schemas.microsoft.com/office/drawing/2014/main" id="{4B9FE9AD-D9CF-4ABF-99E3-2FC00B079986}"/>
                      </a:ext>
                    </a:extLst>
                  </p:cNvPr>
                  <p:cNvSpPr/>
                  <p:nvPr/>
                </p:nvSpPr>
                <p:spPr>
                  <a:xfrm>
                    <a:off x="5865521" y="1447756"/>
                    <a:ext cx="200329" cy="249544"/>
                  </a:xfrm>
                  <a:custGeom>
                    <a:avLst/>
                    <a:gdLst>
                      <a:gd name="connsiteX0" fmla="*/ 292 w 200329"/>
                      <a:gd name="connsiteY0" fmla="*/ 44 h 249544"/>
                      <a:gd name="connsiteX1" fmla="*/ 122529 w 200329"/>
                      <a:gd name="connsiteY1" fmla="*/ 133394 h 249544"/>
                      <a:gd name="connsiteX2" fmla="*/ 119354 w 200329"/>
                      <a:gd name="connsiteY2" fmla="*/ 160382 h 249544"/>
                      <a:gd name="connsiteX3" fmla="*/ 108242 w 200329"/>
                      <a:gd name="connsiteY3" fmla="*/ 201657 h 249544"/>
                      <a:gd name="connsiteX4" fmla="*/ 200317 w 200329"/>
                      <a:gd name="connsiteY4" fmla="*/ 249282 h 249544"/>
                      <a:gd name="connsiteX5" fmla="*/ 114592 w 200329"/>
                      <a:gd name="connsiteY5" fmla="*/ 179432 h 249544"/>
                      <a:gd name="connsiteX6" fmla="*/ 89192 w 200329"/>
                      <a:gd name="connsiteY6" fmla="*/ 119107 h 249544"/>
                      <a:gd name="connsiteX7" fmla="*/ 292 w 200329"/>
                      <a:gd name="connsiteY7" fmla="*/ 44 h 249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0329" h="249544">
                        <a:moveTo>
                          <a:pt x="292" y="44"/>
                        </a:moveTo>
                        <a:cubicBezTo>
                          <a:pt x="5848" y="2425"/>
                          <a:pt x="102685" y="106671"/>
                          <a:pt x="122529" y="133394"/>
                        </a:cubicBezTo>
                        <a:cubicBezTo>
                          <a:pt x="142373" y="160117"/>
                          <a:pt x="121735" y="149005"/>
                          <a:pt x="119354" y="160382"/>
                        </a:cubicBezTo>
                        <a:cubicBezTo>
                          <a:pt x="116973" y="171759"/>
                          <a:pt x="94748" y="186840"/>
                          <a:pt x="108242" y="201657"/>
                        </a:cubicBezTo>
                        <a:cubicBezTo>
                          <a:pt x="121736" y="216474"/>
                          <a:pt x="199259" y="252986"/>
                          <a:pt x="200317" y="249282"/>
                        </a:cubicBezTo>
                        <a:cubicBezTo>
                          <a:pt x="201375" y="245578"/>
                          <a:pt x="133113" y="201128"/>
                          <a:pt x="114592" y="179432"/>
                        </a:cubicBezTo>
                        <a:cubicBezTo>
                          <a:pt x="96071" y="157736"/>
                          <a:pt x="108507" y="146095"/>
                          <a:pt x="89192" y="119107"/>
                        </a:cubicBezTo>
                        <a:cubicBezTo>
                          <a:pt x="69877" y="92120"/>
                          <a:pt x="-5264" y="-2337"/>
                          <a:pt x="292" y="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5" name="フリーフォーム: 図形 1054">
                    <a:extLst>
                      <a:ext uri="{FF2B5EF4-FFF2-40B4-BE49-F238E27FC236}">
                        <a16:creationId xmlns:a16="http://schemas.microsoft.com/office/drawing/2014/main" id="{BD4FD0C2-2D18-4AC8-A00E-DDA72F173D08}"/>
                      </a:ext>
                    </a:extLst>
                  </p:cNvPr>
                  <p:cNvSpPr/>
                  <p:nvPr/>
                </p:nvSpPr>
                <p:spPr>
                  <a:xfrm>
                    <a:off x="5829054" y="1476373"/>
                    <a:ext cx="181332" cy="268776"/>
                  </a:xfrm>
                  <a:custGeom>
                    <a:avLst/>
                    <a:gdLst>
                      <a:gd name="connsiteX0" fmla="*/ 246 w 181332"/>
                      <a:gd name="connsiteY0" fmla="*/ 2 h 268776"/>
                      <a:gd name="connsiteX1" fmla="*/ 117721 w 181332"/>
                      <a:gd name="connsiteY1" fmla="*/ 149227 h 268776"/>
                      <a:gd name="connsiteX2" fmla="*/ 108196 w 181332"/>
                      <a:gd name="connsiteY2" fmla="*/ 187327 h 268776"/>
                      <a:gd name="connsiteX3" fmla="*/ 181221 w 181332"/>
                      <a:gd name="connsiteY3" fmla="*/ 268290 h 268776"/>
                      <a:gd name="connsiteX4" fmla="*/ 89146 w 181332"/>
                      <a:gd name="connsiteY4" fmla="*/ 146052 h 268776"/>
                      <a:gd name="connsiteX5" fmla="*/ 246 w 181332"/>
                      <a:gd name="connsiteY5" fmla="*/ 2 h 26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332" h="268776">
                        <a:moveTo>
                          <a:pt x="246" y="2"/>
                        </a:moveTo>
                        <a:cubicBezTo>
                          <a:pt x="5009" y="531"/>
                          <a:pt x="99729" y="118006"/>
                          <a:pt x="117721" y="149227"/>
                        </a:cubicBezTo>
                        <a:cubicBezTo>
                          <a:pt x="135713" y="180448"/>
                          <a:pt x="97613" y="167483"/>
                          <a:pt x="108196" y="187327"/>
                        </a:cubicBezTo>
                        <a:cubicBezTo>
                          <a:pt x="118779" y="207171"/>
                          <a:pt x="184396" y="275169"/>
                          <a:pt x="181221" y="268290"/>
                        </a:cubicBezTo>
                        <a:cubicBezTo>
                          <a:pt x="178046" y="261411"/>
                          <a:pt x="117192" y="190767"/>
                          <a:pt x="89146" y="146052"/>
                        </a:cubicBezTo>
                        <a:cubicBezTo>
                          <a:pt x="61100" y="101337"/>
                          <a:pt x="-4517" y="-527"/>
                          <a:pt x="246" y="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6" name="フリーフォーム: 図形 1055">
                    <a:extLst>
                      <a:ext uri="{FF2B5EF4-FFF2-40B4-BE49-F238E27FC236}">
                        <a16:creationId xmlns:a16="http://schemas.microsoft.com/office/drawing/2014/main" id="{052C43A9-DB7A-4E21-A95F-AD0C8B49427D}"/>
                      </a:ext>
                    </a:extLst>
                  </p:cNvPr>
                  <p:cNvSpPr/>
                  <p:nvPr/>
                </p:nvSpPr>
                <p:spPr>
                  <a:xfrm>
                    <a:off x="6005393" y="1685689"/>
                    <a:ext cx="536695" cy="291322"/>
                  </a:xfrm>
                  <a:custGeom>
                    <a:avLst/>
                    <a:gdLst>
                      <a:gd name="connsiteX0" fmla="*/ 46157 w 536695"/>
                      <a:gd name="connsiteY0" fmla="*/ 236 h 291322"/>
                      <a:gd name="connsiteX1" fmla="*/ 120 w 536695"/>
                      <a:gd name="connsiteY1" fmla="*/ 58974 h 291322"/>
                      <a:gd name="connsiteX2" fmla="*/ 33457 w 536695"/>
                      <a:gd name="connsiteY2" fmla="*/ 81199 h 291322"/>
                      <a:gd name="connsiteX3" fmla="*/ 54095 w 536695"/>
                      <a:gd name="connsiteY3" fmla="*/ 162161 h 291322"/>
                      <a:gd name="connsiteX4" fmla="*/ 192207 w 536695"/>
                      <a:gd name="connsiteY4" fmla="*/ 241536 h 291322"/>
                      <a:gd name="connsiteX5" fmla="*/ 363657 w 536695"/>
                      <a:gd name="connsiteY5" fmla="*/ 279636 h 291322"/>
                      <a:gd name="connsiteX6" fmla="*/ 536695 w 536695"/>
                      <a:gd name="connsiteY6" fmla="*/ 290749 h 291322"/>
                      <a:gd name="connsiteX7" fmla="*/ 362070 w 536695"/>
                      <a:gd name="connsiteY7" fmla="*/ 265349 h 291322"/>
                      <a:gd name="connsiteX8" fmla="*/ 90607 w 536695"/>
                      <a:gd name="connsiteY8" fmla="*/ 174861 h 291322"/>
                      <a:gd name="connsiteX9" fmla="*/ 15995 w 536695"/>
                      <a:gd name="connsiteY9" fmla="*/ 43099 h 291322"/>
                      <a:gd name="connsiteX10" fmla="*/ 46157 w 536695"/>
                      <a:gd name="connsiteY10" fmla="*/ 236 h 291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36695" h="291322">
                        <a:moveTo>
                          <a:pt x="46157" y="236"/>
                        </a:moveTo>
                        <a:cubicBezTo>
                          <a:pt x="43511" y="2882"/>
                          <a:pt x="2237" y="45480"/>
                          <a:pt x="120" y="58974"/>
                        </a:cubicBezTo>
                        <a:cubicBezTo>
                          <a:pt x="-1997" y="72468"/>
                          <a:pt x="24461" y="64001"/>
                          <a:pt x="33457" y="81199"/>
                        </a:cubicBezTo>
                        <a:cubicBezTo>
                          <a:pt x="42453" y="98397"/>
                          <a:pt x="27637" y="135438"/>
                          <a:pt x="54095" y="162161"/>
                        </a:cubicBezTo>
                        <a:cubicBezTo>
                          <a:pt x="80553" y="188884"/>
                          <a:pt x="140613" y="221957"/>
                          <a:pt x="192207" y="241536"/>
                        </a:cubicBezTo>
                        <a:cubicBezTo>
                          <a:pt x="243801" y="261115"/>
                          <a:pt x="306242" y="271434"/>
                          <a:pt x="363657" y="279636"/>
                        </a:cubicBezTo>
                        <a:cubicBezTo>
                          <a:pt x="421072" y="287838"/>
                          <a:pt x="536959" y="293130"/>
                          <a:pt x="536695" y="290749"/>
                        </a:cubicBezTo>
                        <a:cubicBezTo>
                          <a:pt x="536431" y="288368"/>
                          <a:pt x="436418" y="284664"/>
                          <a:pt x="362070" y="265349"/>
                        </a:cubicBezTo>
                        <a:cubicBezTo>
                          <a:pt x="287722" y="246034"/>
                          <a:pt x="148286" y="211903"/>
                          <a:pt x="90607" y="174861"/>
                        </a:cubicBezTo>
                        <a:cubicBezTo>
                          <a:pt x="32928" y="137819"/>
                          <a:pt x="25785" y="68764"/>
                          <a:pt x="15995" y="43099"/>
                        </a:cubicBezTo>
                        <a:cubicBezTo>
                          <a:pt x="6205" y="17434"/>
                          <a:pt x="48803" y="-2410"/>
                          <a:pt x="46157" y="2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7" name="フリーフォーム: 図形 1056">
                    <a:extLst>
                      <a:ext uri="{FF2B5EF4-FFF2-40B4-BE49-F238E27FC236}">
                        <a16:creationId xmlns:a16="http://schemas.microsoft.com/office/drawing/2014/main" id="{E9107A06-B39F-4B48-8C31-1268A7AACB8B}"/>
                      </a:ext>
                    </a:extLst>
                  </p:cNvPr>
                  <p:cNvSpPr/>
                  <p:nvPr/>
                </p:nvSpPr>
                <p:spPr>
                  <a:xfrm>
                    <a:off x="6043785" y="1720776"/>
                    <a:ext cx="93757" cy="138313"/>
                  </a:xfrm>
                  <a:custGeom>
                    <a:avLst/>
                    <a:gdLst>
                      <a:gd name="connsiteX0" fmla="*/ 15703 w 93757"/>
                      <a:gd name="connsiteY0" fmla="*/ 74 h 138313"/>
                      <a:gd name="connsiteX1" fmla="*/ 31578 w 93757"/>
                      <a:gd name="connsiteY1" fmla="*/ 85799 h 138313"/>
                      <a:gd name="connsiteX2" fmla="*/ 93490 w 93757"/>
                      <a:gd name="connsiteY2" fmla="*/ 138187 h 138313"/>
                      <a:gd name="connsiteX3" fmla="*/ 4590 w 93757"/>
                      <a:gd name="connsiteY3" fmla="*/ 71512 h 138313"/>
                      <a:gd name="connsiteX4" fmla="*/ 15703 w 93757"/>
                      <a:gd name="connsiteY4" fmla="*/ 74 h 138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57" h="138313">
                        <a:moveTo>
                          <a:pt x="15703" y="74"/>
                        </a:moveTo>
                        <a:cubicBezTo>
                          <a:pt x="20201" y="2455"/>
                          <a:pt x="18614" y="62780"/>
                          <a:pt x="31578" y="85799"/>
                        </a:cubicBezTo>
                        <a:cubicBezTo>
                          <a:pt x="44542" y="108818"/>
                          <a:pt x="97988" y="140568"/>
                          <a:pt x="93490" y="138187"/>
                        </a:cubicBezTo>
                        <a:cubicBezTo>
                          <a:pt x="88992" y="135806"/>
                          <a:pt x="18084" y="90033"/>
                          <a:pt x="4590" y="71512"/>
                        </a:cubicBezTo>
                        <a:cubicBezTo>
                          <a:pt x="-8904" y="52991"/>
                          <a:pt x="11205" y="-2307"/>
                          <a:pt x="15703" y="7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8" name="フリーフォーム: 図形 1057">
                    <a:extLst>
                      <a:ext uri="{FF2B5EF4-FFF2-40B4-BE49-F238E27FC236}">
                        <a16:creationId xmlns:a16="http://schemas.microsoft.com/office/drawing/2014/main" id="{407210A3-04E1-4E87-ACDC-4928B5359AC2}"/>
                      </a:ext>
                    </a:extLst>
                  </p:cNvPr>
                  <p:cNvSpPr/>
                  <p:nvPr/>
                </p:nvSpPr>
                <p:spPr>
                  <a:xfrm>
                    <a:off x="5816536" y="1545124"/>
                    <a:ext cx="284356" cy="336179"/>
                  </a:xfrm>
                  <a:custGeom>
                    <a:avLst/>
                    <a:gdLst>
                      <a:gd name="connsiteX0" fmla="*/ 9589 w 284356"/>
                      <a:gd name="connsiteY0" fmla="*/ 1101 h 336179"/>
                      <a:gd name="connsiteX1" fmla="*/ 3239 w 284356"/>
                      <a:gd name="connsiteY1" fmla="*/ 107464 h 336179"/>
                      <a:gd name="connsiteX2" fmla="*/ 52452 w 284356"/>
                      <a:gd name="connsiteY2" fmla="*/ 183664 h 336179"/>
                      <a:gd name="connsiteX3" fmla="*/ 111189 w 284356"/>
                      <a:gd name="connsiteY3" fmla="*/ 263039 h 336179"/>
                      <a:gd name="connsiteX4" fmla="*/ 158814 w 284356"/>
                      <a:gd name="connsiteY4" fmla="*/ 320189 h 336179"/>
                      <a:gd name="connsiteX5" fmla="*/ 284227 w 284356"/>
                      <a:gd name="connsiteY5" fmla="*/ 334476 h 336179"/>
                      <a:gd name="connsiteX6" fmla="*/ 133414 w 284356"/>
                      <a:gd name="connsiteY6" fmla="*/ 288439 h 336179"/>
                      <a:gd name="connsiteX7" fmla="*/ 49277 w 284356"/>
                      <a:gd name="connsiteY7" fmla="*/ 178901 h 336179"/>
                      <a:gd name="connsiteX8" fmla="*/ 9589 w 284356"/>
                      <a:gd name="connsiteY8" fmla="*/ 1101 h 336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4356" h="336179">
                        <a:moveTo>
                          <a:pt x="9589" y="1101"/>
                        </a:moveTo>
                        <a:cubicBezTo>
                          <a:pt x="1916" y="-10805"/>
                          <a:pt x="-3905" y="77037"/>
                          <a:pt x="3239" y="107464"/>
                        </a:cubicBezTo>
                        <a:cubicBezTo>
                          <a:pt x="10383" y="137891"/>
                          <a:pt x="34460" y="157735"/>
                          <a:pt x="52452" y="183664"/>
                        </a:cubicBezTo>
                        <a:cubicBezTo>
                          <a:pt x="70444" y="209593"/>
                          <a:pt x="93462" y="240285"/>
                          <a:pt x="111189" y="263039"/>
                        </a:cubicBezTo>
                        <a:cubicBezTo>
                          <a:pt x="128916" y="285793"/>
                          <a:pt x="129974" y="308283"/>
                          <a:pt x="158814" y="320189"/>
                        </a:cubicBezTo>
                        <a:cubicBezTo>
                          <a:pt x="187654" y="332095"/>
                          <a:pt x="288460" y="339768"/>
                          <a:pt x="284227" y="334476"/>
                        </a:cubicBezTo>
                        <a:cubicBezTo>
                          <a:pt x="279994" y="329184"/>
                          <a:pt x="172572" y="314368"/>
                          <a:pt x="133414" y="288439"/>
                        </a:cubicBezTo>
                        <a:cubicBezTo>
                          <a:pt x="94256" y="262510"/>
                          <a:pt x="70179" y="222557"/>
                          <a:pt x="49277" y="178901"/>
                        </a:cubicBezTo>
                        <a:cubicBezTo>
                          <a:pt x="28375" y="135245"/>
                          <a:pt x="17262" y="13007"/>
                          <a:pt x="9589" y="11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9" name="フリーフォーム: 図形 1058">
                    <a:extLst>
                      <a:ext uri="{FF2B5EF4-FFF2-40B4-BE49-F238E27FC236}">
                        <a16:creationId xmlns:a16="http://schemas.microsoft.com/office/drawing/2014/main" id="{125F4676-DA10-433B-9C19-4DEAC9B8789C}"/>
                      </a:ext>
                    </a:extLst>
                  </p:cNvPr>
                  <p:cNvSpPr/>
                  <p:nvPr/>
                </p:nvSpPr>
                <p:spPr>
                  <a:xfrm>
                    <a:off x="5865693" y="1616072"/>
                    <a:ext cx="166388" cy="220579"/>
                  </a:xfrm>
                  <a:custGeom>
                    <a:avLst/>
                    <a:gdLst>
                      <a:gd name="connsiteX0" fmla="*/ 12820 w 166388"/>
                      <a:gd name="connsiteY0" fmla="*/ 3 h 220579"/>
                      <a:gd name="connsiteX1" fmla="*/ 39807 w 166388"/>
                      <a:gd name="connsiteY1" fmla="*/ 93666 h 220579"/>
                      <a:gd name="connsiteX2" fmla="*/ 165220 w 166388"/>
                      <a:gd name="connsiteY2" fmla="*/ 219078 h 220579"/>
                      <a:gd name="connsiteX3" fmla="*/ 96957 w 166388"/>
                      <a:gd name="connsiteY3" fmla="*/ 158753 h 220579"/>
                      <a:gd name="connsiteX4" fmla="*/ 4882 w 166388"/>
                      <a:gd name="connsiteY4" fmla="*/ 96841 h 220579"/>
                      <a:gd name="connsiteX5" fmla="*/ 12820 w 166388"/>
                      <a:gd name="connsiteY5" fmla="*/ 3 h 220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388" h="220579">
                        <a:moveTo>
                          <a:pt x="12820" y="3"/>
                        </a:moveTo>
                        <a:cubicBezTo>
                          <a:pt x="18641" y="-526"/>
                          <a:pt x="14407" y="57154"/>
                          <a:pt x="39807" y="93666"/>
                        </a:cubicBezTo>
                        <a:cubicBezTo>
                          <a:pt x="65207" y="130178"/>
                          <a:pt x="155695" y="208230"/>
                          <a:pt x="165220" y="219078"/>
                        </a:cubicBezTo>
                        <a:cubicBezTo>
                          <a:pt x="174745" y="229926"/>
                          <a:pt x="123680" y="179126"/>
                          <a:pt x="96957" y="158753"/>
                        </a:cubicBezTo>
                        <a:cubicBezTo>
                          <a:pt x="70234" y="138380"/>
                          <a:pt x="17317" y="119066"/>
                          <a:pt x="4882" y="96841"/>
                        </a:cubicBezTo>
                        <a:cubicBezTo>
                          <a:pt x="-7553" y="74616"/>
                          <a:pt x="6999" y="532"/>
                          <a:pt x="12820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0" name="フリーフォーム: 図形 1059">
                    <a:extLst>
                      <a:ext uri="{FF2B5EF4-FFF2-40B4-BE49-F238E27FC236}">
                        <a16:creationId xmlns:a16="http://schemas.microsoft.com/office/drawing/2014/main" id="{CCD256E3-099A-4B13-87FF-C77ACE292FC1}"/>
                      </a:ext>
                    </a:extLst>
                  </p:cNvPr>
                  <p:cNvSpPr/>
                  <p:nvPr/>
                </p:nvSpPr>
                <p:spPr>
                  <a:xfrm>
                    <a:off x="6341090" y="900950"/>
                    <a:ext cx="521843" cy="170909"/>
                  </a:xfrm>
                  <a:custGeom>
                    <a:avLst/>
                    <a:gdLst>
                      <a:gd name="connsiteX0" fmla="*/ 4148 w 521843"/>
                      <a:gd name="connsiteY0" fmla="*/ 170613 h 170909"/>
                      <a:gd name="connsiteX1" fmla="*/ 8910 w 521843"/>
                      <a:gd name="connsiteY1" fmla="*/ 40438 h 170909"/>
                      <a:gd name="connsiteX2" fmla="*/ 96223 w 521843"/>
                      <a:gd name="connsiteY2" fmla="*/ 43613 h 170909"/>
                      <a:gd name="connsiteX3" fmla="*/ 515323 w 521843"/>
                      <a:gd name="connsiteY3" fmla="*/ 15038 h 170909"/>
                      <a:gd name="connsiteX4" fmla="*/ 329585 w 521843"/>
                      <a:gd name="connsiteY4" fmla="*/ 750 h 170909"/>
                      <a:gd name="connsiteX5" fmla="*/ 34310 w 521843"/>
                      <a:gd name="connsiteY5" fmla="*/ 37263 h 170909"/>
                      <a:gd name="connsiteX6" fmla="*/ 20023 w 521843"/>
                      <a:gd name="connsiteY6" fmla="*/ 75363 h 170909"/>
                      <a:gd name="connsiteX7" fmla="*/ 4148 w 521843"/>
                      <a:gd name="connsiteY7" fmla="*/ 170613 h 17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1843" h="170909">
                        <a:moveTo>
                          <a:pt x="4148" y="170613"/>
                        </a:moveTo>
                        <a:cubicBezTo>
                          <a:pt x="2296" y="164792"/>
                          <a:pt x="-6436" y="61605"/>
                          <a:pt x="8910" y="40438"/>
                        </a:cubicBezTo>
                        <a:cubicBezTo>
                          <a:pt x="24256" y="19271"/>
                          <a:pt x="11821" y="47846"/>
                          <a:pt x="96223" y="43613"/>
                        </a:cubicBezTo>
                        <a:cubicBezTo>
                          <a:pt x="180625" y="39380"/>
                          <a:pt x="476429" y="22182"/>
                          <a:pt x="515323" y="15038"/>
                        </a:cubicBezTo>
                        <a:cubicBezTo>
                          <a:pt x="554217" y="7894"/>
                          <a:pt x="409754" y="-2954"/>
                          <a:pt x="329585" y="750"/>
                        </a:cubicBezTo>
                        <a:cubicBezTo>
                          <a:pt x="249416" y="4454"/>
                          <a:pt x="85904" y="24827"/>
                          <a:pt x="34310" y="37263"/>
                        </a:cubicBezTo>
                        <a:cubicBezTo>
                          <a:pt x="-17284" y="49698"/>
                          <a:pt x="26902" y="55784"/>
                          <a:pt x="20023" y="75363"/>
                        </a:cubicBezTo>
                        <a:cubicBezTo>
                          <a:pt x="13144" y="94942"/>
                          <a:pt x="6000" y="176434"/>
                          <a:pt x="4148" y="1706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1" name="フリーフォーム: 図形 1060">
                    <a:extLst>
                      <a:ext uri="{FF2B5EF4-FFF2-40B4-BE49-F238E27FC236}">
                        <a16:creationId xmlns:a16="http://schemas.microsoft.com/office/drawing/2014/main" id="{A9F58879-7714-4D60-97FF-A679A8F87CB7}"/>
                      </a:ext>
                    </a:extLst>
                  </p:cNvPr>
                  <p:cNvSpPr/>
                  <p:nvPr/>
                </p:nvSpPr>
                <p:spPr>
                  <a:xfrm>
                    <a:off x="6376781" y="1039841"/>
                    <a:ext cx="371182" cy="27008"/>
                  </a:xfrm>
                  <a:custGeom>
                    <a:avLst/>
                    <a:gdLst>
                      <a:gd name="connsiteX0" fmla="*/ 207 w 371182"/>
                      <a:gd name="connsiteY0" fmla="*/ 1559 h 27008"/>
                      <a:gd name="connsiteX1" fmla="*/ 147844 w 371182"/>
                      <a:gd name="connsiteY1" fmla="*/ 26959 h 27008"/>
                      <a:gd name="connsiteX2" fmla="*/ 366919 w 371182"/>
                      <a:gd name="connsiteY2" fmla="*/ 7909 h 27008"/>
                      <a:gd name="connsiteX3" fmla="*/ 279607 w 371182"/>
                      <a:gd name="connsiteY3" fmla="*/ 3147 h 27008"/>
                      <a:gd name="connsiteX4" fmla="*/ 119269 w 371182"/>
                      <a:gd name="connsiteY4" fmla="*/ 3147 h 27008"/>
                      <a:gd name="connsiteX5" fmla="*/ 207 w 371182"/>
                      <a:gd name="connsiteY5" fmla="*/ 1559 h 27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1182" h="27008">
                        <a:moveTo>
                          <a:pt x="207" y="1559"/>
                        </a:moveTo>
                        <a:cubicBezTo>
                          <a:pt x="4969" y="5528"/>
                          <a:pt x="86725" y="25901"/>
                          <a:pt x="147844" y="26959"/>
                        </a:cubicBezTo>
                        <a:cubicBezTo>
                          <a:pt x="208963" y="28017"/>
                          <a:pt x="344959" y="11878"/>
                          <a:pt x="366919" y="7909"/>
                        </a:cubicBezTo>
                        <a:cubicBezTo>
                          <a:pt x="388880" y="3940"/>
                          <a:pt x="320882" y="3941"/>
                          <a:pt x="279607" y="3147"/>
                        </a:cubicBezTo>
                        <a:cubicBezTo>
                          <a:pt x="238332" y="2353"/>
                          <a:pt x="164777" y="3941"/>
                          <a:pt x="119269" y="3147"/>
                        </a:cubicBezTo>
                        <a:cubicBezTo>
                          <a:pt x="73761" y="2353"/>
                          <a:pt x="-4555" y="-2410"/>
                          <a:pt x="207" y="155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2" name="フリーフォーム: 図形 1061">
                    <a:extLst>
                      <a:ext uri="{FF2B5EF4-FFF2-40B4-BE49-F238E27FC236}">
                        <a16:creationId xmlns:a16="http://schemas.microsoft.com/office/drawing/2014/main" id="{31A9E33C-3346-4885-BC31-930BA0842807}"/>
                      </a:ext>
                    </a:extLst>
                  </p:cNvPr>
                  <p:cNvSpPr/>
                  <p:nvPr/>
                </p:nvSpPr>
                <p:spPr>
                  <a:xfrm>
                    <a:off x="6370638" y="1071563"/>
                    <a:ext cx="475734" cy="24206"/>
                  </a:xfrm>
                  <a:custGeom>
                    <a:avLst/>
                    <a:gdLst>
                      <a:gd name="connsiteX0" fmla="*/ 0 w 475734"/>
                      <a:gd name="connsiteY0" fmla="*/ 0 h 24206"/>
                      <a:gd name="connsiteX1" fmla="*/ 179387 w 475734"/>
                      <a:gd name="connsiteY1" fmla="*/ 22225 h 24206"/>
                      <a:gd name="connsiteX2" fmla="*/ 469900 w 475734"/>
                      <a:gd name="connsiteY2" fmla="*/ 22225 h 24206"/>
                      <a:gd name="connsiteX3" fmla="*/ 381000 w 475734"/>
                      <a:gd name="connsiteY3" fmla="*/ 14287 h 24206"/>
                      <a:gd name="connsiteX4" fmla="*/ 295275 w 475734"/>
                      <a:gd name="connsiteY4" fmla="*/ 11112 h 24206"/>
                      <a:gd name="connsiteX5" fmla="*/ 0 w 475734"/>
                      <a:gd name="connsiteY5" fmla="*/ 0 h 2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5734" h="24206">
                        <a:moveTo>
                          <a:pt x="0" y="0"/>
                        </a:moveTo>
                        <a:cubicBezTo>
                          <a:pt x="50535" y="9260"/>
                          <a:pt x="101070" y="18521"/>
                          <a:pt x="179387" y="22225"/>
                        </a:cubicBezTo>
                        <a:cubicBezTo>
                          <a:pt x="257704" y="25929"/>
                          <a:pt x="436298" y="23548"/>
                          <a:pt x="469900" y="22225"/>
                        </a:cubicBezTo>
                        <a:cubicBezTo>
                          <a:pt x="503502" y="20902"/>
                          <a:pt x="381000" y="14287"/>
                          <a:pt x="381000" y="14287"/>
                        </a:cubicBezTo>
                        <a:cubicBezTo>
                          <a:pt x="351896" y="12435"/>
                          <a:pt x="295275" y="11112"/>
                          <a:pt x="295275" y="1111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3" name="フリーフォーム: 図形 1062">
                    <a:extLst>
                      <a:ext uri="{FF2B5EF4-FFF2-40B4-BE49-F238E27FC236}">
                        <a16:creationId xmlns:a16="http://schemas.microsoft.com/office/drawing/2014/main" id="{DA3419ED-CE41-4937-A903-02CBB30EE7C9}"/>
                      </a:ext>
                    </a:extLst>
                  </p:cNvPr>
                  <p:cNvSpPr/>
                  <p:nvPr/>
                </p:nvSpPr>
                <p:spPr>
                  <a:xfrm>
                    <a:off x="6820311" y="914319"/>
                    <a:ext cx="91854" cy="159088"/>
                  </a:xfrm>
                  <a:custGeom>
                    <a:avLst/>
                    <a:gdLst>
                      <a:gd name="connsiteX0" fmla="*/ 5939 w 91854"/>
                      <a:gd name="connsiteY0" fmla="*/ 81 h 159088"/>
                      <a:gd name="connsiteX1" fmla="*/ 66264 w 91854"/>
                      <a:gd name="connsiteY1" fmla="*/ 63581 h 159088"/>
                      <a:gd name="connsiteX2" fmla="*/ 13877 w 91854"/>
                      <a:gd name="connsiteY2" fmla="*/ 155656 h 159088"/>
                      <a:gd name="connsiteX3" fmla="*/ 5939 w 91854"/>
                      <a:gd name="connsiteY3" fmla="*/ 133431 h 159088"/>
                      <a:gd name="connsiteX4" fmla="*/ 91664 w 91854"/>
                      <a:gd name="connsiteY4" fmla="*/ 76281 h 159088"/>
                      <a:gd name="connsiteX5" fmla="*/ 5939 w 91854"/>
                      <a:gd name="connsiteY5" fmla="*/ 81 h 159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854" h="159088">
                        <a:moveTo>
                          <a:pt x="5939" y="81"/>
                        </a:moveTo>
                        <a:cubicBezTo>
                          <a:pt x="1706" y="-2036"/>
                          <a:pt x="64941" y="37652"/>
                          <a:pt x="66264" y="63581"/>
                        </a:cubicBezTo>
                        <a:cubicBezTo>
                          <a:pt x="67587" y="89510"/>
                          <a:pt x="23931" y="144014"/>
                          <a:pt x="13877" y="155656"/>
                        </a:cubicBezTo>
                        <a:cubicBezTo>
                          <a:pt x="3823" y="167298"/>
                          <a:pt x="-7025" y="146660"/>
                          <a:pt x="5939" y="133431"/>
                        </a:cubicBezTo>
                        <a:cubicBezTo>
                          <a:pt x="18903" y="120202"/>
                          <a:pt x="86902" y="93214"/>
                          <a:pt x="91664" y="76281"/>
                        </a:cubicBezTo>
                        <a:cubicBezTo>
                          <a:pt x="96426" y="59348"/>
                          <a:pt x="10172" y="2198"/>
                          <a:pt x="5939" y="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4" name="フリーフォーム: 図形 1063">
                    <a:extLst>
                      <a:ext uri="{FF2B5EF4-FFF2-40B4-BE49-F238E27FC236}">
                        <a16:creationId xmlns:a16="http://schemas.microsoft.com/office/drawing/2014/main" id="{5D70E91B-B7DB-4C73-B1F7-3ECA31B130EA}"/>
                      </a:ext>
                    </a:extLst>
                  </p:cNvPr>
                  <p:cNvSpPr/>
                  <p:nvPr/>
                </p:nvSpPr>
                <p:spPr>
                  <a:xfrm>
                    <a:off x="6691118" y="1960451"/>
                    <a:ext cx="95473" cy="219308"/>
                  </a:xfrm>
                  <a:custGeom>
                    <a:avLst/>
                    <a:gdLst>
                      <a:gd name="connsiteX0" fmla="*/ 95445 w 95473"/>
                      <a:gd name="connsiteY0" fmla="*/ 8049 h 219308"/>
                      <a:gd name="connsiteX1" fmla="*/ 33532 w 95473"/>
                      <a:gd name="connsiteY1" fmla="*/ 181087 h 219308"/>
                      <a:gd name="connsiteX2" fmla="*/ 195 w 95473"/>
                      <a:gd name="connsiteY2" fmla="*/ 214424 h 219308"/>
                      <a:gd name="connsiteX3" fmla="*/ 47820 w 95473"/>
                      <a:gd name="connsiteY3" fmla="*/ 106474 h 219308"/>
                      <a:gd name="connsiteX4" fmla="*/ 41470 w 95473"/>
                      <a:gd name="connsiteY4" fmla="*/ 35037 h 219308"/>
                      <a:gd name="connsiteX5" fmla="*/ 95445 w 95473"/>
                      <a:gd name="connsiteY5" fmla="*/ 8049 h 219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473" h="219308">
                        <a:moveTo>
                          <a:pt x="95445" y="8049"/>
                        </a:moveTo>
                        <a:cubicBezTo>
                          <a:pt x="94122" y="32390"/>
                          <a:pt x="49407" y="146691"/>
                          <a:pt x="33532" y="181087"/>
                        </a:cubicBezTo>
                        <a:cubicBezTo>
                          <a:pt x="17657" y="215483"/>
                          <a:pt x="-2186" y="226859"/>
                          <a:pt x="195" y="214424"/>
                        </a:cubicBezTo>
                        <a:cubicBezTo>
                          <a:pt x="2576" y="201989"/>
                          <a:pt x="40941" y="136372"/>
                          <a:pt x="47820" y="106474"/>
                        </a:cubicBezTo>
                        <a:cubicBezTo>
                          <a:pt x="54699" y="76576"/>
                          <a:pt x="30622" y="49060"/>
                          <a:pt x="41470" y="35037"/>
                        </a:cubicBezTo>
                        <a:cubicBezTo>
                          <a:pt x="52318" y="21014"/>
                          <a:pt x="96768" y="-16292"/>
                          <a:pt x="95445" y="80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5" name="フリーフォーム: 図形 1064">
                    <a:extLst>
                      <a:ext uri="{FF2B5EF4-FFF2-40B4-BE49-F238E27FC236}">
                        <a16:creationId xmlns:a16="http://schemas.microsoft.com/office/drawing/2014/main" id="{0ED6E471-6847-436B-B863-3BF43A102F65}"/>
                      </a:ext>
                    </a:extLst>
                  </p:cNvPr>
                  <p:cNvSpPr/>
                  <p:nvPr/>
                </p:nvSpPr>
                <p:spPr>
                  <a:xfrm>
                    <a:off x="6214642" y="2163619"/>
                    <a:ext cx="479170" cy="362287"/>
                  </a:xfrm>
                  <a:custGeom>
                    <a:avLst/>
                    <a:gdLst>
                      <a:gd name="connsiteX0" fmla="*/ 478258 w 479170"/>
                      <a:gd name="connsiteY0" fmla="*/ 144 h 362287"/>
                      <a:gd name="connsiteX1" fmla="*/ 260771 w 479170"/>
                      <a:gd name="connsiteY1" fmla="*/ 212869 h 362287"/>
                      <a:gd name="connsiteX2" fmla="*/ 421 w 479170"/>
                      <a:gd name="connsiteY2" fmla="*/ 362094 h 362287"/>
                      <a:gd name="connsiteX3" fmla="*/ 324271 w 479170"/>
                      <a:gd name="connsiteY3" fmla="*/ 182706 h 362287"/>
                      <a:gd name="connsiteX4" fmla="*/ 478258 w 479170"/>
                      <a:gd name="connsiteY4" fmla="*/ 144 h 36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170" h="362287">
                        <a:moveTo>
                          <a:pt x="478258" y="144"/>
                        </a:moveTo>
                        <a:cubicBezTo>
                          <a:pt x="467675" y="5171"/>
                          <a:pt x="340410" y="152544"/>
                          <a:pt x="260771" y="212869"/>
                        </a:cubicBezTo>
                        <a:cubicBezTo>
                          <a:pt x="181131" y="273194"/>
                          <a:pt x="-10162" y="367121"/>
                          <a:pt x="421" y="362094"/>
                        </a:cubicBezTo>
                        <a:cubicBezTo>
                          <a:pt x="11004" y="357067"/>
                          <a:pt x="243044" y="243296"/>
                          <a:pt x="324271" y="182706"/>
                        </a:cubicBezTo>
                        <a:cubicBezTo>
                          <a:pt x="405498" y="122116"/>
                          <a:pt x="488841" y="-4883"/>
                          <a:pt x="478258" y="1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6" name="フリーフォーム: 図形 1065">
                    <a:extLst>
                      <a:ext uri="{FF2B5EF4-FFF2-40B4-BE49-F238E27FC236}">
                        <a16:creationId xmlns:a16="http://schemas.microsoft.com/office/drawing/2014/main" id="{206FC71A-FA69-447E-90C9-815EF799BE75}"/>
                      </a:ext>
                    </a:extLst>
                  </p:cNvPr>
                  <p:cNvSpPr/>
                  <p:nvPr/>
                </p:nvSpPr>
                <p:spPr>
                  <a:xfrm>
                    <a:off x="5799129" y="1699934"/>
                    <a:ext cx="236551" cy="492025"/>
                  </a:xfrm>
                  <a:custGeom>
                    <a:avLst/>
                    <a:gdLst>
                      <a:gd name="connsiteX0" fmla="*/ 236546 w 236551"/>
                      <a:gd name="connsiteY0" fmla="*/ 81241 h 492025"/>
                      <a:gd name="connsiteX1" fmla="*/ 192096 w 236551"/>
                      <a:gd name="connsiteY1" fmla="*/ 282854 h 492025"/>
                      <a:gd name="connsiteX2" fmla="*/ 200034 w 236551"/>
                      <a:gd name="connsiteY2" fmla="*/ 427316 h 492025"/>
                      <a:gd name="connsiteX3" fmla="*/ 225434 w 236551"/>
                      <a:gd name="connsiteY3" fmla="*/ 489229 h 492025"/>
                      <a:gd name="connsiteX4" fmla="*/ 184159 w 236551"/>
                      <a:gd name="connsiteY4" fmla="*/ 343179 h 492025"/>
                      <a:gd name="connsiteX5" fmla="*/ 163521 w 236551"/>
                      <a:gd name="connsiteY5" fmla="*/ 197129 h 492025"/>
                      <a:gd name="connsiteX6" fmla="*/ 9 w 236551"/>
                      <a:gd name="connsiteY6" fmla="*/ 279 h 492025"/>
                      <a:gd name="connsiteX7" fmla="*/ 171459 w 236551"/>
                      <a:gd name="connsiteY7" fmla="*/ 154266 h 492025"/>
                      <a:gd name="connsiteX8" fmla="*/ 188921 w 236551"/>
                      <a:gd name="connsiteY8" fmla="*/ 174904 h 492025"/>
                      <a:gd name="connsiteX9" fmla="*/ 236546 w 236551"/>
                      <a:gd name="connsiteY9" fmla="*/ 81241 h 49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6551" h="492025">
                        <a:moveTo>
                          <a:pt x="236546" y="81241"/>
                        </a:moveTo>
                        <a:cubicBezTo>
                          <a:pt x="237075" y="99233"/>
                          <a:pt x="198181" y="225175"/>
                          <a:pt x="192096" y="282854"/>
                        </a:cubicBezTo>
                        <a:cubicBezTo>
                          <a:pt x="186011" y="340533"/>
                          <a:pt x="194478" y="392920"/>
                          <a:pt x="200034" y="427316"/>
                        </a:cubicBezTo>
                        <a:cubicBezTo>
                          <a:pt x="205590" y="461712"/>
                          <a:pt x="228080" y="503252"/>
                          <a:pt x="225434" y="489229"/>
                        </a:cubicBezTo>
                        <a:cubicBezTo>
                          <a:pt x="222788" y="475206"/>
                          <a:pt x="194478" y="391862"/>
                          <a:pt x="184159" y="343179"/>
                        </a:cubicBezTo>
                        <a:cubicBezTo>
                          <a:pt x="173840" y="294496"/>
                          <a:pt x="194213" y="254279"/>
                          <a:pt x="163521" y="197129"/>
                        </a:cubicBezTo>
                        <a:cubicBezTo>
                          <a:pt x="132829" y="139979"/>
                          <a:pt x="-1314" y="7423"/>
                          <a:pt x="9" y="279"/>
                        </a:cubicBezTo>
                        <a:cubicBezTo>
                          <a:pt x="1332" y="-6865"/>
                          <a:pt x="139974" y="125162"/>
                          <a:pt x="171459" y="154266"/>
                        </a:cubicBezTo>
                        <a:cubicBezTo>
                          <a:pt x="202944" y="183370"/>
                          <a:pt x="180984" y="184958"/>
                          <a:pt x="188921" y="174904"/>
                        </a:cubicBezTo>
                        <a:cubicBezTo>
                          <a:pt x="196858" y="164850"/>
                          <a:pt x="236017" y="63249"/>
                          <a:pt x="236546" y="8124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7" name="フリーフォーム: 図形 1066">
                    <a:extLst>
                      <a:ext uri="{FF2B5EF4-FFF2-40B4-BE49-F238E27FC236}">
                        <a16:creationId xmlns:a16="http://schemas.microsoft.com/office/drawing/2014/main" id="{4DB0967D-4A10-4337-89EB-339A47305199}"/>
                      </a:ext>
                    </a:extLst>
                  </p:cNvPr>
                  <p:cNvSpPr/>
                  <p:nvPr/>
                </p:nvSpPr>
                <p:spPr>
                  <a:xfrm>
                    <a:off x="6006135" y="2213106"/>
                    <a:ext cx="207771" cy="335684"/>
                  </a:xfrm>
                  <a:custGeom>
                    <a:avLst/>
                    <a:gdLst>
                      <a:gd name="connsiteX0" fmla="*/ 8903 w 207771"/>
                      <a:gd name="connsiteY0" fmla="*/ 3044 h 335684"/>
                      <a:gd name="connsiteX1" fmla="*/ 26365 w 207771"/>
                      <a:gd name="connsiteY1" fmla="*/ 104644 h 335684"/>
                      <a:gd name="connsiteX2" fmla="*/ 196228 w 207771"/>
                      <a:gd name="connsiteY2" fmla="*/ 328482 h 335684"/>
                      <a:gd name="connsiteX3" fmla="*/ 183528 w 207771"/>
                      <a:gd name="connsiteY3" fmla="*/ 274507 h 335684"/>
                      <a:gd name="connsiteX4" fmla="*/ 110503 w 207771"/>
                      <a:gd name="connsiteY4" fmla="*/ 212594 h 335684"/>
                      <a:gd name="connsiteX5" fmla="*/ 8903 w 207771"/>
                      <a:gd name="connsiteY5" fmla="*/ 3044 h 335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771" h="335684">
                        <a:moveTo>
                          <a:pt x="8903" y="3044"/>
                        </a:moveTo>
                        <a:cubicBezTo>
                          <a:pt x="-5120" y="-14948"/>
                          <a:pt x="-4856" y="50404"/>
                          <a:pt x="26365" y="104644"/>
                        </a:cubicBezTo>
                        <a:cubicBezTo>
                          <a:pt x="57586" y="158884"/>
                          <a:pt x="170034" y="300171"/>
                          <a:pt x="196228" y="328482"/>
                        </a:cubicBezTo>
                        <a:cubicBezTo>
                          <a:pt x="222422" y="356793"/>
                          <a:pt x="197815" y="293822"/>
                          <a:pt x="183528" y="274507"/>
                        </a:cubicBezTo>
                        <a:cubicBezTo>
                          <a:pt x="169241" y="255192"/>
                          <a:pt x="139607" y="256250"/>
                          <a:pt x="110503" y="212594"/>
                        </a:cubicBezTo>
                        <a:cubicBezTo>
                          <a:pt x="81399" y="168938"/>
                          <a:pt x="22926" y="21036"/>
                          <a:pt x="8903" y="30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9" name="フリーフォーム: 図形 1068">
                    <a:extLst>
                      <a:ext uri="{FF2B5EF4-FFF2-40B4-BE49-F238E27FC236}">
                        <a16:creationId xmlns:a16="http://schemas.microsoft.com/office/drawing/2014/main" id="{DE835A84-C92E-4AD1-9641-10D06DBDBE81}"/>
                      </a:ext>
                    </a:extLst>
                  </p:cNvPr>
                  <p:cNvSpPr/>
                  <p:nvPr/>
                </p:nvSpPr>
                <p:spPr>
                  <a:xfrm>
                    <a:off x="6097856" y="1266363"/>
                    <a:ext cx="152115" cy="242156"/>
                  </a:xfrm>
                  <a:custGeom>
                    <a:avLst/>
                    <a:gdLst>
                      <a:gd name="connsiteX0" fmla="*/ 147369 w 152115"/>
                      <a:gd name="connsiteY0" fmla="*/ 2050 h 242156"/>
                      <a:gd name="connsiteX1" fmla="*/ 88632 w 152115"/>
                      <a:gd name="connsiteY1" fmla="*/ 113175 h 242156"/>
                      <a:gd name="connsiteX2" fmla="*/ 150544 w 152115"/>
                      <a:gd name="connsiteY2" fmla="*/ 241762 h 242156"/>
                      <a:gd name="connsiteX3" fmla="*/ 9257 w 152115"/>
                      <a:gd name="connsiteY3" fmla="*/ 149687 h 242156"/>
                      <a:gd name="connsiteX4" fmla="*/ 25132 w 152115"/>
                      <a:gd name="connsiteY4" fmla="*/ 48087 h 242156"/>
                      <a:gd name="connsiteX5" fmla="*/ 147369 w 152115"/>
                      <a:gd name="connsiteY5" fmla="*/ 2050 h 242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115" h="242156">
                        <a:moveTo>
                          <a:pt x="147369" y="2050"/>
                        </a:moveTo>
                        <a:cubicBezTo>
                          <a:pt x="157952" y="12898"/>
                          <a:pt x="88103" y="73223"/>
                          <a:pt x="88632" y="113175"/>
                        </a:cubicBezTo>
                        <a:cubicBezTo>
                          <a:pt x="89161" y="153127"/>
                          <a:pt x="163773" y="235677"/>
                          <a:pt x="150544" y="241762"/>
                        </a:cubicBezTo>
                        <a:cubicBezTo>
                          <a:pt x="137315" y="247847"/>
                          <a:pt x="30159" y="181966"/>
                          <a:pt x="9257" y="149687"/>
                        </a:cubicBezTo>
                        <a:cubicBezTo>
                          <a:pt x="-11645" y="117408"/>
                          <a:pt x="6876" y="70312"/>
                          <a:pt x="25132" y="48087"/>
                        </a:cubicBezTo>
                        <a:cubicBezTo>
                          <a:pt x="43388" y="25862"/>
                          <a:pt x="136786" y="-8798"/>
                          <a:pt x="147369" y="205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: 図形 1069">
                    <a:extLst>
                      <a:ext uri="{FF2B5EF4-FFF2-40B4-BE49-F238E27FC236}">
                        <a16:creationId xmlns:a16="http://schemas.microsoft.com/office/drawing/2014/main" id="{563E8864-F3E0-4BA3-8159-856B1885CA3B}"/>
                      </a:ext>
                    </a:extLst>
                  </p:cNvPr>
                  <p:cNvSpPr/>
                  <p:nvPr/>
                </p:nvSpPr>
                <p:spPr>
                  <a:xfrm>
                    <a:off x="6159736" y="1531529"/>
                    <a:ext cx="34725" cy="145962"/>
                  </a:xfrm>
                  <a:custGeom>
                    <a:avLst/>
                    <a:gdLst>
                      <a:gd name="connsiteX0" fmla="*/ 7702 w 34725"/>
                      <a:gd name="connsiteY0" fmla="*/ 1996 h 145962"/>
                      <a:gd name="connsiteX1" fmla="*/ 34689 w 34725"/>
                      <a:gd name="connsiteY1" fmla="*/ 144871 h 145962"/>
                      <a:gd name="connsiteX2" fmla="*/ 1352 w 34725"/>
                      <a:gd name="connsiteY2" fmla="*/ 65496 h 145962"/>
                      <a:gd name="connsiteX3" fmla="*/ 7702 w 34725"/>
                      <a:gd name="connsiteY3" fmla="*/ 1996 h 145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25" h="145962">
                        <a:moveTo>
                          <a:pt x="7702" y="1996"/>
                        </a:moveTo>
                        <a:cubicBezTo>
                          <a:pt x="13258" y="15225"/>
                          <a:pt x="35747" y="134288"/>
                          <a:pt x="34689" y="144871"/>
                        </a:cubicBezTo>
                        <a:cubicBezTo>
                          <a:pt x="33631" y="155454"/>
                          <a:pt x="5056" y="86134"/>
                          <a:pt x="1352" y="65496"/>
                        </a:cubicBezTo>
                        <a:cubicBezTo>
                          <a:pt x="-2352" y="44858"/>
                          <a:pt x="2146" y="-11233"/>
                          <a:pt x="7702" y="199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1" name="フリーフォーム: 図形 1070">
                    <a:extLst>
                      <a:ext uri="{FF2B5EF4-FFF2-40B4-BE49-F238E27FC236}">
                        <a16:creationId xmlns:a16="http://schemas.microsoft.com/office/drawing/2014/main" id="{5803FB47-E887-45E7-8EFE-2299F802033B}"/>
                      </a:ext>
                    </a:extLst>
                  </p:cNvPr>
                  <p:cNvSpPr/>
                  <p:nvPr/>
                </p:nvSpPr>
                <p:spPr>
                  <a:xfrm>
                    <a:off x="6120981" y="1549280"/>
                    <a:ext cx="43300" cy="140466"/>
                  </a:xfrm>
                  <a:custGeom>
                    <a:avLst/>
                    <a:gdLst>
                      <a:gd name="connsiteX0" fmla="*/ 419 w 43300"/>
                      <a:gd name="connsiteY0" fmla="*/ 120 h 140466"/>
                      <a:gd name="connsiteX1" fmla="*/ 21057 w 43300"/>
                      <a:gd name="connsiteY1" fmla="*/ 109658 h 140466"/>
                      <a:gd name="connsiteX2" fmla="*/ 14707 w 43300"/>
                      <a:gd name="connsiteY2" fmla="*/ 139820 h 140466"/>
                      <a:gd name="connsiteX3" fmla="*/ 43282 w 43300"/>
                      <a:gd name="connsiteY3" fmla="*/ 89020 h 140466"/>
                      <a:gd name="connsiteX4" fmla="*/ 419 w 43300"/>
                      <a:gd name="connsiteY4" fmla="*/ 120 h 14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00" h="140466">
                        <a:moveTo>
                          <a:pt x="419" y="120"/>
                        </a:moveTo>
                        <a:cubicBezTo>
                          <a:pt x="-3285" y="3560"/>
                          <a:pt x="18676" y="86375"/>
                          <a:pt x="21057" y="109658"/>
                        </a:cubicBezTo>
                        <a:cubicBezTo>
                          <a:pt x="23438" y="132941"/>
                          <a:pt x="11003" y="143260"/>
                          <a:pt x="14707" y="139820"/>
                        </a:cubicBezTo>
                        <a:cubicBezTo>
                          <a:pt x="18411" y="136380"/>
                          <a:pt x="44076" y="110187"/>
                          <a:pt x="43282" y="89020"/>
                        </a:cubicBezTo>
                        <a:cubicBezTo>
                          <a:pt x="42488" y="67853"/>
                          <a:pt x="4123" y="-3320"/>
                          <a:pt x="419" y="12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2" name="フリーフォーム: 図形 1071">
                    <a:extLst>
                      <a:ext uri="{FF2B5EF4-FFF2-40B4-BE49-F238E27FC236}">
                        <a16:creationId xmlns:a16="http://schemas.microsoft.com/office/drawing/2014/main" id="{BC14649A-EB97-4798-B815-CD59BCC6621D}"/>
                      </a:ext>
                    </a:extLst>
                  </p:cNvPr>
                  <p:cNvSpPr/>
                  <p:nvPr/>
                </p:nvSpPr>
                <p:spPr>
                  <a:xfrm>
                    <a:off x="6100762" y="1554957"/>
                    <a:ext cx="118462" cy="275440"/>
                  </a:xfrm>
                  <a:custGeom>
                    <a:avLst/>
                    <a:gdLst>
                      <a:gd name="connsiteX0" fmla="*/ 47626 w 118462"/>
                      <a:gd name="connsiteY0" fmla="*/ 5556 h 275440"/>
                      <a:gd name="connsiteX1" fmla="*/ 117476 w 118462"/>
                      <a:gd name="connsiteY1" fmla="*/ 180181 h 275440"/>
                      <a:gd name="connsiteX2" fmla="*/ 85726 w 118462"/>
                      <a:gd name="connsiteY2" fmla="*/ 275431 h 275440"/>
                      <a:gd name="connsiteX3" fmla="*/ 44451 w 118462"/>
                      <a:gd name="connsiteY3" fmla="*/ 175418 h 275440"/>
                      <a:gd name="connsiteX4" fmla="*/ 1 w 118462"/>
                      <a:gd name="connsiteY4" fmla="*/ 54768 h 275440"/>
                      <a:gd name="connsiteX5" fmla="*/ 47626 w 118462"/>
                      <a:gd name="connsiteY5" fmla="*/ 5556 h 27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462" h="275440">
                        <a:moveTo>
                          <a:pt x="47626" y="5556"/>
                        </a:moveTo>
                        <a:cubicBezTo>
                          <a:pt x="67205" y="26458"/>
                          <a:pt x="111126" y="135202"/>
                          <a:pt x="117476" y="180181"/>
                        </a:cubicBezTo>
                        <a:cubicBezTo>
                          <a:pt x="123826" y="225160"/>
                          <a:pt x="97897" y="276225"/>
                          <a:pt x="85726" y="275431"/>
                        </a:cubicBezTo>
                        <a:cubicBezTo>
                          <a:pt x="73555" y="274637"/>
                          <a:pt x="58738" y="212195"/>
                          <a:pt x="44451" y="175418"/>
                        </a:cubicBezTo>
                        <a:cubicBezTo>
                          <a:pt x="30164" y="138641"/>
                          <a:pt x="266" y="82020"/>
                          <a:pt x="1" y="54768"/>
                        </a:cubicBezTo>
                        <a:cubicBezTo>
                          <a:pt x="-264" y="27516"/>
                          <a:pt x="28047" y="-15346"/>
                          <a:pt x="47626" y="55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3" name="フリーフォーム: 図形 1072">
                    <a:extLst>
                      <a:ext uri="{FF2B5EF4-FFF2-40B4-BE49-F238E27FC236}">
                        <a16:creationId xmlns:a16="http://schemas.microsoft.com/office/drawing/2014/main" id="{65DECA17-7635-439B-B770-255EB2598A60}"/>
                      </a:ext>
                    </a:extLst>
                  </p:cNvPr>
                  <p:cNvSpPr/>
                  <p:nvPr/>
                </p:nvSpPr>
                <p:spPr>
                  <a:xfrm>
                    <a:off x="6149973" y="1324066"/>
                    <a:ext cx="252493" cy="208011"/>
                  </a:xfrm>
                  <a:custGeom>
                    <a:avLst/>
                    <a:gdLst>
                      <a:gd name="connsiteX0" fmla="*/ 84140 w 252493"/>
                      <a:gd name="connsiteY0" fmla="*/ 3084 h 208011"/>
                      <a:gd name="connsiteX1" fmla="*/ 212727 w 252493"/>
                      <a:gd name="connsiteY1" fmla="*/ 147547 h 208011"/>
                      <a:gd name="connsiteX2" fmla="*/ 252415 w 252493"/>
                      <a:gd name="connsiteY2" fmla="*/ 206284 h 208011"/>
                      <a:gd name="connsiteX3" fmla="*/ 214315 w 252493"/>
                      <a:gd name="connsiteY3" fmla="*/ 190409 h 208011"/>
                      <a:gd name="connsiteX4" fmla="*/ 12702 w 252493"/>
                      <a:gd name="connsiteY4" fmla="*/ 169772 h 208011"/>
                      <a:gd name="connsiteX5" fmla="*/ 73027 w 252493"/>
                      <a:gd name="connsiteY5" fmla="*/ 152309 h 208011"/>
                      <a:gd name="connsiteX6" fmla="*/ 2 w 252493"/>
                      <a:gd name="connsiteY6" fmla="*/ 55472 h 208011"/>
                      <a:gd name="connsiteX7" fmla="*/ 84140 w 252493"/>
                      <a:gd name="connsiteY7" fmla="*/ 3084 h 208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2493" h="208011">
                        <a:moveTo>
                          <a:pt x="84140" y="3084"/>
                        </a:moveTo>
                        <a:cubicBezTo>
                          <a:pt x="119594" y="18430"/>
                          <a:pt x="184681" y="113680"/>
                          <a:pt x="212727" y="147547"/>
                        </a:cubicBezTo>
                        <a:cubicBezTo>
                          <a:pt x="240773" y="181414"/>
                          <a:pt x="252150" y="199140"/>
                          <a:pt x="252415" y="206284"/>
                        </a:cubicBezTo>
                        <a:cubicBezTo>
                          <a:pt x="252680" y="213428"/>
                          <a:pt x="254267" y="196494"/>
                          <a:pt x="214315" y="190409"/>
                        </a:cubicBezTo>
                        <a:cubicBezTo>
                          <a:pt x="174363" y="184324"/>
                          <a:pt x="36250" y="176122"/>
                          <a:pt x="12702" y="169772"/>
                        </a:cubicBezTo>
                        <a:cubicBezTo>
                          <a:pt x="-10846" y="163422"/>
                          <a:pt x="75144" y="171359"/>
                          <a:pt x="73027" y="152309"/>
                        </a:cubicBezTo>
                        <a:cubicBezTo>
                          <a:pt x="70910" y="133259"/>
                          <a:pt x="-527" y="77432"/>
                          <a:pt x="2" y="55472"/>
                        </a:cubicBezTo>
                        <a:cubicBezTo>
                          <a:pt x="531" y="33512"/>
                          <a:pt x="48686" y="-12262"/>
                          <a:pt x="84140" y="308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4" name="フリーフォーム: 図形 1073">
                    <a:extLst>
                      <a:ext uri="{FF2B5EF4-FFF2-40B4-BE49-F238E27FC236}">
                        <a16:creationId xmlns:a16="http://schemas.microsoft.com/office/drawing/2014/main" id="{E3B207E0-A37A-46AB-9E33-D6ADC123E426}"/>
                      </a:ext>
                    </a:extLst>
                  </p:cNvPr>
                  <p:cNvSpPr/>
                  <p:nvPr/>
                </p:nvSpPr>
                <p:spPr>
                  <a:xfrm>
                    <a:off x="6156778" y="1534173"/>
                    <a:ext cx="539727" cy="374228"/>
                  </a:xfrm>
                  <a:custGeom>
                    <a:avLst/>
                    <a:gdLst>
                      <a:gd name="connsiteX0" fmla="*/ 17010 w 539727"/>
                      <a:gd name="connsiteY0" fmla="*/ 940 h 374228"/>
                      <a:gd name="connsiteX1" fmla="*/ 307522 w 539727"/>
                      <a:gd name="connsiteY1" fmla="*/ 45390 h 374228"/>
                      <a:gd name="connsiteX2" fmla="*/ 240847 w 539727"/>
                      <a:gd name="connsiteY2" fmla="*/ 81902 h 374228"/>
                      <a:gd name="connsiteX3" fmla="*/ 277360 w 539727"/>
                      <a:gd name="connsiteY3" fmla="*/ 181915 h 374228"/>
                      <a:gd name="connsiteX4" fmla="*/ 259897 w 539727"/>
                      <a:gd name="connsiteY4" fmla="*/ 207315 h 374228"/>
                      <a:gd name="connsiteX5" fmla="*/ 242435 w 539727"/>
                      <a:gd name="connsiteY5" fmla="*/ 262877 h 374228"/>
                      <a:gd name="connsiteX6" fmla="*/ 539297 w 539727"/>
                      <a:gd name="connsiteY6" fmla="*/ 367652 h 374228"/>
                      <a:gd name="connsiteX7" fmla="*/ 301172 w 539727"/>
                      <a:gd name="connsiteY7" fmla="*/ 354952 h 374228"/>
                      <a:gd name="connsiteX8" fmla="*/ 9072 w 539727"/>
                      <a:gd name="connsiteY8" fmla="*/ 286690 h 374228"/>
                      <a:gd name="connsiteX9" fmla="*/ 112260 w 539727"/>
                      <a:gd name="connsiteY9" fmla="*/ 239065 h 374228"/>
                      <a:gd name="connsiteX10" fmla="*/ 43997 w 539727"/>
                      <a:gd name="connsiteY10" fmla="*/ 89840 h 374228"/>
                      <a:gd name="connsiteX11" fmla="*/ 17010 w 539727"/>
                      <a:gd name="connsiteY11" fmla="*/ 940 h 374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9727" h="374228">
                        <a:moveTo>
                          <a:pt x="17010" y="940"/>
                        </a:moveTo>
                        <a:cubicBezTo>
                          <a:pt x="60931" y="-6468"/>
                          <a:pt x="270216" y="31896"/>
                          <a:pt x="307522" y="45390"/>
                        </a:cubicBezTo>
                        <a:cubicBezTo>
                          <a:pt x="344828" y="58884"/>
                          <a:pt x="245874" y="59148"/>
                          <a:pt x="240847" y="81902"/>
                        </a:cubicBezTo>
                        <a:cubicBezTo>
                          <a:pt x="235820" y="104656"/>
                          <a:pt x="274185" y="161013"/>
                          <a:pt x="277360" y="181915"/>
                        </a:cubicBezTo>
                        <a:cubicBezTo>
                          <a:pt x="280535" y="202817"/>
                          <a:pt x="265718" y="193821"/>
                          <a:pt x="259897" y="207315"/>
                        </a:cubicBezTo>
                        <a:cubicBezTo>
                          <a:pt x="254076" y="220809"/>
                          <a:pt x="195868" y="236154"/>
                          <a:pt x="242435" y="262877"/>
                        </a:cubicBezTo>
                        <a:cubicBezTo>
                          <a:pt x="289002" y="289600"/>
                          <a:pt x="529508" y="352306"/>
                          <a:pt x="539297" y="367652"/>
                        </a:cubicBezTo>
                        <a:cubicBezTo>
                          <a:pt x="549086" y="382998"/>
                          <a:pt x="389543" y="368446"/>
                          <a:pt x="301172" y="354952"/>
                        </a:cubicBezTo>
                        <a:cubicBezTo>
                          <a:pt x="212801" y="341458"/>
                          <a:pt x="40557" y="306004"/>
                          <a:pt x="9072" y="286690"/>
                        </a:cubicBezTo>
                        <a:cubicBezTo>
                          <a:pt x="-22413" y="267376"/>
                          <a:pt x="106439" y="271873"/>
                          <a:pt x="112260" y="239065"/>
                        </a:cubicBezTo>
                        <a:cubicBezTo>
                          <a:pt x="118081" y="206257"/>
                          <a:pt x="43997" y="89840"/>
                          <a:pt x="43997" y="89840"/>
                        </a:cubicBezTo>
                        <a:cubicBezTo>
                          <a:pt x="26005" y="50946"/>
                          <a:pt x="-26911" y="8348"/>
                          <a:pt x="17010" y="94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5" name="フリーフォーム: 図形 1074">
                    <a:extLst>
                      <a:ext uri="{FF2B5EF4-FFF2-40B4-BE49-F238E27FC236}">
                        <a16:creationId xmlns:a16="http://schemas.microsoft.com/office/drawing/2014/main" id="{DD6F7BC5-6F96-4378-A0E6-68739F59378B}"/>
                      </a:ext>
                    </a:extLst>
                  </p:cNvPr>
                  <p:cNvSpPr/>
                  <p:nvPr/>
                </p:nvSpPr>
                <p:spPr>
                  <a:xfrm>
                    <a:off x="6525694" y="1555685"/>
                    <a:ext cx="267087" cy="80153"/>
                  </a:xfrm>
                  <a:custGeom>
                    <a:avLst/>
                    <a:gdLst>
                      <a:gd name="connsiteX0" fmla="*/ 519 w 267087"/>
                      <a:gd name="connsiteY0" fmla="*/ 23878 h 80153"/>
                      <a:gd name="connsiteX1" fmla="*/ 260869 w 267087"/>
                      <a:gd name="connsiteY1" fmla="*/ 65 h 80153"/>
                      <a:gd name="connsiteX2" fmla="*/ 178319 w 267087"/>
                      <a:gd name="connsiteY2" fmla="*/ 30228 h 80153"/>
                      <a:gd name="connsiteX3" fmla="*/ 94181 w 267087"/>
                      <a:gd name="connsiteY3" fmla="*/ 65153 h 80153"/>
                      <a:gd name="connsiteX4" fmla="*/ 191019 w 267087"/>
                      <a:gd name="connsiteY4" fmla="*/ 77853 h 80153"/>
                      <a:gd name="connsiteX5" fmla="*/ 519 w 267087"/>
                      <a:gd name="connsiteY5" fmla="*/ 23878 h 80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087" h="80153">
                        <a:moveTo>
                          <a:pt x="519" y="23878"/>
                        </a:moveTo>
                        <a:cubicBezTo>
                          <a:pt x="12161" y="10913"/>
                          <a:pt x="231236" y="-993"/>
                          <a:pt x="260869" y="65"/>
                        </a:cubicBezTo>
                        <a:cubicBezTo>
                          <a:pt x="290502" y="1123"/>
                          <a:pt x="206100" y="19380"/>
                          <a:pt x="178319" y="30228"/>
                        </a:cubicBezTo>
                        <a:cubicBezTo>
                          <a:pt x="150538" y="41076"/>
                          <a:pt x="92064" y="57216"/>
                          <a:pt x="94181" y="65153"/>
                        </a:cubicBezTo>
                        <a:cubicBezTo>
                          <a:pt x="96298" y="73090"/>
                          <a:pt x="205306" y="85261"/>
                          <a:pt x="191019" y="77853"/>
                        </a:cubicBezTo>
                        <a:cubicBezTo>
                          <a:pt x="176732" y="70445"/>
                          <a:pt x="-11123" y="36843"/>
                          <a:pt x="519" y="238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6" name="フリーフォーム: 図形 1075">
                    <a:extLst>
                      <a:ext uri="{FF2B5EF4-FFF2-40B4-BE49-F238E27FC236}">
                        <a16:creationId xmlns:a16="http://schemas.microsoft.com/office/drawing/2014/main" id="{E5E66187-3325-41EF-B743-CFC34A539F20}"/>
                      </a:ext>
                    </a:extLst>
                  </p:cNvPr>
                  <p:cNvSpPr/>
                  <p:nvPr/>
                </p:nvSpPr>
                <p:spPr>
                  <a:xfrm>
                    <a:off x="6228035" y="1348780"/>
                    <a:ext cx="382961" cy="108952"/>
                  </a:xfrm>
                  <a:custGeom>
                    <a:avLst/>
                    <a:gdLst>
                      <a:gd name="connsiteX0" fmla="*/ 7665 w 382961"/>
                      <a:gd name="connsiteY0" fmla="*/ 11708 h 108952"/>
                      <a:gd name="connsiteX1" fmla="*/ 312465 w 382961"/>
                      <a:gd name="connsiteY1" fmla="*/ 595 h 108952"/>
                      <a:gd name="connsiteX2" fmla="*/ 309290 w 382961"/>
                      <a:gd name="connsiteY2" fmla="*/ 27583 h 108952"/>
                      <a:gd name="connsiteX3" fmla="*/ 356915 w 382961"/>
                      <a:gd name="connsiteY3" fmla="*/ 46633 h 108952"/>
                      <a:gd name="connsiteX4" fmla="*/ 366440 w 382961"/>
                      <a:gd name="connsiteY4" fmla="*/ 108545 h 108952"/>
                      <a:gd name="connsiteX5" fmla="*/ 363265 w 382961"/>
                      <a:gd name="connsiteY5" fmla="*/ 72033 h 108952"/>
                      <a:gd name="connsiteX6" fmla="*/ 115615 w 382961"/>
                      <a:gd name="connsiteY6" fmla="*/ 43458 h 108952"/>
                      <a:gd name="connsiteX7" fmla="*/ 7665 w 382961"/>
                      <a:gd name="connsiteY7" fmla="*/ 11708 h 108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2961" h="108952">
                        <a:moveTo>
                          <a:pt x="7665" y="11708"/>
                        </a:moveTo>
                        <a:cubicBezTo>
                          <a:pt x="40473" y="4564"/>
                          <a:pt x="262194" y="-2051"/>
                          <a:pt x="312465" y="595"/>
                        </a:cubicBezTo>
                        <a:cubicBezTo>
                          <a:pt x="362736" y="3241"/>
                          <a:pt x="301882" y="19910"/>
                          <a:pt x="309290" y="27583"/>
                        </a:cubicBezTo>
                        <a:cubicBezTo>
                          <a:pt x="316698" y="35256"/>
                          <a:pt x="347390" y="33139"/>
                          <a:pt x="356915" y="46633"/>
                        </a:cubicBezTo>
                        <a:cubicBezTo>
                          <a:pt x="366440" y="60127"/>
                          <a:pt x="365382" y="104312"/>
                          <a:pt x="366440" y="108545"/>
                        </a:cubicBezTo>
                        <a:cubicBezTo>
                          <a:pt x="367498" y="112778"/>
                          <a:pt x="405069" y="82881"/>
                          <a:pt x="363265" y="72033"/>
                        </a:cubicBezTo>
                        <a:cubicBezTo>
                          <a:pt x="321461" y="61185"/>
                          <a:pt x="176998" y="51660"/>
                          <a:pt x="115615" y="43458"/>
                        </a:cubicBezTo>
                        <a:cubicBezTo>
                          <a:pt x="54232" y="35256"/>
                          <a:pt x="-25143" y="18852"/>
                          <a:pt x="7665" y="1170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7" name="フリーフォーム: 図形 1076">
                    <a:extLst>
                      <a:ext uri="{FF2B5EF4-FFF2-40B4-BE49-F238E27FC236}">
                        <a16:creationId xmlns:a16="http://schemas.microsoft.com/office/drawing/2014/main" id="{66E15ACA-7A7D-4D07-938F-37DC95D8B0BE}"/>
                      </a:ext>
                    </a:extLst>
                  </p:cNvPr>
                  <p:cNvSpPr/>
                  <p:nvPr/>
                </p:nvSpPr>
                <p:spPr>
                  <a:xfrm>
                    <a:off x="6654259" y="1308781"/>
                    <a:ext cx="182288" cy="123218"/>
                  </a:xfrm>
                  <a:custGeom>
                    <a:avLst/>
                    <a:gdLst>
                      <a:gd name="connsiteX0" fmla="*/ 541 w 182288"/>
                      <a:gd name="connsiteY0" fmla="*/ 31069 h 123218"/>
                      <a:gd name="connsiteX1" fmla="*/ 89441 w 182288"/>
                      <a:gd name="connsiteY1" fmla="*/ 907 h 123218"/>
                      <a:gd name="connsiteX2" fmla="*/ 57691 w 182288"/>
                      <a:gd name="connsiteY2" fmla="*/ 59644 h 123218"/>
                      <a:gd name="connsiteX3" fmla="*/ 157704 w 182288"/>
                      <a:gd name="connsiteY3" fmla="*/ 42182 h 123218"/>
                      <a:gd name="connsiteX4" fmla="*/ 181516 w 182288"/>
                      <a:gd name="connsiteY4" fmla="*/ 56469 h 123218"/>
                      <a:gd name="connsiteX5" fmla="*/ 138654 w 182288"/>
                      <a:gd name="connsiteY5" fmla="*/ 123144 h 123218"/>
                      <a:gd name="connsiteX6" fmla="*/ 541 w 182288"/>
                      <a:gd name="connsiteY6" fmla="*/ 31069 h 12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288" h="123218">
                        <a:moveTo>
                          <a:pt x="541" y="31069"/>
                        </a:moveTo>
                        <a:cubicBezTo>
                          <a:pt x="-7661" y="10696"/>
                          <a:pt x="79916" y="-3856"/>
                          <a:pt x="89441" y="907"/>
                        </a:cubicBezTo>
                        <a:cubicBezTo>
                          <a:pt x="98966" y="5670"/>
                          <a:pt x="46314" y="52765"/>
                          <a:pt x="57691" y="59644"/>
                        </a:cubicBezTo>
                        <a:cubicBezTo>
                          <a:pt x="69068" y="66523"/>
                          <a:pt x="137067" y="42711"/>
                          <a:pt x="157704" y="42182"/>
                        </a:cubicBezTo>
                        <a:cubicBezTo>
                          <a:pt x="178341" y="41653"/>
                          <a:pt x="184691" y="42975"/>
                          <a:pt x="181516" y="56469"/>
                        </a:cubicBezTo>
                        <a:cubicBezTo>
                          <a:pt x="178341" y="69963"/>
                          <a:pt x="168287" y="125525"/>
                          <a:pt x="138654" y="123144"/>
                        </a:cubicBezTo>
                        <a:cubicBezTo>
                          <a:pt x="109021" y="120763"/>
                          <a:pt x="8743" y="51442"/>
                          <a:pt x="541" y="3106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8" name="フリーフォーム: 図形 1077">
                    <a:extLst>
                      <a:ext uri="{FF2B5EF4-FFF2-40B4-BE49-F238E27FC236}">
                        <a16:creationId xmlns:a16="http://schemas.microsoft.com/office/drawing/2014/main" id="{FEA1C4BF-4919-47D5-ACB1-24C865A593B5}"/>
                      </a:ext>
                    </a:extLst>
                  </p:cNvPr>
                  <p:cNvSpPr/>
                  <p:nvPr/>
                </p:nvSpPr>
                <p:spPr>
                  <a:xfrm>
                    <a:off x="6788112" y="1566857"/>
                    <a:ext cx="33551" cy="173487"/>
                  </a:xfrm>
                  <a:custGeom>
                    <a:avLst/>
                    <a:gdLst>
                      <a:gd name="connsiteX0" fmla="*/ 25438 w 33551"/>
                      <a:gd name="connsiteY0" fmla="*/ 6 h 173487"/>
                      <a:gd name="connsiteX1" fmla="*/ 38 w 33551"/>
                      <a:gd name="connsiteY1" fmla="*/ 150818 h 173487"/>
                      <a:gd name="connsiteX2" fmla="*/ 31788 w 33551"/>
                      <a:gd name="connsiteY2" fmla="*/ 157168 h 173487"/>
                      <a:gd name="connsiteX3" fmla="*/ 25438 w 33551"/>
                      <a:gd name="connsiteY3" fmla="*/ 6 h 17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551" h="173487">
                        <a:moveTo>
                          <a:pt x="25438" y="6"/>
                        </a:moveTo>
                        <a:cubicBezTo>
                          <a:pt x="20147" y="-1052"/>
                          <a:pt x="-1020" y="124624"/>
                          <a:pt x="38" y="150818"/>
                        </a:cubicBezTo>
                        <a:cubicBezTo>
                          <a:pt x="1096" y="177012"/>
                          <a:pt x="27026" y="182303"/>
                          <a:pt x="31788" y="157168"/>
                        </a:cubicBezTo>
                        <a:cubicBezTo>
                          <a:pt x="36550" y="132033"/>
                          <a:pt x="30729" y="1064"/>
                          <a:pt x="25438" y="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" name="フリーフォーム: 図形 1">
                    <a:extLst>
                      <a:ext uri="{FF2B5EF4-FFF2-40B4-BE49-F238E27FC236}">
                        <a16:creationId xmlns:a16="http://schemas.microsoft.com/office/drawing/2014/main" id="{3B15FD70-FB98-4078-B157-45CEC7133A20}"/>
                      </a:ext>
                    </a:extLst>
                  </p:cNvPr>
                  <p:cNvSpPr/>
                  <p:nvPr/>
                </p:nvSpPr>
                <p:spPr>
                  <a:xfrm>
                    <a:off x="6330942" y="1982594"/>
                    <a:ext cx="146065" cy="96219"/>
                  </a:xfrm>
                  <a:custGeom>
                    <a:avLst/>
                    <a:gdLst>
                      <a:gd name="connsiteX0" fmla="*/ 8 w 146065"/>
                      <a:gd name="connsiteY0" fmla="*/ 194 h 96219"/>
                      <a:gd name="connsiteX1" fmla="*/ 79383 w 146065"/>
                      <a:gd name="connsiteY1" fmla="*/ 74806 h 96219"/>
                      <a:gd name="connsiteX2" fmla="*/ 146058 w 146065"/>
                      <a:gd name="connsiteY2" fmla="*/ 95444 h 96219"/>
                      <a:gd name="connsiteX3" fmla="*/ 84146 w 146065"/>
                      <a:gd name="connsiteY3" fmla="*/ 54169 h 96219"/>
                      <a:gd name="connsiteX4" fmla="*/ 8 w 146065"/>
                      <a:gd name="connsiteY4" fmla="*/ 194 h 9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065" h="96219">
                        <a:moveTo>
                          <a:pt x="8" y="194"/>
                        </a:moveTo>
                        <a:cubicBezTo>
                          <a:pt x="-786" y="3633"/>
                          <a:pt x="55041" y="58931"/>
                          <a:pt x="79383" y="74806"/>
                        </a:cubicBezTo>
                        <a:cubicBezTo>
                          <a:pt x="103725" y="90681"/>
                          <a:pt x="145264" y="98883"/>
                          <a:pt x="146058" y="95444"/>
                        </a:cubicBezTo>
                        <a:cubicBezTo>
                          <a:pt x="146852" y="92005"/>
                          <a:pt x="84146" y="54169"/>
                          <a:pt x="84146" y="54169"/>
                        </a:cubicBezTo>
                        <a:cubicBezTo>
                          <a:pt x="62186" y="39882"/>
                          <a:pt x="802" y="-3245"/>
                          <a:pt x="8" y="1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" name="フリーフォーム: 図形 2">
                    <a:extLst>
                      <a:ext uri="{FF2B5EF4-FFF2-40B4-BE49-F238E27FC236}">
                        <a16:creationId xmlns:a16="http://schemas.microsoft.com/office/drawing/2014/main" id="{8914E462-FCA6-46DC-A340-CF66741A6918}"/>
                      </a:ext>
                    </a:extLst>
                  </p:cNvPr>
                  <p:cNvSpPr/>
                  <p:nvPr/>
                </p:nvSpPr>
                <p:spPr>
                  <a:xfrm>
                    <a:off x="6289302" y="1970046"/>
                    <a:ext cx="183112" cy="152598"/>
                  </a:xfrm>
                  <a:custGeom>
                    <a:avLst/>
                    <a:gdLst>
                      <a:gd name="connsiteX0" fmla="*/ 373 w 183112"/>
                      <a:gd name="connsiteY0" fmla="*/ 42 h 152598"/>
                      <a:gd name="connsiteX1" fmla="*/ 59111 w 183112"/>
                      <a:gd name="connsiteY1" fmla="*/ 109579 h 152598"/>
                      <a:gd name="connsiteX2" fmla="*/ 182936 w 183112"/>
                      <a:gd name="connsiteY2" fmla="*/ 152442 h 152598"/>
                      <a:gd name="connsiteX3" fmla="*/ 84511 w 183112"/>
                      <a:gd name="connsiteY3" fmla="*/ 96879 h 152598"/>
                      <a:gd name="connsiteX4" fmla="*/ 373 w 183112"/>
                      <a:gd name="connsiteY4" fmla="*/ 42 h 152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3112" h="152598">
                        <a:moveTo>
                          <a:pt x="373" y="42"/>
                        </a:moveTo>
                        <a:cubicBezTo>
                          <a:pt x="-3860" y="2159"/>
                          <a:pt x="28684" y="84179"/>
                          <a:pt x="59111" y="109579"/>
                        </a:cubicBezTo>
                        <a:cubicBezTo>
                          <a:pt x="89538" y="134979"/>
                          <a:pt x="178703" y="154559"/>
                          <a:pt x="182936" y="152442"/>
                        </a:cubicBezTo>
                        <a:cubicBezTo>
                          <a:pt x="187169" y="150325"/>
                          <a:pt x="114144" y="117516"/>
                          <a:pt x="84511" y="96879"/>
                        </a:cubicBezTo>
                        <a:cubicBezTo>
                          <a:pt x="54878" y="76242"/>
                          <a:pt x="4606" y="-2075"/>
                          <a:pt x="373" y="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" name="フリーフォーム: 図形 3">
                    <a:extLst>
                      <a:ext uri="{FF2B5EF4-FFF2-40B4-BE49-F238E27FC236}">
                        <a16:creationId xmlns:a16="http://schemas.microsoft.com/office/drawing/2014/main" id="{7A6FD9C9-E446-4C29-AF79-6427D9C612A2}"/>
                      </a:ext>
                    </a:extLst>
                  </p:cNvPr>
                  <p:cNvSpPr/>
                  <p:nvPr/>
                </p:nvSpPr>
                <p:spPr>
                  <a:xfrm>
                    <a:off x="4882945" y="1711062"/>
                    <a:ext cx="942022" cy="268474"/>
                  </a:xfrm>
                  <a:custGeom>
                    <a:avLst/>
                    <a:gdLst>
                      <a:gd name="connsiteX0" fmla="*/ 931538 w 942022"/>
                      <a:gd name="connsiteY0" fmla="*/ 30955 h 268474"/>
                      <a:gd name="connsiteX1" fmla="*/ 738922 w 942022"/>
                      <a:gd name="connsiteY1" fmla="*/ 1321 h 268474"/>
                      <a:gd name="connsiteX2" fmla="*/ 266905 w 942022"/>
                      <a:gd name="connsiteY2" fmla="*/ 77521 h 268474"/>
                      <a:gd name="connsiteX3" fmla="*/ 205 w 942022"/>
                      <a:gd name="connsiteY3" fmla="*/ 268021 h 268474"/>
                      <a:gd name="connsiteX4" fmla="*/ 226688 w 942022"/>
                      <a:gd name="connsiteY4" fmla="*/ 128321 h 268474"/>
                      <a:gd name="connsiteX5" fmla="*/ 446822 w 942022"/>
                      <a:gd name="connsiteY5" fmla="*/ 54238 h 268474"/>
                      <a:gd name="connsiteX6" fmla="*/ 931538 w 942022"/>
                      <a:gd name="connsiteY6" fmla="*/ 30955 h 268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42022" h="268474">
                        <a:moveTo>
                          <a:pt x="931538" y="30955"/>
                        </a:moveTo>
                        <a:cubicBezTo>
                          <a:pt x="980221" y="22135"/>
                          <a:pt x="849694" y="-6440"/>
                          <a:pt x="738922" y="1321"/>
                        </a:cubicBezTo>
                        <a:cubicBezTo>
                          <a:pt x="628150" y="9082"/>
                          <a:pt x="390024" y="33071"/>
                          <a:pt x="266905" y="77521"/>
                        </a:cubicBezTo>
                        <a:cubicBezTo>
                          <a:pt x="143786" y="121971"/>
                          <a:pt x="6908" y="259554"/>
                          <a:pt x="205" y="268021"/>
                        </a:cubicBezTo>
                        <a:cubicBezTo>
                          <a:pt x="-6498" y="276488"/>
                          <a:pt x="152252" y="163952"/>
                          <a:pt x="226688" y="128321"/>
                        </a:cubicBezTo>
                        <a:cubicBezTo>
                          <a:pt x="301124" y="92691"/>
                          <a:pt x="333580" y="70819"/>
                          <a:pt x="446822" y="54238"/>
                        </a:cubicBezTo>
                        <a:cubicBezTo>
                          <a:pt x="560064" y="37658"/>
                          <a:pt x="882855" y="39775"/>
                          <a:pt x="931538" y="3095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" name="フリーフォーム: 図形 4">
                    <a:extLst>
                      <a:ext uri="{FF2B5EF4-FFF2-40B4-BE49-F238E27FC236}">
                        <a16:creationId xmlns:a16="http://schemas.microsoft.com/office/drawing/2014/main" id="{2E7EBB89-B59A-4A90-9A7E-16F6FB88F186}"/>
                      </a:ext>
                    </a:extLst>
                  </p:cNvPr>
                  <p:cNvSpPr/>
                  <p:nvPr/>
                </p:nvSpPr>
                <p:spPr>
                  <a:xfrm>
                    <a:off x="6987106" y="1906308"/>
                    <a:ext cx="892784" cy="571216"/>
                  </a:xfrm>
                  <a:custGeom>
                    <a:avLst/>
                    <a:gdLst>
                      <a:gd name="connsiteX0" fmla="*/ 2657 w 892784"/>
                      <a:gd name="connsiteY0" fmla="*/ 20917 h 571216"/>
                      <a:gd name="connsiteX1" fmla="*/ 297932 w 892784"/>
                      <a:gd name="connsiteY1" fmla="*/ 87592 h 571216"/>
                      <a:gd name="connsiteX2" fmla="*/ 478907 w 892784"/>
                      <a:gd name="connsiteY2" fmla="*/ 189192 h 571216"/>
                      <a:gd name="connsiteX3" fmla="*/ 867844 w 892784"/>
                      <a:gd name="connsiteY3" fmla="*/ 555905 h 571216"/>
                      <a:gd name="connsiteX4" fmla="*/ 834507 w 892784"/>
                      <a:gd name="connsiteY4" fmla="*/ 482880 h 571216"/>
                      <a:gd name="connsiteX5" fmla="*/ 677344 w 892784"/>
                      <a:gd name="connsiteY5" fmla="*/ 306667 h 571216"/>
                      <a:gd name="connsiteX6" fmla="*/ 182044 w 892784"/>
                      <a:gd name="connsiteY6" fmla="*/ 25680 h 571216"/>
                      <a:gd name="connsiteX7" fmla="*/ 2657 w 892784"/>
                      <a:gd name="connsiteY7" fmla="*/ 20917 h 57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92784" h="571216">
                        <a:moveTo>
                          <a:pt x="2657" y="20917"/>
                        </a:moveTo>
                        <a:cubicBezTo>
                          <a:pt x="21972" y="31236"/>
                          <a:pt x="218557" y="59546"/>
                          <a:pt x="297932" y="87592"/>
                        </a:cubicBezTo>
                        <a:cubicBezTo>
                          <a:pt x="377307" y="115638"/>
                          <a:pt x="383922" y="111140"/>
                          <a:pt x="478907" y="189192"/>
                        </a:cubicBezTo>
                        <a:cubicBezTo>
                          <a:pt x="573892" y="267244"/>
                          <a:pt x="808577" y="506957"/>
                          <a:pt x="867844" y="555905"/>
                        </a:cubicBezTo>
                        <a:cubicBezTo>
                          <a:pt x="927111" y="604853"/>
                          <a:pt x="866257" y="524420"/>
                          <a:pt x="834507" y="482880"/>
                        </a:cubicBezTo>
                        <a:cubicBezTo>
                          <a:pt x="802757" y="441340"/>
                          <a:pt x="786088" y="382867"/>
                          <a:pt x="677344" y="306667"/>
                        </a:cubicBezTo>
                        <a:cubicBezTo>
                          <a:pt x="568600" y="230467"/>
                          <a:pt x="292111" y="74363"/>
                          <a:pt x="182044" y="25680"/>
                        </a:cubicBezTo>
                        <a:cubicBezTo>
                          <a:pt x="71977" y="-23003"/>
                          <a:pt x="-16658" y="10598"/>
                          <a:pt x="2657" y="2091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フリーフォーム: 図形 9">
                    <a:extLst>
                      <a:ext uri="{FF2B5EF4-FFF2-40B4-BE49-F238E27FC236}">
                        <a16:creationId xmlns:a16="http://schemas.microsoft.com/office/drawing/2014/main" id="{F03FA0B2-D225-472D-BE48-61535F76F709}"/>
                      </a:ext>
                    </a:extLst>
                  </p:cNvPr>
                  <p:cNvSpPr/>
                  <p:nvPr/>
                </p:nvSpPr>
                <p:spPr>
                  <a:xfrm>
                    <a:off x="7601405" y="2479475"/>
                    <a:ext cx="308183" cy="27364"/>
                  </a:xfrm>
                  <a:custGeom>
                    <a:avLst/>
                    <a:gdLst>
                      <a:gd name="connsiteX0" fmla="*/ 304345 w 308183"/>
                      <a:gd name="connsiteY0" fmla="*/ 27188 h 27364"/>
                      <a:gd name="connsiteX1" fmla="*/ 2720 w 308183"/>
                      <a:gd name="connsiteY1" fmla="*/ 11313 h 27364"/>
                      <a:gd name="connsiteX2" fmla="*/ 163058 w 308183"/>
                      <a:gd name="connsiteY2" fmla="*/ 200 h 27364"/>
                      <a:gd name="connsiteX3" fmla="*/ 304345 w 308183"/>
                      <a:gd name="connsiteY3" fmla="*/ 27188 h 27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183" h="27364">
                        <a:moveTo>
                          <a:pt x="304345" y="27188"/>
                        </a:moveTo>
                        <a:cubicBezTo>
                          <a:pt x="277622" y="29040"/>
                          <a:pt x="26268" y="15811"/>
                          <a:pt x="2720" y="11313"/>
                        </a:cubicBezTo>
                        <a:cubicBezTo>
                          <a:pt x="-20828" y="6815"/>
                          <a:pt x="114904" y="-1387"/>
                          <a:pt x="163058" y="200"/>
                        </a:cubicBezTo>
                        <a:cubicBezTo>
                          <a:pt x="211212" y="1787"/>
                          <a:pt x="331068" y="25336"/>
                          <a:pt x="304345" y="2718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: 図形 17">
                    <a:extLst>
                      <a:ext uri="{FF2B5EF4-FFF2-40B4-BE49-F238E27FC236}">
                        <a16:creationId xmlns:a16="http://schemas.microsoft.com/office/drawing/2014/main" id="{1B7772E0-BF12-40BA-84AF-B539C9B89B72}"/>
                      </a:ext>
                    </a:extLst>
                  </p:cNvPr>
                  <p:cNvSpPr/>
                  <p:nvPr/>
                </p:nvSpPr>
                <p:spPr>
                  <a:xfrm>
                    <a:off x="7869174" y="2468345"/>
                    <a:ext cx="121406" cy="763399"/>
                  </a:xfrm>
                  <a:custGeom>
                    <a:avLst/>
                    <a:gdLst>
                      <a:gd name="connsiteX0" fmla="*/ 64 w 121406"/>
                      <a:gd name="connsiteY0" fmla="*/ 11330 h 763399"/>
                      <a:gd name="connsiteX1" fmla="*/ 39751 w 121406"/>
                      <a:gd name="connsiteY1" fmla="*/ 108168 h 763399"/>
                      <a:gd name="connsiteX2" fmla="*/ 15939 w 121406"/>
                      <a:gd name="connsiteY2" fmla="*/ 165318 h 763399"/>
                      <a:gd name="connsiteX3" fmla="*/ 9589 w 121406"/>
                      <a:gd name="connsiteY3" fmla="*/ 279618 h 763399"/>
                      <a:gd name="connsiteX4" fmla="*/ 30226 w 121406"/>
                      <a:gd name="connsiteY4" fmla="*/ 349468 h 763399"/>
                      <a:gd name="connsiteX5" fmla="*/ 63564 w 121406"/>
                      <a:gd name="connsiteY5" fmla="*/ 552668 h 763399"/>
                      <a:gd name="connsiteX6" fmla="*/ 120714 w 121406"/>
                      <a:gd name="connsiteY6" fmla="*/ 759043 h 763399"/>
                      <a:gd name="connsiteX7" fmla="*/ 90551 w 121406"/>
                      <a:gd name="connsiteY7" fmla="*/ 681255 h 763399"/>
                      <a:gd name="connsiteX8" fmla="*/ 22289 w 121406"/>
                      <a:gd name="connsiteY8" fmla="*/ 539968 h 763399"/>
                      <a:gd name="connsiteX9" fmla="*/ 50864 w 121406"/>
                      <a:gd name="connsiteY9" fmla="*/ 397093 h 763399"/>
                      <a:gd name="connsiteX10" fmla="*/ 64 w 121406"/>
                      <a:gd name="connsiteY10" fmla="*/ 11330 h 76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1406" h="763399">
                        <a:moveTo>
                          <a:pt x="64" y="11330"/>
                        </a:moveTo>
                        <a:cubicBezTo>
                          <a:pt x="-1788" y="-36824"/>
                          <a:pt x="37105" y="82503"/>
                          <a:pt x="39751" y="108168"/>
                        </a:cubicBezTo>
                        <a:cubicBezTo>
                          <a:pt x="42397" y="133833"/>
                          <a:pt x="20966" y="136743"/>
                          <a:pt x="15939" y="165318"/>
                        </a:cubicBezTo>
                        <a:cubicBezTo>
                          <a:pt x="10912" y="193893"/>
                          <a:pt x="7208" y="248926"/>
                          <a:pt x="9589" y="279618"/>
                        </a:cubicBezTo>
                        <a:cubicBezTo>
                          <a:pt x="11970" y="310310"/>
                          <a:pt x="21230" y="303960"/>
                          <a:pt x="30226" y="349468"/>
                        </a:cubicBezTo>
                        <a:cubicBezTo>
                          <a:pt x="39222" y="394976"/>
                          <a:pt x="48483" y="484406"/>
                          <a:pt x="63564" y="552668"/>
                        </a:cubicBezTo>
                        <a:cubicBezTo>
                          <a:pt x="78645" y="620931"/>
                          <a:pt x="116216" y="737612"/>
                          <a:pt x="120714" y="759043"/>
                        </a:cubicBezTo>
                        <a:cubicBezTo>
                          <a:pt x="125212" y="780474"/>
                          <a:pt x="106955" y="717767"/>
                          <a:pt x="90551" y="681255"/>
                        </a:cubicBezTo>
                        <a:cubicBezTo>
                          <a:pt x="74147" y="644743"/>
                          <a:pt x="28903" y="587328"/>
                          <a:pt x="22289" y="539968"/>
                        </a:cubicBezTo>
                        <a:cubicBezTo>
                          <a:pt x="15675" y="492608"/>
                          <a:pt x="50335" y="479378"/>
                          <a:pt x="50864" y="397093"/>
                        </a:cubicBezTo>
                        <a:cubicBezTo>
                          <a:pt x="51393" y="314808"/>
                          <a:pt x="1916" y="59484"/>
                          <a:pt x="64" y="113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E7D28578-66A0-4349-806C-017DAEEC967F}"/>
                      </a:ext>
                    </a:extLst>
                  </p:cNvPr>
                  <p:cNvSpPr/>
                  <p:nvPr/>
                </p:nvSpPr>
                <p:spPr>
                  <a:xfrm>
                    <a:off x="4831434" y="1995933"/>
                    <a:ext cx="80384" cy="307903"/>
                  </a:xfrm>
                  <a:custGeom>
                    <a:avLst/>
                    <a:gdLst>
                      <a:gd name="connsiteX0" fmla="*/ 80291 w 80384"/>
                      <a:gd name="connsiteY0" fmla="*/ 1142 h 307903"/>
                      <a:gd name="connsiteX1" fmla="*/ 18379 w 80384"/>
                      <a:gd name="connsiteY1" fmla="*/ 197992 h 307903"/>
                      <a:gd name="connsiteX2" fmla="*/ 18379 w 80384"/>
                      <a:gd name="connsiteY2" fmla="*/ 307530 h 307903"/>
                      <a:gd name="connsiteX3" fmla="*/ 10441 w 80384"/>
                      <a:gd name="connsiteY3" fmla="*/ 229742 h 307903"/>
                      <a:gd name="connsiteX4" fmla="*/ 2504 w 80384"/>
                      <a:gd name="connsiteY4" fmla="*/ 121792 h 307903"/>
                      <a:gd name="connsiteX5" fmla="*/ 80291 w 80384"/>
                      <a:gd name="connsiteY5" fmla="*/ 1142 h 307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384" h="307903">
                        <a:moveTo>
                          <a:pt x="80291" y="1142"/>
                        </a:moveTo>
                        <a:cubicBezTo>
                          <a:pt x="82937" y="13842"/>
                          <a:pt x="28698" y="146927"/>
                          <a:pt x="18379" y="197992"/>
                        </a:cubicBezTo>
                        <a:cubicBezTo>
                          <a:pt x="8060" y="249057"/>
                          <a:pt x="19702" y="302238"/>
                          <a:pt x="18379" y="307530"/>
                        </a:cubicBezTo>
                        <a:cubicBezTo>
                          <a:pt x="17056" y="312822"/>
                          <a:pt x="13087" y="260698"/>
                          <a:pt x="10441" y="229742"/>
                        </a:cubicBezTo>
                        <a:cubicBezTo>
                          <a:pt x="7795" y="198786"/>
                          <a:pt x="-5433" y="158569"/>
                          <a:pt x="2504" y="121792"/>
                        </a:cubicBezTo>
                        <a:cubicBezTo>
                          <a:pt x="10441" y="85015"/>
                          <a:pt x="77645" y="-11558"/>
                          <a:pt x="80291" y="11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: 図形 1067">
                    <a:extLst>
                      <a:ext uri="{FF2B5EF4-FFF2-40B4-BE49-F238E27FC236}">
                        <a16:creationId xmlns:a16="http://schemas.microsoft.com/office/drawing/2014/main" id="{366AAED7-52A9-4A30-896A-27A051E4406E}"/>
                      </a:ext>
                    </a:extLst>
                  </p:cNvPr>
                  <p:cNvSpPr/>
                  <p:nvPr/>
                </p:nvSpPr>
                <p:spPr>
                  <a:xfrm>
                    <a:off x="4907083" y="2495174"/>
                    <a:ext cx="206160" cy="338975"/>
                  </a:xfrm>
                  <a:custGeom>
                    <a:avLst/>
                    <a:gdLst>
                      <a:gd name="connsiteX0" fmla="*/ 1467 w 206160"/>
                      <a:gd name="connsiteY0" fmla="*/ 376 h 338975"/>
                      <a:gd name="connsiteX1" fmla="*/ 71317 w 206160"/>
                      <a:gd name="connsiteY1" fmla="*/ 160714 h 338975"/>
                      <a:gd name="connsiteX2" fmla="*/ 204667 w 206160"/>
                      <a:gd name="connsiteY2" fmla="*/ 338514 h 338975"/>
                      <a:gd name="connsiteX3" fmla="*/ 133230 w 206160"/>
                      <a:gd name="connsiteY3" fmla="*/ 206751 h 338975"/>
                      <a:gd name="connsiteX4" fmla="*/ 1467 w 206160"/>
                      <a:gd name="connsiteY4" fmla="*/ 376 h 338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60" h="338975">
                        <a:moveTo>
                          <a:pt x="1467" y="376"/>
                        </a:moveTo>
                        <a:cubicBezTo>
                          <a:pt x="-8852" y="-7297"/>
                          <a:pt x="37450" y="104358"/>
                          <a:pt x="71317" y="160714"/>
                        </a:cubicBezTo>
                        <a:cubicBezTo>
                          <a:pt x="105184" y="217070"/>
                          <a:pt x="194348" y="330841"/>
                          <a:pt x="204667" y="338514"/>
                        </a:cubicBezTo>
                        <a:cubicBezTo>
                          <a:pt x="214986" y="346187"/>
                          <a:pt x="169742" y="256228"/>
                          <a:pt x="133230" y="206751"/>
                        </a:cubicBezTo>
                        <a:cubicBezTo>
                          <a:pt x="96718" y="157274"/>
                          <a:pt x="11786" y="8049"/>
                          <a:pt x="1467" y="37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9" name="フリーフォーム: 図形 1078">
                    <a:extLst>
                      <a:ext uri="{FF2B5EF4-FFF2-40B4-BE49-F238E27FC236}">
                        <a16:creationId xmlns:a16="http://schemas.microsoft.com/office/drawing/2014/main" id="{3C42503C-4CC4-44FD-A47C-496FD212E606}"/>
                      </a:ext>
                    </a:extLst>
                  </p:cNvPr>
                  <p:cNvSpPr/>
                  <p:nvPr/>
                </p:nvSpPr>
                <p:spPr>
                  <a:xfrm>
                    <a:off x="4641348" y="2337098"/>
                    <a:ext cx="176719" cy="337889"/>
                  </a:xfrm>
                  <a:custGeom>
                    <a:avLst/>
                    <a:gdLst>
                      <a:gd name="connsiteX0" fmla="*/ 176715 w 176719"/>
                      <a:gd name="connsiteY0" fmla="*/ 1290 h 337889"/>
                      <a:gd name="connsiteX1" fmla="*/ 44952 w 176719"/>
                      <a:gd name="connsiteY1" fmla="*/ 228302 h 337889"/>
                      <a:gd name="connsiteX2" fmla="*/ 502 w 176719"/>
                      <a:gd name="connsiteY2" fmla="*/ 337840 h 337889"/>
                      <a:gd name="connsiteX3" fmla="*/ 22727 w 176719"/>
                      <a:gd name="connsiteY3" fmla="*/ 241002 h 337889"/>
                      <a:gd name="connsiteX4" fmla="*/ 49715 w 176719"/>
                      <a:gd name="connsiteY4" fmla="*/ 140990 h 337889"/>
                      <a:gd name="connsiteX5" fmla="*/ 176715 w 176719"/>
                      <a:gd name="connsiteY5" fmla="*/ 1290 h 337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6719" h="337889">
                        <a:moveTo>
                          <a:pt x="176715" y="1290"/>
                        </a:moveTo>
                        <a:cubicBezTo>
                          <a:pt x="175921" y="15842"/>
                          <a:pt x="74321" y="172210"/>
                          <a:pt x="44952" y="228302"/>
                        </a:cubicBezTo>
                        <a:cubicBezTo>
                          <a:pt x="15583" y="284394"/>
                          <a:pt x="4206" y="335723"/>
                          <a:pt x="502" y="337840"/>
                        </a:cubicBezTo>
                        <a:cubicBezTo>
                          <a:pt x="-3202" y="339957"/>
                          <a:pt x="14525" y="273810"/>
                          <a:pt x="22727" y="241002"/>
                        </a:cubicBezTo>
                        <a:cubicBezTo>
                          <a:pt x="30929" y="208194"/>
                          <a:pt x="21140" y="182794"/>
                          <a:pt x="49715" y="140990"/>
                        </a:cubicBezTo>
                        <a:cubicBezTo>
                          <a:pt x="78290" y="99186"/>
                          <a:pt x="177509" y="-13262"/>
                          <a:pt x="176715" y="1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0" name="フリーフォーム: 図形 1079">
                    <a:extLst>
                      <a:ext uri="{FF2B5EF4-FFF2-40B4-BE49-F238E27FC236}">
                        <a16:creationId xmlns:a16="http://schemas.microsoft.com/office/drawing/2014/main" id="{5E500276-B612-47FB-9093-53DF4B853FD5}"/>
                      </a:ext>
                    </a:extLst>
                  </p:cNvPr>
                  <p:cNvSpPr/>
                  <p:nvPr/>
                </p:nvSpPr>
                <p:spPr>
                  <a:xfrm>
                    <a:off x="4345675" y="2697390"/>
                    <a:ext cx="303429" cy="676012"/>
                  </a:xfrm>
                  <a:custGeom>
                    <a:avLst/>
                    <a:gdLst>
                      <a:gd name="connsiteX0" fmla="*/ 302525 w 303429"/>
                      <a:gd name="connsiteY0" fmla="*/ 3477 h 676012"/>
                      <a:gd name="connsiteX1" fmla="*/ 215742 w 303429"/>
                      <a:gd name="connsiteY1" fmla="*/ 189743 h 676012"/>
                      <a:gd name="connsiteX2" fmla="*/ 73925 w 303429"/>
                      <a:gd name="connsiteY2" fmla="*/ 490310 h 676012"/>
                      <a:gd name="connsiteX3" fmla="*/ 1958 w 303429"/>
                      <a:gd name="connsiteY3" fmla="*/ 674460 h 676012"/>
                      <a:gd name="connsiteX4" fmla="*/ 148008 w 303429"/>
                      <a:gd name="connsiteY4" fmla="*/ 390827 h 676012"/>
                      <a:gd name="connsiteX5" fmla="*/ 302525 w 303429"/>
                      <a:gd name="connsiteY5" fmla="*/ 3477 h 676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429" h="676012">
                        <a:moveTo>
                          <a:pt x="302525" y="3477"/>
                        </a:moveTo>
                        <a:cubicBezTo>
                          <a:pt x="313814" y="-30037"/>
                          <a:pt x="215742" y="189743"/>
                          <a:pt x="215742" y="189743"/>
                        </a:cubicBezTo>
                        <a:cubicBezTo>
                          <a:pt x="177642" y="270882"/>
                          <a:pt x="109556" y="409524"/>
                          <a:pt x="73925" y="490310"/>
                        </a:cubicBezTo>
                        <a:cubicBezTo>
                          <a:pt x="38294" y="571096"/>
                          <a:pt x="-10389" y="691041"/>
                          <a:pt x="1958" y="674460"/>
                        </a:cubicBezTo>
                        <a:cubicBezTo>
                          <a:pt x="14305" y="657880"/>
                          <a:pt x="96855" y="499835"/>
                          <a:pt x="148008" y="390827"/>
                        </a:cubicBezTo>
                        <a:cubicBezTo>
                          <a:pt x="199161" y="281819"/>
                          <a:pt x="291236" y="36991"/>
                          <a:pt x="302525" y="34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1" name="フリーフォーム: 図形 1080">
                    <a:extLst>
                      <a:ext uri="{FF2B5EF4-FFF2-40B4-BE49-F238E27FC236}">
                        <a16:creationId xmlns:a16="http://schemas.microsoft.com/office/drawing/2014/main" id="{B93C9BEC-2252-4166-AD61-001B554DF8C3}"/>
                      </a:ext>
                    </a:extLst>
                  </p:cNvPr>
                  <p:cNvSpPr/>
                  <p:nvPr/>
                </p:nvSpPr>
                <p:spPr>
                  <a:xfrm>
                    <a:off x="4271128" y="3378114"/>
                    <a:ext cx="563092" cy="98590"/>
                  </a:xfrm>
                  <a:custGeom>
                    <a:avLst/>
                    <a:gdLst>
                      <a:gd name="connsiteX0" fmla="*/ 105610 w 563092"/>
                      <a:gd name="connsiteY0" fmla="*/ 11199 h 98590"/>
                      <a:gd name="connsiteX1" fmla="*/ 265947 w 563092"/>
                      <a:gd name="connsiteY1" fmla="*/ 28661 h 98590"/>
                      <a:gd name="connsiteX2" fmla="*/ 408822 w 563092"/>
                      <a:gd name="connsiteY2" fmla="*/ 8024 h 98590"/>
                      <a:gd name="connsiteX3" fmla="*/ 562810 w 563092"/>
                      <a:gd name="connsiteY3" fmla="*/ 23899 h 98590"/>
                      <a:gd name="connsiteX4" fmla="*/ 369135 w 563092"/>
                      <a:gd name="connsiteY4" fmla="*/ 25486 h 98590"/>
                      <a:gd name="connsiteX5" fmla="*/ 273885 w 563092"/>
                      <a:gd name="connsiteY5" fmla="*/ 96924 h 98590"/>
                      <a:gd name="connsiteX6" fmla="*/ 177047 w 563092"/>
                      <a:gd name="connsiteY6" fmla="*/ 69936 h 98590"/>
                      <a:gd name="connsiteX7" fmla="*/ 835 w 563092"/>
                      <a:gd name="connsiteY7" fmla="*/ 3261 h 98590"/>
                      <a:gd name="connsiteX8" fmla="*/ 105610 w 563092"/>
                      <a:gd name="connsiteY8" fmla="*/ 11199 h 9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3092" h="98590">
                        <a:moveTo>
                          <a:pt x="105610" y="11199"/>
                        </a:moveTo>
                        <a:cubicBezTo>
                          <a:pt x="149795" y="15432"/>
                          <a:pt x="215412" y="29190"/>
                          <a:pt x="265947" y="28661"/>
                        </a:cubicBezTo>
                        <a:cubicBezTo>
                          <a:pt x="316482" y="28132"/>
                          <a:pt x="359345" y="8818"/>
                          <a:pt x="408822" y="8024"/>
                        </a:cubicBezTo>
                        <a:cubicBezTo>
                          <a:pt x="458299" y="7230"/>
                          <a:pt x="569424" y="20989"/>
                          <a:pt x="562810" y="23899"/>
                        </a:cubicBezTo>
                        <a:cubicBezTo>
                          <a:pt x="556196" y="26809"/>
                          <a:pt x="417289" y="13315"/>
                          <a:pt x="369135" y="25486"/>
                        </a:cubicBezTo>
                        <a:cubicBezTo>
                          <a:pt x="320981" y="37657"/>
                          <a:pt x="305900" y="89516"/>
                          <a:pt x="273885" y="96924"/>
                        </a:cubicBezTo>
                        <a:cubicBezTo>
                          <a:pt x="241870" y="104332"/>
                          <a:pt x="222555" y="85547"/>
                          <a:pt x="177047" y="69936"/>
                        </a:cubicBezTo>
                        <a:cubicBezTo>
                          <a:pt x="131539" y="54325"/>
                          <a:pt x="10095" y="12521"/>
                          <a:pt x="835" y="3261"/>
                        </a:cubicBezTo>
                        <a:cubicBezTo>
                          <a:pt x="-8425" y="-5999"/>
                          <a:pt x="61425" y="6966"/>
                          <a:pt x="105610" y="1119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2" name="フリーフォーム: 図形 1081">
                    <a:extLst>
                      <a:ext uri="{FF2B5EF4-FFF2-40B4-BE49-F238E27FC236}">
                        <a16:creationId xmlns:a16="http://schemas.microsoft.com/office/drawing/2014/main" id="{D4B2CD6F-3B73-4A6B-9766-202FF62CAE21}"/>
                      </a:ext>
                    </a:extLst>
                  </p:cNvPr>
                  <p:cNvSpPr/>
                  <p:nvPr/>
                </p:nvSpPr>
                <p:spPr>
                  <a:xfrm>
                    <a:off x="7966655" y="3239501"/>
                    <a:ext cx="140683" cy="737427"/>
                  </a:xfrm>
                  <a:custGeom>
                    <a:avLst/>
                    <a:gdLst>
                      <a:gd name="connsiteX0" fmla="*/ 5770 w 140683"/>
                      <a:gd name="connsiteY0" fmla="*/ 5349 h 737427"/>
                      <a:gd name="connsiteX1" fmla="*/ 29583 w 140683"/>
                      <a:gd name="connsiteY1" fmla="*/ 149812 h 737427"/>
                      <a:gd name="connsiteX2" fmla="*/ 110545 w 140683"/>
                      <a:gd name="connsiteY2" fmla="*/ 405399 h 737427"/>
                      <a:gd name="connsiteX3" fmla="*/ 105783 w 140683"/>
                      <a:gd name="connsiteY3" fmla="*/ 734012 h 737427"/>
                      <a:gd name="connsiteX4" fmla="*/ 131183 w 140683"/>
                      <a:gd name="connsiteY4" fmla="*/ 562562 h 737427"/>
                      <a:gd name="connsiteX5" fmla="*/ 129595 w 140683"/>
                      <a:gd name="connsiteY5" fmla="*/ 333962 h 737427"/>
                      <a:gd name="connsiteX6" fmla="*/ 5770 w 140683"/>
                      <a:gd name="connsiteY6" fmla="*/ 5349 h 737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683" h="737427">
                        <a:moveTo>
                          <a:pt x="5770" y="5349"/>
                        </a:moveTo>
                        <a:cubicBezTo>
                          <a:pt x="-10899" y="-25343"/>
                          <a:pt x="12121" y="83137"/>
                          <a:pt x="29583" y="149812"/>
                        </a:cubicBezTo>
                        <a:cubicBezTo>
                          <a:pt x="47045" y="216487"/>
                          <a:pt x="97845" y="308032"/>
                          <a:pt x="110545" y="405399"/>
                        </a:cubicBezTo>
                        <a:cubicBezTo>
                          <a:pt x="123245" y="502766"/>
                          <a:pt x="102343" y="707818"/>
                          <a:pt x="105783" y="734012"/>
                        </a:cubicBezTo>
                        <a:cubicBezTo>
                          <a:pt x="109223" y="760206"/>
                          <a:pt x="127214" y="629237"/>
                          <a:pt x="131183" y="562562"/>
                        </a:cubicBezTo>
                        <a:cubicBezTo>
                          <a:pt x="135152" y="495887"/>
                          <a:pt x="151291" y="426037"/>
                          <a:pt x="129595" y="333962"/>
                        </a:cubicBezTo>
                        <a:cubicBezTo>
                          <a:pt x="107899" y="241887"/>
                          <a:pt x="22439" y="36041"/>
                          <a:pt x="5770" y="53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3" name="フリーフォーム: 図形 1082">
                    <a:extLst>
                      <a:ext uri="{FF2B5EF4-FFF2-40B4-BE49-F238E27FC236}">
                        <a16:creationId xmlns:a16="http://schemas.microsoft.com/office/drawing/2014/main" id="{CFE1F91E-C0EF-4EBC-80D7-C4585F946AAC}"/>
                      </a:ext>
                    </a:extLst>
                  </p:cNvPr>
                  <p:cNvSpPr/>
                  <p:nvPr/>
                </p:nvSpPr>
                <p:spPr>
                  <a:xfrm>
                    <a:off x="7554864" y="3682969"/>
                    <a:ext cx="506286" cy="317515"/>
                  </a:xfrm>
                  <a:custGeom>
                    <a:avLst/>
                    <a:gdLst>
                      <a:gd name="connsiteX0" fmla="*/ 49 w 506286"/>
                      <a:gd name="connsiteY0" fmla="*/ 31 h 317515"/>
                      <a:gd name="connsiteX1" fmla="*/ 163561 w 506286"/>
                      <a:gd name="connsiteY1" fmla="*/ 112744 h 317515"/>
                      <a:gd name="connsiteX2" fmla="*/ 212774 w 506286"/>
                      <a:gd name="connsiteY2" fmla="*/ 201644 h 317515"/>
                      <a:gd name="connsiteX3" fmla="*/ 504874 w 506286"/>
                      <a:gd name="connsiteY3" fmla="*/ 314356 h 317515"/>
                      <a:gd name="connsiteX4" fmla="*/ 317549 w 506286"/>
                      <a:gd name="connsiteY4" fmla="*/ 277844 h 317515"/>
                      <a:gd name="connsiteX5" fmla="*/ 171499 w 506286"/>
                      <a:gd name="connsiteY5" fmla="*/ 188944 h 317515"/>
                      <a:gd name="connsiteX6" fmla="*/ 146099 w 506286"/>
                      <a:gd name="connsiteY6" fmla="*/ 123856 h 317515"/>
                      <a:gd name="connsiteX7" fmla="*/ 49 w 506286"/>
                      <a:gd name="connsiteY7" fmla="*/ 31 h 317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6286" h="317515">
                        <a:moveTo>
                          <a:pt x="49" y="31"/>
                        </a:moveTo>
                        <a:cubicBezTo>
                          <a:pt x="2959" y="-1821"/>
                          <a:pt x="128107" y="79142"/>
                          <a:pt x="163561" y="112744"/>
                        </a:cubicBezTo>
                        <a:cubicBezTo>
                          <a:pt x="199015" y="146346"/>
                          <a:pt x="155889" y="168042"/>
                          <a:pt x="212774" y="201644"/>
                        </a:cubicBezTo>
                        <a:cubicBezTo>
                          <a:pt x="269659" y="235246"/>
                          <a:pt x="487412" y="301656"/>
                          <a:pt x="504874" y="314356"/>
                        </a:cubicBezTo>
                        <a:cubicBezTo>
                          <a:pt x="522337" y="327056"/>
                          <a:pt x="373111" y="298746"/>
                          <a:pt x="317549" y="277844"/>
                        </a:cubicBezTo>
                        <a:cubicBezTo>
                          <a:pt x="261987" y="256942"/>
                          <a:pt x="200074" y="214609"/>
                          <a:pt x="171499" y="188944"/>
                        </a:cubicBezTo>
                        <a:cubicBezTo>
                          <a:pt x="142924" y="163279"/>
                          <a:pt x="169647" y="152696"/>
                          <a:pt x="146099" y="123856"/>
                        </a:cubicBezTo>
                        <a:cubicBezTo>
                          <a:pt x="122551" y="95016"/>
                          <a:pt x="-2861" y="1883"/>
                          <a:pt x="49" y="3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4" name="フリーフォーム: 図形 1083">
                    <a:extLst>
                      <a:ext uri="{FF2B5EF4-FFF2-40B4-BE49-F238E27FC236}">
                        <a16:creationId xmlns:a16="http://schemas.microsoft.com/office/drawing/2014/main" id="{EB826091-F68C-402C-A4D2-C24BACC48EED}"/>
                      </a:ext>
                    </a:extLst>
                  </p:cNvPr>
                  <p:cNvSpPr/>
                  <p:nvPr/>
                </p:nvSpPr>
                <p:spPr>
                  <a:xfrm>
                    <a:off x="7142161" y="3998517"/>
                    <a:ext cx="360483" cy="287605"/>
                  </a:xfrm>
                  <a:custGeom>
                    <a:avLst/>
                    <a:gdLst>
                      <a:gd name="connsiteX0" fmla="*/ 2 w 360483"/>
                      <a:gd name="connsiteY0" fmla="*/ 396 h 287605"/>
                      <a:gd name="connsiteX1" fmla="*/ 134939 w 360483"/>
                      <a:gd name="connsiteY1" fmla="*/ 171846 h 287605"/>
                      <a:gd name="connsiteX2" fmla="*/ 355602 w 360483"/>
                      <a:gd name="connsiteY2" fmla="*/ 282971 h 287605"/>
                      <a:gd name="connsiteX3" fmla="*/ 280989 w 360483"/>
                      <a:gd name="connsiteY3" fmla="*/ 260746 h 287605"/>
                      <a:gd name="connsiteX4" fmla="*/ 201614 w 360483"/>
                      <a:gd name="connsiteY4" fmla="*/ 206771 h 287605"/>
                      <a:gd name="connsiteX5" fmla="*/ 138114 w 360483"/>
                      <a:gd name="connsiteY5" fmla="*/ 127396 h 287605"/>
                      <a:gd name="connsiteX6" fmla="*/ 2 w 360483"/>
                      <a:gd name="connsiteY6" fmla="*/ 396 h 287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0483" h="287605">
                        <a:moveTo>
                          <a:pt x="2" y="396"/>
                        </a:moveTo>
                        <a:cubicBezTo>
                          <a:pt x="-527" y="7804"/>
                          <a:pt x="75672" y="124750"/>
                          <a:pt x="134939" y="171846"/>
                        </a:cubicBezTo>
                        <a:cubicBezTo>
                          <a:pt x="194206" y="218942"/>
                          <a:pt x="331260" y="268154"/>
                          <a:pt x="355602" y="282971"/>
                        </a:cubicBezTo>
                        <a:cubicBezTo>
                          <a:pt x="379944" y="297788"/>
                          <a:pt x="306654" y="273446"/>
                          <a:pt x="280989" y="260746"/>
                        </a:cubicBezTo>
                        <a:cubicBezTo>
                          <a:pt x="255324" y="248046"/>
                          <a:pt x="225426" y="228996"/>
                          <a:pt x="201614" y="206771"/>
                        </a:cubicBezTo>
                        <a:cubicBezTo>
                          <a:pt x="177802" y="184546"/>
                          <a:pt x="168541" y="163379"/>
                          <a:pt x="138114" y="127396"/>
                        </a:cubicBezTo>
                        <a:cubicBezTo>
                          <a:pt x="107687" y="91413"/>
                          <a:pt x="531" y="-7012"/>
                          <a:pt x="2" y="39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5" name="フリーフォーム: 図形 1084">
                    <a:extLst>
                      <a:ext uri="{FF2B5EF4-FFF2-40B4-BE49-F238E27FC236}">
                        <a16:creationId xmlns:a16="http://schemas.microsoft.com/office/drawing/2014/main" id="{DD26E6DD-DA20-410A-80F9-92A43D0D0872}"/>
                      </a:ext>
                    </a:extLst>
                  </p:cNvPr>
                  <p:cNvSpPr/>
                  <p:nvPr/>
                </p:nvSpPr>
                <p:spPr>
                  <a:xfrm>
                    <a:off x="7883495" y="4013096"/>
                    <a:ext cx="182990" cy="403182"/>
                  </a:xfrm>
                  <a:custGeom>
                    <a:avLst/>
                    <a:gdLst>
                      <a:gd name="connsiteX0" fmla="*/ 182593 w 182990"/>
                      <a:gd name="connsiteY0" fmla="*/ 104 h 403182"/>
                      <a:gd name="connsiteX1" fmla="*/ 163543 w 182990"/>
                      <a:gd name="connsiteY1" fmla="*/ 249342 h 403182"/>
                      <a:gd name="connsiteX2" fmla="*/ 133380 w 182990"/>
                      <a:gd name="connsiteY2" fmla="*/ 341417 h 403182"/>
                      <a:gd name="connsiteX3" fmla="*/ 30 w 182990"/>
                      <a:gd name="connsiteY3" fmla="*/ 401742 h 403182"/>
                      <a:gd name="connsiteX4" fmla="*/ 146080 w 182990"/>
                      <a:gd name="connsiteY4" fmla="*/ 281092 h 403182"/>
                      <a:gd name="connsiteX5" fmla="*/ 182593 w 182990"/>
                      <a:gd name="connsiteY5" fmla="*/ 104 h 40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2990" h="403182">
                        <a:moveTo>
                          <a:pt x="182593" y="104"/>
                        </a:moveTo>
                        <a:cubicBezTo>
                          <a:pt x="185503" y="-5188"/>
                          <a:pt x="171745" y="192457"/>
                          <a:pt x="163543" y="249342"/>
                        </a:cubicBezTo>
                        <a:cubicBezTo>
                          <a:pt x="155341" y="306227"/>
                          <a:pt x="160632" y="316017"/>
                          <a:pt x="133380" y="341417"/>
                        </a:cubicBezTo>
                        <a:cubicBezTo>
                          <a:pt x="106128" y="366817"/>
                          <a:pt x="-2087" y="411796"/>
                          <a:pt x="30" y="401742"/>
                        </a:cubicBezTo>
                        <a:cubicBezTo>
                          <a:pt x="2147" y="391688"/>
                          <a:pt x="117240" y="348032"/>
                          <a:pt x="146080" y="281092"/>
                        </a:cubicBezTo>
                        <a:cubicBezTo>
                          <a:pt x="174920" y="214152"/>
                          <a:pt x="179683" y="5396"/>
                          <a:pt x="182593" y="10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6" name="フリーフォーム: 図形 1085">
                    <a:extLst>
                      <a:ext uri="{FF2B5EF4-FFF2-40B4-BE49-F238E27FC236}">
                        <a16:creationId xmlns:a16="http://schemas.microsoft.com/office/drawing/2014/main" id="{65833011-A55D-4D73-84D7-DA829F85AF00}"/>
                      </a:ext>
                    </a:extLst>
                  </p:cNvPr>
                  <p:cNvSpPr/>
                  <p:nvPr/>
                </p:nvSpPr>
                <p:spPr>
                  <a:xfrm>
                    <a:off x="7494588" y="4298807"/>
                    <a:ext cx="534532" cy="231074"/>
                  </a:xfrm>
                  <a:custGeom>
                    <a:avLst/>
                    <a:gdLst>
                      <a:gd name="connsiteX0" fmla="*/ 0 w 534532"/>
                      <a:gd name="connsiteY0" fmla="*/ 143 h 231074"/>
                      <a:gd name="connsiteX1" fmla="*/ 301625 w 534532"/>
                      <a:gd name="connsiteY1" fmla="*/ 212868 h 231074"/>
                      <a:gd name="connsiteX2" fmla="*/ 304800 w 534532"/>
                      <a:gd name="connsiteY2" fmla="*/ 217631 h 231074"/>
                      <a:gd name="connsiteX3" fmla="*/ 449262 w 534532"/>
                      <a:gd name="connsiteY3" fmla="*/ 195406 h 231074"/>
                      <a:gd name="connsiteX4" fmla="*/ 533400 w 534532"/>
                      <a:gd name="connsiteY4" fmla="*/ 60468 h 231074"/>
                      <a:gd name="connsiteX5" fmla="*/ 390525 w 534532"/>
                      <a:gd name="connsiteY5" fmla="*/ 179531 h 231074"/>
                      <a:gd name="connsiteX6" fmla="*/ 304800 w 534532"/>
                      <a:gd name="connsiteY6" fmla="*/ 179531 h 231074"/>
                      <a:gd name="connsiteX7" fmla="*/ 0 w 534532"/>
                      <a:gd name="connsiteY7" fmla="*/ 143 h 231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4532" h="231074">
                        <a:moveTo>
                          <a:pt x="0" y="143"/>
                        </a:moveTo>
                        <a:cubicBezTo>
                          <a:pt x="-529" y="5699"/>
                          <a:pt x="250825" y="176620"/>
                          <a:pt x="301625" y="212868"/>
                        </a:cubicBezTo>
                        <a:cubicBezTo>
                          <a:pt x="352425" y="249116"/>
                          <a:pt x="280194" y="220541"/>
                          <a:pt x="304800" y="217631"/>
                        </a:cubicBezTo>
                        <a:cubicBezTo>
                          <a:pt x="329406" y="214721"/>
                          <a:pt x="411162" y="221600"/>
                          <a:pt x="449262" y="195406"/>
                        </a:cubicBezTo>
                        <a:cubicBezTo>
                          <a:pt x="487362" y="169212"/>
                          <a:pt x="543189" y="63114"/>
                          <a:pt x="533400" y="60468"/>
                        </a:cubicBezTo>
                        <a:cubicBezTo>
                          <a:pt x="523611" y="57822"/>
                          <a:pt x="428625" y="159687"/>
                          <a:pt x="390525" y="179531"/>
                        </a:cubicBezTo>
                        <a:cubicBezTo>
                          <a:pt x="352425" y="199375"/>
                          <a:pt x="368565" y="206518"/>
                          <a:pt x="304800" y="179531"/>
                        </a:cubicBezTo>
                        <a:cubicBezTo>
                          <a:pt x="241035" y="152544"/>
                          <a:pt x="529" y="-5413"/>
                          <a:pt x="0" y="1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7" name="フリーフォーム: 図形 1086">
                    <a:extLst>
                      <a:ext uri="{FF2B5EF4-FFF2-40B4-BE49-F238E27FC236}">
                        <a16:creationId xmlns:a16="http://schemas.microsoft.com/office/drawing/2014/main" id="{EDEEBA8A-A161-4AB7-A6B8-FFCFE8876ABB}"/>
                      </a:ext>
                    </a:extLst>
                  </p:cNvPr>
                  <p:cNvSpPr/>
                  <p:nvPr/>
                </p:nvSpPr>
                <p:spPr>
                  <a:xfrm>
                    <a:off x="7331689" y="3946325"/>
                    <a:ext cx="264828" cy="194322"/>
                  </a:xfrm>
                  <a:custGeom>
                    <a:avLst/>
                    <a:gdLst>
                      <a:gd name="connsiteX0" fmla="*/ 974 w 264828"/>
                      <a:gd name="connsiteY0" fmla="*/ 200 h 194322"/>
                      <a:gd name="connsiteX1" fmla="*/ 121624 w 264828"/>
                      <a:gd name="connsiteY1" fmla="*/ 141488 h 194322"/>
                      <a:gd name="connsiteX2" fmla="*/ 264499 w 264828"/>
                      <a:gd name="connsiteY2" fmla="*/ 193875 h 194322"/>
                      <a:gd name="connsiteX3" fmla="*/ 158136 w 264828"/>
                      <a:gd name="connsiteY3" fmla="*/ 163713 h 194322"/>
                      <a:gd name="connsiteX4" fmla="*/ 69236 w 264828"/>
                      <a:gd name="connsiteY4" fmla="*/ 111325 h 194322"/>
                      <a:gd name="connsiteX5" fmla="*/ 974 w 264828"/>
                      <a:gd name="connsiteY5" fmla="*/ 200 h 19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828" h="194322">
                        <a:moveTo>
                          <a:pt x="974" y="200"/>
                        </a:moveTo>
                        <a:cubicBezTo>
                          <a:pt x="9705" y="5227"/>
                          <a:pt x="77703" y="109209"/>
                          <a:pt x="121624" y="141488"/>
                        </a:cubicBezTo>
                        <a:cubicBezTo>
                          <a:pt x="165545" y="173767"/>
                          <a:pt x="258414" y="190171"/>
                          <a:pt x="264499" y="193875"/>
                        </a:cubicBezTo>
                        <a:cubicBezTo>
                          <a:pt x="270584" y="197579"/>
                          <a:pt x="190680" y="177471"/>
                          <a:pt x="158136" y="163713"/>
                        </a:cubicBezTo>
                        <a:cubicBezTo>
                          <a:pt x="125592" y="149955"/>
                          <a:pt x="94107" y="136460"/>
                          <a:pt x="69236" y="111325"/>
                        </a:cubicBezTo>
                        <a:cubicBezTo>
                          <a:pt x="44365" y="86190"/>
                          <a:pt x="-7757" y="-4827"/>
                          <a:pt x="974" y="20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8" name="フリーフォーム: 図形 1087">
                    <a:extLst>
                      <a:ext uri="{FF2B5EF4-FFF2-40B4-BE49-F238E27FC236}">
                        <a16:creationId xmlns:a16="http://schemas.microsoft.com/office/drawing/2014/main" id="{BA838BE9-0134-49F9-8A78-04BB92679D16}"/>
                      </a:ext>
                    </a:extLst>
                  </p:cNvPr>
                  <p:cNvSpPr/>
                  <p:nvPr/>
                </p:nvSpPr>
                <p:spPr>
                  <a:xfrm>
                    <a:off x="7394149" y="3614273"/>
                    <a:ext cx="255661" cy="134971"/>
                  </a:xfrm>
                  <a:custGeom>
                    <a:avLst/>
                    <a:gdLst>
                      <a:gd name="connsiteX0" fmla="*/ 3601 w 255661"/>
                      <a:gd name="connsiteY0" fmla="*/ 465 h 134971"/>
                      <a:gd name="connsiteX1" fmla="*/ 187751 w 255661"/>
                      <a:gd name="connsiteY1" fmla="*/ 100477 h 134971"/>
                      <a:gd name="connsiteX2" fmla="*/ 251251 w 255661"/>
                      <a:gd name="connsiteY2" fmla="*/ 133815 h 134971"/>
                      <a:gd name="connsiteX3" fmla="*/ 79801 w 255661"/>
                      <a:gd name="connsiteY3" fmla="*/ 65552 h 134971"/>
                      <a:gd name="connsiteX4" fmla="*/ 3601 w 255661"/>
                      <a:gd name="connsiteY4" fmla="*/ 465 h 13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661" h="134971">
                        <a:moveTo>
                          <a:pt x="3601" y="465"/>
                        </a:moveTo>
                        <a:cubicBezTo>
                          <a:pt x="21593" y="6286"/>
                          <a:pt x="187751" y="100477"/>
                          <a:pt x="187751" y="100477"/>
                        </a:cubicBezTo>
                        <a:cubicBezTo>
                          <a:pt x="229026" y="122702"/>
                          <a:pt x="269243" y="139636"/>
                          <a:pt x="251251" y="133815"/>
                        </a:cubicBezTo>
                        <a:cubicBezTo>
                          <a:pt x="233259" y="127994"/>
                          <a:pt x="120811" y="86190"/>
                          <a:pt x="79801" y="65552"/>
                        </a:cubicBezTo>
                        <a:cubicBezTo>
                          <a:pt x="38791" y="44915"/>
                          <a:pt x="-14391" y="-5356"/>
                          <a:pt x="3601" y="4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9" name="フリーフォーム: 図形 1088">
                    <a:extLst>
                      <a:ext uri="{FF2B5EF4-FFF2-40B4-BE49-F238E27FC236}">
                        <a16:creationId xmlns:a16="http://schemas.microsoft.com/office/drawing/2014/main" id="{B93911F8-1939-42E1-8DA2-6E7F0701F7B5}"/>
                      </a:ext>
                    </a:extLst>
                  </p:cNvPr>
                  <p:cNvSpPr/>
                  <p:nvPr/>
                </p:nvSpPr>
                <p:spPr>
                  <a:xfrm>
                    <a:off x="7074392" y="3595491"/>
                    <a:ext cx="311571" cy="394312"/>
                  </a:xfrm>
                  <a:custGeom>
                    <a:avLst/>
                    <a:gdLst>
                      <a:gd name="connsiteX0" fmla="*/ 310658 w 311571"/>
                      <a:gd name="connsiteY0" fmla="*/ 197 h 394312"/>
                      <a:gd name="connsiteX1" fmla="*/ 293196 w 311571"/>
                      <a:gd name="connsiteY1" fmla="*/ 165297 h 394312"/>
                      <a:gd name="connsiteX2" fmla="*/ 180483 w 311571"/>
                      <a:gd name="connsiteY2" fmla="*/ 312934 h 394312"/>
                      <a:gd name="connsiteX3" fmla="*/ 78883 w 311571"/>
                      <a:gd name="connsiteY3" fmla="*/ 374847 h 394312"/>
                      <a:gd name="connsiteX4" fmla="*/ 2683 w 311571"/>
                      <a:gd name="connsiteY4" fmla="*/ 389134 h 394312"/>
                      <a:gd name="connsiteX5" fmla="*/ 177308 w 311571"/>
                      <a:gd name="connsiteY5" fmla="*/ 295472 h 394312"/>
                      <a:gd name="connsiteX6" fmla="*/ 285258 w 311571"/>
                      <a:gd name="connsiteY6" fmla="*/ 135134 h 394312"/>
                      <a:gd name="connsiteX7" fmla="*/ 310658 w 311571"/>
                      <a:gd name="connsiteY7" fmla="*/ 197 h 394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1571" h="394312">
                        <a:moveTo>
                          <a:pt x="310658" y="197"/>
                        </a:moveTo>
                        <a:cubicBezTo>
                          <a:pt x="311981" y="5224"/>
                          <a:pt x="314892" y="113174"/>
                          <a:pt x="293196" y="165297"/>
                        </a:cubicBezTo>
                        <a:cubicBezTo>
                          <a:pt x="271500" y="217420"/>
                          <a:pt x="216202" y="278009"/>
                          <a:pt x="180483" y="312934"/>
                        </a:cubicBezTo>
                        <a:cubicBezTo>
                          <a:pt x="144764" y="347859"/>
                          <a:pt x="108516" y="362147"/>
                          <a:pt x="78883" y="374847"/>
                        </a:cubicBezTo>
                        <a:cubicBezTo>
                          <a:pt x="49250" y="387547"/>
                          <a:pt x="-13721" y="402363"/>
                          <a:pt x="2683" y="389134"/>
                        </a:cubicBezTo>
                        <a:cubicBezTo>
                          <a:pt x="19087" y="375905"/>
                          <a:pt x="130212" y="337805"/>
                          <a:pt x="177308" y="295472"/>
                        </a:cubicBezTo>
                        <a:cubicBezTo>
                          <a:pt x="224404" y="253139"/>
                          <a:pt x="263562" y="182759"/>
                          <a:pt x="285258" y="135134"/>
                        </a:cubicBezTo>
                        <a:cubicBezTo>
                          <a:pt x="306954" y="87509"/>
                          <a:pt x="309335" y="-4830"/>
                          <a:pt x="310658" y="19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0" name="フリーフォーム: 図形 1089">
                    <a:extLst>
                      <a:ext uri="{FF2B5EF4-FFF2-40B4-BE49-F238E27FC236}">
                        <a16:creationId xmlns:a16="http://schemas.microsoft.com/office/drawing/2014/main" id="{A64672E0-9BFB-4326-A5EA-C25853084488}"/>
                      </a:ext>
                    </a:extLst>
                  </p:cNvPr>
                  <p:cNvSpPr/>
                  <p:nvPr/>
                </p:nvSpPr>
                <p:spPr>
                  <a:xfrm>
                    <a:off x="7102217" y="3392470"/>
                    <a:ext cx="277835" cy="219137"/>
                  </a:xfrm>
                  <a:custGeom>
                    <a:avLst/>
                    <a:gdLst>
                      <a:gd name="connsiteX0" fmla="*/ 258 w 277835"/>
                      <a:gd name="connsiteY0" fmla="*/ 18 h 219137"/>
                      <a:gd name="connsiteX1" fmla="*/ 192346 w 277835"/>
                      <a:gd name="connsiteY1" fmla="*/ 134955 h 219137"/>
                      <a:gd name="connsiteX2" fmla="*/ 274896 w 277835"/>
                      <a:gd name="connsiteY2" fmla="*/ 219093 h 219137"/>
                      <a:gd name="connsiteX3" fmla="*/ 236796 w 277835"/>
                      <a:gd name="connsiteY3" fmla="*/ 144480 h 219137"/>
                      <a:gd name="connsiteX4" fmla="*/ 258 w 277835"/>
                      <a:gd name="connsiteY4" fmla="*/ 18 h 21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835" h="219137">
                        <a:moveTo>
                          <a:pt x="258" y="18"/>
                        </a:moveTo>
                        <a:cubicBezTo>
                          <a:pt x="-7150" y="-1569"/>
                          <a:pt x="146573" y="98443"/>
                          <a:pt x="192346" y="134955"/>
                        </a:cubicBezTo>
                        <a:cubicBezTo>
                          <a:pt x="238119" y="171467"/>
                          <a:pt x="267488" y="217506"/>
                          <a:pt x="274896" y="219093"/>
                        </a:cubicBezTo>
                        <a:cubicBezTo>
                          <a:pt x="282304" y="220680"/>
                          <a:pt x="277806" y="179670"/>
                          <a:pt x="236796" y="144480"/>
                        </a:cubicBezTo>
                        <a:cubicBezTo>
                          <a:pt x="195786" y="109290"/>
                          <a:pt x="7666" y="1605"/>
                          <a:pt x="258" y="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1" name="フリーフォーム: 図形 1090">
                    <a:extLst>
                      <a:ext uri="{FF2B5EF4-FFF2-40B4-BE49-F238E27FC236}">
                        <a16:creationId xmlns:a16="http://schemas.microsoft.com/office/drawing/2014/main" id="{E2B7A86D-E16D-4D76-B5E5-54FEE9A5FCC1}"/>
                      </a:ext>
                    </a:extLst>
                  </p:cNvPr>
                  <p:cNvSpPr/>
                  <p:nvPr/>
                </p:nvSpPr>
                <p:spPr>
                  <a:xfrm>
                    <a:off x="6868994" y="3391401"/>
                    <a:ext cx="241268" cy="363088"/>
                  </a:xfrm>
                  <a:custGeom>
                    <a:avLst/>
                    <a:gdLst>
                      <a:gd name="connsiteX0" fmla="*/ 238244 w 241268"/>
                      <a:gd name="connsiteY0" fmla="*/ 1087 h 363088"/>
                      <a:gd name="connsiteX1" fmla="*/ 230306 w 241268"/>
                      <a:gd name="connsiteY1" fmla="*/ 167774 h 363088"/>
                      <a:gd name="connsiteX2" fmla="*/ 165219 w 241268"/>
                      <a:gd name="connsiteY2" fmla="*/ 245562 h 363088"/>
                      <a:gd name="connsiteX3" fmla="*/ 23931 w 241268"/>
                      <a:gd name="connsiteY3" fmla="*/ 359862 h 363088"/>
                      <a:gd name="connsiteX4" fmla="*/ 9644 w 241268"/>
                      <a:gd name="connsiteY4" fmla="*/ 329699 h 363088"/>
                      <a:gd name="connsiteX5" fmla="*/ 3294 w 241268"/>
                      <a:gd name="connsiteY5" fmla="*/ 309062 h 363088"/>
                      <a:gd name="connsiteX6" fmla="*/ 63619 w 241268"/>
                      <a:gd name="connsiteY6" fmla="*/ 356687 h 363088"/>
                      <a:gd name="connsiteX7" fmla="*/ 198556 w 241268"/>
                      <a:gd name="connsiteY7" fmla="*/ 256674 h 363088"/>
                      <a:gd name="connsiteX8" fmla="*/ 238244 w 241268"/>
                      <a:gd name="connsiteY8" fmla="*/ 1087 h 363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68" h="363088">
                        <a:moveTo>
                          <a:pt x="238244" y="1087"/>
                        </a:moveTo>
                        <a:cubicBezTo>
                          <a:pt x="243536" y="-13730"/>
                          <a:pt x="242477" y="127028"/>
                          <a:pt x="230306" y="167774"/>
                        </a:cubicBezTo>
                        <a:cubicBezTo>
                          <a:pt x="218135" y="208520"/>
                          <a:pt x="199615" y="213547"/>
                          <a:pt x="165219" y="245562"/>
                        </a:cubicBezTo>
                        <a:cubicBezTo>
                          <a:pt x="130823" y="277577"/>
                          <a:pt x="49860" y="345839"/>
                          <a:pt x="23931" y="359862"/>
                        </a:cubicBezTo>
                        <a:cubicBezTo>
                          <a:pt x="-1998" y="373885"/>
                          <a:pt x="13084" y="338166"/>
                          <a:pt x="9644" y="329699"/>
                        </a:cubicBezTo>
                        <a:cubicBezTo>
                          <a:pt x="6204" y="321232"/>
                          <a:pt x="-5702" y="304564"/>
                          <a:pt x="3294" y="309062"/>
                        </a:cubicBezTo>
                        <a:cubicBezTo>
                          <a:pt x="12290" y="313560"/>
                          <a:pt x="31075" y="365418"/>
                          <a:pt x="63619" y="356687"/>
                        </a:cubicBezTo>
                        <a:cubicBezTo>
                          <a:pt x="96163" y="347956"/>
                          <a:pt x="166012" y="313560"/>
                          <a:pt x="198556" y="256674"/>
                        </a:cubicBezTo>
                        <a:cubicBezTo>
                          <a:pt x="231100" y="199789"/>
                          <a:pt x="232952" y="15904"/>
                          <a:pt x="238244" y="10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2" name="フリーフォーム: 図形 1091">
                    <a:extLst>
                      <a:ext uri="{FF2B5EF4-FFF2-40B4-BE49-F238E27FC236}">
                        <a16:creationId xmlns:a16="http://schemas.microsoft.com/office/drawing/2014/main" id="{092C753D-92FF-4822-9C64-E8ACE7AB5730}"/>
                      </a:ext>
                    </a:extLst>
                  </p:cNvPr>
                  <p:cNvSpPr/>
                  <p:nvPr/>
                </p:nvSpPr>
                <p:spPr>
                  <a:xfrm>
                    <a:off x="6893674" y="3755719"/>
                    <a:ext cx="202343" cy="226345"/>
                  </a:xfrm>
                  <a:custGeom>
                    <a:avLst/>
                    <a:gdLst>
                      <a:gd name="connsiteX0" fmla="*/ 839 w 202343"/>
                      <a:gd name="connsiteY0" fmla="*/ 306 h 226345"/>
                      <a:gd name="connsiteX1" fmla="*/ 115139 w 202343"/>
                      <a:gd name="connsiteY1" fmla="*/ 117781 h 226345"/>
                      <a:gd name="connsiteX2" fmla="*/ 196101 w 202343"/>
                      <a:gd name="connsiteY2" fmla="*/ 225731 h 226345"/>
                      <a:gd name="connsiteX3" fmla="*/ 178639 w 202343"/>
                      <a:gd name="connsiteY3" fmla="*/ 154294 h 226345"/>
                      <a:gd name="connsiteX4" fmla="*/ 839 w 202343"/>
                      <a:gd name="connsiteY4" fmla="*/ 306 h 226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343" h="226345">
                        <a:moveTo>
                          <a:pt x="839" y="306"/>
                        </a:moveTo>
                        <a:cubicBezTo>
                          <a:pt x="-9744" y="-5779"/>
                          <a:pt x="82595" y="80210"/>
                          <a:pt x="115139" y="117781"/>
                        </a:cubicBezTo>
                        <a:cubicBezTo>
                          <a:pt x="147683" y="155352"/>
                          <a:pt x="185518" y="219646"/>
                          <a:pt x="196101" y="225731"/>
                        </a:cubicBezTo>
                        <a:cubicBezTo>
                          <a:pt x="206684" y="231816"/>
                          <a:pt x="205627" y="191600"/>
                          <a:pt x="178639" y="154294"/>
                        </a:cubicBezTo>
                        <a:cubicBezTo>
                          <a:pt x="151652" y="116988"/>
                          <a:pt x="11422" y="6391"/>
                          <a:pt x="839" y="30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3" name="フリーフォーム: 図形 1092">
                    <a:extLst>
                      <a:ext uri="{FF2B5EF4-FFF2-40B4-BE49-F238E27FC236}">
                        <a16:creationId xmlns:a16="http://schemas.microsoft.com/office/drawing/2014/main" id="{9B18489A-9496-421E-8E09-B7BCDB0F4BEE}"/>
                      </a:ext>
                    </a:extLst>
                  </p:cNvPr>
                  <p:cNvSpPr/>
                  <p:nvPr/>
                </p:nvSpPr>
                <p:spPr>
                  <a:xfrm>
                    <a:off x="6730928" y="3552173"/>
                    <a:ext cx="282591" cy="61031"/>
                  </a:xfrm>
                  <a:custGeom>
                    <a:avLst/>
                    <a:gdLst>
                      <a:gd name="connsiteX0" fmla="*/ 72 w 282591"/>
                      <a:gd name="connsiteY0" fmla="*/ 11765 h 61031"/>
                      <a:gd name="connsiteX1" fmla="*/ 161997 w 282591"/>
                      <a:gd name="connsiteY1" fmla="*/ 21290 h 61031"/>
                      <a:gd name="connsiteX2" fmla="*/ 277885 w 282591"/>
                      <a:gd name="connsiteY2" fmla="*/ 60977 h 61031"/>
                      <a:gd name="connsiteX3" fmla="*/ 252485 w 282591"/>
                      <a:gd name="connsiteY3" fmla="*/ 29227 h 61031"/>
                      <a:gd name="connsiteX4" fmla="*/ 182635 w 282591"/>
                      <a:gd name="connsiteY4" fmla="*/ 652 h 61031"/>
                      <a:gd name="connsiteX5" fmla="*/ 72 w 282591"/>
                      <a:gd name="connsiteY5" fmla="*/ 11765 h 6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91" h="61031">
                        <a:moveTo>
                          <a:pt x="72" y="11765"/>
                        </a:moveTo>
                        <a:cubicBezTo>
                          <a:pt x="-3368" y="15205"/>
                          <a:pt x="115695" y="13088"/>
                          <a:pt x="161997" y="21290"/>
                        </a:cubicBezTo>
                        <a:cubicBezTo>
                          <a:pt x="208299" y="29492"/>
                          <a:pt x="262804" y="59654"/>
                          <a:pt x="277885" y="60977"/>
                        </a:cubicBezTo>
                        <a:cubicBezTo>
                          <a:pt x="292966" y="62300"/>
                          <a:pt x="268360" y="39281"/>
                          <a:pt x="252485" y="29227"/>
                        </a:cubicBezTo>
                        <a:cubicBezTo>
                          <a:pt x="236610" y="19173"/>
                          <a:pt x="221264" y="4092"/>
                          <a:pt x="182635" y="652"/>
                        </a:cubicBezTo>
                        <a:cubicBezTo>
                          <a:pt x="144006" y="-2788"/>
                          <a:pt x="3512" y="8325"/>
                          <a:pt x="72" y="117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4" name="フリーフォーム: 図形 1093">
                    <a:extLst>
                      <a:ext uri="{FF2B5EF4-FFF2-40B4-BE49-F238E27FC236}">
                        <a16:creationId xmlns:a16="http://schemas.microsoft.com/office/drawing/2014/main" id="{3B315234-BEC9-4415-955B-354914372F40}"/>
                      </a:ext>
                    </a:extLst>
                  </p:cNvPr>
                  <p:cNvSpPr/>
                  <p:nvPr/>
                </p:nvSpPr>
                <p:spPr>
                  <a:xfrm>
                    <a:off x="6568562" y="3543761"/>
                    <a:ext cx="317854" cy="177733"/>
                  </a:xfrm>
                  <a:custGeom>
                    <a:avLst/>
                    <a:gdLst>
                      <a:gd name="connsiteX0" fmla="*/ 2101 w 317854"/>
                      <a:gd name="connsiteY0" fmla="*/ 1127 h 177733"/>
                      <a:gd name="connsiteX1" fmla="*/ 165613 w 317854"/>
                      <a:gd name="connsiteY1" fmla="*/ 48752 h 177733"/>
                      <a:gd name="connsiteX2" fmla="*/ 241813 w 317854"/>
                      <a:gd name="connsiteY2" fmla="*/ 88439 h 177733"/>
                      <a:gd name="connsiteX3" fmla="*/ 316426 w 317854"/>
                      <a:gd name="connsiteY3" fmla="*/ 177339 h 177733"/>
                      <a:gd name="connsiteX4" fmla="*/ 291026 w 317854"/>
                      <a:gd name="connsiteY4" fmla="*/ 120189 h 177733"/>
                      <a:gd name="connsiteX5" fmla="*/ 292613 w 317854"/>
                      <a:gd name="connsiteY5" fmla="*/ 99552 h 177733"/>
                      <a:gd name="connsiteX6" fmla="*/ 2101 w 317854"/>
                      <a:gd name="connsiteY6" fmla="*/ 1127 h 177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7854" h="177733">
                        <a:moveTo>
                          <a:pt x="2101" y="1127"/>
                        </a:moveTo>
                        <a:cubicBezTo>
                          <a:pt x="-19066" y="-7340"/>
                          <a:pt x="125661" y="34200"/>
                          <a:pt x="165613" y="48752"/>
                        </a:cubicBezTo>
                        <a:cubicBezTo>
                          <a:pt x="205565" y="63304"/>
                          <a:pt x="216678" y="67008"/>
                          <a:pt x="241813" y="88439"/>
                        </a:cubicBezTo>
                        <a:cubicBezTo>
                          <a:pt x="266949" y="109870"/>
                          <a:pt x="308224" y="172047"/>
                          <a:pt x="316426" y="177339"/>
                        </a:cubicBezTo>
                        <a:cubicBezTo>
                          <a:pt x="324628" y="182631"/>
                          <a:pt x="294995" y="133154"/>
                          <a:pt x="291026" y="120189"/>
                        </a:cubicBezTo>
                        <a:cubicBezTo>
                          <a:pt x="287057" y="107225"/>
                          <a:pt x="336269" y="120454"/>
                          <a:pt x="292613" y="99552"/>
                        </a:cubicBezTo>
                        <a:cubicBezTo>
                          <a:pt x="248957" y="78650"/>
                          <a:pt x="23268" y="9594"/>
                          <a:pt x="2101" y="11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5" name="フリーフォーム: 図形 1094">
                    <a:extLst>
                      <a:ext uri="{FF2B5EF4-FFF2-40B4-BE49-F238E27FC236}">
                        <a16:creationId xmlns:a16="http://schemas.microsoft.com/office/drawing/2014/main" id="{7A761AF9-D6CB-4355-86F7-F954F407FF37}"/>
                      </a:ext>
                    </a:extLst>
                  </p:cNvPr>
                  <p:cNvSpPr/>
                  <p:nvPr/>
                </p:nvSpPr>
                <p:spPr>
                  <a:xfrm>
                    <a:off x="6700780" y="3141525"/>
                    <a:ext cx="258630" cy="145572"/>
                  </a:xfrm>
                  <a:custGeom>
                    <a:avLst/>
                    <a:gdLst>
                      <a:gd name="connsiteX0" fmla="*/ 58 w 258630"/>
                      <a:gd name="connsiteY0" fmla="*/ 138 h 145572"/>
                      <a:gd name="connsiteX1" fmla="*/ 127058 w 258630"/>
                      <a:gd name="connsiteY1" fmla="*/ 98563 h 145572"/>
                      <a:gd name="connsiteX2" fmla="*/ 254058 w 258630"/>
                      <a:gd name="connsiteY2" fmla="*/ 143013 h 145572"/>
                      <a:gd name="connsiteX3" fmla="*/ 222308 w 258630"/>
                      <a:gd name="connsiteY3" fmla="*/ 133488 h 145572"/>
                      <a:gd name="connsiteX4" fmla="*/ 142933 w 258630"/>
                      <a:gd name="connsiteY4" fmla="*/ 77925 h 145572"/>
                      <a:gd name="connsiteX5" fmla="*/ 58 w 258630"/>
                      <a:gd name="connsiteY5" fmla="*/ 138 h 145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630" h="145572">
                        <a:moveTo>
                          <a:pt x="58" y="138"/>
                        </a:moveTo>
                        <a:cubicBezTo>
                          <a:pt x="-2588" y="3578"/>
                          <a:pt x="84725" y="74750"/>
                          <a:pt x="127058" y="98563"/>
                        </a:cubicBezTo>
                        <a:cubicBezTo>
                          <a:pt x="169391" y="122376"/>
                          <a:pt x="238183" y="137192"/>
                          <a:pt x="254058" y="143013"/>
                        </a:cubicBezTo>
                        <a:cubicBezTo>
                          <a:pt x="269933" y="148834"/>
                          <a:pt x="240829" y="144336"/>
                          <a:pt x="222308" y="133488"/>
                        </a:cubicBezTo>
                        <a:cubicBezTo>
                          <a:pt x="203787" y="122640"/>
                          <a:pt x="178122" y="97504"/>
                          <a:pt x="142933" y="77925"/>
                        </a:cubicBezTo>
                        <a:cubicBezTo>
                          <a:pt x="107744" y="58346"/>
                          <a:pt x="2704" y="-3302"/>
                          <a:pt x="58" y="1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6" name="フリーフォーム: 図形 1095">
                    <a:extLst>
                      <a:ext uri="{FF2B5EF4-FFF2-40B4-BE49-F238E27FC236}">
                        <a16:creationId xmlns:a16="http://schemas.microsoft.com/office/drawing/2014/main" id="{60273119-9A60-4C5D-A11B-2A5C81C16D30}"/>
                      </a:ext>
                    </a:extLst>
                  </p:cNvPr>
                  <p:cNvSpPr/>
                  <p:nvPr/>
                </p:nvSpPr>
                <p:spPr>
                  <a:xfrm>
                    <a:off x="6926235" y="3290357"/>
                    <a:ext cx="186836" cy="125589"/>
                  </a:xfrm>
                  <a:custGeom>
                    <a:avLst/>
                    <a:gdLst>
                      <a:gd name="connsiteX0" fmla="*/ 3203 w 186836"/>
                      <a:gd name="connsiteY0" fmla="*/ 531 h 125589"/>
                      <a:gd name="connsiteX1" fmla="*/ 185765 w 186836"/>
                      <a:gd name="connsiteY1" fmla="*/ 122768 h 125589"/>
                      <a:gd name="connsiteX2" fmla="*/ 76228 w 186836"/>
                      <a:gd name="connsiteY2" fmla="*/ 79906 h 125589"/>
                      <a:gd name="connsiteX3" fmla="*/ 3203 w 186836"/>
                      <a:gd name="connsiteY3" fmla="*/ 531 h 125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6836" h="125589">
                        <a:moveTo>
                          <a:pt x="3203" y="531"/>
                        </a:moveTo>
                        <a:cubicBezTo>
                          <a:pt x="21459" y="7675"/>
                          <a:pt x="173594" y="109539"/>
                          <a:pt x="185765" y="122768"/>
                        </a:cubicBezTo>
                        <a:cubicBezTo>
                          <a:pt x="197936" y="135997"/>
                          <a:pt x="102951" y="99485"/>
                          <a:pt x="76228" y="79906"/>
                        </a:cubicBezTo>
                        <a:cubicBezTo>
                          <a:pt x="49505" y="60327"/>
                          <a:pt x="-15053" y="-6613"/>
                          <a:pt x="3203" y="53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7" name="フリーフォーム: 図形 1096">
                    <a:extLst>
                      <a:ext uri="{FF2B5EF4-FFF2-40B4-BE49-F238E27FC236}">
                        <a16:creationId xmlns:a16="http://schemas.microsoft.com/office/drawing/2014/main" id="{98E63CC5-87B0-4F32-9D27-CC56F157B0A0}"/>
                      </a:ext>
                    </a:extLst>
                  </p:cNvPr>
                  <p:cNvSpPr/>
                  <p:nvPr/>
                </p:nvSpPr>
                <p:spPr>
                  <a:xfrm>
                    <a:off x="6462348" y="3482380"/>
                    <a:ext cx="170270" cy="108587"/>
                  </a:xfrm>
                  <a:custGeom>
                    <a:avLst/>
                    <a:gdLst>
                      <a:gd name="connsiteX0" fmla="*/ 170227 w 170270"/>
                      <a:gd name="connsiteY0" fmla="*/ 595 h 108587"/>
                      <a:gd name="connsiteX1" fmla="*/ 35290 w 170270"/>
                      <a:gd name="connsiteY1" fmla="*/ 84733 h 108587"/>
                      <a:gd name="connsiteX2" fmla="*/ 365 w 170270"/>
                      <a:gd name="connsiteY2" fmla="*/ 106958 h 108587"/>
                      <a:gd name="connsiteX3" fmla="*/ 49577 w 170270"/>
                      <a:gd name="connsiteY3" fmla="*/ 49808 h 108587"/>
                      <a:gd name="connsiteX4" fmla="*/ 170227 w 170270"/>
                      <a:gd name="connsiteY4" fmla="*/ 595 h 10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270" h="108587">
                        <a:moveTo>
                          <a:pt x="170227" y="595"/>
                        </a:moveTo>
                        <a:cubicBezTo>
                          <a:pt x="167846" y="6416"/>
                          <a:pt x="63600" y="67006"/>
                          <a:pt x="35290" y="84733"/>
                        </a:cubicBezTo>
                        <a:cubicBezTo>
                          <a:pt x="6980" y="102460"/>
                          <a:pt x="-2016" y="112779"/>
                          <a:pt x="365" y="106958"/>
                        </a:cubicBezTo>
                        <a:cubicBezTo>
                          <a:pt x="2746" y="101137"/>
                          <a:pt x="21796" y="66477"/>
                          <a:pt x="49577" y="49808"/>
                        </a:cubicBezTo>
                        <a:cubicBezTo>
                          <a:pt x="77358" y="33139"/>
                          <a:pt x="172608" y="-5226"/>
                          <a:pt x="170227" y="59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8" name="フリーフォーム: 図形 1097">
                    <a:extLst>
                      <a:ext uri="{FF2B5EF4-FFF2-40B4-BE49-F238E27FC236}">
                        <a16:creationId xmlns:a16="http://schemas.microsoft.com/office/drawing/2014/main" id="{76D081D5-DE53-4B91-898C-1A5CA8D08510}"/>
                      </a:ext>
                    </a:extLst>
                  </p:cNvPr>
                  <p:cNvSpPr/>
                  <p:nvPr/>
                </p:nvSpPr>
                <p:spPr>
                  <a:xfrm>
                    <a:off x="6333742" y="3586125"/>
                    <a:ext cx="147169" cy="59903"/>
                  </a:xfrm>
                  <a:custGeom>
                    <a:avLst/>
                    <a:gdLst>
                      <a:gd name="connsiteX0" fmla="*/ 383 w 147169"/>
                      <a:gd name="connsiteY0" fmla="*/ 58775 h 59903"/>
                      <a:gd name="connsiteX1" fmla="*/ 70233 w 147169"/>
                      <a:gd name="connsiteY1" fmla="*/ 41313 h 59903"/>
                      <a:gd name="connsiteX2" fmla="*/ 146433 w 147169"/>
                      <a:gd name="connsiteY2" fmla="*/ 38 h 59903"/>
                      <a:gd name="connsiteX3" fmla="*/ 101983 w 147169"/>
                      <a:gd name="connsiteY3" fmla="*/ 49250 h 59903"/>
                      <a:gd name="connsiteX4" fmla="*/ 383 w 147169"/>
                      <a:gd name="connsiteY4" fmla="*/ 58775 h 59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69" h="59903">
                        <a:moveTo>
                          <a:pt x="383" y="58775"/>
                        </a:moveTo>
                        <a:cubicBezTo>
                          <a:pt x="-4909" y="57452"/>
                          <a:pt x="45891" y="51102"/>
                          <a:pt x="70233" y="41313"/>
                        </a:cubicBezTo>
                        <a:cubicBezTo>
                          <a:pt x="94575" y="31524"/>
                          <a:pt x="141141" y="-1285"/>
                          <a:pt x="146433" y="38"/>
                        </a:cubicBezTo>
                        <a:cubicBezTo>
                          <a:pt x="151725" y="1361"/>
                          <a:pt x="127648" y="35756"/>
                          <a:pt x="101983" y="49250"/>
                        </a:cubicBezTo>
                        <a:cubicBezTo>
                          <a:pt x="76319" y="62744"/>
                          <a:pt x="5675" y="60098"/>
                          <a:pt x="383" y="587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9" name="フリーフォーム: 図形 1098">
                    <a:extLst>
                      <a:ext uri="{FF2B5EF4-FFF2-40B4-BE49-F238E27FC236}">
                        <a16:creationId xmlns:a16="http://schemas.microsoft.com/office/drawing/2014/main" id="{68D00065-1A8B-4C4A-8434-BB2AB8497659}"/>
                      </a:ext>
                    </a:extLst>
                  </p:cNvPr>
                  <p:cNvSpPr/>
                  <p:nvPr/>
                </p:nvSpPr>
                <p:spPr>
                  <a:xfrm>
                    <a:off x="6453467" y="3381346"/>
                    <a:ext cx="172107" cy="40436"/>
                  </a:xfrm>
                  <a:custGeom>
                    <a:avLst/>
                    <a:gdLst>
                      <a:gd name="connsiteX0" fmla="*/ 171171 w 172107"/>
                      <a:gd name="connsiteY0" fmla="*/ 29 h 40436"/>
                      <a:gd name="connsiteX1" fmla="*/ 2896 w 172107"/>
                      <a:gd name="connsiteY1" fmla="*/ 33367 h 40436"/>
                      <a:gd name="connsiteX2" fmla="*/ 69571 w 172107"/>
                      <a:gd name="connsiteY2" fmla="*/ 39717 h 40436"/>
                      <a:gd name="connsiteX3" fmla="*/ 171171 w 172107"/>
                      <a:gd name="connsiteY3" fmla="*/ 29 h 4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107" h="40436">
                        <a:moveTo>
                          <a:pt x="171171" y="29"/>
                        </a:moveTo>
                        <a:cubicBezTo>
                          <a:pt x="160059" y="-1029"/>
                          <a:pt x="19829" y="26752"/>
                          <a:pt x="2896" y="33367"/>
                        </a:cubicBezTo>
                        <a:cubicBezTo>
                          <a:pt x="-14037" y="39982"/>
                          <a:pt x="47875" y="41569"/>
                          <a:pt x="69571" y="39717"/>
                        </a:cubicBezTo>
                        <a:cubicBezTo>
                          <a:pt x="91267" y="37865"/>
                          <a:pt x="182283" y="1087"/>
                          <a:pt x="171171" y="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0" name="フリーフォーム: 図形 1099">
                    <a:extLst>
                      <a:ext uri="{FF2B5EF4-FFF2-40B4-BE49-F238E27FC236}">
                        <a16:creationId xmlns:a16="http://schemas.microsoft.com/office/drawing/2014/main" id="{233512E6-B67A-47DF-B2EA-5DAEF374D524}"/>
                      </a:ext>
                    </a:extLst>
                  </p:cNvPr>
                  <p:cNvSpPr/>
                  <p:nvPr/>
                </p:nvSpPr>
                <p:spPr>
                  <a:xfrm>
                    <a:off x="6353130" y="3430534"/>
                    <a:ext cx="115990" cy="124192"/>
                  </a:xfrm>
                  <a:custGeom>
                    <a:avLst/>
                    <a:gdLst>
                      <a:gd name="connsiteX0" fmla="*/ 115933 w 115990"/>
                      <a:gd name="connsiteY0" fmla="*/ 54 h 124192"/>
                      <a:gd name="connsiteX1" fmla="*/ 66720 w 115990"/>
                      <a:gd name="connsiteY1" fmla="*/ 108004 h 124192"/>
                      <a:gd name="connsiteX2" fmla="*/ 45 w 115990"/>
                      <a:gd name="connsiteY2" fmla="*/ 122291 h 124192"/>
                      <a:gd name="connsiteX3" fmla="*/ 57195 w 115990"/>
                      <a:gd name="connsiteY3" fmla="*/ 93716 h 124192"/>
                      <a:gd name="connsiteX4" fmla="*/ 115933 w 115990"/>
                      <a:gd name="connsiteY4" fmla="*/ 54 h 124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5990" h="124192">
                        <a:moveTo>
                          <a:pt x="115933" y="54"/>
                        </a:moveTo>
                        <a:cubicBezTo>
                          <a:pt x="117520" y="2435"/>
                          <a:pt x="86035" y="87631"/>
                          <a:pt x="66720" y="108004"/>
                        </a:cubicBezTo>
                        <a:cubicBezTo>
                          <a:pt x="47405" y="128377"/>
                          <a:pt x="1632" y="124672"/>
                          <a:pt x="45" y="122291"/>
                        </a:cubicBezTo>
                        <a:cubicBezTo>
                          <a:pt x="-1542" y="119910"/>
                          <a:pt x="38939" y="113030"/>
                          <a:pt x="57195" y="93716"/>
                        </a:cubicBezTo>
                        <a:cubicBezTo>
                          <a:pt x="75451" y="74402"/>
                          <a:pt x="114346" y="-2327"/>
                          <a:pt x="115933" y="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1" name="フリーフォーム: 図形 1100">
                    <a:extLst>
                      <a:ext uri="{FF2B5EF4-FFF2-40B4-BE49-F238E27FC236}">
                        <a16:creationId xmlns:a16="http://schemas.microsoft.com/office/drawing/2014/main" id="{D71FDAC1-A21A-4DD8-934C-F171126366AD}"/>
                      </a:ext>
                    </a:extLst>
                  </p:cNvPr>
                  <p:cNvSpPr/>
                  <p:nvPr/>
                </p:nvSpPr>
                <p:spPr>
                  <a:xfrm>
                    <a:off x="6229350" y="3544848"/>
                    <a:ext cx="155177" cy="73065"/>
                  </a:xfrm>
                  <a:custGeom>
                    <a:avLst/>
                    <a:gdLst>
                      <a:gd name="connsiteX0" fmla="*/ 0 w 155177"/>
                      <a:gd name="connsiteY0" fmla="*/ 73065 h 73065"/>
                      <a:gd name="connsiteX1" fmla="*/ 30163 w 155177"/>
                      <a:gd name="connsiteY1" fmla="*/ 22265 h 73065"/>
                      <a:gd name="connsiteX2" fmla="*/ 153988 w 155177"/>
                      <a:gd name="connsiteY2" fmla="*/ 40 h 73065"/>
                      <a:gd name="connsiteX3" fmla="*/ 87313 w 155177"/>
                      <a:gd name="connsiteY3" fmla="*/ 17502 h 73065"/>
                      <a:gd name="connsiteX4" fmla="*/ 0 w 155177"/>
                      <a:gd name="connsiteY4" fmla="*/ 73065 h 7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177" h="73065">
                        <a:moveTo>
                          <a:pt x="0" y="73065"/>
                        </a:moveTo>
                        <a:cubicBezTo>
                          <a:pt x="2249" y="53750"/>
                          <a:pt x="4498" y="34436"/>
                          <a:pt x="30163" y="22265"/>
                        </a:cubicBezTo>
                        <a:cubicBezTo>
                          <a:pt x="55828" y="10094"/>
                          <a:pt x="144463" y="834"/>
                          <a:pt x="153988" y="40"/>
                        </a:cubicBezTo>
                        <a:cubicBezTo>
                          <a:pt x="163513" y="-754"/>
                          <a:pt x="113507" y="10358"/>
                          <a:pt x="87313" y="17502"/>
                        </a:cubicBezTo>
                        <a:lnTo>
                          <a:pt x="0" y="7306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2" name="フリーフォーム: 図形 1101">
                    <a:extLst>
                      <a:ext uri="{FF2B5EF4-FFF2-40B4-BE49-F238E27FC236}">
                        <a16:creationId xmlns:a16="http://schemas.microsoft.com/office/drawing/2014/main" id="{8BA8C9D7-D109-426F-B91D-875BD0413D08}"/>
                      </a:ext>
                    </a:extLst>
                  </p:cNvPr>
                  <p:cNvSpPr/>
                  <p:nvPr/>
                </p:nvSpPr>
                <p:spPr>
                  <a:xfrm>
                    <a:off x="6224581" y="3595261"/>
                    <a:ext cx="112643" cy="76727"/>
                  </a:xfrm>
                  <a:custGeom>
                    <a:avLst/>
                    <a:gdLst>
                      <a:gd name="connsiteX0" fmla="*/ 17469 w 112643"/>
                      <a:gd name="connsiteY0" fmla="*/ 2014 h 76727"/>
                      <a:gd name="connsiteX1" fmla="*/ 104782 w 112643"/>
                      <a:gd name="connsiteY1" fmla="*/ 3602 h 76727"/>
                      <a:gd name="connsiteX2" fmla="*/ 107957 w 112643"/>
                      <a:gd name="connsiteY2" fmla="*/ 38527 h 76727"/>
                      <a:gd name="connsiteX3" fmla="*/ 100019 w 112643"/>
                      <a:gd name="connsiteY3" fmla="*/ 67102 h 76727"/>
                      <a:gd name="connsiteX4" fmla="*/ 80969 w 112643"/>
                      <a:gd name="connsiteY4" fmla="*/ 76627 h 76727"/>
                      <a:gd name="connsiteX5" fmla="*/ 7 w 112643"/>
                      <a:gd name="connsiteY5" fmla="*/ 62339 h 76727"/>
                      <a:gd name="connsiteX6" fmla="*/ 76207 w 112643"/>
                      <a:gd name="connsiteY6" fmla="*/ 62339 h 76727"/>
                      <a:gd name="connsiteX7" fmla="*/ 87319 w 112643"/>
                      <a:gd name="connsiteY7" fmla="*/ 46464 h 76727"/>
                      <a:gd name="connsiteX8" fmla="*/ 85732 w 112643"/>
                      <a:gd name="connsiteY8" fmla="*/ 11539 h 76727"/>
                      <a:gd name="connsiteX9" fmla="*/ 17469 w 112643"/>
                      <a:gd name="connsiteY9" fmla="*/ 2014 h 76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2643" h="76727">
                        <a:moveTo>
                          <a:pt x="17469" y="2014"/>
                        </a:moveTo>
                        <a:cubicBezTo>
                          <a:pt x="20644" y="691"/>
                          <a:pt x="89701" y="-2484"/>
                          <a:pt x="104782" y="3602"/>
                        </a:cubicBezTo>
                        <a:cubicBezTo>
                          <a:pt x="119863" y="9688"/>
                          <a:pt x="108751" y="27944"/>
                          <a:pt x="107957" y="38527"/>
                        </a:cubicBezTo>
                        <a:cubicBezTo>
                          <a:pt x="107163" y="49110"/>
                          <a:pt x="104517" y="60752"/>
                          <a:pt x="100019" y="67102"/>
                        </a:cubicBezTo>
                        <a:cubicBezTo>
                          <a:pt x="95521" y="73452"/>
                          <a:pt x="97638" y="77421"/>
                          <a:pt x="80969" y="76627"/>
                        </a:cubicBezTo>
                        <a:cubicBezTo>
                          <a:pt x="64300" y="75833"/>
                          <a:pt x="801" y="64720"/>
                          <a:pt x="7" y="62339"/>
                        </a:cubicBezTo>
                        <a:cubicBezTo>
                          <a:pt x="-787" y="59958"/>
                          <a:pt x="61655" y="64985"/>
                          <a:pt x="76207" y="62339"/>
                        </a:cubicBezTo>
                        <a:cubicBezTo>
                          <a:pt x="90759" y="59693"/>
                          <a:pt x="85732" y="54931"/>
                          <a:pt x="87319" y="46464"/>
                        </a:cubicBezTo>
                        <a:cubicBezTo>
                          <a:pt x="88906" y="37997"/>
                          <a:pt x="92346" y="18947"/>
                          <a:pt x="85732" y="11539"/>
                        </a:cubicBezTo>
                        <a:cubicBezTo>
                          <a:pt x="79118" y="4131"/>
                          <a:pt x="14294" y="3337"/>
                          <a:pt x="17469" y="20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3" name="フリーフォーム: 図形 1102">
                    <a:extLst>
                      <a:ext uri="{FF2B5EF4-FFF2-40B4-BE49-F238E27FC236}">
                        <a16:creationId xmlns:a16="http://schemas.microsoft.com/office/drawing/2014/main" id="{6A7FD141-3F3F-4F0F-87BB-6D218CB07839}"/>
                      </a:ext>
                    </a:extLst>
                  </p:cNvPr>
                  <p:cNvSpPr/>
                  <p:nvPr/>
                </p:nvSpPr>
                <p:spPr>
                  <a:xfrm>
                    <a:off x="6216421" y="3589567"/>
                    <a:ext cx="60604" cy="79871"/>
                  </a:xfrm>
                  <a:custGeom>
                    <a:avLst/>
                    <a:gdLst>
                      <a:gd name="connsiteX0" fmla="*/ 60554 w 60604"/>
                      <a:gd name="connsiteY0" fmla="*/ 79146 h 79871"/>
                      <a:gd name="connsiteX1" fmla="*/ 11342 w 60604"/>
                      <a:gd name="connsiteY1" fmla="*/ 44221 h 79871"/>
                      <a:gd name="connsiteX2" fmla="*/ 51029 w 60604"/>
                      <a:gd name="connsiteY2" fmla="*/ 2946 h 79871"/>
                      <a:gd name="connsiteX3" fmla="*/ 229 w 60604"/>
                      <a:gd name="connsiteY3" fmla="*/ 10883 h 79871"/>
                      <a:gd name="connsiteX4" fmla="*/ 60554 w 60604"/>
                      <a:gd name="connsiteY4" fmla="*/ 79146 h 79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04" h="79871">
                        <a:moveTo>
                          <a:pt x="60554" y="79146"/>
                        </a:moveTo>
                        <a:cubicBezTo>
                          <a:pt x="62406" y="84702"/>
                          <a:pt x="12929" y="56921"/>
                          <a:pt x="11342" y="44221"/>
                        </a:cubicBezTo>
                        <a:cubicBezTo>
                          <a:pt x="9755" y="31521"/>
                          <a:pt x="52881" y="8502"/>
                          <a:pt x="51029" y="2946"/>
                        </a:cubicBezTo>
                        <a:cubicBezTo>
                          <a:pt x="49177" y="-2610"/>
                          <a:pt x="4727" y="-494"/>
                          <a:pt x="229" y="10883"/>
                        </a:cubicBezTo>
                        <a:cubicBezTo>
                          <a:pt x="-4269" y="22260"/>
                          <a:pt x="58702" y="73590"/>
                          <a:pt x="60554" y="7914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4" name="フリーフォーム: 図形 1103">
                    <a:extLst>
                      <a:ext uri="{FF2B5EF4-FFF2-40B4-BE49-F238E27FC236}">
                        <a16:creationId xmlns:a16="http://schemas.microsoft.com/office/drawing/2014/main" id="{65D4696D-D302-4C1C-9299-917895DC712D}"/>
                      </a:ext>
                    </a:extLst>
                  </p:cNvPr>
                  <p:cNvSpPr/>
                  <p:nvPr/>
                </p:nvSpPr>
                <p:spPr>
                  <a:xfrm>
                    <a:off x="6284911" y="3355935"/>
                    <a:ext cx="327043" cy="33480"/>
                  </a:xfrm>
                  <a:custGeom>
                    <a:avLst/>
                    <a:gdLst>
                      <a:gd name="connsiteX0" fmla="*/ 327027 w 327043"/>
                      <a:gd name="connsiteY0" fmla="*/ 22265 h 33480"/>
                      <a:gd name="connsiteX1" fmla="*/ 217489 w 327043"/>
                      <a:gd name="connsiteY1" fmla="*/ 19090 h 33480"/>
                      <a:gd name="connsiteX2" fmla="*/ 138114 w 327043"/>
                      <a:gd name="connsiteY2" fmla="*/ 33378 h 33480"/>
                      <a:gd name="connsiteX3" fmla="*/ 2 w 327043"/>
                      <a:gd name="connsiteY3" fmla="*/ 25440 h 33480"/>
                      <a:gd name="connsiteX4" fmla="*/ 134939 w 327043"/>
                      <a:gd name="connsiteY4" fmla="*/ 23853 h 33480"/>
                      <a:gd name="connsiteX5" fmla="*/ 225427 w 327043"/>
                      <a:gd name="connsiteY5" fmla="*/ 40 h 33480"/>
                      <a:gd name="connsiteX6" fmla="*/ 327027 w 327043"/>
                      <a:gd name="connsiteY6" fmla="*/ 22265 h 3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043" h="33480">
                        <a:moveTo>
                          <a:pt x="327027" y="22265"/>
                        </a:moveTo>
                        <a:cubicBezTo>
                          <a:pt x="325704" y="25440"/>
                          <a:pt x="248974" y="17238"/>
                          <a:pt x="217489" y="19090"/>
                        </a:cubicBezTo>
                        <a:cubicBezTo>
                          <a:pt x="186003" y="20942"/>
                          <a:pt x="174362" y="32320"/>
                          <a:pt x="138114" y="33378"/>
                        </a:cubicBezTo>
                        <a:cubicBezTo>
                          <a:pt x="101866" y="34436"/>
                          <a:pt x="531" y="27027"/>
                          <a:pt x="2" y="25440"/>
                        </a:cubicBezTo>
                        <a:cubicBezTo>
                          <a:pt x="-527" y="23853"/>
                          <a:pt x="97368" y="28086"/>
                          <a:pt x="134939" y="23853"/>
                        </a:cubicBezTo>
                        <a:cubicBezTo>
                          <a:pt x="172510" y="19620"/>
                          <a:pt x="200292" y="1098"/>
                          <a:pt x="225427" y="40"/>
                        </a:cubicBezTo>
                        <a:cubicBezTo>
                          <a:pt x="250562" y="-1018"/>
                          <a:pt x="328350" y="19090"/>
                          <a:pt x="327027" y="222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5" name="フリーフォーム: 図形 1104">
                    <a:extLst>
                      <a:ext uri="{FF2B5EF4-FFF2-40B4-BE49-F238E27FC236}">
                        <a16:creationId xmlns:a16="http://schemas.microsoft.com/office/drawing/2014/main" id="{2E8B4D16-0D0C-4EA9-8436-29D25A78EE1E}"/>
                      </a:ext>
                    </a:extLst>
                  </p:cNvPr>
                  <p:cNvSpPr/>
                  <p:nvPr/>
                </p:nvSpPr>
                <p:spPr>
                  <a:xfrm>
                    <a:off x="6135208" y="3371285"/>
                    <a:ext cx="199012" cy="51430"/>
                  </a:xfrm>
                  <a:custGeom>
                    <a:avLst/>
                    <a:gdLst>
                      <a:gd name="connsiteX0" fmla="*/ 480 w 199012"/>
                      <a:gd name="connsiteY0" fmla="*/ 51365 h 51430"/>
                      <a:gd name="connsiteX1" fmla="*/ 137005 w 199012"/>
                      <a:gd name="connsiteY1" fmla="*/ 21203 h 51430"/>
                      <a:gd name="connsiteX2" fmla="*/ 198917 w 199012"/>
                      <a:gd name="connsiteY2" fmla="*/ 27553 h 51430"/>
                      <a:gd name="connsiteX3" fmla="*/ 149705 w 199012"/>
                      <a:gd name="connsiteY3" fmla="*/ 565 h 51430"/>
                      <a:gd name="connsiteX4" fmla="*/ 92555 w 199012"/>
                      <a:gd name="connsiteY4" fmla="*/ 11678 h 51430"/>
                      <a:gd name="connsiteX5" fmla="*/ 480 w 199012"/>
                      <a:gd name="connsiteY5" fmla="*/ 51365 h 5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9012" h="51430">
                        <a:moveTo>
                          <a:pt x="480" y="51365"/>
                        </a:moveTo>
                        <a:cubicBezTo>
                          <a:pt x="7888" y="52952"/>
                          <a:pt x="103932" y="25172"/>
                          <a:pt x="137005" y="21203"/>
                        </a:cubicBezTo>
                        <a:cubicBezTo>
                          <a:pt x="170078" y="17234"/>
                          <a:pt x="196800" y="30993"/>
                          <a:pt x="198917" y="27553"/>
                        </a:cubicBezTo>
                        <a:cubicBezTo>
                          <a:pt x="201034" y="24113"/>
                          <a:pt x="167432" y="3211"/>
                          <a:pt x="149705" y="565"/>
                        </a:cubicBezTo>
                        <a:cubicBezTo>
                          <a:pt x="131978" y="-2081"/>
                          <a:pt x="111605" y="5063"/>
                          <a:pt x="92555" y="11678"/>
                        </a:cubicBezTo>
                        <a:cubicBezTo>
                          <a:pt x="73505" y="18293"/>
                          <a:pt x="-6928" y="49778"/>
                          <a:pt x="480" y="5136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6" name="フリーフォーム: 図形 1105">
                    <a:extLst>
                      <a:ext uri="{FF2B5EF4-FFF2-40B4-BE49-F238E27FC236}">
                        <a16:creationId xmlns:a16="http://schemas.microsoft.com/office/drawing/2014/main" id="{EE89D209-5362-48B5-B31E-D53FF801266E}"/>
                      </a:ext>
                    </a:extLst>
                  </p:cNvPr>
                  <p:cNvSpPr/>
                  <p:nvPr/>
                </p:nvSpPr>
                <p:spPr>
                  <a:xfrm>
                    <a:off x="6316020" y="3236913"/>
                    <a:ext cx="156127" cy="57657"/>
                  </a:xfrm>
                  <a:custGeom>
                    <a:avLst/>
                    <a:gdLst>
                      <a:gd name="connsiteX0" fmla="*/ 148280 w 156127"/>
                      <a:gd name="connsiteY0" fmla="*/ 0 h 57657"/>
                      <a:gd name="connsiteX1" fmla="*/ 89543 w 156127"/>
                      <a:gd name="connsiteY1" fmla="*/ 50800 h 57657"/>
                      <a:gd name="connsiteX2" fmla="*/ 643 w 156127"/>
                      <a:gd name="connsiteY2" fmla="*/ 57150 h 57657"/>
                      <a:gd name="connsiteX3" fmla="*/ 138755 w 156127"/>
                      <a:gd name="connsiteY3" fmla="*/ 50800 h 57657"/>
                      <a:gd name="connsiteX4" fmla="*/ 148280 w 156127"/>
                      <a:gd name="connsiteY4" fmla="*/ 0 h 57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127" h="57657">
                        <a:moveTo>
                          <a:pt x="148280" y="0"/>
                        </a:moveTo>
                        <a:cubicBezTo>
                          <a:pt x="140078" y="0"/>
                          <a:pt x="114149" y="41275"/>
                          <a:pt x="89543" y="50800"/>
                        </a:cubicBezTo>
                        <a:cubicBezTo>
                          <a:pt x="64937" y="60325"/>
                          <a:pt x="-7559" y="57150"/>
                          <a:pt x="643" y="57150"/>
                        </a:cubicBezTo>
                        <a:cubicBezTo>
                          <a:pt x="8845" y="57150"/>
                          <a:pt x="113355" y="58208"/>
                          <a:pt x="138755" y="50800"/>
                        </a:cubicBezTo>
                        <a:cubicBezTo>
                          <a:pt x="164155" y="43392"/>
                          <a:pt x="156482" y="0"/>
                          <a:pt x="14828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7" name="フリーフォーム: 図形 1106">
                    <a:extLst>
                      <a:ext uri="{FF2B5EF4-FFF2-40B4-BE49-F238E27FC236}">
                        <a16:creationId xmlns:a16="http://schemas.microsoft.com/office/drawing/2014/main" id="{1F78D194-C21D-4132-AC20-D7A173A19FEF}"/>
                      </a:ext>
                    </a:extLst>
                  </p:cNvPr>
                  <p:cNvSpPr/>
                  <p:nvPr/>
                </p:nvSpPr>
                <p:spPr>
                  <a:xfrm>
                    <a:off x="6147733" y="3276952"/>
                    <a:ext cx="281704" cy="30035"/>
                  </a:xfrm>
                  <a:custGeom>
                    <a:avLst/>
                    <a:gdLst>
                      <a:gd name="connsiteX0" fmla="*/ 655 w 281704"/>
                      <a:gd name="connsiteY0" fmla="*/ 29811 h 30035"/>
                      <a:gd name="connsiteX1" fmla="*/ 194330 w 281704"/>
                      <a:gd name="connsiteY1" fmla="*/ 21873 h 30035"/>
                      <a:gd name="connsiteX2" fmla="*/ 281642 w 281704"/>
                      <a:gd name="connsiteY2" fmla="*/ 2823 h 30035"/>
                      <a:gd name="connsiteX3" fmla="*/ 207030 w 281704"/>
                      <a:gd name="connsiteY3" fmla="*/ 1236 h 30035"/>
                      <a:gd name="connsiteX4" fmla="*/ 134005 w 281704"/>
                      <a:gd name="connsiteY4" fmla="*/ 13936 h 30035"/>
                      <a:gd name="connsiteX5" fmla="*/ 655 w 281704"/>
                      <a:gd name="connsiteY5" fmla="*/ 29811 h 30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1704" h="30035">
                        <a:moveTo>
                          <a:pt x="655" y="29811"/>
                        </a:moveTo>
                        <a:cubicBezTo>
                          <a:pt x="10709" y="31134"/>
                          <a:pt x="147499" y="26371"/>
                          <a:pt x="194330" y="21873"/>
                        </a:cubicBezTo>
                        <a:cubicBezTo>
                          <a:pt x="241161" y="17375"/>
                          <a:pt x="279525" y="6262"/>
                          <a:pt x="281642" y="2823"/>
                        </a:cubicBezTo>
                        <a:cubicBezTo>
                          <a:pt x="283759" y="-617"/>
                          <a:pt x="231636" y="-616"/>
                          <a:pt x="207030" y="1236"/>
                        </a:cubicBezTo>
                        <a:cubicBezTo>
                          <a:pt x="182424" y="3088"/>
                          <a:pt x="168930" y="10232"/>
                          <a:pt x="134005" y="13936"/>
                        </a:cubicBezTo>
                        <a:cubicBezTo>
                          <a:pt x="99080" y="17640"/>
                          <a:pt x="-9399" y="28488"/>
                          <a:pt x="655" y="298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8" name="フリーフォーム: 図形 1107">
                    <a:extLst>
                      <a:ext uri="{FF2B5EF4-FFF2-40B4-BE49-F238E27FC236}">
                        <a16:creationId xmlns:a16="http://schemas.microsoft.com/office/drawing/2014/main" id="{FBCAE69D-E6EA-429A-8276-D4E24D36FE1F}"/>
                      </a:ext>
                    </a:extLst>
                  </p:cNvPr>
                  <p:cNvSpPr/>
                  <p:nvPr/>
                </p:nvSpPr>
                <p:spPr>
                  <a:xfrm>
                    <a:off x="6135085" y="3302651"/>
                    <a:ext cx="103963" cy="112102"/>
                  </a:xfrm>
                  <a:custGeom>
                    <a:avLst/>
                    <a:gdLst>
                      <a:gd name="connsiteX0" fmla="*/ 5365 w 103963"/>
                      <a:gd name="connsiteY0" fmla="*/ 937 h 112102"/>
                      <a:gd name="connsiteX1" fmla="*/ 54578 w 103963"/>
                      <a:gd name="connsiteY1" fmla="*/ 35862 h 112102"/>
                      <a:gd name="connsiteX2" fmla="*/ 60928 w 103963"/>
                      <a:gd name="connsiteY2" fmla="*/ 69199 h 112102"/>
                      <a:gd name="connsiteX3" fmla="*/ 603 w 103963"/>
                      <a:gd name="connsiteY3" fmla="*/ 112062 h 112102"/>
                      <a:gd name="connsiteX4" fmla="*/ 103790 w 103963"/>
                      <a:gd name="connsiteY4" fmla="*/ 75549 h 112102"/>
                      <a:gd name="connsiteX5" fmla="*/ 5365 w 103963"/>
                      <a:gd name="connsiteY5" fmla="*/ 937 h 11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963" h="112102">
                        <a:moveTo>
                          <a:pt x="5365" y="937"/>
                        </a:moveTo>
                        <a:cubicBezTo>
                          <a:pt x="-2837" y="-5678"/>
                          <a:pt x="45318" y="24485"/>
                          <a:pt x="54578" y="35862"/>
                        </a:cubicBezTo>
                        <a:cubicBezTo>
                          <a:pt x="63838" y="47239"/>
                          <a:pt x="69924" y="56499"/>
                          <a:pt x="60928" y="69199"/>
                        </a:cubicBezTo>
                        <a:cubicBezTo>
                          <a:pt x="51932" y="81899"/>
                          <a:pt x="-6541" y="111004"/>
                          <a:pt x="603" y="112062"/>
                        </a:cubicBezTo>
                        <a:cubicBezTo>
                          <a:pt x="7747" y="113120"/>
                          <a:pt x="99027" y="93012"/>
                          <a:pt x="103790" y="75549"/>
                        </a:cubicBezTo>
                        <a:cubicBezTo>
                          <a:pt x="108553" y="58086"/>
                          <a:pt x="13567" y="7552"/>
                          <a:pt x="5365" y="9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9" name="フリーフォーム: 図形 1108">
                    <a:extLst>
                      <a:ext uri="{FF2B5EF4-FFF2-40B4-BE49-F238E27FC236}">
                        <a16:creationId xmlns:a16="http://schemas.microsoft.com/office/drawing/2014/main" id="{B3DDFA3E-F712-42E9-BECA-4F715622C77D}"/>
                      </a:ext>
                    </a:extLst>
                  </p:cNvPr>
                  <p:cNvSpPr/>
                  <p:nvPr/>
                </p:nvSpPr>
                <p:spPr>
                  <a:xfrm>
                    <a:off x="6078111" y="3306227"/>
                    <a:ext cx="86526" cy="112114"/>
                  </a:xfrm>
                  <a:custGeom>
                    <a:avLst/>
                    <a:gdLst>
                      <a:gd name="connsiteX0" fmla="*/ 86152 w 86526"/>
                      <a:gd name="connsiteY0" fmla="*/ 536 h 112114"/>
                      <a:gd name="connsiteX1" fmla="*/ 9952 w 86526"/>
                      <a:gd name="connsiteY1" fmla="*/ 37048 h 112114"/>
                      <a:gd name="connsiteX2" fmla="*/ 14714 w 86526"/>
                      <a:gd name="connsiteY2" fmla="*/ 73561 h 112114"/>
                      <a:gd name="connsiteX3" fmla="*/ 65514 w 86526"/>
                      <a:gd name="connsiteY3" fmla="*/ 111661 h 112114"/>
                      <a:gd name="connsiteX4" fmla="*/ 427 w 86526"/>
                      <a:gd name="connsiteY4" fmla="*/ 46573 h 112114"/>
                      <a:gd name="connsiteX5" fmla="*/ 38527 w 86526"/>
                      <a:gd name="connsiteY5" fmla="*/ 16411 h 112114"/>
                      <a:gd name="connsiteX6" fmla="*/ 86152 w 86526"/>
                      <a:gd name="connsiteY6" fmla="*/ 536 h 11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526" h="112114">
                        <a:moveTo>
                          <a:pt x="86152" y="536"/>
                        </a:moveTo>
                        <a:cubicBezTo>
                          <a:pt x="81389" y="3976"/>
                          <a:pt x="21858" y="24877"/>
                          <a:pt x="9952" y="37048"/>
                        </a:cubicBezTo>
                        <a:cubicBezTo>
                          <a:pt x="-1954" y="49219"/>
                          <a:pt x="5454" y="61126"/>
                          <a:pt x="14714" y="73561"/>
                        </a:cubicBezTo>
                        <a:cubicBezTo>
                          <a:pt x="23974" y="85996"/>
                          <a:pt x="67895" y="116159"/>
                          <a:pt x="65514" y="111661"/>
                        </a:cubicBezTo>
                        <a:cubicBezTo>
                          <a:pt x="63133" y="107163"/>
                          <a:pt x="4925" y="62448"/>
                          <a:pt x="427" y="46573"/>
                        </a:cubicBezTo>
                        <a:cubicBezTo>
                          <a:pt x="-4071" y="30698"/>
                          <a:pt x="28208" y="21703"/>
                          <a:pt x="38527" y="16411"/>
                        </a:cubicBezTo>
                        <a:cubicBezTo>
                          <a:pt x="48846" y="11119"/>
                          <a:pt x="90915" y="-2904"/>
                          <a:pt x="86152" y="5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0" name="フリーフォーム: 図形 1109">
                    <a:extLst>
                      <a:ext uri="{FF2B5EF4-FFF2-40B4-BE49-F238E27FC236}">
                        <a16:creationId xmlns:a16="http://schemas.microsoft.com/office/drawing/2014/main" id="{02F05D59-F14B-4150-8A90-E51E81FDB854}"/>
                      </a:ext>
                    </a:extLst>
                  </p:cNvPr>
                  <p:cNvSpPr/>
                  <p:nvPr/>
                </p:nvSpPr>
                <p:spPr>
                  <a:xfrm>
                    <a:off x="6049753" y="3187250"/>
                    <a:ext cx="280697" cy="31088"/>
                  </a:xfrm>
                  <a:custGeom>
                    <a:avLst/>
                    <a:gdLst>
                      <a:gd name="connsiteX0" fmla="*/ 210 w 280697"/>
                      <a:gd name="connsiteY0" fmla="*/ 30613 h 31088"/>
                      <a:gd name="connsiteX1" fmla="*/ 206585 w 280697"/>
                      <a:gd name="connsiteY1" fmla="*/ 19500 h 31088"/>
                      <a:gd name="connsiteX2" fmla="*/ 279610 w 280697"/>
                      <a:gd name="connsiteY2" fmla="*/ 27438 h 31088"/>
                      <a:gd name="connsiteX3" fmla="*/ 244685 w 280697"/>
                      <a:gd name="connsiteY3" fmla="*/ 5213 h 31088"/>
                      <a:gd name="connsiteX4" fmla="*/ 168485 w 280697"/>
                      <a:gd name="connsiteY4" fmla="*/ 450 h 31088"/>
                      <a:gd name="connsiteX5" fmla="*/ 210 w 280697"/>
                      <a:gd name="connsiteY5" fmla="*/ 30613 h 31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0697" h="31088">
                        <a:moveTo>
                          <a:pt x="210" y="30613"/>
                        </a:moveTo>
                        <a:cubicBezTo>
                          <a:pt x="6560" y="33788"/>
                          <a:pt x="160018" y="20029"/>
                          <a:pt x="206585" y="19500"/>
                        </a:cubicBezTo>
                        <a:cubicBezTo>
                          <a:pt x="253152" y="18971"/>
                          <a:pt x="273260" y="29819"/>
                          <a:pt x="279610" y="27438"/>
                        </a:cubicBezTo>
                        <a:cubicBezTo>
                          <a:pt x="285960" y="25057"/>
                          <a:pt x="263206" y="9711"/>
                          <a:pt x="244685" y="5213"/>
                        </a:cubicBezTo>
                        <a:cubicBezTo>
                          <a:pt x="226164" y="715"/>
                          <a:pt x="204204" y="-873"/>
                          <a:pt x="168485" y="450"/>
                        </a:cubicBezTo>
                        <a:cubicBezTo>
                          <a:pt x="132766" y="1773"/>
                          <a:pt x="-6140" y="27438"/>
                          <a:pt x="210" y="306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1" name="フリーフォーム: 図形 1110">
                    <a:extLst>
                      <a:ext uri="{FF2B5EF4-FFF2-40B4-BE49-F238E27FC236}">
                        <a16:creationId xmlns:a16="http://schemas.microsoft.com/office/drawing/2014/main" id="{9826DE4E-3236-481A-9C6D-BC1D2ADB3100}"/>
                      </a:ext>
                    </a:extLst>
                  </p:cNvPr>
                  <p:cNvSpPr/>
                  <p:nvPr/>
                </p:nvSpPr>
                <p:spPr>
                  <a:xfrm>
                    <a:off x="6308061" y="3204752"/>
                    <a:ext cx="215766" cy="33852"/>
                  </a:xfrm>
                  <a:custGeom>
                    <a:avLst/>
                    <a:gdLst>
                      <a:gd name="connsiteX0" fmla="*/ 664 w 215766"/>
                      <a:gd name="connsiteY0" fmla="*/ 1998 h 33852"/>
                      <a:gd name="connsiteX1" fmla="*/ 72102 w 215766"/>
                      <a:gd name="connsiteY1" fmla="*/ 13111 h 33852"/>
                      <a:gd name="connsiteX2" fmla="*/ 214977 w 215766"/>
                      <a:gd name="connsiteY2" fmla="*/ 33748 h 33852"/>
                      <a:gd name="connsiteX3" fmla="*/ 124489 w 215766"/>
                      <a:gd name="connsiteY3" fmla="*/ 3586 h 33852"/>
                      <a:gd name="connsiteX4" fmla="*/ 664 w 215766"/>
                      <a:gd name="connsiteY4" fmla="*/ 1998 h 3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766" h="33852">
                        <a:moveTo>
                          <a:pt x="664" y="1998"/>
                        </a:moveTo>
                        <a:cubicBezTo>
                          <a:pt x="-8067" y="3586"/>
                          <a:pt x="72102" y="13111"/>
                          <a:pt x="72102" y="13111"/>
                        </a:cubicBezTo>
                        <a:cubicBezTo>
                          <a:pt x="107821" y="18403"/>
                          <a:pt x="206246" y="35336"/>
                          <a:pt x="214977" y="33748"/>
                        </a:cubicBezTo>
                        <a:cubicBezTo>
                          <a:pt x="223708" y="32160"/>
                          <a:pt x="157826" y="9407"/>
                          <a:pt x="124489" y="3586"/>
                        </a:cubicBezTo>
                        <a:cubicBezTo>
                          <a:pt x="91152" y="-2235"/>
                          <a:pt x="9395" y="410"/>
                          <a:pt x="664" y="19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2" name="フリーフォーム: 図形 1111">
                    <a:extLst>
                      <a:ext uri="{FF2B5EF4-FFF2-40B4-BE49-F238E27FC236}">
                        <a16:creationId xmlns:a16="http://schemas.microsoft.com/office/drawing/2014/main" id="{E69F5475-EC44-4142-8702-36FCAFB230D6}"/>
                      </a:ext>
                    </a:extLst>
                  </p:cNvPr>
                  <p:cNvSpPr/>
                  <p:nvPr/>
                </p:nvSpPr>
                <p:spPr>
                  <a:xfrm>
                    <a:off x="6130715" y="3095576"/>
                    <a:ext cx="319855" cy="25515"/>
                  </a:xfrm>
                  <a:custGeom>
                    <a:avLst/>
                    <a:gdLst>
                      <a:gd name="connsiteX0" fmla="*/ 210 w 319855"/>
                      <a:gd name="connsiteY0" fmla="*/ 25449 h 25515"/>
                      <a:gd name="connsiteX1" fmla="*/ 185948 w 319855"/>
                      <a:gd name="connsiteY1" fmla="*/ 7987 h 25515"/>
                      <a:gd name="connsiteX2" fmla="*/ 319298 w 319855"/>
                      <a:gd name="connsiteY2" fmla="*/ 25449 h 25515"/>
                      <a:gd name="connsiteX3" fmla="*/ 224048 w 319855"/>
                      <a:gd name="connsiteY3" fmla="*/ 49 h 25515"/>
                      <a:gd name="connsiteX4" fmla="*/ 210 w 319855"/>
                      <a:gd name="connsiteY4" fmla="*/ 25449 h 25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9855" h="25515">
                        <a:moveTo>
                          <a:pt x="210" y="25449"/>
                        </a:moveTo>
                        <a:cubicBezTo>
                          <a:pt x="-6140" y="26772"/>
                          <a:pt x="132767" y="7987"/>
                          <a:pt x="185948" y="7987"/>
                        </a:cubicBezTo>
                        <a:cubicBezTo>
                          <a:pt x="239129" y="7987"/>
                          <a:pt x="312948" y="26772"/>
                          <a:pt x="319298" y="25449"/>
                        </a:cubicBezTo>
                        <a:cubicBezTo>
                          <a:pt x="325648" y="24126"/>
                          <a:pt x="276700" y="1372"/>
                          <a:pt x="224048" y="49"/>
                        </a:cubicBezTo>
                        <a:cubicBezTo>
                          <a:pt x="171396" y="-1274"/>
                          <a:pt x="6560" y="24126"/>
                          <a:pt x="210" y="254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3" name="フリーフォーム: 図形 1112">
                    <a:extLst>
                      <a:ext uri="{FF2B5EF4-FFF2-40B4-BE49-F238E27FC236}">
                        <a16:creationId xmlns:a16="http://schemas.microsoft.com/office/drawing/2014/main" id="{D450DCBF-C633-4598-8B8E-C5DE5FCAE9B8}"/>
                      </a:ext>
                    </a:extLst>
                  </p:cNvPr>
                  <p:cNvSpPr/>
                  <p:nvPr/>
                </p:nvSpPr>
                <p:spPr>
                  <a:xfrm>
                    <a:off x="6040273" y="3120894"/>
                    <a:ext cx="118345" cy="93955"/>
                  </a:xfrm>
                  <a:custGeom>
                    <a:avLst/>
                    <a:gdLst>
                      <a:gd name="connsiteX0" fmla="*/ 165 w 118345"/>
                      <a:gd name="connsiteY0" fmla="*/ 11244 h 93955"/>
                      <a:gd name="connsiteX1" fmla="*/ 101765 w 118345"/>
                      <a:gd name="connsiteY1" fmla="*/ 131 h 93955"/>
                      <a:gd name="connsiteX2" fmla="*/ 85890 w 118345"/>
                      <a:gd name="connsiteY2" fmla="*/ 19181 h 93955"/>
                      <a:gd name="connsiteX3" fmla="*/ 109702 w 118345"/>
                      <a:gd name="connsiteY3" fmla="*/ 63631 h 93955"/>
                      <a:gd name="connsiteX4" fmla="*/ 112877 w 118345"/>
                      <a:gd name="connsiteY4" fmla="*/ 71569 h 93955"/>
                      <a:gd name="connsiteX5" fmla="*/ 38265 w 118345"/>
                      <a:gd name="connsiteY5" fmla="*/ 93794 h 93955"/>
                      <a:gd name="connsiteX6" fmla="*/ 87477 w 118345"/>
                      <a:gd name="connsiteY6" fmla="*/ 58869 h 93955"/>
                      <a:gd name="connsiteX7" fmla="*/ 77952 w 118345"/>
                      <a:gd name="connsiteY7" fmla="*/ 20769 h 93955"/>
                      <a:gd name="connsiteX8" fmla="*/ 165 w 118345"/>
                      <a:gd name="connsiteY8" fmla="*/ 11244 h 93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345" h="93955">
                        <a:moveTo>
                          <a:pt x="165" y="11244"/>
                        </a:moveTo>
                        <a:cubicBezTo>
                          <a:pt x="4134" y="7804"/>
                          <a:pt x="87478" y="-1192"/>
                          <a:pt x="101765" y="131"/>
                        </a:cubicBezTo>
                        <a:cubicBezTo>
                          <a:pt x="116053" y="1454"/>
                          <a:pt x="84567" y="8598"/>
                          <a:pt x="85890" y="19181"/>
                        </a:cubicBezTo>
                        <a:cubicBezTo>
                          <a:pt x="87213" y="29764"/>
                          <a:pt x="105204" y="54900"/>
                          <a:pt x="109702" y="63631"/>
                        </a:cubicBezTo>
                        <a:cubicBezTo>
                          <a:pt x="114200" y="72362"/>
                          <a:pt x="124783" y="66542"/>
                          <a:pt x="112877" y="71569"/>
                        </a:cubicBezTo>
                        <a:cubicBezTo>
                          <a:pt x="100971" y="76596"/>
                          <a:pt x="42498" y="95911"/>
                          <a:pt x="38265" y="93794"/>
                        </a:cubicBezTo>
                        <a:cubicBezTo>
                          <a:pt x="34032" y="91677"/>
                          <a:pt x="80863" y="71040"/>
                          <a:pt x="87477" y="58869"/>
                        </a:cubicBezTo>
                        <a:cubicBezTo>
                          <a:pt x="94092" y="46698"/>
                          <a:pt x="90917" y="28971"/>
                          <a:pt x="77952" y="20769"/>
                        </a:cubicBezTo>
                        <a:cubicBezTo>
                          <a:pt x="64988" y="12567"/>
                          <a:pt x="-3804" y="14684"/>
                          <a:pt x="165" y="112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4" name="フリーフォーム: 図形 1113">
                    <a:extLst>
                      <a:ext uri="{FF2B5EF4-FFF2-40B4-BE49-F238E27FC236}">
                        <a16:creationId xmlns:a16="http://schemas.microsoft.com/office/drawing/2014/main" id="{C15BBDA8-ADD0-47B5-A483-A475467E9F28}"/>
                      </a:ext>
                    </a:extLst>
                  </p:cNvPr>
                  <p:cNvSpPr/>
                  <p:nvPr/>
                </p:nvSpPr>
                <p:spPr>
                  <a:xfrm>
                    <a:off x="6014699" y="3127286"/>
                    <a:ext cx="72016" cy="88283"/>
                  </a:xfrm>
                  <a:custGeom>
                    <a:avLst/>
                    <a:gdLst>
                      <a:gd name="connsiteX0" fmla="*/ 47964 w 72016"/>
                      <a:gd name="connsiteY0" fmla="*/ 87402 h 88283"/>
                      <a:gd name="connsiteX1" fmla="*/ 339 w 72016"/>
                      <a:gd name="connsiteY1" fmla="*/ 54064 h 88283"/>
                      <a:gd name="connsiteX2" fmla="*/ 28914 w 72016"/>
                      <a:gd name="connsiteY2" fmla="*/ 12789 h 88283"/>
                      <a:gd name="connsiteX3" fmla="*/ 71776 w 72016"/>
                      <a:gd name="connsiteY3" fmla="*/ 89 h 88283"/>
                      <a:gd name="connsiteX4" fmla="*/ 8276 w 72016"/>
                      <a:gd name="connsiteY4" fmla="*/ 17552 h 88283"/>
                      <a:gd name="connsiteX5" fmla="*/ 47964 w 72016"/>
                      <a:gd name="connsiteY5" fmla="*/ 87402 h 88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016" h="88283">
                        <a:moveTo>
                          <a:pt x="47964" y="87402"/>
                        </a:moveTo>
                        <a:cubicBezTo>
                          <a:pt x="46641" y="93487"/>
                          <a:pt x="3514" y="66499"/>
                          <a:pt x="339" y="54064"/>
                        </a:cubicBezTo>
                        <a:cubicBezTo>
                          <a:pt x="-2836" y="41629"/>
                          <a:pt x="17008" y="21785"/>
                          <a:pt x="28914" y="12789"/>
                        </a:cubicBezTo>
                        <a:cubicBezTo>
                          <a:pt x="40820" y="3793"/>
                          <a:pt x="75216" y="-705"/>
                          <a:pt x="71776" y="89"/>
                        </a:cubicBezTo>
                        <a:cubicBezTo>
                          <a:pt x="68336" y="883"/>
                          <a:pt x="12509" y="4852"/>
                          <a:pt x="8276" y="17552"/>
                        </a:cubicBezTo>
                        <a:cubicBezTo>
                          <a:pt x="4043" y="30252"/>
                          <a:pt x="49287" y="81317"/>
                          <a:pt x="47964" y="8740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5" name="フリーフォーム: 図形 1114">
                    <a:extLst>
                      <a:ext uri="{FF2B5EF4-FFF2-40B4-BE49-F238E27FC236}">
                        <a16:creationId xmlns:a16="http://schemas.microsoft.com/office/drawing/2014/main" id="{AE5AFE88-A60E-47AB-B23C-63EDBAA1DB50}"/>
                      </a:ext>
                    </a:extLst>
                  </p:cNvPr>
                  <p:cNvSpPr/>
                  <p:nvPr/>
                </p:nvSpPr>
                <p:spPr>
                  <a:xfrm>
                    <a:off x="6080521" y="2849418"/>
                    <a:ext cx="372320" cy="259441"/>
                  </a:xfrm>
                  <a:custGeom>
                    <a:avLst/>
                    <a:gdLst>
                      <a:gd name="connsiteX0" fmla="*/ 10717 w 372320"/>
                      <a:gd name="connsiteY0" fmla="*/ 145 h 259441"/>
                      <a:gd name="connsiteX1" fmla="*/ 185342 w 372320"/>
                      <a:gd name="connsiteY1" fmla="*/ 77932 h 259441"/>
                      <a:gd name="connsiteX2" fmla="*/ 367904 w 372320"/>
                      <a:gd name="connsiteY2" fmla="*/ 247795 h 259441"/>
                      <a:gd name="connsiteX3" fmla="*/ 305992 w 372320"/>
                      <a:gd name="connsiteY3" fmla="*/ 230332 h 259441"/>
                      <a:gd name="connsiteX4" fmla="*/ 196454 w 372320"/>
                      <a:gd name="connsiteY4" fmla="*/ 116032 h 259441"/>
                      <a:gd name="connsiteX5" fmla="*/ 39292 w 372320"/>
                      <a:gd name="connsiteY5" fmla="*/ 58882 h 259441"/>
                      <a:gd name="connsiteX6" fmla="*/ 10717 w 372320"/>
                      <a:gd name="connsiteY6" fmla="*/ 145 h 25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2320" h="259441">
                        <a:moveTo>
                          <a:pt x="10717" y="145"/>
                        </a:moveTo>
                        <a:cubicBezTo>
                          <a:pt x="35059" y="3320"/>
                          <a:pt x="125811" y="36657"/>
                          <a:pt x="185342" y="77932"/>
                        </a:cubicBezTo>
                        <a:cubicBezTo>
                          <a:pt x="244873" y="119207"/>
                          <a:pt x="347796" y="222395"/>
                          <a:pt x="367904" y="247795"/>
                        </a:cubicBezTo>
                        <a:cubicBezTo>
                          <a:pt x="388012" y="273195"/>
                          <a:pt x="334567" y="252292"/>
                          <a:pt x="305992" y="230332"/>
                        </a:cubicBezTo>
                        <a:cubicBezTo>
                          <a:pt x="277417" y="208372"/>
                          <a:pt x="240904" y="144607"/>
                          <a:pt x="196454" y="116032"/>
                        </a:cubicBezTo>
                        <a:cubicBezTo>
                          <a:pt x="152004" y="87457"/>
                          <a:pt x="71836" y="71053"/>
                          <a:pt x="39292" y="58882"/>
                        </a:cubicBezTo>
                        <a:cubicBezTo>
                          <a:pt x="6748" y="46711"/>
                          <a:pt x="-13625" y="-3030"/>
                          <a:pt x="10717" y="1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6" name="フリーフォーム: 図形 1115">
                    <a:extLst>
                      <a:ext uri="{FF2B5EF4-FFF2-40B4-BE49-F238E27FC236}">
                        <a16:creationId xmlns:a16="http://schemas.microsoft.com/office/drawing/2014/main" id="{8ED23BCF-FC52-4B03-9751-0CA68A16378D}"/>
                      </a:ext>
                    </a:extLst>
                  </p:cNvPr>
                  <p:cNvSpPr/>
                  <p:nvPr/>
                </p:nvSpPr>
                <p:spPr>
                  <a:xfrm>
                    <a:off x="6502341" y="2987058"/>
                    <a:ext cx="243019" cy="193548"/>
                  </a:xfrm>
                  <a:custGeom>
                    <a:avLst/>
                    <a:gdLst>
                      <a:gd name="connsiteX0" fmla="*/ 59 w 243019"/>
                      <a:gd name="connsiteY0" fmla="*/ 617 h 193548"/>
                      <a:gd name="connsiteX1" fmla="*/ 123884 w 243019"/>
                      <a:gd name="connsiteY1" fmla="*/ 86342 h 193548"/>
                      <a:gd name="connsiteX2" fmla="*/ 242947 w 243019"/>
                      <a:gd name="connsiteY2" fmla="*/ 192705 h 193548"/>
                      <a:gd name="connsiteX3" fmla="*/ 139759 w 243019"/>
                      <a:gd name="connsiteY3" fmla="*/ 130792 h 193548"/>
                      <a:gd name="connsiteX4" fmla="*/ 59 w 243019"/>
                      <a:gd name="connsiteY4" fmla="*/ 617 h 193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019" h="193548">
                        <a:moveTo>
                          <a:pt x="59" y="617"/>
                        </a:moveTo>
                        <a:cubicBezTo>
                          <a:pt x="-2587" y="-6791"/>
                          <a:pt x="83403" y="54327"/>
                          <a:pt x="123884" y="86342"/>
                        </a:cubicBezTo>
                        <a:cubicBezTo>
                          <a:pt x="164365" y="118357"/>
                          <a:pt x="240301" y="185297"/>
                          <a:pt x="242947" y="192705"/>
                        </a:cubicBezTo>
                        <a:cubicBezTo>
                          <a:pt x="245593" y="200113"/>
                          <a:pt x="175478" y="156986"/>
                          <a:pt x="139759" y="130792"/>
                        </a:cubicBezTo>
                        <a:cubicBezTo>
                          <a:pt x="104040" y="104598"/>
                          <a:pt x="2705" y="8025"/>
                          <a:pt x="59" y="61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7" name="フリーフォーム: 図形 1116">
                    <a:extLst>
                      <a:ext uri="{FF2B5EF4-FFF2-40B4-BE49-F238E27FC236}">
                        <a16:creationId xmlns:a16="http://schemas.microsoft.com/office/drawing/2014/main" id="{C54DBF1A-E0F2-4644-B6E4-07EBC43999CD}"/>
                      </a:ext>
                    </a:extLst>
                  </p:cNvPr>
                  <p:cNvSpPr/>
                  <p:nvPr/>
                </p:nvSpPr>
                <p:spPr>
                  <a:xfrm>
                    <a:off x="6091209" y="2798829"/>
                    <a:ext cx="145777" cy="106346"/>
                  </a:xfrm>
                  <a:custGeom>
                    <a:avLst/>
                    <a:gdLst>
                      <a:gd name="connsiteX0" fmla="*/ 29 w 145777"/>
                      <a:gd name="connsiteY0" fmla="*/ 14221 h 106346"/>
                      <a:gd name="connsiteX1" fmla="*/ 138141 w 145777"/>
                      <a:gd name="connsiteY1" fmla="*/ 3109 h 106346"/>
                      <a:gd name="connsiteX2" fmla="*/ 128616 w 145777"/>
                      <a:gd name="connsiteY2" fmla="*/ 74546 h 106346"/>
                      <a:gd name="connsiteX3" fmla="*/ 134966 w 145777"/>
                      <a:gd name="connsiteY3" fmla="*/ 106296 h 106346"/>
                      <a:gd name="connsiteX4" fmla="*/ 15904 w 145777"/>
                      <a:gd name="connsiteY4" fmla="*/ 68196 h 106346"/>
                      <a:gd name="connsiteX5" fmla="*/ 125441 w 145777"/>
                      <a:gd name="connsiteY5" fmla="*/ 77721 h 106346"/>
                      <a:gd name="connsiteX6" fmla="*/ 125441 w 145777"/>
                      <a:gd name="connsiteY6" fmla="*/ 26921 h 106346"/>
                      <a:gd name="connsiteX7" fmla="*/ 29 w 145777"/>
                      <a:gd name="connsiteY7" fmla="*/ 14221 h 106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777" h="106346">
                        <a:moveTo>
                          <a:pt x="29" y="14221"/>
                        </a:moveTo>
                        <a:cubicBezTo>
                          <a:pt x="2146" y="10252"/>
                          <a:pt x="116710" y="-6945"/>
                          <a:pt x="138141" y="3109"/>
                        </a:cubicBezTo>
                        <a:cubicBezTo>
                          <a:pt x="159572" y="13163"/>
                          <a:pt x="129145" y="57348"/>
                          <a:pt x="128616" y="74546"/>
                        </a:cubicBezTo>
                        <a:cubicBezTo>
                          <a:pt x="128087" y="91744"/>
                          <a:pt x="153751" y="107354"/>
                          <a:pt x="134966" y="106296"/>
                        </a:cubicBezTo>
                        <a:cubicBezTo>
                          <a:pt x="116181" y="105238"/>
                          <a:pt x="17491" y="72958"/>
                          <a:pt x="15904" y="68196"/>
                        </a:cubicBezTo>
                        <a:cubicBezTo>
                          <a:pt x="14317" y="63434"/>
                          <a:pt x="107185" y="84600"/>
                          <a:pt x="125441" y="77721"/>
                        </a:cubicBezTo>
                        <a:cubicBezTo>
                          <a:pt x="143697" y="70842"/>
                          <a:pt x="140787" y="37504"/>
                          <a:pt x="125441" y="26921"/>
                        </a:cubicBezTo>
                        <a:cubicBezTo>
                          <a:pt x="110095" y="16338"/>
                          <a:pt x="-2088" y="18190"/>
                          <a:pt x="29" y="1422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8" name="フリーフォーム: 図形 1117">
                    <a:extLst>
                      <a:ext uri="{FF2B5EF4-FFF2-40B4-BE49-F238E27FC236}">
                        <a16:creationId xmlns:a16="http://schemas.microsoft.com/office/drawing/2014/main" id="{F8678FA7-31EA-4155-80D0-52480E51AE16}"/>
                      </a:ext>
                    </a:extLst>
                  </p:cNvPr>
                  <p:cNvSpPr/>
                  <p:nvPr/>
                </p:nvSpPr>
                <p:spPr>
                  <a:xfrm>
                    <a:off x="6070691" y="2803183"/>
                    <a:ext cx="89228" cy="100752"/>
                  </a:xfrm>
                  <a:custGeom>
                    <a:avLst/>
                    <a:gdLst>
                      <a:gd name="connsiteX0" fmla="*/ 88809 w 89228"/>
                      <a:gd name="connsiteY0" fmla="*/ 100355 h 100752"/>
                      <a:gd name="connsiteX1" fmla="*/ 1497 w 89228"/>
                      <a:gd name="connsiteY1" fmla="*/ 35267 h 100752"/>
                      <a:gd name="connsiteX2" fmla="*/ 34834 w 89228"/>
                      <a:gd name="connsiteY2" fmla="*/ 1930 h 100752"/>
                      <a:gd name="connsiteX3" fmla="*/ 88809 w 89228"/>
                      <a:gd name="connsiteY3" fmla="*/ 100355 h 10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228" h="100752">
                        <a:moveTo>
                          <a:pt x="88809" y="100355"/>
                        </a:moveTo>
                        <a:cubicBezTo>
                          <a:pt x="83253" y="105911"/>
                          <a:pt x="10493" y="51671"/>
                          <a:pt x="1497" y="35267"/>
                        </a:cubicBezTo>
                        <a:cubicBezTo>
                          <a:pt x="-7499" y="18863"/>
                          <a:pt x="26632" y="-7331"/>
                          <a:pt x="34834" y="1930"/>
                        </a:cubicBezTo>
                        <a:cubicBezTo>
                          <a:pt x="43036" y="11190"/>
                          <a:pt x="94365" y="94799"/>
                          <a:pt x="88809" y="10035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9" name="フリーフォーム: 図形 1118">
                    <a:extLst>
                      <a:ext uri="{FF2B5EF4-FFF2-40B4-BE49-F238E27FC236}">
                        <a16:creationId xmlns:a16="http://schemas.microsoft.com/office/drawing/2014/main" id="{011B8068-5564-40E6-A03B-293175063C90}"/>
                      </a:ext>
                    </a:extLst>
                  </p:cNvPr>
                  <p:cNvSpPr/>
                  <p:nvPr/>
                </p:nvSpPr>
                <p:spPr>
                  <a:xfrm>
                    <a:off x="6243628" y="2827148"/>
                    <a:ext cx="175496" cy="87865"/>
                  </a:xfrm>
                  <a:custGeom>
                    <a:avLst/>
                    <a:gdLst>
                      <a:gd name="connsiteX0" fmla="*/ 10 w 175496"/>
                      <a:gd name="connsiteY0" fmla="*/ 190 h 87865"/>
                      <a:gd name="connsiteX1" fmla="*/ 158760 w 175496"/>
                      <a:gd name="connsiteY1" fmla="*/ 43052 h 87865"/>
                      <a:gd name="connsiteX2" fmla="*/ 169872 w 175496"/>
                      <a:gd name="connsiteY2" fmla="*/ 87502 h 87865"/>
                      <a:gd name="connsiteX3" fmla="*/ 150822 w 175496"/>
                      <a:gd name="connsiteY3" fmla="*/ 60515 h 87865"/>
                      <a:gd name="connsiteX4" fmla="*/ 10 w 175496"/>
                      <a:gd name="connsiteY4" fmla="*/ 190 h 87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496" h="87865">
                        <a:moveTo>
                          <a:pt x="10" y="190"/>
                        </a:moveTo>
                        <a:cubicBezTo>
                          <a:pt x="1333" y="-2720"/>
                          <a:pt x="130450" y="28500"/>
                          <a:pt x="158760" y="43052"/>
                        </a:cubicBezTo>
                        <a:cubicBezTo>
                          <a:pt x="187070" y="57604"/>
                          <a:pt x="171195" y="84592"/>
                          <a:pt x="169872" y="87502"/>
                        </a:cubicBezTo>
                        <a:cubicBezTo>
                          <a:pt x="168549" y="90412"/>
                          <a:pt x="180191" y="75332"/>
                          <a:pt x="150822" y="60515"/>
                        </a:cubicBezTo>
                        <a:cubicBezTo>
                          <a:pt x="121453" y="45698"/>
                          <a:pt x="-1313" y="3100"/>
                          <a:pt x="10" y="1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0" name="フリーフォーム: 図形 1119">
                    <a:extLst>
                      <a:ext uri="{FF2B5EF4-FFF2-40B4-BE49-F238E27FC236}">
                        <a16:creationId xmlns:a16="http://schemas.microsoft.com/office/drawing/2014/main" id="{154E0B6D-837B-450B-902C-8D66B32BFA39}"/>
                      </a:ext>
                    </a:extLst>
                  </p:cNvPr>
                  <p:cNvSpPr/>
                  <p:nvPr/>
                </p:nvSpPr>
                <p:spPr>
                  <a:xfrm>
                    <a:off x="6414313" y="2915592"/>
                    <a:ext cx="168722" cy="136747"/>
                  </a:xfrm>
                  <a:custGeom>
                    <a:avLst/>
                    <a:gdLst>
                      <a:gd name="connsiteX0" fmla="*/ 2362 w 168722"/>
                      <a:gd name="connsiteY0" fmla="*/ 646 h 136747"/>
                      <a:gd name="connsiteX1" fmla="*/ 167462 w 168722"/>
                      <a:gd name="connsiteY1" fmla="*/ 133996 h 136747"/>
                      <a:gd name="connsiteX2" fmla="*/ 75387 w 168722"/>
                      <a:gd name="connsiteY2" fmla="*/ 84783 h 136747"/>
                      <a:gd name="connsiteX3" fmla="*/ 2362 w 168722"/>
                      <a:gd name="connsiteY3" fmla="*/ 646 h 136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722" h="136747">
                        <a:moveTo>
                          <a:pt x="2362" y="646"/>
                        </a:moveTo>
                        <a:cubicBezTo>
                          <a:pt x="17708" y="8848"/>
                          <a:pt x="155291" y="119973"/>
                          <a:pt x="167462" y="133996"/>
                        </a:cubicBezTo>
                        <a:cubicBezTo>
                          <a:pt x="179633" y="148019"/>
                          <a:pt x="100258" y="104891"/>
                          <a:pt x="75387" y="84783"/>
                        </a:cubicBezTo>
                        <a:cubicBezTo>
                          <a:pt x="50516" y="64675"/>
                          <a:pt x="-12984" y="-7556"/>
                          <a:pt x="2362" y="64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2" name="フリーフォーム: 図形 1121">
                    <a:extLst>
                      <a:ext uri="{FF2B5EF4-FFF2-40B4-BE49-F238E27FC236}">
                        <a16:creationId xmlns:a16="http://schemas.microsoft.com/office/drawing/2014/main" id="{DCC11AE3-E1B0-4B57-9D52-BAE82F2A135E}"/>
                      </a:ext>
                    </a:extLst>
                  </p:cNvPr>
                  <p:cNvSpPr/>
                  <p:nvPr/>
                </p:nvSpPr>
                <p:spPr>
                  <a:xfrm>
                    <a:off x="6253148" y="2882745"/>
                    <a:ext cx="146153" cy="48372"/>
                  </a:xfrm>
                  <a:custGeom>
                    <a:avLst/>
                    <a:gdLst>
                      <a:gd name="connsiteX0" fmla="*/ 15 w 146153"/>
                      <a:gd name="connsiteY0" fmla="*/ 155 h 48372"/>
                      <a:gd name="connsiteX1" fmla="*/ 109552 w 146153"/>
                      <a:gd name="connsiteY1" fmla="*/ 47780 h 48372"/>
                      <a:gd name="connsiteX2" fmla="*/ 146065 w 146153"/>
                      <a:gd name="connsiteY2" fmla="*/ 27143 h 48372"/>
                      <a:gd name="connsiteX3" fmla="*/ 101615 w 146153"/>
                      <a:gd name="connsiteY3" fmla="*/ 31905 h 48372"/>
                      <a:gd name="connsiteX4" fmla="*/ 15 w 146153"/>
                      <a:gd name="connsiteY4" fmla="*/ 155 h 48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3" h="48372">
                        <a:moveTo>
                          <a:pt x="15" y="155"/>
                        </a:moveTo>
                        <a:cubicBezTo>
                          <a:pt x="1338" y="2801"/>
                          <a:pt x="85210" y="43282"/>
                          <a:pt x="109552" y="47780"/>
                        </a:cubicBezTo>
                        <a:cubicBezTo>
                          <a:pt x="133894" y="52278"/>
                          <a:pt x="147388" y="29789"/>
                          <a:pt x="146065" y="27143"/>
                        </a:cubicBezTo>
                        <a:cubicBezTo>
                          <a:pt x="144742" y="24497"/>
                          <a:pt x="123311" y="34286"/>
                          <a:pt x="101615" y="31905"/>
                        </a:cubicBezTo>
                        <a:cubicBezTo>
                          <a:pt x="79919" y="29524"/>
                          <a:pt x="-1308" y="-2491"/>
                          <a:pt x="15" y="15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3" name="フリーフォーム: 図形 1122">
                    <a:extLst>
                      <a:ext uri="{FF2B5EF4-FFF2-40B4-BE49-F238E27FC236}">
                        <a16:creationId xmlns:a16="http://schemas.microsoft.com/office/drawing/2014/main" id="{061D9C56-25AE-4846-826C-86FD72C62751}"/>
                      </a:ext>
                    </a:extLst>
                  </p:cNvPr>
                  <p:cNvSpPr/>
                  <p:nvPr/>
                </p:nvSpPr>
                <p:spPr>
                  <a:xfrm>
                    <a:off x="6362657" y="2971737"/>
                    <a:ext cx="136659" cy="76733"/>
                  </a:xfrm>
                  <a:custGeom>
                    <a:avLst/>
                    <a:gdLst>
                      <a:gd name="connsiteX0" fmla="*/ 43 w 136659"/>
                      <a:gd name="connsiteY0" fmla="*/ 63 h 76733"/>
                      <a:gd name="connsiteX1" fmla="*/ 88943 w 136659"/>
                      <a:gd name="connsiteY1" fmla="*/ 71501 h 76733"/>
                      <a:gd name="connsiteX2" fmla="*/ 136568 w 136659"/>
                      <a:gd name="connsiteY2" fmla="*/ 69913 h 76733"/>
                      <a:gd name="connsiteX3" fmla="*/ 77831 w 136659"/>
                      <a:gd name="connsiteY3" fmla="*/ 58801 h 76733"/>
                      <a:gd name="connsiteX4" fmla="*/ 43 w 136659"/>
                      <a:gd name="connsiteY4" fmla="*/ 63 h 7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" h="76733">
                        <a:moveTo>
                          <a:pt x="43" y="63"/>
                        </a:moveTo>
                        <a:cubicBezTo>
                          <a:pt x="1895" y="2180"/>
                          <a:pt x="66189" y="59859"/>
                          <a:pt x="88943" y="71501"/>
                        </a:cubicBezTo>
                        <a:cubicBezTo>
                          <a:pt x="111697" y="83143"/>
                          <a:pt x="138420" y="72030"/>
                          <a:pt x="136568" y="69913"/>
                        </a:cubicBezTo>
                        <a:cubicBezTo>
                          <a:pt x="134716" y="67796"/>
                          <a:pt x="99262" y="67797"/>
                          <a:pt x="77831" y="58801"/>
                        </a:cubicBezTo>
                        <a:cubicBezTo>
                          <a:pt x="56400" y="49805"/>
                          <a:pt x="-1809" y="-2054"/>
                          <a:pt x="43" y="6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4" name="フリーフォーム: 図形 1123">
                    <a:extLst>
                      <a:ext uri="{FF2B5EF4-FFF2-40B4-BE49-F238E27FC236}">
                        <a16:creationId xmlns:a16="http://schemas.microsoft.com/office/drawing/2014/main" id="{0EB95709-ADA6-45F5-AA35-38AE68EC7224}"/>
                      </a:ext>
                    </a:extLst>
                  </p:cNvPr>
                  <p:cNvSpPr/>
                  <p:nvPr/>
                </p:nvSpPr>
                <p:spPr>
                  <a:xfrm>
                    <a:off x="6210031" y="3127872"/>
                    <a:ext cx="116049" cy="42525"/>
                  </a:xfrm>
                  <a:custGeom>
                    <a:avLst/>
                    <a:gdLst>
                      <a:gd name="connsiteX0" fmla="*/ 269 w 116049"/>
                      <a:gd name="connsiteY0" fmla="*/ 5853 h 42525"/>
                      <a:gd name="connsiteX1" fmla="*/ 112982 w 116049"/>
                      <a:gd name="connsiteY1" fmla="*/ 1091 h 42525"/>
                      <a:gd name="connsiteX2" fmla="*/ 84407 w 116049"/>
                      <a:gd name="connsiteY2" fmla="*/ 26491 h 42525"/>
                      <a:gd name="connsiteX3" fmla="*/ 87582 w 116049"/>
                      <a:gd name="connsiteY3" fmla="*/ 42366 h 42525"/>
                      <a:gd name="connsiteX4" fmla="*/ 81232 w 116049"/>
                      <a:gd name="connsiteY4" fmla="*/ 16966 h 42525"/>
                      <a:gd name="connsiteX5" fmla="*/ 269 w 116049"/>
                      <a:gd name="connsiteY5" fmla="*/ 5853 h 4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049" h="42525">
                        <a:moveTo>
                          <a:pt x="269" y="5853"/>
                        </a:moveTo>
                        <a:cubicBezTo>
                          <a:pt x="5561" y="3207"/>
                          <a:pt x="98959" y="-2349"/>
                          <a:pt x="112982" y="1091"/>
                        </a:cubicBezTo>
                        <a:cubicBezTo>
                          <a:pt x="127005" y="4531"/>
                          <a:pt x="88640" y="19612"/>
                          <a:pt x="84407" y="26491"/>
                        </a:cubicBezTo>
                        <a:cubicBezTo>
                          <a:pt x="80174" y="33370"/>
                          <a:pt x="88111" y="43953"/>
                          <a:pt x="87582" y="42366"/>
                        </a:cubicBezTo>
                        <a:cubicBezTo>
                          <a:pt x="87053" y="40779"/>
                          <a:pt x="93138" y="23581"/>
                          <a:pt x="81232" y="16966"/>
                        </a:cubicBezTo>
                        <a:cubicBezTo>
                          <a:pt x="69326" y="10351"/>
                          <a:pt x="-5023" y="8499"/>
                          <a:pt x="269" y="58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5" name="フリーフォーム: 図形 1124">
                    <a:extLst>
                      <a:ext uri="{FF2B5EF4-FFF2-40B4-BE49-F238E27FC236}">
                        <a16:creationId xmlns:a16="http://schemas.microsoft.com/office/drawing/2014/main" id="{1C4119B9-E588-4580-B911-8542B614F0D3}"/>
                      </a:ext>
                    </a:extLst>
                  </p:cNvPr>
                  <p:cNvSpPr/>
                  <p:nvPr/>
                </p:nvSpPr>
                <p:spPr>
                  <a:xfrm>
                    <a:off x="6256296" y="3313067"/>
                    <a:ext cx="136405" cy="39423"/>
                  </a:xfrm>
                  <a:custGeom>
                    <a:avLst/>
                    <a:gdLst>
                      <a:gd name="connsiteX0" fmla="*/ 42 w 136405"/>
                      <a:gd name="connsiteY0" fmla="*/ 23858 h 39423"/>
                      <a:gd name="connsiteX1" fmla="*/ 115929 w 136405"/>
                      <a:gd name="connsiteY1" fmla="*/ 30208 h 39423"/>
                      <a:gd name="connsiteX2" fmla="*/ 119104 w 136405"/>
                      <a:gd name="connsiteY2" fmla="*/ 46 h 39423"/>
                      <a:gd name="connsiteX3" fmla="*/ 130217 w 136405"/>
                      <a:gd name="connsiteY3" fmla="*/ 38146 h 39423"/>
                      <a:gd name="connsiteX4" fmla="*/ 42 w 136405"/>
                      <a:gd name="connsiteY4" fmla="*/ 23858 h 39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405" h="39423">
                        <a:moveTo>
                          <a:pt x="42" y="23858"/>
                        </a:moveTo>
                        <a:cubicBezTo>
                          <a:pt x="-2339" y="22535"/>
                          <a:pt x="96085" y="34177"/>
                          <a:pt x="115929" y="30208"/>
                        </a:cubicBezTo>
                        <a:cubicBezTo>
                          <a:pt x="135773" y="26239"/>
                          <a:pt x="116723" y="-1277"/>
                          <a:pt x="119104" y="46"/>
                        </a:cubicBezTo>
                        <a:cubicBezTo>
                          <a:pt x="121485" y="1369"/>
                          <a:pt x="148209" y="31796"/>
                          <a:pt x="130217" y="38146"/>
                        </a:cubicBezTo>
                        <a:cubicBezTo>
                          <a:pt x="112225" y="44496"/>
                          <a:pt x="2423" y="25181"/>
                          <a:pt x="42" y="2385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7" name="フリーフォーム: 図形 1126">
                    <a:extLst>
                      <a:ext uri="{FF2B5EF4-FFF2-40B4-BE49-F238E27FC236}">
                        <a16:creationId xmlns:a16="http://schemas.microsoft.com/office/drawing/2014/main" id="{E96BC668-45B7-4B96-9B20-24303AEAB61A}"/>
                      </a:ext>
                    </a:extLst>
                  </p:cNvPr>
                  <p:cNvSpPr/>
                  <p:nvPr/>
                </p:nvSpPr>
                <p:spPr>
                  <a:xfrm>
                    <a:off x="6373598" y="3473442"/>
                    <a:ext cx="184534" cy="147054"/>
                  </a:xfrm>
                  <a:custGeom>
                    <a:avLst/>
                    <a:gdLst>
                      <a:gd name="connsiteX0" fmla="*/ 184365 w 184534"/>
                      <a:gd name="connsiteY0" fmla="*/ 8 h 147054"/>
                      <a:gd name="connsiteX1" fmla="*/ 101815 w 184534"/>
                      <a:gd name="connsiteY1" fmla="*/ 73033 h 147054"/>
                      <a:gd name="connsiteX2" fmla="*/ 66890 w 184534"/>
                      <a:gd name="connsiteY2" fmla="*/ 122246 h 147054"/>
                      <a:gd name="connsiteX3" fmla="*/ 6565 w 184534"/>
                      <a:gd name="connsiteY3" fmla="*/ 146058 h 147054"/>
                      <a:gd name="connsiteX4" fmla="*/ 3390 w 184534"/>
                      <a:gd name="connsiteY4" fmla="*/ 90496 h 147054"/>
                      <a:gd name="connsiteX5" fmla="*/ 22440 w 184534"/>
                      <a:gd name="connsiteY5" fmla="*/ 131771 h 147054"/>
                      <a:gd name="connsiteX6" fmla="*/ 62127 w 184534"/>
                      <a:gd name="connsiteY6" fmla="*/ 98433 h 147054"/>
                      <a:gd name="connsiteX7" fmla="*/ 78002 w 184534"/>
                      <a:gd name="connsiteY7" fmla="*/ 77796 h 147054"/>
                      <a:gd name="connsiteX8" fmla="*/ 184365 w 184534"/>
                      <a:gd name="connsiteY8" fmla="*/ 8 h 147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534" h="147054">
                        <a:moveTo>
                          <a:pt x="184365" y="8"/>
                        </a:moveTo>
                        <a:cubicBezTo>
                          <a:pt x="188334" y="-786"/>
                          <a:pt x="121394" y="52660"/>
                          <a:pt x="101815" y="73033"/>
                        </a:cubicBezTo>
                        <a:cubicBezTo>
                          <a:pt x="82236" y="93406"/>
                          <a:pt x="82765" y="110075"/>
                          <a:pt x="66890" y="122246"/>
                        </a:cubicBezTo>
                        <a:cubicBezTo>
                          <a:pt x="51015" y="134417"/>
                          <a:pt x="17148" y="151350"/>
                          <a:pt x="6565" y="146058"/>
                        </a:cubicBezTo>
                        <a:cubicBezTo>
                          <a:pt x="-4018" y="140766"/>
                          <a:pt x="744" y="92877"/>
                          <a:pt x="3390" y="90496"/>
                        </a:cubicBezTo>
                        <a:cubicBezTo>
                          <a:pt x="6036" y="88115"/>
                          <a:pt x="12651" y="130448"/>
                          <a:pt x="22440" y="131771"/>
                        </a:cubicBezTo>
                        <a:cubicBezTo>
                          <a:pt x="32229" y="133094"/>
                          <a:pt x="52867" y="107429"/>
                          <a:pt x="62127" y="98433"/>
                        </a:cubicBezTo>
                        <a:cubicBezTo>
                          <a:pt x="71387" y="89437"/>
                          <a:pt x="57894" y="91554"/>
                          <a:pt x="78002" y="77796"/>
                        </a:cubicBezTo>
                        <a:cubicBezTo>
                          <a:pt x="98110" y="64038"/>
                          <a:pt x="180396" y="802"/>
                          <a:pt x="184365" y="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8" name="フリーフォーム: 図形 1127">
                    <a:extLst>
                      <a:ext uri="{FF2B5EF4-FFF2-40B4-BE49-F238E27FC236}">
                        <a16:creationId xmlns:a16="http://schemas.microsoft.com/office/drawing/2014/main" id="{9C147C70-41FB-4C85-80BC-86CDD48B866A}"/>
                      </a:ext>
                    </a:extLst>
                  </p:cNvPr>
                  <p:cNvSpPr/>
                  <p:nvPr/>
                </p:nvSpPr>
                <p:spPr>
                  <a:xfrm>
                    <a:off x="4354086" y="3436511"/>
                    <a:ext cx="80036" cy="375244"/>
                  </a:xfrm>
                  <a:custGeom>
                    <a:avLst/>
                    <a:gdLst>
                      <a:gd name="connsiteX0" fmla="*/ 43289 w 80036"/>
                      <a:gd name="connsiteY0" fmla="*/ 427 h 375244"/>
                      <a:gd name="connsiteX1" fmla="*/ 52814 w 80036"/>
                      <a:gd name="connsiteY1" fmla="*/ 133777 h 375244"/>
                      <a:gd name="connsiteX2" fmla="*/ 5189 w 80036"/>
                      <a:gd name="connsiteY2" fmla="*/ 241727 h 375244"/>
                      <a:gd name="connsiteX3" fmla="*/ 5189 w 80036"/>
                      <a:gd name="connsiteY3" fmla="*/ 375077 h 375244"/>
                      <a:gd name="connsiteX4" fmla="*/ 40114 w 80036"/>
                      <a:gd name="connsiteY4" fmla="*/ 213152 h 375244"/>
                      <a:gd name="connsiteX5" fmla="*/ 79802 w 80036"/>
                      <a:gd name="connsiteY5" fmla="*/ 95677 h 375244"/>
                      <a:gd name="connsiteX6" fmla="*/ 43289 w 80036"/>
                      <a:gd name="connsiteY6" fmla="*/ 427 h 37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6" h="375244">
                        <a:moveTo>
                          <a:pt x="43289" y="427"/>
                        </a:moveTo>
                        <a:cubicBezTo>
                          <a:pt x="38791" y="6777"/>
                          <a:pt x="59164" y="93560"/>
                          <a:pt x="52814" y="133777"/>
                        </a:cubicBezTo>
                        <a:cubicBezTo>
                          <a:pt x="46464" y="173994"/>
                          <a:pt x="13127" y="201510"/>
                          <a:pt x="5189" y="241727"/>
                        </a:cubicBezTo>
                        <a:cubicBezTo>
                          <a:pt x="-2749" y="281944"/>
                          <a:pt x="-632" y="379839"/>
                          <a:pt x="5189" y="375077"/>
                        </a:cubicBezTo>
                        <a:cubicBezTo>
                          <a:pt x="11010" y="370315"/>
                          <a:pt x="27679" y="259719"/>
                          <a:pt x="40114" y="213152"/>
                        </a:cubicBezTo>
                        <a:cubicBezTo>
                          <a:pt x="52549" y="166585"/>
                          <a:pt x="76362" y="131396"/>
                          <a:pt x="79802" y="95677"/>
                        </a:cubicBezTo>
                        <a:cubicBezTo>
                          <a:pt x="83242" y="59958"/>
                          <a:pt x="47787" y="-5923"/>
                          <a:pt x="43289" y="4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9" name="フリーフォーム: 図形 1128">
                    <a:extLst>
                      <a:ext uri="{FF2B5EF4-FFF2-40B4-BE49-F238E27FC236}">
                        <a16:creationId xmlns:a16="http://schemas.microsoft.com/office/drawing/2014/main" id="{6FA3F3D5-485C-4107-AB41-AA0E194E4A43}"/>
                      </a:ext>
                    </a:extLst>
                  </p:cNvPr>
                  <p:cNvSpPr/>
                  <p:nvPr/>
                </p:nvSpPr>
                <p:spPr>
                  <a:xfrm>
                    <a:off x="4330695" y="3638232"/>
                    <a:ext cx="354053" cy="533033"/>
                  </a:xfrm>
                  <a:custGeom>
                    <a:avLst/>
                    <a:gdLst>
                      <a:gd name="connsiteX0" fmla="*/ 152405 w 354053"/>
                      <a:gd name="connsiteY0" fmla="*/ 318 h 533033"/>
                      <a:gd name="connsiteX1" fmla="*/ 31755 w 354053"/>
                      <a:gd name="connsiteY1" fmla="*/ 197168 h 533033"/>
                      <a:gd name="connsiteX2" fmla="*/ 5 w 354053"/>
                      <a:gd name="connsiteY2" fmla="*/ 254318 h 533033"/>
                      <a:gd name="connsiteX3" fmla="*/ 30168 w 354053"/>
                      <a:gd name="connsiteY3" fmla="*/ 324168 h 533033"/>
                      <a:gd name="connsiteX4" fmla="*/ 130180 w 354053"/>
                      <a:gd name="connsiteY4" fmla="*/ 484506 h 533033"/>
                      <a:gd name="connsiteX5" fmla="*/ 169868 w 354053"/>
                      <a:gd name="connsiteY5" fmla="*/ 532131 h 533033"/>
                      <a:gd name="connsiteX6" fmla="*/ 354018 w 354053"/>
                      <a:gd name="connsiteY6" fmla="*/ 452756 h 533033"/>
                      <a:gd name="connsiteX7" fmla="*/ 184155 w 354053"/>
                      <a:gd name="connsiteY7" fmla="*/ 478156 h 533033"/>
                      <a:gd name="connsiteX8" fmla="*/ 26993 w 354053"/>
                      <a:gd name="connsiteY8" fmla="*/ 247968 h 533033"/>
                      <a:gd name="connsiteX9" fmla="*/ 152405 w 354053"/>
                      <a:gd name="connsiteY9" fmla="*/ 318 h 533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54053" h="533033">
                        <a:moveTo>
                          <a:pt x="152405" y="318"/>
                        </a:moveTo>
                        <a:cubicBezTo>
                          <a:pt x="153199" y="-8149"/>
                          <a:pt x="57155" y="154835"/>
                          <a:pt x="31755" y="197168"/>
                        </a:cubicBezTo>
                        <a:cubicBezTo>
                          <a:pt x="6355" y="239501"/>
                          <a:pt x="269" y="233151"/>
                          <a:pt x="5" y="254318"/>
                        </a:cubicBezTo>
                        <a:cubicBezTo>
                          <a:pt x="-260" y="275485"/>
                          <a:pt x="8472" y="285803"/>
                          <a:pt x="30168" y="324168"/>
                        </a:cubicBezTo>
                        <a:cubicBezTo>
                          <a:pt x="51864" y="362533"/>
                          <a:pt x="106897" y="449846"/>
                          <a:pt x="130180" y="484506"/>
                        </a:cubicBezTo>
                        <a:cubicBezTo>
                          <a:pt x="153463" y="519167"/>
                          <a:pt x="132562" y="537423"/>
                          <a:pt x="169868" y="532131"/>
                        </a:cubicBezTo>
                        <a:cubicBezTo>
                          <a:pt x="207174" y="526839"/>
                          <a:pt x="351637" y="461752"/>
                          <a:pt x="354018" y="452756"/>
                        </a:cubicBezTo>
                        <a:cubicBezTo>
                          <a:pt x="356399" y="443760"/>
                          <a:pt x="238659" y="512287"/>
                          <a:pt x="184155" y="478156"/>
                        </a:cubicBezTo>
                        <a:cubicBezTo>
                          <a:pt x="129651" y="444025"/>
                          <a:pt x="32549" y="324168"/>
                          <a:pt x="26993" y="247968"/>
                        </a:cubicBezTo>
                        <a:cubicBezTo>
                          <a:pt x="21437" y="171768"/>
                          <a:pt x="151611" y="8785"/>
                          <a:pt x="152405" y="3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0" name="フリーフォーム: 図形 1129">
                    <a:extLst>
                      <a:ext uri="{FF2B5EF4-FFF2-40B4-BE49-F238E27FC236}">
                        <a16:creationId xmlns:a16="http://schemas.microsoft.com/office/drawing/2014/main" id="{46250E1C-77CF-4F77-81F5-20BCDAC2BF7D}"/>
                      </a:ext>
                    </a:extLst>
                  </p:cNvPr>
                  <p:cNvSpPr/>
                  <p:nvPr/>
                </p:nvSpPr>
                <p:spPr>
                  <a:xfrm>
                    <a:off x="4528729" y="3379687"/>
                    <a:ext cx="383480" cy="273822"/>
                  </a:xfrm>
                  <a:custGeom>
                    <a:avLst/>
                    <a:gdLst>
                      <a:gd name="connsiteX0" fmla="*/ 1996 w 383480"/>
                      <a:gd name="connsiteY0" fmla="*/ 273151 h 273822"/>
                      <a:gd name="connsiteX1" fmla="*/ 327434 w 383480"/>
                      <a:gd name="connsiteY1" fmla="*/ 73126 h 273822"/>
                      <a:gd name="connsiteX2" fmla="*/ 371884 w 383480"/>
                      <a:gd name="connsiteY2" fmla="*/ 1688 h 273822"/>
                      <a:gd name="connsiteX3" fmla="*/ 200434 w 383480"/>
                      <a:gd name="connsiteY3" fmla="*/ 133451 h 273822"/>
                      <a:gd name="connsiteX4" fmla="*/ 1996 w 383480"/>
                      <a:gd name="connsiteY4" fmla="*/ 273151 h 273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480" h="273822">
                        <a:moveTo>
                          <a:pt x="1996" y="273151"/>
                        </a:moveTo>
                        <a:cubicBezTo>
                          <a:pt x="23163" y="263097"/>
                          <a:pt x="265786" y="118370"/>
                          <a:pt x="327434" y="73126"/>
                        </a:cubicBezTo>
                        <a:cubicBezTo>
                          <a:pt x="389082" y="27882"/>
                          <a:pt x="393051" y="-8366"/>
                          <a:pt x="371884" y="1688"/>
                        </a:cubicBezTo>
                        <a:cubicBezTo>
                          <a:pt x="350717" y="11742"/>
                          <a:pt x="267374" y="89265"/>
                          <a:pt x="200434" y="133451"/>
                        </a:cubicBezTo>
                        <a:cubicBezTo>
                          <a:pt x="133494" y="177637"/>
                          <a:pt x="-19171" y="283205"/>
                          <a:pt x="1996" y="2731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1" name="フリーフォーム: 図形 1130">
                    <a:extLst>
                      <a:ext uri="{FF2B5EF4-FFF2-40B4-BE49-F238E27FC236}">
                        <a16:creationId xmlns:a16="http://schemas.microsoft.com/office/drawing/2014/main" id="{8A04058E-5C0E-4CBE-B472-DD44F8C06F4F}"/>
                      </a:ext>
                    </a:extLst>
                  </p:cNvPr>
                  <p:cNvSpPr/>
                  <p:nvPr/>
                </p:nvSpPr>
                <p:spPr>
                  <a:xfrm>
                    <a:off x="4572528" y="3839076"/>
                    <a:ext cx="504684" cy="290441"/>
                  </a:xfrm>
                  <a:custGeom>
                    <a:avLst/>
                    <a:gdLst>
                      <a:gd name="connsiteX0" fmla="*/ 499535 w 504684"/>
                      <a:gd name="connsiteY0" fmla="*/ 1087 h 290441"/>
                      <a:gd name="connsiteX1" fmla="*/ 294747 w 504684"/>
                      <a:gd name="connsiteY1" fmla="*/ 131262 h 290441"/>
                      <a:gd name="connsiteX2" fmla="*/ 1060 w 504684"/>
                      <a:gd name="connsiteY2" fmla="*/ 290012 h 290441"/>
                      <a:gd name="connsiteX3" fmla="*/ 405872 w 504684"/>
                      <a:gd name="connsiteY3" fmla="*/ 80462 h 290441"/>
                      <a:gd name="connsiteX4" fmla="*/ 499535 w 504684"/>
                      <a:gd name="connsiteY4" fmla="*/ 1087 h 290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684" h="290441">
                        <a:moveTo>
                          <a:pt x="499535" y="1087"/>
                        </a:moveTo>
                        <a:cubicBezTo>
                          <a:pt x="481014" y="9554"/>
                          <a:pt x="377826" y="83108"/>
                          <a:pt x="294747" y="131262"/>
                        </a:cubicBezTo>
                        <a:cubicBezTo>
                          <a:pt x="211668" y="179416"/>
                          <a:pt x="-17461" y="298479"/>
                          <a:pt x="1060" y="290012"/>
                        </a:cubicBezTo>
                        <a:cubicBezTo>
                          <a:pt x="19581" y="281545"/>
                          <a:pt x="325174" y="125970"/>
                          <a:pt x="405872" y="80462"/>
                        </a:cubicBezTo>
                        <a:cubicBezTo>
                          <a:pt x="486570" y="34954"/>
                          <a:pt x="518056" y="-7380"/>
                          <a:pt x="499535" y="10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2" name="フリーフォーム: 図形 1131">
                    <a:extLst>
                      <a:ext uri="{FF2B5EF4-FFF2-40B4-BE49-F238E27FC236}">
                        <a16:creationId xmlns:a16="http://schemas.microsoft.com/office/drawing/2014/main" id="{BFA526EA-7657-4A7E-8C0A-B081F936B517}"/>
                      </a:ext>
                    </a:extLst>
                  </p:cNvPr>
                  <p:cNvSpPr/>
                  <p:nvPr/>
                </p:nvSpPr>
                <p:spPr>
                  <a:xfrm>
                    <a:off x="4823952" y="3443977"/>
                    <a:ext cx="526944" cy="411063"/>
                  </a:xfrm>
                  <a:custGeom>
                    <a:avLst/>
                    <a:gdLst>
                      <a:gd name="connsiteX0" fmla="*/ 36973 w 526944"/>
                      <a:gd name="connsiteY0" fmla="*/ 898 h 411063"/>
                      <a:gd name="connsiteX1" fmla="*/ 461 w 526944"/>
                      <a:gd name="connsiteY1" fmla="*/ 121548 h 411063"/>
                      <a:gd name="connsiteX2" fmla="*/ 67136 w 526944"/>
                      <a:gd name="connsiteY2" fmla="*/ 275536 h 411063"/>
                      <a:gd name="connsiteX3" fmla="*/ 251286 w 526944"/>
                      <a:gd name="connsiteY3" fmla="*/ 402536 h 411063"/>
                      <a:gd name="connsiteX4" fmla="*/ 297323 w 526944"/>
                      <a:gd name="connsiteY4" fmla="*/ 383486 h 411063"/>
                      <a:gd name="connsiteX5" fmla="*/ 394161 w 526944"/>
                      <a:gd name="connsiteY5" fmla="*/ 254898 h 411063"/>
                      <a:gd name="connsiteX6" fmla="*/ 524336 w 526944"/>
                      <a:gd name="connsiteY6" fmla="*/ 139011 h 411063"/>
                      <a:gd name="connsiteX7" fmla="*/ 267161 w 526944"/>
                      <a:gd name="connsiteY7" fmla="*/ 396186 h 411063"/>
                      <a:gd name="connsiteX8" fmla="*/ 78248 w 526944"/>
                      <a:gd name="connsiteY8" fmla="*/ 319986 h 411063"/>
                      <a:gd name="connsiteX9" fmla="*/ 24273 w 526944"/>
                      <a:gd name="connsiteY9" fmla="*/ 185048 h 411063"/>
                      <a:gd name="connsiteX10" fmla="*/ 36973 w 526944"/>
                      <a:gd name="connsiteY10" fmla="*/ 898 h 41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6944" h="411063">
                        <a:moveTo>
                          <a:pt x="36973" y="898"/>
                        </a:moveTo>
                        <a:cubicBezTo>
                          <a:pt x="33004" y="-9685"/>
                          <a:pt x="-4566" y="75775"/>
                          <a:pt x="461" y="121548"/>
                        </a:cubicBezTo>
                        <a:cubicBezTo>
                          <a:pt x="5488" y="167321"/>
                          <a:pt x="25332" y="228705"/>
                          <a:pt x="67136" y="275536"/>
                        </a:cubicBezTo>
                        <a:cubicBezTo>
                          <a:pt x="108940" y="322367"/>
                          <a:pt x="212922" y="384544"/>
                          <a:pt x="251286" y="402536"/>
                        </a:cubicBezTo>
                        <a:cubicBezTo>
                          <a:pt x="289651" y="420528"/>
                          <a:pt x="273511" y="408092"/>
                          <a:pt x="297323" y="383486"/>
                        </a:cubicBezTo>
                        <a:cubicBezTo>
                          <a:pt x="321135" y="358880"/>
                          <a:pt x="356326" y="295644"/>
                          <a:pt x="394161" y="254898"/>
                        </a:cubicBezTo>
                        <a:cubicBezTo>
                          <a:pt x="431997" y="214152"/>
                          <a:pt x="545503" y="115463"/>
                          <a:pt x="524336" y="139011"/>
                        </a:cubicBezTo>
                        <a:cubicBezTo>
                          <a:pt x="503169" y="162559"/>
                          <a:pt x="341509" y="366024"/>
                          <a:pt x="267161" y="396186"/>
                        </a:cubicBezTo>
                        <a:cubicBezTo>
                          <a:pt x="192813" y="426348"/>
                          <a:pt x="118729" y="355176"/>
                          <a:pt x="78248" y="319986"/>
                        </a:cubicBezTo>
                        <a:cubicBezTo>
                          <a:pt x="37767" y="284796"/>
                          <a:pt x="30358" y="237436"/>
                          <a:pt x="24273" y="185048"/>
                        </a:cubicBezTo>
                        <a:cubicBezTo>
                          <a:pt x="18188" y="132661"/>
                          <a:pt x="40942" y="11481"/>
                          <a:pt x="36973" y="8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3" name="フリーフォーム: 図形 1132">
                    <a:extLst>
                      <a:ext uri="{FF2B5EF4-FFF2-40B4-BE49-F238E27FC236}">
                        <a16:creationId xmlns:a16="http://schemas.microsoft.com/office/drawing/2014/main" id="{505F8EE5-FBA2-4CB1-89A3-D40CECFE618A}"/>
                      </a:ext>
                    </a:extLst>
                  </p:cNvPr>
                  <p:cNvSpPr/>
                  <p:nvPr/>
                </p:nvSpPr>
                <p:spPr>
                  <a:xfrm>
                    <a:off x="5033864" y="3242415"/>
                    <a:ext cx="344931" cy="433684"/>
                  </a:xfrm>
                  <a:custGeom>
                    <a:avLst/>
                    <a:gdLst>
                      <a:gd name="connsiteX0" fmla="*/ 141386 w 344931"/>
                      <a:gd name="connsiteY0" fmla="*/ 7198 h 433684"/>
                      <a:gd name="connsiteX1" fmla="*/ 79474 w 344931"/>
                      <a:gd name="connsiteY1" fmla="*/ 88160 h 433684"/>
                      <a:gd name="connsiteX2" fmla="*/ 55661 w 344931"/>
                      <a:gd name="connsiteY2" fmla="*/ 226273 h 433684"/>
                      <a:gd name="connsiteX3" fmla="*/ 154086 w 344931"/>
                      <a:gd name="connsiteY3" fmla="*/ 385023 h 433684"/>
                      <a:gd name="connsiteX4" fmla="*/ 195361 w 344931"/>
                      <a:gd name="connsiteY4" fmla="*/ 400898 h 433684"/>
                      <a:gd name="connsiteX5" fmla="*/ 344586 w 344931"/>
                      <a:gd name="connsiteY5" fmla="*/ 334223 h 433684"/>
                      <a:gd name="connsiteX6" fmla="*/ 233461 w 344931"/>
                      <a:gd name="connsiteY6" fmla="*/ 423123 h 433684"/>
                      <a:gd name="connsiteX7" fmla="*/ 136624 w 344931"/>
                      <a:gd name="connsiteY7" fmla="*/ 415185 h 433684"/>
                      <a:gd name="connsiteX8" fmla="*/ 99 w 344931"/>
                      <a:gd name="connsiteY8" fmla="*/ 272310 h 433684"/>
                      <a:gd name="connsiteX9" fmla="*/ 141386 w 344931"/>
                      <a:gd name="connsiteY9" fmla="*/ 7198 h 433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4931" h="433684">
                        <a:moveTo>
                          <a:pt x="141386" y="7198"/>
                        </a:moveTo>
                        <a:cubicBezTo>
                          <a:pt x="154615" y="-23494"/>
                          <a:pt x="93761" y="51648"/>
                          <a:pt x="79474" y="88160"/>
                        </a:cubicBezTo>
                        <a:cubicBezTo>
                          <a:pt x="65187" y="124672"/>
                          <a:pt x="43226" y="176796"/>
                          <a:pt x="55661" y="226273"/>
                        </a:cubicBezTo>
                        <a:cubicBezTo>
                          <a:pt x="68096" y="275750"/>
                          <a:pt x="130803" y="355919"/>
                          <a:pt x="154086" y="385023"/>
                        </a:cubicBezTo>
                        <a:cubicBezTo>
                          <a:pt x="177369" y="414127"/>
                          <a:pt x="163611" y="409365"/>
                          <a:pt x="195361" y="400898"/>
                        </a:cubicBezTo>
                        <a:cubicBezTo>
                          <a:pt x="227111" y="392431"/>
                          <a:pt x="338236" y="330519"/>
                          <a:pt x="344586" y="334223"/>
                        </a:cubicBezTo>
                        <a:cubicBezTo>
                          <a:pt x="350936" y="337927"/>
                          <a:pt x="268121" y="409629"/>
                          <a:pt x="233461" y="423123"/>
                        </a:cubicBezTo>
                        <a:cubicBezTo>
                          <a:pt x="198801" y="436617"/>
                          <a:pt x="175518" y="440321"/>
                          <a:pt x="136624" y="415185"/>
                        </a:cubicBezTo>
                        <a:cubicBezTo>
                          <a:pt x="97730" y="390049"/>
                          <a:pt x="4332" y="337927"/>
                          <a:pt x="99" y="272310"/>
                        </a:cubicBezTo>
                        <a:cubicBezTo>
                          <a:pt x="-4134" y="206693"/>
                          <a:pt x="128157" y="37890"/>
                          <a:pt x="141386" y="71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4" name="フリーフォーム: 図形 1133">
                    <a:extLst>
                      <a:ext uri="{FF2B5EF4-FFF2-40B4-BE49-F238E27FC236}">
                        <a16:creationId xmlns:a16="http://schemas.microsoft.com/office/drawing/2014/main" id="{0E599D19-5A2D-4C7B-9535-C0A450504E2C}"/>
                      </a:ext>
                    </a:extLst>
                  </p:cNvPr>
                  <p:cNvSpPr/>
                  <p:nvPr/>
                </p:nvSpPr>
                <p:spPr>
                  <a:xfrm>
                    <a:off x="4896778" y="3240783"/>
                    <a:ext cx="274686" cy="177180"/>
                  </a:xfrm>
                  <a:custGeom>
                    <a:avLst/>
                    <a:gdLst>
                      <a:gd name="connsiteX0" fmla="*/ 660 w 274686"/>
                      <a:gd name="connsiteY0" fmla="*/ 177105 h 177180"/>
                      <a:gd name="connsiteX1" fmla="*/ 249897 w 274686"/>
                      <a:gd name="connsiteY1" fmla="*/ 18355 h 177180"/>
                      <a:gd name="connsiteX2" fmla="*/ 257835 w 274686"/>
                      <a:gd name="connsiteY2" fmla="*/ 5655 h 177180"/>
                      <a:gd name="connsiteX3" fmla="*/ 180047 w 274686"/>
                      <a:gd name="connsiteY3" fmla="*/ 38992 h 177180"/>
                      <a:gd name="connsiteX4" fmla="*/ 660 w 274686"/>
                      <a:gd name="connsiteY4" fmla="*/ 177105 h 177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686" h="177180">
                        <a:moveTo>
                          <a:pt x="660" y="177105"/>
                        </a:moveTo>
                        <a:cubicBezTo>
                          <a:pt x="12302" y="173666"/>
                          <a:pt x="207035" y="46930"/>
                          <a:pt x="249897" y="18355"/>
                        </a:cubicBezTo>
                        <a:cubicBezTo>
                          <a:pt x="292759" y="-10220"/>
                          <a:pt x="269477" y="2216"/>
                          <a:pt x="257835" y="5655"/>
                        </a:cubicBezTo>
                        <a:cubicBezTo>
                          <a:pt x="246193" y="9094"/>
                          <a:pt x="225555" y="11740"/>
                          <a:pt x="180047" y="38992"/>
                        </a:cubicBezTo>
                        <a:cubicBezTo>
                          <a:pt x="134539" y="66244"/>
                          <a:pt x="-10982" y="180544"/>
                          <a:pt x="660" y="17710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5" name="フリーフォーム: 図形 1134">
                    <a:extLst>
                      <a:ext uri="{FF2B5EF4-FFF2-40B4-BE49-F238E27FC236}">
                        <a16:creationId xmlns:a16="http://schemas.microsoft.com/office/drawing/2014/main" id="{C54332EB-99E4-4B07-B6C5-FE7F8007BBA7}"/>
                      </a:ext>
                    </a:extLst>
                  </p:cNvPr>
                  <p:cNvSpPr/>
                  <p:nvPr/>
                </p:nvSpPr>
                <p:spPr>
                  <a:xfrm>
                    <a:off x="5172063" y="3117700"/>
                    <a:ext cx="223883" cy="116132"/>
                  </a:xfrm>
                  <a:custGeom>
                    <a:avLst/>
                    <a:gdLst>
                      <a:gd name="connsiteX0" fmla="*/ 12 w 223883"/>
                      <a:gd name="connsiteY0" fmla="*/ 116038 h 116132"/>
                      <a:gd name="connsiteX1" fmla="*/ 149237 w 223883"/>
                      <a:gd name="connsiteY1" fmla="*/ 55713 h 116132"/>
                      <a:gd name="connsiteX2" fmla="*/ 223850 w 223883"/>
                      <a:gd name="connsiteY2" fmla="*/ 150 h 116132"/>
                      <a:gd name="connsiteX3" fmla="*/ 141300 w 223883"/>
                      <a:gd name="connsiteY3" fmla="*/ 41425 h 116132"/>
                      <a:gd name="connsiteX4" fmla="*/ 12 w 223883"/>
                      <a:gd name="connsiteY4" fmla="*/ 116038 h 11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883" h="116132">
                        <a:moveTo>
                          <a:pt x="12" y="116038"/>
                        </a:moveTo>
                        <a:cubicBezTo>
                          <a:pt x="1335" y="118419"/>
                          <a:pt x="111931" y="75028"/>
                          <a:pt x="149237" y="55713"/>
                        </a:cubicBezTo>
                        <a:cubicBezTo>
                          <a:pt x="186543" y="36398"/>
                          <a:pt x="225173" y="2531"/>
                          <a:pt x="223850" y="150"/>
                        </a:cubicBezTo>
                        <a:cubicBezTo>
                          <a:pt x="222527" y="-2231"/>
                          <a:pt x="178077" y="24227"/>
                          <a:pt x="141300" y="41425"/>
                        </a:cubicBezTo>
                        <a:cubicBezTo>
                          <a:pt x="104523" y="58623"/>
                          <a:pt x="-1311" y="113657"/>
                          <a:pt x="12" y="1160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7" name="フリーフォーム: 図形 1136">
                    <a:extLst>
                      <a:ext uri="{FF2B5EF4-FFF2-40B4-BE49-F238E27FC236}">
                        <a16:creationId xmlns:a16="http://schemas.microsoft.com/office/drawing/2014/main" id="{1E0A682E-99BC-4AAA-A8D6-7A2309B9B9D7}"/>
                      </a:ext>
                    </a:extLst>
                  </p:cNvPr>
                  <p:cNvSpPr/>
                  <p:nvPr/>
                </p:nvSpPr>
                <p:spPr>
                  <a:xfrm>
                    <a:off x="5068410" y="3410687"/>
                    <a:ext cx="321483" cy="105786"/>
                  </a:xfrm>
                  <a:custGeom>
                    <a:avLst/>
                    <a:gdLst>
                      <a:gd name="connsiteX0" fmla="*/ 321153 w 321483"/>
                      <a:gd name="connsiteY0" fmla="*/ 851 h 105786"/>
                      <a:gd name="connsiteX1" fmla="*/ 260828 w 321483"/>
                      <a:gd name="connsiteY1" fmla="*/ 42126 h 105786"/>
                      <a:gd name="connsiteX2" fmla="*/ 2065 w 321483"/>
                      <a:gd name="connsiteY2" fmla="*/ 102451 h 105786"/>
                      <a:gd name="connsiteX3" fmla="*/ 144940 w 321483"/>
                      <a:gd name="connsiteY3" fmla="*/ 96101 h 105786"/>
                      <a:gd name="connsiteX4" fmla="*/ 246540 w 321483"/>
                      <a:gd name="connsiteY4" fmla="*/ 80226 h 105786"/>
                      <a:gd name="connsiteX5" fmla="*/ 321153 w 321483"/>
                      <a:gd name="connsiteY5" fmla="*/ 851 h 105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1483" h="105786">
                        <a:moveTo>
                          <a:pt x="321153" y="851"/>
                        </a:moveTo>
                        <a:cubicBezTo>
                          <a:pt x="323534" y="-5499"/>
                          <a:pt x="314009" y="25193"/>
                          <a:pt x="260828" y="42126"/>
                        </a:cubicBezTo>
                        <a:cubicBezTo>
                          <a:pt x="207647" y="59059"/>
                          <a:pt x="21380" y="93455"/>
                          <a:pt x="2065" y="102451"/>
                        </a:cubicBezTo>
                        <a:cubicBezTo>
                          <a:pt x="-17250" y="111447"/>
                          <a:pt x="104194" y="99805"/>
                          <a:pt x="144940" y="96101"/>
                        </a:cubicBezTo>
                        <a:cubicBezTo>
                          <a:pt x="185686" y="92397"/>
                          <a:pt x="220875" y="91603"/>
                          <a:pt x="246540" y="80226"/>
                        </a:cubicBezTo>
                        <a:cubicBezTo>
                          <a:pt x="272205" y="68849"/>
                          <a:pt x="318772" y="7201"/>
                          <a:pt x="321153" y="8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8" name="フリーフォーム: 図形 1137">
                    <a:extLst>
                      <a:ext uri="{FF2B5EF4-FFF2-40B4-BE49-F238E27FC236}">
                        <a16:creationId xmlns:a16="http://schemas.microsoft.com/office/drawing/2014/main" id="{7965F57A-6364-40D0-AFF1-AECF03309F96}"/>
                      </a:ext>
                    </a:extLst>
                  </p:cNvPr>
                  <p:cNvSpPr/>
                  <p:nvPr/>
                </p:nvSpPr>
                <p:spPr>
                  <a:xfrm>
                    <a:off x="5285226" y="3460643"/>
                    <a:ext cx="106420" cy="170314"/>
                  </a:xfrm>
                  <a:custGeom>
                    <a:avLst/>
                    <a:gdLst>
                      <a:gd name="connsiteX0" fmla="*/ 99574 w 106420"/>
                      <a:gd name="connsiteY0" fmla="*/ 107 h 170314"/>
                      <a:gd name="connsiteX1" fmla="*/ 47187 w 106420"/>
                      <a:gd name="connsiteY1" fmla="*/ 122345 h 170314"/>
                      <a:gd name="connsiteX2" fmla="*/ 1149 w 106420"/>
                      <a:gd name="connsiteY2" fmla="*/ 169970 h 170314"/>
                      <a:gd name="connsiteX3" fmla="*/ 96399 w 106420"/>
                      <a:gd name="connsiteY3" fmla="*/ 101707 h 170314"/>
                      <a:gd name="connsiteX4" fmla="*/ 99574 w 106420"/>
                      <a:gd name="connsiteY4" fmla="*/ 107 h 17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420" h="170314">
                        <a:moveTo>
                          <a:pt x="99574" y="107"/>
                        </a:moveTo>
                        <a:cubicBezTo>
                          <a:pt x="91372" y="3547"/>
                          <a:pt x="63591" y="94034"/>
                          <a:pt x="47187" y="122345"/>
                        </a:cubicBezTo>
                        <a:cubicBezTo>
                          <a:pt x="30783" y="150656"/>
                          <a:pt x="-7053" y="173410"/>
                          <a:pt x="1149" y="169970"/>
                        </a:cubicBezTo>
                        <a:cubicBezTo>
                          <a:pt x="9351" y="166530"/>
                          <a:pt x="82111" y="126313"/>
                          <a:pt x="96399" y="101707"/>
                        </a:cubicBezTo>
                        <a:cubicBezTo>
                          <a:pt x="110687" y="77101"/>
                          <a:pt x="107776" y="-3333"/>
                          <a:pt x="99574" y="1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9" name="フリーフォーム: 図形 1138">
                    <a:extLst>
                      <a:ext uri="{FF2B5EF4-FFF2-40B4-BE49-F238E27FC236}">
                        <a16:creationId xmlns:a16="http://schemas.microsoft.com/office/drawing/2014/main" id="{12B5CEBC-3EA5-41C9-BFC1-12792F465ED8}"/>
                      </a:ext>
                    </a:extLst>
                  </p:cNvPr>
                  <p:cNvSpPr/>
                  <p:nvPr/>
                </p:nvSpPr>
                <p:spPr>
                  <a:xfrm>
                    <a:off x="5459329" y="2805692"/>
                    <a:ext cx="355755" cy="216945"/>
                  </a:xfrm>
                  <a:custGeom>
                    <a:avLst/>
                    <a:gdLst>
                      <a:gd name="connsiteX0" fmla="*/ 84 w 355755"/>
                      <a:gd name="connsiteY0" fmla="*/ 216908 h 216945"/>
                      <a:gd name="connsiteX1" fmla="*/ 158834 w 355755"/>
                      <a:gd name="connsiteY1" fmla="*/ 34346 h 216945"/>
                      <a:gd name="connsiteX2" fmla="*/ 355684 w 355755"/>
                      <a:gd name="connsiteY2" fmla="*/ 1008 h 216945"/>
                      <a:gd name="connsiteX3" fmla="*/ 179471 w 355755"/>
                      <a:gd name="connsiteY3" fmla="*/ 50221 h 216945"/>
                      <a:gd name="connsiteX4" fmla="*/ 84 w 355755"/>
                      <a:gd name="connsiteY4" fmla="*/ 216908 h 216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755" h="216945">
                        <a:moveTo>
                          <a:pt x="84" y="216908"/>
                        </a:moveTo>
                        <a:cubicBezTo>
                          <a:pt x="-3356" y="214262"/>
                          <a:pt x="99567" y="70329"/>
                          <a:pt x="158834" y="34346"/>
                        </a:cubicBezTo>
                        <a:cubicBezTo>
                          <a:pt x="218101" y="-1637"/>
                          <a:pt x="352244" y="-1638"/>
                          <a:pt x="355684" y="1008"/>
                        </a:cubicBezTo>
                        <a:cubicBezTo>
                          <a:pt x="359124" y="3654"/>
                          <a:pt x="237944" y="17677"/>
                          <a:pt x="179471" y="50221"/>
                        </a:cubicBezTo>
                        <a:cubicBezTo>
                          <a:pt x="120998" y="82765"/>
                          <a:pt x="3524" y="219554"/>
                          <a:pt x="84" y="21690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0" name="フリーフォーム: 図形 1139">
                    <a:extLst>
                      <a:ext uri="{FF2B5EF4-FFF2-40B4-BE49-F238E27FC236}">
                        <a16:creationId xmlns:a16="http://schemas.microsoft.com/office/drawing/2014/main" id="{8C320AED-65A8-440D-8015-128316CE721B}"/>
                      </a:ext>
                    </a:extLst>
                  </p:cNvPr>
                  <p:cNvSpPr/>
                  <p:nvPr/>
                </p:nvSpPr>
                <p:spPr>
                  <a:xfrm>
                    <a:off x="5619182" y="2920799"/>
                    <a:ext cx="254302" cy="124517"/>
                  </a:xfrm>
                  <a:custGeom>
                    <a:avLst/>
                    <a:gdLst>
                      <a:gd name="connsiteX0" fmla="*/ 568 w 254302"/>
                      <a:gd name="connsiteY0" fmla="*/ 117676 h 124517"/>
                      <a:gd name="connsiteX1" fmla="*/ 78356 w 254302"/>
                      <a:gd name="connsiteY1" fmla="*/ 25601 h 124517"/>
                      <a:gd name="connsiteX2" fmla="*/ 252981 w 254302"/>
                      <a:gd name="connsiteY2" fmla="*/ 201 h 124517"/>
                      <a:gd name="connsiteX3" fmla="*/ 152968 w 254302"/>
                      <a:gd name="connsiteY3" fmla="*/ 19251 h 124517"/>
                      <a:gd name="connsiteX4" fmla="*/ 49781 w 254302"/>
                      <a:gd name="connsiteY4" fmla="*/ 104976 h 124517"/>
                      <a:gd name="connsiteX5" fmla="*/ 568 w 254302"/>
                      <a:gd name="connsiteY5" fmla="*/ 117676 h 124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302" h="124517">
                        <a:moveTo>
                          <a:pt x="568" y="117676"/>
                        </a:moveTo>
                        <a:cubicBezTo>
                          <a:pt x="5330" y="104447"/>
                          <a:pt x="36287" y="45180"/>
                          <a:pt x="78356" y="25601"/>
                        </a:cubicBezTo>
                        <a:cubicBezTo>
                          <a:pt x="120425" y="6022"/>
                          <a:pt x="240546" y="1259"/>
                          <a:pt x="252981" y="201"/>
                        </a:cubicBezTo>
                        <a:cubicBezTo>
                          <a:pt x="265416" y="-857"/>
                          <a:pt x="186835" y="1788"/>
                          <a:pt x="152968" y="19251"/>
                        </a:cubicBezTo>
                        <a:cubicBezTo>
                          <a:pt x="119101" y="36713"/>
                          <a:pt x="77827" y="85926"/>
                          <a:pt x="49781" y="104976"/>
                        </a:cubicBezTo>
                        <a:cubicBezTo>
                          <a:pt x="21735" y="124026"/>
                          <a:pt x="-4194" y="130905"/>
                          <a:pt x="568" y="11767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1" name="フリーフォーム: 図形 1140">
                    <a:extLst>
                      <a:ext uri="{FF2B5EF4-FFF2-40B4-BE49-F238E27FC236}">
                        <a16:creationId xmlns:a16="http://schemas.microsoft.com/office/drawing/2014/main" id="{37E7A1A9-976D-41A6-A566-D6A653FECBA7}"/>
                      </a:ext>
                    </a:extLst>
                  </p:cNvPr>
                  <p:cNvSpPr/>
                  <p:nvPr/>
                </p:nvSpPr>
                <p:spPr>
                  <a:xfrm>
                    <a:off x="5754439" y="2819371"/>
                    <a:ext cx="92430" cy="84524"/>
                  </a:xfrm>
                  <a:custGeom>
                    <a:avLst/>
                    <a:gdLst>
                      <a:gd name="connsiteX0" fmla="*/ 92324 w 92430"/>
                      <a:gd name="connsiteY0" fmla="*/ 29 h 84524"/>
                      <a:gd name="connsiteX1" fmla="*/ 35174 w 92430"/>
                      <a:gd name="connsiteY1" fmla="*/ 41304 h 84524"/>
                      <a:gd name="connsiteX2" fmla="*/ 76449 w 92430"/>
                      <a:gd name="connsiteY2" fmla="*/ 84167 h 84524"/>
                      <a:gd name="connsiteX3" fmla="*/ 3424 w 92430"/>
                      <a:gd name="connsiteY3" fmla="*/ 60354 h 84524"/>
                      <a:gd name="connsiteX4" fmla="*/ 17711 w 92430"/>
                      <a:gd name="connsiteY4" fmla="*/ 34954 h 84524"/>
                      <a:gd name="connsiteX5" fmla="*/ 92324 w 92430"/>
                      <a:gd name="connsiteY5" fmla="*/ 29 h 8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430" h="84524">
                        <a:moveTo>
                          <a:pt x="92324" y="29"/>
                        </a:moveTo>
                        <a:cubicBezTo>
                          <a:pt x="95234" y="1087"/>
                          <a:pt x="37820" y="27281"/>
                          <a:pt x="35174" y="41304"/>
                        </a:cubicBezTo>
                        <a:cubicBezTo>
                          <a:pt x="32528" y="55327"/>
                          <a:pt x="81741" y="80992"/>
                          <a:pt x="76449" y="84167"/>
                        </a:cubicBezTo>
                        <a:cubicBezTo>
                          <a:pt x="71157" y="87342"/>
                          <a:pt x="13214" y="68556"/>
                          <a:pt x="3424" y="60354"/>
                        </a:cubicBezTo>
                        <a:cubicBezTo>
                          <a:pt x="-6366" y="52152"/>
                          <a:pt x="6863" y="43685"/>
                          <a:pt x="17711" y="34954"/>
                        </a:cubicBezTo>
                        <a:cubicBezTo>
                          <a:pt x="28559" y="26223"/>
                          <a:pt x="89414" y="-1029"/>
                          <a:pt x="92324" y="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2" name="フリーフォーム: 図形 1141">
                    <a:extLst>
                      <a:ext uri="{FF2B5EF4-FFF2-40B4-BE49-F238E27FC236}">
                        <a16:creationId xmlns:a16="http://schemas.microsoft.com/office/drawing/2014/main" id="{2F9AEB45-7059-4BF1-9FF3-53FC91B2FB71}"/>
                      </a:ext>
                    </a:extLst>
                  </p:cNvPr>
                  <p:cNvSpPr/>
                  <p:nvPr/>
                </p:nvSpPr>
                <p:spPr>
                  <a:xfrm>
                    <a:off x="5818188" y="2808972"/>
                    <a:ext cx="111819" cy="104559"/>
                  </a:xfrm>
                  <a:custGeom>
                    <a:avLst/>
                    <a:gdLst>
                      <a:gd name="connsiteX0" fmla="*/ 25400 w 111819"/>
                      <a:gd name="connsiteY0" fmla="*/ 903 h 104559"/>
                      <a:gd name="connsiteX1" fmla="*/ 95250 w 111819"/>
                      <a:gd name="connsiteY1" fmla="*/ 46941 h 104559"/>
                      <a:gd name="connsiteX2" fmla="*/ 100012 w 111819"/>
                      <a:gd name="connsiteY2" fmla="*/ 88216 h 104559"/>
                      <a:gd name="connsiteX3" fmla="*/ 0 w 111819"/>
                      <a:gd name="connsiteY3" fmla="*/ 104091 h 104559"/>
                      <a:gd name="connsiteX4" fmla="*/ 100012 w 111819"/>
                      <a:gd name="connsiteY4" fmla="*/ 72341 h 104559"/>
                      <a:gd name="connsiteX5" fmla="*/ 104775 w 111819"/>
                      <a:gd name="connsiteY5" fmla="*/ 19953 h 104559"/>
                      <a:gd name="connsiteX6" fmla="*/ 25400 w 111819"/>
                      <a:gd name="connsiteY6" fmla="*/ 903 h 10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819" h="104559">
                        <a:moveTo>
                          <a:pt x="25400" y="903"/>
                        </a:moveTo>
                        <a:cubicBezTo>
                          <a:pt x="23812" y="5401"/>
                          <a:pt x="82815" y="32389"/>
                          <a:pt x="95250" y="46941"/>
                        </a:cubicBezTo>
                        <a:cubicBezTo>
                          <a:pt x="107685" y="61493"/>
                          <a:pt x="115887" y="78691"/>
                          <a:pt x="100012" y="88216"/>
                        </a:cubicBezTo>
                        <a:cubicBezTo>
                          <a:pt x="84137" y="97741"/>
                          <a:pt x="0" y="106737"/>
                          <a:pt x="0" y="104091"/>
                        </a:cubicBezTo>
                        <a:cubicBezTo>
                          <a:pt x="0" y="101445"/>
                          <a:pt x="82550" y="86364"/>
                          <a:pt x="100012" y="72341"/>
                        </a:cubicBezTo>
                        <a:cubicBezTo>
                          <a:pt x="117474" y="58318"/>
                          <a:pt x="112448" y="30272"/>
                          <a:pt x="104775" y="19953"/>
                        </a:cubicBezTo>
                        <a:cubicBezTo>
                          <a:pt x="97102" y="9634"/>
                          <a:pt x="26988" y="-3595"/>
                          <a:pt x="25400" y="90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3" name="フリーフォーム: 図形 1142">
                    <a:extLst>
                      <a:ext uri="{FF2B5EF4-FFF2-40B4-BE49-F238E27FC236}">
                        <a16:creationId xmlns:a16="http://schemas.microsoft.com/office/drawing/2014/main" id="{B0FEA4CA-85A8-4673-AF00-07741BE5ADA5}"/>
                      </a:ext>
                    </a:extLst>
                  </p:cNvPr>
                  <p:cNvSpPr/>
                  <p:nvPr/>
                </p:nvSpPr>
                <p:spPr>
                  <a:xfrm>
                    <a:off x="5624100" y="2890713"/>
                    <a:ext cx="144880" cy="58062"/>
                  </a:xfrm>
                  <a:custGeom>
                    <a:avLst/>
                    <a:gdLst>
                      <a:gd name="connsiteX0" fmla="*/ 144875 w 144880"/>
                      <a:gd name="connsiteY0" fmla="*/ 12825 h 58062"/>
                      <a:gd name="connsiteX1" fmla="*/ 30575 w 144880"/>
                      <a:gd name="connsiteY1" fmla="*/ 57275 h 58062"/>
                      <a:gd name="connsiteX2" fmla="*/ 11525 w 144880"/>
                      <a:gd name="connsiteY2" fmla="*/ 38225 h 58062"/>
                      <a:gd name="connsiteX3" fmla="*/ 413 w 144880"/>
                      <a:gd name="connsiteY3" fmla="*/ 125 h 58062"/>
                      <a:gd name="connsiteX4" fmla="*/ 25813 w 144880"/>
                      <a:gd name="connsiteY4" fmla="*/ 25525 h 58062"/>
                      <a:gd name="connsiteX5" fmla="*/ 144875 w 144880"/>
                      <a:gd name="connsiteY5" fmla="*/ 12825 h 58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880" h="58062">
                        <a:moveTo>
                          <a:pt x="144875" y="12825"/>
                        </a:moveTo>
                        <a:cubicBezTo>
                          <a:pt x="145669" y="18117"/>
                          <a:pt x="52800" y="53042"/>
                          <a:pt x="30575" y="57275"/>
                        </a:cubicBezTo>
                        <a:cubicBezTo>
                          <a:pt x="8350" y="61508"/>
                          <a:pt x="16552" y="47750"/>
                          <a:pt x="11525" y="38225"/>
                        </a:cubicBezTo>
                        <a:cubicBezTo>
                          <a:pt x="6498" y="28700"/>
                          <a:pt x="-1968" y="2242"/>
                          <a:pt x="413" y="125"/>
                        </a:cubicBezTo>
                        <a:cubicBezTo>
                          <a:pt x="2794" y="-1992"/>
                          <a:pt x="5970" y="23408"/>
                          <a:pt x="25813" y="25525"/>
                        </a:cubicBezTo>
                        <a:cubicBezTo>
                          <a:pt x="45656" y="27642"/>
                          <a:pt x="144081" y="7533"/>
                          <a:pt x="144875" y="128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4" name="フリーフォーム: 図形 1143">
                    <a:extLst>
                      <a:ext uri="{FF2B5EF4-FFF2-40B4-BE49-F238E27FC236}">
                        <a16:creationId xmlns:a16="http://schemas.microsoft.com/office/drawing/2014/main" id="{DB050231-5B3C-4A39-92E8-F64F79371C20}"/>
                      </a:ext>
                    </a:extLst>
                  </p:cNvPr>
                  <p:cNvSpPr/>
                  <p:nvPr/>
                </p:nvSpPr>
                <p:spPr>
                  <a:xfrm>
                    <a:off x="5524029" y="2968542"/>
                    <a:ext cx="104112" cy="62095"/>
                  </a:xfrm>
                  <a:custGeom>
                    <a:avLst/>
                    <a:gdLst>
                      <a:gd name="connsiteX0" fmla="*/ 56034 w 104112"/>
                      <a:gd name="connsiteY0" fmla="*/ 83 h 62095"/>
                      <a:gd name="connsiteX1" fmla="*/ 471 w 104112"/>
                      <a:gd name="connsiteY1" fmla="*/ 36596 h 62095"/>
                      <a:gd name="connsiteX2" fmla="*/ 94134 w 104112"/>
                      <a:gd name="connsiteY2" fmla="*/ 54058 h 62095"/>
                      <a:gd name="connsiteX3" fmla="*/ 97309 w 104112"/>
                      <a:gd name="connsiteY3" fmla="*/ 54058 h 62095"/>
                      <a:gd name="connsiteX4" fmla="*/ 57621 w 104112"/>
                      <a:gd name="connsiteY4" fmla="*/ 61996 h 62095"/>
                      <a:gd name="connsiteX5" fmla="*/ 13171 w 104112"/>
                      <a:gd name="connsiteY5" fmla="*/ 47708 h 62095"/>
                      <a:gd name="connsiteX6" fmla="*/ 56034 w 104112"/>
                      <a:gd name="connsiteY6" fmla="*/ 83 h 62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4112" h="62095">
                        <a:moveTo>
                          <a:pt x="56034" y="83"/>
                        </a:moveTo>
                        <a:cubicBezTo>
                          <a:pt x="53917" y="-1769"/>
                          <a:pt x="-5879" y="27600"/>
                          <a:pt x="471" y="36596"/>
                        </a:cubicBezTo>
                        <a:cubicBezTo>
                          <a:pt x="6821" y="45592"/>
                          <a:pt x="77994" y="51148"/>
                          <a:pt x="94134" y="54058"/>
                        </a:cubicBezTo>
                        <a:cubicBezTo>
                          <a:pt x="110274" y="56968"/>
                          <a:pt x="103394" y="52735"/>
                          <a:pt x="97309" y="54058"/>
                        </a:cubicBezTo>
                        <a:cubicBezTo>
                          <a:pt x="91224" y="55381"/>
                          <a:pt x="71644" y="63054"/>
                          <a:pt x="57621" y="61996"/>
                        </a:cubicBezTo>
                        <a:cubicBezTo>
                          <a:pt x="43598" y="60938"/>
                          <a:pt x="15288" y="55116"/>
                          <a:pt x="13171" y="47708"/>
                        </a:cubicBezTo>
                        <a:cubicBezTo>
                          <a:pt x="11054" y="40300"/>
                          <a:pt x="58151" y="1935"/>
                          <a:pt x="56034" y="8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5" name="フリーフォーム: 図形 1144">
                    <a:extLst>
                      <a:ext uri="{FF2B5EF4-FFF2-40B4-BE49-F238E27FC236}">
                        <a16:creationId xmlns:a16="http://schemas.microsoft.com/office/drawing/2014/main" id="{ADEE7BF6-6244-4B1A-A0C0-B75FC62C47AE}"/>
                      </a:ext>
                    </a:extLst>
                  </p:cNvPr>
                  <p:cNvSpPr/>
                  <p:nvPr/>
                </p:nvSpPr>
                <p:spPr>
                  <a:xfrm>
                    <a:off x="5380774" y="3020746"/>
                    <a:ext cx="86660" cy="92480"/>
                  </a:xfrm>
                  <a:custGeom>
                    <a:avLst/>
                    <a:gdLst>
                      <a:gd name="connsiteX0" fmla="*/ 86576 w 86660"/>
                      <a:gd name="connsiteY0" fmla="*/ 267 h 92480"/>
                      <a:gd name="connsiteX1" fmla="*/ 4026 w 86660"/>
                      <a:gd name="connsiteY1" fmla="*/ 30429 h 92480"/>
                      <a:gd name="connsiteX2" fmla="*/ 13551 w 86660"/>
                      <a:gd name="connsiteY2" fmla="*/ 92342 h 92480"/>
                      <a:gd name="connsiteX3" fmla="*/ 19901 w 86660"/>
                      <a:gd name="connsiteY3" fmla="*/ 46304 h 92480"/>
                      <a:gd name="connsiteX4" fmla="*/ 86576 w 86660"/>
                      <a:gd name="connsiteY4" fmla="*/ 267 h 9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0" h="92480">
                        <a:moveTo>
                          <a:pt x="86576" y="267"/>
                        </a:moveTo>
                        <a:cubicBezTo>
                          <a:pt x="83930" y="-2379"/>
                          <a:pt x="16197" y="15083"/>
                          <a:pt x="4026" y="30429"/>
                        </a:cubicBezTo>
                        <a:cubicBezTo>
                          <a:pt x="-8145" y="45775"/>
                          <a:pt x="10905" y="89696"/>
                          <a:pt x="13551" y="92342"/>
                        </a:cubicBezTo>
                        <a:cubicBezTo>
                          <a:pt x="16197" y="94988"/>
                          <a:pt x="10905" y="59004"/>
                          <a:pt x="19901" y="46304"/>
                        </a:cubicBezTo>
                        <a:cubicBezTo>
                          <a:pt x="28897" y="33604"/>
                          <a:pt x="89222" y="2913"/>
                          <a:pt x="86576" y="26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6" name="フリーフォーム: 図形 1145">
                    <a:extLst>
                      <a:ext uri="{FF2B5EF4-FFF2-40B4-BE49-F238E27FC236}">
                        <a16:creationId xmlns:a16="http://schemas.microsoft.com/office/drawing/2014/main" id="{197E5F93-68D6-47B3-8664-0623DBF9DE7F}"/>
                      </a:ext>
                    </a:extLst>
                  </p:cNvPr>
                  <p:cNvSpPr/>
                  <p:nvPr/>
                </p:nvSpPr>
                <p:spPr>
                  <a:xfrm>
                    <a:off x="5476518" y="3057923"/>
                    <a:ext cx="147906" cy="10892"/>
                  </a:xfrm>
                  <a:custGeom>
                    <a:avLst/>
                    <a:gdLst>
                      <a:gd name="connsiteX0" fmla="*/ 357 w 147906"/>
                      <a:gd name="connsiteY0" fmla="*/ 1190 h 10892"/>
                      <a:gd name="connsiteX1" fmla="*/ 143232 w 147906"/>
                      <a:gd name="connsiteY1" fmla="*/ 1190 h 10892"/>
                      <a:gd name="connsiteX2" fmla="*/ 103545 w 147906"/>
                      <a:gd name="connsiteY2" fmla="*/ 10715 h 10892"/>
                      <a:gd name="connsiteX3" fmla="*/ 357 w 147906"/>
                      <a:gd name="connsiteY3" fmla="*/ 1190 h 10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906" h="10892">
                        <a:moveTo>
                          <a:pt x="357" y="1190"/>
                        </a:moveTo>
                        <a:cubicBezTo>
                          <a:pt x="6971" y="-397"/>
                          <a:pt x="126034" y="-398"/>
                          <a:pt x="143232" y="1190"/>
                        </a:cubicBezTo>
                        <a:cubicBezTo>
                          <a:pt x="160430" y="2778"/>
                          <a:pt x="126299" y="9128"/>
                          <a:pt x="103545" y="10715"/>
                        </a:cubicBezTo>
                        <a:cubicBezTo>
                          <a:pt x="80791" y="12302"/>
                          <a:pt x="-6257" y="2777"/>
                          <a:pt x="357" y="11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7" name="フリーフォーム: 図形 1146">
                    <a:extLst>
                      <a:ext uri="{FF2B5EF4-FFF2-40B4-BE49-F238E27FC236}">
                        <a16:creationId xmlns:a16="http://schemas.microsoft.com/office/drawing/2014/main" id="{51578773-E0F2-44E2-A7CA-6DB685BC79F8}"/>
                      </a:ext>
                    </a:extLst>
                  </p:cNvPr>
                  <p:cNvSpPr/>
                  <p:nvPr/>
                </p:nvSpPr>
                <p:spPr>
                  <a:xfrm>
                    <a:off x="5573691" y="3077363"/>
                    <a:ext cx="181724" cy="19893"/>
                  </a:xfrm>
                  <a:custGeom>
                    <a:avLst/>
                    <a:gdLst>
                      <a:gd name="connsiteX0" fmla="*/ 22 w 181724"/>
                      <a:gd name="connsiteY0" fmla="*/ 800 h 19893"/>
                      <a:gd name="connsiteX1" fmla="*/ 142897 w 181724"/>
                      <a:gd name="connsiteY1" fmla="*/ 7150 h 19893"/>
                      <a:gd name="connsiteX2" fmla="*/ 180997 w 181724"/>
                      <a:gd name="connsiteY2" fmla="*/ 19850 h 19893"/>
                      <a:gd name="connsiteX3" fmla="*/ 154009 w 181724"/>
                      <a:gd name="connsiteY3" fmla="*/ 2387 h 19893"/>
                      <a:gd name="connsiteX4" fmla="*/ 22 w 181724"/>
                      <a:gd name="connsiteY4" fmla="*/ 800 h 19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724" h="19893">
                        <a:moveTo>
                          <a:pt x="22" y="800"/>
                        </a:moveTo>
                        <a:cubicBezTo>
                          <a:pt x="-1830" y="1594"/>
                          <a:pt x="112734" y="3975"/>
                          <a:pt x="142897" y="7150"/>
                        </a:cubicBezTo>
                        <a:cubicBezTo>
                          <a:pt x="173060" y="10325"/>
                          <a:pt x="179145" y="20644"/>
                          <a:pt x="180997" y="19850"/>
                        </a:cubicBezTo>
                        <a:cubicBezTo>
                          <a:pt x="182849" y="19056"/>
                          <a:pt x="183378" y="5827"/>
                          <a:pt x="154009" y="2387"/>
                        </a:cubicBezTo>
                        <a:cubicBezTo>
                          <a:pt x="124640" y="-1053"/>
                          <a:pt x="1874" y="6"/>
                          <a:pt x="22" y="80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8" name="フリーフォーム: 図形 1147">
                    <a:extLst>
                      <a:ext uri="{FF2B5EF4-FFF2-40B4-BE49-F238E27FC236}">
                        <a16:creationId xmlns:a16="http://schemas.microsoft.com/office/drawing/2014/main" id="{2CC0A7CB-EB22-4B01-9301-41ADBE3116E5}"/>
                      </a:ext>
                    </a:extLst>
                  </p:cNvPr>
                  <p:cNvSpPr/>
                  <p:nvPr/>
                </p:nvSpPr>
                <p:spPr>
                  <a:xfrm>
                    <a:off x="5435485" y="3116252"/>
                    <a:ext cx="162260" cy="54888"/>
                  </a:xfrm>
                  <a:custGeom>
                    <a:avLst/>
                    <a:gdLst>
                      <a:gd name="connsiteX0" fmla="*/ 115 w 162260"/>
                      <a:gd name="connsiteY0" fmla="*/ 11 h 54888"/>
                      <a:gd name="connsiteX1" fmla="*/ 106478 w 162260"/>
                      <a:gd name="connsiteY1" fmla="*/ 47636 h 54888"/>
                      <a:gd name="connsiteX2" fmla="*/ 162040 w 162260"/>
                      <a:gd name="connsiteY2" fmla="*/ 50811 h 54888"/>
                      <a:gd name="connsiteX3" fmla="*/ 87428 w 162260"/>
                      <a:gd name="connsiteY3" fmla="*/ 52398 h 54888"/>
                      <a:gd name="connsiteX4" fmla="*/ 115 w 162260"/>
                      <a:gd name="connsiteY4" fmla="*/ 11 h 54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260" h="54888">
                        <a:moveTo>
                          <a:pt x="115" y="11"/>
                        </a:moveTo>
                        <a:cubicBezTo>
                          <a:pt x="3290" y="-783"/>
                          <a:pt x="79490" y="39169"/>
                          <a:pt x="106478" y="47636"/>
                        </a:cubicBezTo>
                        <a:cubicBezTo>
                          <a:pt x="133466" y="56103"/>
                          <a:pt x="165215" y="50017"/>
                          <a:pt x="162040" y="50811"/>
                        </a:cubicBezTo>
                        <a:cubicBezTo>
                          <a:pt x="158865" y="51605"/>
                          <a:pt x="114945" y="58483"/>
                          <a:pt x="87428" y="52398"/>
                        </a:cubicBezTo>
                        <a:cubicBezTo>
                          <a:pt x="59911" y="46313"/>
                          <a:pt x="-3060" y="805"/>
                          <a:pt x="115" y="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9" name="フリーフォーム: 図形 1148">
                    <a:extLst>
                      <a:ext uri="{FF2B5EF4-FFF2-40B4-BE49-F238E27FC236}">
                        <a16:creationId xmlns:a16="http://schemas.microsoft.com/office/drawing/2014/main" id="{F338D7A9-95B7-458D-A5D4-D8F0CAEE6A66}"/>
                      </a:ext>
                    </a:extLst>
                  </p:cNvPr>
                  <p:cNvSpPr/>
                  <p:nvPr/>
                </p:nvSpPr>
                <p:spPr>
                  <a:xfrm>
                    <a:off x="5589583" y="3160456"/>
                    <a:ext cx="168300" cy="33280"/>
                  </a:xfrm>
                  <a:custGeom>
                    <a:avLst/>
                    <a:gdLst>
                      <a:gd name="connsiteX0" fmla="*/ 5 w 168300"/>
                      <a:gd name="connsiteY0" fmla="*/ 257 h 33280"/>
                      <a:gd name="connsiteX1" fmla="*/ 119067 w 168300"/>
                      <a:gd name="connsiteY1" fmla="*/ 30419 h 33280"/>
                      <a:gd name="connsiteX2" fmla="*/ 168280 w 168300"/>
                      <a:gd name="connsiteY2" fmla="*/ 30419 h 33280"/>
                      <a:gd name="connsiteX3" fmla="*/ 114305 w 168300"/>
                      <a:gd name="connsiteY3" fmla="*/ 16132 h 33280"/>
                      <a:gd name="connsiteX4" fmla="*/ 5 w 168300"/>
                      <a:gd name="connsiteY4" fmla="*/ 257 h 33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300" h="33280">
                        <a:moveTo>
                          <a:pt x="5" y="257"/>
                        </a:moveTo>
                        <a:cubicBezTo>
                          <a:pt x="799" y="2638"/>
                          <a:pt x="91021" y="25392"/>
                          <a:pt x="119067" y="30419"/>
                        </a:cubicBezTo>
                        <a:cubicBezTo>
                          <a:pt x="147113" y="35446"/>
                          <a:pt x="169074" y="32800"/>
                          <a:pt x="168280" y="30419"/>
                        </a:cubicBezTo>
                        <a:cubicBezTo>
                          <a:pt x="167486" y="28038"/>
                          <a:pt x="143409" y="19571"/>
                          <a:pt x="114305" y="16132"/>
                        </a:cubicBezTo>
                        <a:cubicBezTo>
                          <a:pt x="85201" y="12693"/>
                          <a:pt x="-789" y="-2124"/>
                          <a:pt x="5" y="2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0" name="フリーフォーム: 図形 1149">
                    <a:extLst>
                      <a:ext uri="{FF2B5EF4-FFF2-40B4-BE49-F238E27FC236}">
                        <a16:creationId xmlns:a16="http://schemas.microsoft.com/office/drawing/2014/main" id="{2CB8E33E-FCFF-4BE3-B635-A454FAC7BE61}"/>
                      </a:ext>
                    </a:extLst>
                  </p:cNvPr>
                  <p:cNvSpPr/>
                  <p:nvPr/>
                </p:nvSpPr>
                <p:spPr>
                  <a:xfrm>
                    <a:off x="5733379" y="3077376"/>
                    <a:ext cx="168275" cy="34247"/>
                  </a:xfrm>
                  <a:custGeom>
                    <a:avLst/>
                    <a:gdLst>
                      <a:gd name="connsiteX0" fmla="*/ 671 w 168275"/>
                      <a:gd name="connsiteY0" fmla="*/ 787 h 34247"/>
                      <a:gd name="connsiteX1" fmla="*/ 164184 w 168275"/>
                      <a:gd name="connsiteY1" fmla="*/ 34124 h 34247"/>
                      <a:gd name="connsiteX2" fmla="*/ 108621 w 168275"/>
                      <a:gd name="connsiteY2" fmla="*/ 11899 h 34247"/>
                      <a:gd name="connsiteX3" fmla="*/ 671 w 168275"/>
                      <a:gd name="connsiteY3" fmla="*/ 787 h 34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275" h="34247">
                        <a:moveTo>
                          <a:pt x="671" y="787"/>
                        </a:moveTo>
                        <a:cubicBezTo>
                          <a:pt x="9932" y="4491"/>
                          <a:pt x="146192" y="32272"/>
                          <a:pt x="164184" y="34124"/>
                        </a:cubicBezTo>
                        <a:cubicBezTo>
                          <a:pt x="182176" y="35976"/>
                          <a:pt x="136667" y="16397"/>
                          <a:pt x="108621" y="11899"/>
                        </a:cubicBezTo>
                        <a:cubicBezTo>
                          <a:pt x="80575" y="7401"/>
                          <a:pt x="-8590" y="-2917"/>
                          <a:pt x="671" y="7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1" name="フリーフォーム: 図形 1150">
                    <a:extLst>
                      <a:ext uri="{FF2B5EF4-FFF2-40B4-BE49-F238E27FC236}">
                        <a16:creationId xmlns:a16="http://schemas.microsoft.com/office/drawing/2014/main" id="{5F543BA4-F762-45FA-9102-C32570F9E6CC}"/>
                      </a:ext>
                    </a:extLst>
                  </p:cNvPr>
                  <p:cNvSpPr/>
                  <p:nvPr/>
                </p:nvSpPr>
                <p:spPr>
                  <a:xfrm>
                    <a:off x="5770329" y="3126552"/>
                    <a:ext cx="139934" cy="1646"/>
                  </a:xfrm>
                  <a:custGeom>
                    <a:avLst/>
                    <a:gdLst>
                      <a:gd name="connsiteX0" fmla="*/ 139934 w 139934"/>
                      <a:gd name="connsiteY0" fmla="*/ 823 h 1646"/>
                      <a:gd name="connsiteX1" fmla="*/ 234 w 139934"/>
                      <a:gd name="connsiteY1" fmla="*/ 823 h 1646"/>
                      <a:gd name="connsiteX2" fmla="*/ 139934 w 139934"/>
                      <a:gd name="connsiteY2" fmla="*/ 823 h 1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934" h="1646">
                        <a:moveTo>
                          <a:pt x="139934" y="823"/>
                        </a:moveTo>
                        <a:cubicBezTo>
                          <a:pt x="139934" y="823"/>
                          <a:pt x="7113" y="-1029"/>
                          <a:pt x="234" y="823"/>
                        </a:cubicBezTo>
                        <a:cubicBezTo>
                          <a:pt x="-6645" y="2675"/>
                          <a:pt x="139934" y="823"/>
                          <a:pt x="139934" y="8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2" name="フリーフォーム: 図形 1151">
                    <a:extLst>
                      <a:ext uri="{FF2B5EF4-FFF2-40B4-BE49-F238E27FC236}">
                        <a16:creationId xmlns:a16="http://schemas.microsoft.com/office/drawing/2014/main" id="{66F0F881-5B63-4278-8330-B27C7630E183}"/>
                      </a:ext>
                    </a:extLst>
                  </p:cNvPr>
                  <p:cNvSpPr/>
                  <p:nvPr/>
                </p:nvSpPr>
                <p:spPr>
                  <a:xfrm>
                    <a:off x="5781658" y="3125718"/>
                    <a:ext cx="135078" cy="99156"/>
                  </a:xfrm>
                  <a:custGeom>
                    <a:avLst/>
                    <a:gdLst>
                      <a:gd name="connsiteX0" fmla="*/ 112730 w 135078"/>
                      <a:gd name="connsiteY0" fmla="*/ 8007 h 99156"/>
                      <a:gd name="connsiteX1" fmla="*/ 134955 w 135078"/>
                      <a:gd name="connsiteY1" fmla="*/ 76270 h 99156"/>
                      <a:gd name="connsiteX2" fmla="*/ 101617 w 135078"/>
                      <a:gd name="connsiteY2" fmla="*/ 98495 h 99156"/>
                      <a:gd name="connsiteX3" fmla="*/ 25417 w 135078"/>
                      <a:gd name="connsiteY3" fmla="*/ 88970 h 99156"/>
                      <a:gd name="connsiteX4" fmla="*/ 30180 w 135078"/>
                      <a:gd name="connsiteY4" fmla="*/ 46107 h 99156"/>
                      <a:gd name="connsiteX5" fmla="*/ 17 w 135078"/>
                      <a:gd name="connsiteY5" fmla="*/ 70 h 99156"/>
                      <a:gd name="connsiteX6" fmla="*/ 34942 w 135078"/>
                      <a:gd name="connsiteY6" fmla="*/ 36582 h 99156"/>
                      <a:gd name="connsiteX7" fmla="*/ 42880 w 135078"/>
                      <a:gd name="connsiteY7" fmla="*/ 74682 h 99156"/>
                      <a:gd name="connsiteX8" fmla="*/ 107967 w 135078"/>
                      <a:gd name="connsiteY8" fmla="*/ 82620 h 99156"/>
                      <a:gd name="connsiteX9" fmla="*/ 112730 w 135078"/>
                      <a:gd name="connsiteY9" fmla="*/ 8007 h 99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5078" h="99156">
                        <a:moveTo>
                          <a:pt x="112730" y="8007"/>
                        </a:moveTo>
                        <a:cubicBezTo>
                          <a:pt x="117228" y="6949"/>
                          <a:pt x="136807" y="61189"/>
                          <a:pt x="134955" y="76270"/>
                        </a:cubicBezTo>
                        <a:cubicBezTo>
                          <a:pt x="133103" y="91351"/>
                          <a:pt x="119873" y="96378"/>
                          <a:pt x="101617" y="98495"/>
                        </a:cubicBezTo>
                        <a:cubicBezTo>
                          <a:pt x="83361" y="100612"/>
                          <a:pt x="37323" y="97701"/>
                          <a:pt x="25417" y="88970"/>
                        </a:cubicBezTo>
                        <a:cubicBezTo>
                          <a:pt x="13511" y="80239"/>
                          <a:pt x="34413" y="60924"/>
                          <a:pt x="30180" y="46107"/>
                        </a:cubicBezTo>
                        <a:cubicBezTo>
                          <a:pt x="25947" y="31290"/>
                          <a:pt x="-777" y="1657"/>
                          <a:pt x="17" y="70"/>
                        </a:cubicBezTo>
                        <a:cubicBezTo>
                          <a:pt x="811" y="-1518"/>
                          <a:pt x="27798" y="24147"/>
                          <a:pt x="34942" y="36582"/>
                        </a:cubicBezTo>
                        <a:cubicBezTo>
                          <a:pt x="42086" y="49017"/>
                          <a:pt x="30709" y="67009"/>
                          <a:pt x="42880" y="74682"/>
                        </a:cubicBezTo>
                        <a:cubicBezTo>
                          <a:pt x="55051" y="82355"/>
                          <a:pt x="95002" y="91880"/>
                          <a:pt x="107967" y="82620"/>
                        </a:cubicBezTo>
                        <a:cubicBezTo>
                          <a:pt x="120932" y="73360"/>
                          <a:pt x="108232" y="9065"/>
                          <a:pt x="112730" y="80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3" name="フリーフォーム: 図形 1152">
                    <a:extLst>
                      <a:ext uri="{FF2B5EF4-FFF2-40B4-BE49-F238E27FC236}">
                        <a16:creationId xmlns:a16="http://schemas.microsoft.com/office/drawing/2014/main" id="{7719509C-6A88-490D-892F-BF5C4B65047F}"/>
                      </a:ext>
                    </a:extLst>
                  </p:cNvPr>
                  <p:cNvSpPr/>
                  <p:nvPr/>
                </p:nvSpPr>
                <p:spPr>
                  <a:xfrm>
                    <a:off x="5545019" y="3063857"/>
                    <a:ext cx="85738" cy="88977"/>
                  </a:xfrm>
                  <a:custGeom>
                    <a:avLst/>
                    <a:gdLst>
                      <a:gd name="connsiteX0" fmla="*/ 44569 w 85738"/>
                      <a:gd name="connsiteY0" fmla="*/ 18 h 88977"/>
                      <a:gd name="connsiteX1" fmla="*/ 65206 w 85738"/>
                      <a:gd name="connsiteY1" fmla="*/ 61931 h 88977"/>
                      <a:gd name="connsiteX2" fmla="*/ 119 w 85738"/>
                      <a:gd name="connsiteY2" fmla="*/ 88918 h 88977"/>
                      <a:gd name="connsiteX3" fmla="*/ 84256 w 85738"/>
                      <a:gd name="connsiteY3" fmla="*/ 55581 h 88977"/>
                      <a:gd name="connsiteX4" fmla="*/ 44569 w 85738"/>
                      <a:gd name="connsiteY4" fmla="*/ 18 h 88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38" h="88977">
                        <a:moveTo>
                          <a:pt x="44569" y="18"/>
                        </a:moveTo>
                        <a:cubicBezTo>
                          <a:pt x="41394" y="1076"/>
                          <a:pt x="72614" y="47114"/>
                          <a:pt x="65206" y="61931"/>
                        </a:cubicBezTo>
                        <a:cubicBezTo>
                          <a:pt x="57798" y="76748"/>
                          <a:pt x="-3056" y="89976"/>
                          <a:pt x="119" y="88918"/>
                        </a:cubicBezTo>
                        <a:cubicBezTo>
                          <a:pt x="3294" y="87860"/>
                          <a:pt x="73937" y="67223"/>
                          <a:pt x="84256" y="55581"/>
                        </a:cubicBezTo>
                        <a:cubicBezTo>
                          <a:pt x="94575" y="43939"/>
                          <a:pt x="47744" y="-1040"/>
                          <a:pt x="44569" y="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4" name="フリーフォーム: 図形 1153">
                    <a:extLst>
                      <a:ext uri="{FF2B5EF4-FFF2-40B4-BE49-F238E27FC236}">
                        <a16:creationId xmlns:a16="http://schemas.microsoft.com/office/drawing/2014/main" id="{645B22EB-5F29-467F-B7F1-627C26CB00E4}"/>
                      </a:ext>
                    </a:extLst>
                  </p:cNvPr>
                  <p:cNvSpPr/>
                  <p:nvPr/>
                </p:nvSpPr>
                <p:spPr>
                  <a:xfrm>
                    <a:off x="5713246" y="3084513"/>
                    <a:ext cx="57321" cy="80962"/>
                  </a:xfrm>
                  <a:custGeom>
                    <a:avLst/>
                    <a:gdLst>
                      <a:gd name="connsiteX0" fmla="*/ 167 w 57321"/>
                      <a:gd name="connsiteY0" fmla="*/ 0 h 80962"/>
                      <a:gd name="connsiteX1" fmla="*/ 57317 w 57321"/>
                      <a:gd name="connsiteY1" fmla="*/ 58737 h 80962"/>
                      <a:gd name="connsiteX2" fmla="*/ 3342 w 57321"/>
                      <a:gd name="connsiteY2" fmla="*/ 80962 h 80962"/>
                      <a:gd name="connsiteX3" fmla="*/ 38267 w 57321"/>
                      <a:gd name="connsiteY3" fmla="*/ 58737 h 80962"/>
                      <a:gd name="connsiteX4" fmla="*/ 167 w 57321"/>
                      <a:gd name="connsiteY4" fmla="*/ 0 h 80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21" h="80962">
                        <a:moveTo>
                          <a:pt x="167" y="0"/>
                        </a:moveTo>
                        <a:cubicBezTo>
                          <a:pt x="3342" y="0"/>
                          <a:pt x="56788" y="45243"/>
                          <a:pt x="57317" y="58737"/>
                        </a:cubicBezTo>
                        <a:cubicBezTo>
                          <a:pt x="57846" y="72231"/>
                          <a:pt x="6517" y="80962"/>
                          <a:pt x="3342" y="80962"/>
                        </a:cubicBezTo>
                        <a:cubicBezTo>
                          <a:pt x="167" y="80962"/>
                          <a:pt x="36415" y="69585"/>
                          <a:pt x="38267" y="58737"/>
                        </a:cubicBezTo>
                        <a:cubicBezTo>
                          <a:pt x="40119" y="47889"/>
                          <a:pt x="-3008" y="0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5" name="フリーフォーム: 図形 1154">
                    <a:extLst>
                      <a:ext uri="{FF2B5EF4-FFF2-40B4-BE49-F238E27FC236}">
                        <a16:creationId xmlns:a16="http://schemas.microsoft.com/office/drawing/2014/main" id="{CFEDBCF4-751B-4756-B8BF-95555F1F1EFF}"/>
                      </a:ext>
                    </a:extLst>
                  </p:cNvPr>
                  <p:cNvSpPr/>
                  <p:nvPr/>
                </p:nvSpPr>
                <p:spPr>
                  <a:xfrm>
                    <a:off x="5345811" y="3181346"/>
                    <a:ext cx="110476" cy="122247"/>
                  </a:xfrm>
                  <a:custGeom>
                    <a:avLst/>
                    <a:gdLst>
                      <a:gd name="connsiteX0" fmla="*/ 56452 w 110476"/>
                      <a:gd name="connsiteY0" fmla="*/ 4 h 122247"/>
                      <a:gd name="connsiteX1" fmla="*/ 889 w 110476"/>
                      <a:gd name="connsiteY1" fmla="*/ 66679 h 122247"/>
                      <a:gd name="connsiteX2" fmla="*/ 110427 w 110476"/>
                      <a:gd name="connsiteY2" fmla="*/ 122242 h 122247"/>
                      <a:gd name="connsiteX3" fmla="*/ 15177 w 110476"/>
                      <a:gd name="connsiteY3" fmla="*/ 63504 h 122247"/>
                      <a:gd name="connsiteX4" fmla="*/ 56452 w 110476"/>
                      <a:gd name="connsiteY4" fmla="*/ 4 h 122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476" h="122247">
                        <a:moveTo>
                          <a:pt x="56452" y="4"/>
                        </a:moveTo>
                        <a:cubicBezTo>
                          <a:pt x="54071" y="533"/>
                          <a:pt x="-8107" y="46306"/>
                          <a:pt x="889" y="66679"/>
                        </a:cubicBezTo>
                        <a:cubicBezTo>
                          <a:pt x="9885" y="87052"/>
                          <a:pt x="108046" y="122771"/>
                          <a:pt x="110427" y="122242"/>
                        </a:cubicBezTo>
                        <a:cubicBezTo>
                          <a:pt x="112808" y="121713"/>
                          <a:pt x="28935" y="79115"/>
                          <a:pt x="15177" y="63504"/>
                        </a:cubicBezTo>
                        <a:cubicBezTo>
                          <a:pt x="1419" y="47894"/>
                          <a:pt x="58833" y="-525"/>
                          <a:pt x="56452" y="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6" name="フリーフォーム: 図形 1155">
                    <a:extLst>
                      <a:ext uri="{FF2B5EF4-FFF2-40B4-BE49-F238E27FC236}">
                        <a16:creationId xmlns:a16="http://schemas.microsoft.com/office/drawing/2014/main" id="{9AE69629-E5D5-4EFD-8BC4-8B5C66F70964}"/>
                      </a:ext>
                    </a:extLst>
                  </p:cNvPr>
                  <p:cNvSpPr/>
                  <p:nvPr/>
                </p:nvSpPr>
                <p:spPr>
                  <a:xfrm>
                    <a:off x="5415979" y="3174833"/>
                    <a:ext cx="142557" cy="23105"/>
                  </a:xfrm>
                  <a:custGeom>
                    <a:avLst/>
                    <a:gdLst>
                      <a:gd name="connsiteX0" fmla="*/ 571 w 142557"/>
                      <a:gd name="connsiteY0" fmla="*/ 16042 h 23105"/>
                      <a:gd name="connsiteX1" fmla="*/ 138684 w 142557"/>
                      <a:gd name="connsiteY1" fmla="*/ 22392 h 23105"/>
                      <a:gd name="connsiteX2" fmla="*/ 92646 w 142557"/>
                      <a:gd name="connsiteY2" fmla="*/ 167 h 23105"/>
                      <a:gd name="connsiteX3" fmla="*/ 571 w 142557"/>
                      <a:gd name="connsiteY3" fmla="*/ 16042 h 23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557" h="23105">
                        <a:moveTo>
                          <a:pt x="571" y="16042"/>
                        </a:moveTo>
                        <a:cubicBezTo>
                          <a:pt x="8244" y="19746"/>
                          <a:pt x="123338" y="25038"/>
                          <a:pt x="138684" y="22392"/>
                        </a:cubicBezTo>
                        <a:cubicBezTo>
                          <a:pt x="154030" y="19746"/>
                          <a:pt x="120692" y="2019"/>
                          <a:pt x="92646" y="167"/>
                        </a:cubicBezTo>
                        <a:cubicBezTo>
                          <a:pt x="64600" y="-1685"/>
                          <a:pt x="-7102" y="12338"/>
                          <a:pt x="571" y="1604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7" name="フリーフォーム: 図形 1156">
                    <a:extLst>
                      <a:ext uri="{FF2B5EF4-FFF2-40B4-BE49-F238E27FC236}">
                        <a16:creationId xmlns:a16="http://schemas.microsoft.com/office/drawing/2014/main" id="{59859F60-6C58-46D6-AF9E-4AB7A7817834}"/>
                      </a:ext>
                    </a:extLst>
                  </p:cNvPr>
                  <p:cNvSpPr/>
                  <p:nvPr/>
                </p:nvSpPr>
                <p:spPr>
                  <a:xfrm>
                    <a:off x="5502862" y="3219422"/>
                    <a:ext cx="233947" cy="76519"/>
                  </a:xfrm>
                  <a:custGeom>
                    <a:avLst/>
                    <a:gdLst>
                      <a:gd name="connsiteX0" fmla="*/ 1001 w 233947"/>
                      <a:gd name="connsiteY0" fmla="*/ 28 h 76519"/>
                      <a:gd name="connsiteX1" fmla="*/ 180388 w 233947"/>
                      <a:gd name="connsiteY1" fmla="*/ 61941 h 76519"/>
                      <a:gd name="connsiteX2" fmla="*/ 231188 w 233947"/>
                      <a:gd name="connsiteY2" fmla="*/ 76228 h 76519"/>
                      <a:gd name="connsiteX3" fmla="*/ 113713 w 233947"/>
                      <a:gd name="connsiteY3" fmla="*/ 54003 h 76519"/>
                      <a:gd name="connsiteX4" fmla="*/ 1001 w 233947"/>
                      <a:gd name="connsiteY4" fmla="*/ 28 h 76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3947" h="76519">
                        <a:moveTo>
                          <a:pt x="1001" y="28"/>
                        </a:moveTo>
                        <a:cubicBezTo>
                          <a:pt x="12113" y="1351"/>
                          <a:pt x="142024" y="49241"/>
                          <a:pt x="180388" y="61941"/>
                        </a:cubicBezTo>
                        <a:cubicBezTo>
                          <a:pt x="218753" y="74641"/>
                          <a:pt x="242300" y="77551"/>
                          <a:pt x="231188" y="76228"/>
                        </a:cubicBezTo>
                        <a:cubicBezTo>
                          <a:pt x="220076" y="74905"/>
                          <a:pt x="153401" y="63793"/>
                          <a:pt x="113713" y="54003"/>
                        </a:cubicBezTo>
                        <a:cubicBezTo>
                          <a:pt x="74026" y="44214"/>
                          <a:pt x="-10111" y="-1295"/>
                          <a:pt x="1001" y="2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8" name="フリーフォーム: 図形 1157">
                    <a:extLst>
                      <a:ext uri="{FF2B5EF4-FFF2-40B4-BE49-F238E27FC236}">
                        <a16:creationId xmlns:a16="http://schemas.microsoft.com/office/drawing/2014/main" id="{2E1EA778-8690-4162-8184-AA7D71FBCA9B}"/>
                      </a:ext>
                    </a:extLst>
                  </p:cNvPr>
                  <p:cNvSpPr/>
                  <p:nvPr/>
                </p:nvSpPr>
                <p:spPr>
                  <a:xfrm>
                    <a:off x="5460803" y="3293154"/>
                    <a:ext cx="95640" cy="72978"/>
                  </a:xfrm>
                  <a:custGeom>
                    <a:avLst/>
                    <a:gdLst>
                      <a:gd name="connsiteX0" fmla="*/ 197 w 95640"/>
                      <a:gd name="connsiteY0" fmla="*/ 909 h 72978"/>
                      <a:gd name="connsiteX1" fmla="*/ 92272 w 95640"/>
                      <a:gd name="connsiteY1" fmla="*/ 72346 h 72978"/>
                      <a:gd name="connsiteX2" fmla="*/ 68460 w 95640"/>
                      <a:gd name="connsiteY2" fmla="*/ 34246 h 72978"/>
                      <a:gd name="connsiteX3" fmla="*/ 197 w 95640"/>
                      <a:gd name="connsiteY3" fmla="*/ 909 h 72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40" h="72978">
                        <a:moveTo>
                          <a:pt x="197" y="909"/>
                        </a:moveTo>
                        <a:cubicBezTo>
                          <a:pt x="4166" y="7259"/>
                          <a:pt x="80895" y="66790"/>
                          <a:pt x="92272" y="72346"/>
                        </a:cubicBezTo>
                        <a:cubicBezTo>
                          <a:pt x="103649" y="77902"/>
                          <a:pt x="83806" y="45358"/>
                          <a:pt x="68460" y="34246"/>
                        </a:cubicBezTo>
                        <a:cubicBezTo>
                          <a:pt x="53114" y="23134"/>
                          <a:pt x="-3772" y="-5441"/>
                          <a:pt x="197" y="90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9" name="フリーフォーム: 図形 1158">
                    <a:extLst>
                      <a:ext uri="{FF2B5EF4-FFF2-40B4-BE49-F238E27FC236}">
                        <a16:creationId xmlns:a16="http://schemas.microsoft.com/office/drawing/2014/main" id="{45240132-61A0-4B60-80AF-371C2725CC0F}"/>
                      </a:ext>
                    </a:extLst>
                  </p:cNvPr>
                  <p:cNvSpPr/>
                  <p:nvPr/>
                </p:nvSpPr>
                <p:spPr>
                  <a:xfrm>
                    <a:off x="5572125" y="3362112"/>
                    <a:ext cx="163516" cy="29191"/>
                  </a:xfrm>
                  <a:custGeom>
                    <a:avLst/>
                    <a:gdLst>
                      <a:gd name="connsiteX0" fmla="*/ 0 w 163516"/>
                      <a:gd name="connsiteY0" fmla="*/ 1801 h 29191"/>
                      <a:gd name="connsiteX1" fmla="*/ 120650 w 163516"/>
                      <a:gd name="connsiteY1" fmla="*/ 3388 h 29191"/>
                      <a:gd name="connsiteX2" fmla="*/ 163513 w 163516"/>
                      <a:gd name="connsiteY2" fmla="*/ 28788 h 29191"/>
                      <a:gd name="connsiteX3" fmla="*/ 119063 w 163516"/>
                      <a:gd name="connsiteY3" fmla="*/ 17676 h 29191"/>
                      <a:gd name="connsiteX4" fmla="*/ 0 w 163516"/>
                      <a:gd name="connsiteY4" fmla="*/ 1801 h 29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16" h="29191">
                        <a:moveTo>
                          <a:pt x="0" y="1801"/>
                        </a:moveTo>
                        <a:cubicBezTo>
                          <a:pt x="264" y="-580"/>
                          <a:pt x="93398" y="-1110"/>
                          <a:pt x="120650" y="3388"/>
                        </a:cubicBezTo>
                        <a:cubicBezTo>
                          <a:pt x="147902" y="7886"/>
                          <a:pt x="163777" y="26407"/>
                          <a:pt x="163513" y="28788"/>
                        </a:cubicBezTo>
                        <a:cubicBezTo>
                          <a:pt x="163249" y="31169"/>
                          <a:pt x="144992" y="22438"/>
                          <a:pt x="119063" y="17676"/>
                        </a:cubicBezTo>
                        <a:cubicBezTo>
                          <a:pt x="93134" y="12914"/>
                          <a:pt x="-264" y="4182"/>
                          <a:pt x="0" y="18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0" name="フリーフォーム: 図形 1159">
                    <a:extLst>
                      <a:ext uri="{FF2B5EF4-FFF2-40B4-BE49-F238E27FC236}">
                        <a16:creationId xmlns:a16="http://schemas.microsoft.com/office/drawing/2014/main" id="{A44C4814-7783-4DF2-B327-7313EA4342B7}"/>
                      </a:ext>
                    </a:extLst>
                  </p:cNvPr>
                  <p:cNvSpPr/>
                  <p:nvPr/>
                </p:nvSpPr>
                <p:spPr>
                  <a:xfrm>
                    <a:off x="5724715" y="3300412"/>
                    <a:ext cx="124937" cy="34582"/>
                  </a:xfrm>
                  <a:custGeom>
                    <a:avLst/>
                    <a:gdLst>
                      <a:gd name="connsiteX0" fmla="*/ 1398 w 124937"/>
                      <a:gd name="connsiteY0" fmla="*/ 1 h 34582"/>
                      <a:gd name="connsiteX1" fmla="*/ 123635 w 124937"/>
                      <a:gd name="connsiteY1" fmla="*/ 31751 h 34582"/>
                      <a:gd name="connsiteX2" fmla="*/ 61723 w 124937"/>
                      <a:gd name="connsiteY2" fmla="*/ 30163 h 34582"/>
                      <a:gd name="connsiteX3" fmla="*/ 1398 w 124937"/>
                      <a:gd name="connsiteY3" fmla="*/ 1 h 34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4937" h="34582">
                        <a:moveTo>
                          <a:pt x="1398" y="1"/>
                        </a:moveTo>
                        <a:cubicBezTo>
                          <a:pt x="11717" y="266"/>
                          <a:pt x="113581" y="26724"/>
                          <a:pt x="123635" y="31751"/>
                        </a:cubicBezTo>
                        <a:cubicBezTo>
                          <a:pt x="133689" y="36778"/>
                          <a:pt x="82890" y="34396"/>
                          <a:pt x="61723" y="30163"/>
                        </a:cubicBezTo>
                        <a:cubicBezTo>
                          <a:pt x="40556" y="25930"/>
                          <a:pt x="-8921" y="-264"/>
                          <a:pt x="1398" y="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1" name="フリーフォーム: 図形 1160">
                    <a:extLst>
                      <a:ext uri="{FF2B5EF4-FFF2-40B4-BE49-F238E27FC236}">
                        <a16:creationId xmlns:a16="http://schemas.microsoft.com/office/drawing/2014/main" id="{437DB5F1-527F-456A-A4F1-52E6A3C345AD}"/>
                      </a:ext>
                    </a:extLst>
                  </p:cNvPr>
                  <p:cNvSpPr/>
                  <p:nvPr/>
                </p:nvSpPr>
                <p:spPr>
                  <a:xfrm>
                    <a:off x="5758563" y="3332158"/>
                    <a:ext cx="132666" cy="93166"/>
                  </a:xfrm>
                  <a:custGeom>
                    <a:avLst/>
                    <a:gdLst>
                      <a:gd name="connsiteX0" fmla="*/ 72325 w 132666"/>
                      <a:gd name="connsiteY0" fmla="*/ 5 h 93166"/>
                      <a:gd name="connsiteX1" fmla="*/ 118362 w 132666"/>
                      <a:gd name="connsiteY1" fmla="*/ 49217 h 93166"/>
                      <a:gd name="connsiteX2" fmla="*/ 94550 w 132666"/>
                      <a:gd name="connsiteY2" fmla="*/ 79380 h 93166"/>
                      <a:gd name="connsiteX3" fmla="*/ 65975 w 132666"/>
                      <a:gd name="connsiteY3" fmla="*/ 88905 h 93166"/>
                      <a:gd name="connsiteX4" fmla="*/ 887 w 132666"/>
                      <a:gd name="connsiteY4" fmla="*/ 82555 h 93166"/>
                      <a:gd name="connsiteX5" fmla="*/ 118362 w 132666"/>
                      <a:gd name="connsiteY5" fmla="*/ 92080 h 93166"/>
                      <a:gd name="connsiteX6" fmla="*/ 127887 w 132666"/>
                      <a:gd name="connsiteY6" fmla="*/ 52392 h 93166"/>
                      <a:gd name="connsiteX7" fmla="*/ 72325 w 132666"/>
                      <a:gd name="connsiteY7" fmla="*/ 5 h 93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66" h="93166">
                        <a:moveTo>
                          <a:pt x="72325" y="5"/>
                        </a:moveTo>
                        <a:cubicBezTo>
                          <a:pt x="70738" y="-524"/>
                          <a:pt x="114658" y="35988"/>
                          <a:pt x="118362" y="49217"/>
                        </a:cubicBezTo>
                        <a:cubicBezTo>
                          <a:pt x="122066" y="62446"/>
                          <a:pt x="103281" y="72765"/>
                          <a:pt x="94550" y="79380"/>
                        </a:cubicBezTo>
                        <a:cubicBezTo>
                          <a:pt x="85819" y="85995"/>
                          <a:pt x="81586" y="88376"/>
                          <a:pt x="65975" y="88905"/>
                        </a:cubicBezTo>
                        <a:cubicBezTo>
                          <a:pt x="50364" y="89434"/>
                          <a:pt x="-7844" y="82026"/>
                          <a:pt x="887" y="82555"/>
                        </a:cubicBezTo>
                        <a:cubicBezTo>
                          <a:pt x="9618" y="83084"/>
                          <a:pt x="97195" y="97107"/>
                          <a:pt x="118362" y="92080"/>
                        </a:cubicBezTo>
                        <a:cubicBezTo>
                          <a:pt x="139529" y="87053"/>
                          <a:pt x="132120" y="64298"/>
                          <a:pt x="127887" y="52392"/>
                        </a:cubicBezTo>
                        <a:cubicBezTo>
                          <a:pt x="123654" y="40486"/>
                          <a:pt x="73912" y="534"/>
                          <a:pt x="72325" y="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2" name="フリーフォーム: 図形 1161">
                    <a:extLst>
                      <a:ext uri="{FF2B5EF4-FFF2-40B4-BE49-F238E27FC236}">
                        <a16:creationId xmlns:a16="http://schemas.microsoft.com/office/drawing/2014/main" id="{6308708C-B3F4-4041-9602-6541707E0E4B}"/>
                      </a:ext>
                    </a:extLst>
                  </p:cNvPr>
                  <p:cNvSpPr/>
                  <p:nvPr/>
                </p:nvSpPr>
                <p:spPr>
                  <a:xfrm>
                    <a:off x="5689314" y="3348008"/>
                    <a:ext cx="160681" cy="76278"/>
                  </a:xfrm>
                  <a:custGeom>
                    <a:avLst/>
                    <a:gdLst>
                      <a:gd name="connsiteX0" fmla="*/ 160624 w 160681"/>
                      <a:gd name="connsiteY0" fmla="*/ 30 h 76278"/>
                      <a:gd name="connsiteX1" fmla="*/ 98711 w 160681"/>
                      <a:gd name="connsiteY1" fmla="*/ 27017 h 76278"/>
                      <a:gd name="connsiteX2" fmla="*/ 119349 w 160681"/>
                      <a:gd name="connsiteY2" fmla="*/ 76230 h 76278"/>
                      <a:gd name="connsiteX3" fmla="*/ 286 w 160681"/>
                      <a:gd name="connsiteY3" fmla="*/ 17492 h 76278"/>
                      <a:gd name="connsiteX4" fmla="*/ 86011 w 160681"/>
                      <a:gd name="connsiteY4" fmla="*/ 47655 h 76278"/>
                      <a:gd name="connsiteX5" fmla="*/ 86011 w 160681"/>
                      <a:gd name="connsiteY5" fmla="*/ 31780 h 76278"/>
                      <a:gd name="connsiteX6" fmla="*/ 160624 w 160681"/>
                      <a:gd name="connsiteY6" fmla="*/ 30 h 7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0681" h="76278">
                        <a:moveTo>
                          <a:pt x="160624" y="30"/>
                        </a:moveTo>
                        <a:cubicBezTo>
                          <a:pt x="162741" y="-764"/>
                          <a:pt x="105590" y="14317"/>
                          <a:pt x="98711" y="27017"/>
                        </a:cubicBezTo>
                        <a:cubicBezTo>
                          <a:pt x="91832" y="39717"/>
                          <a:pt x="135753" y="77817"/>
                          <a:pt x="119349" y="76230"/>
                        </a:cubicBezTo>
                        <a:cubicBezTo>
                          <a:pt x="102945" y="74643"/>
                          <a:pt x="5842" y="22255"/>
                          <a:pt x="286" y="17492"/>
                        </a:cubicBezTo>
                        <a:cubicBezTo>
                          <a:pt x="-5270" y="12730"/>
                          <a:pt x="71724" y="45274"/>
                          <a:pt x="86011" y="47655"/>
                        </a:cubicBezTo>
                        <a:cubicBezTo>
                          <a:pt x="100298" y="50036"/>
                          <a:pt x="75692" y="38924"/>
                          <a:pt x="86011" y="31780"/>
                        </a:cubicBezTo>
                        <a:cubicBezTo>
                          <a:pt x="96330" y="24636"/>
                          <a:pt x="158507" y="824"/>
                          <a:pt x="160624" y="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3" name="フリーフォーム: 図形 1162">
                    <a:extLst>
                      <a:ext uri="{FF2B5EF4-FFF2-40B4-BE49-F238E27FC236}">
                        <a16:creationId xmlns:a16="http://schemas.microsoft.com/office/drawing/2014/main" id="{FF4DE28B-57E7-4F42-A82D-2F252301333C}"/>
                      </a:ext>
                    </a:extLst>
                  </p:cNvPr>
                  <p:cNvSpPr/>
                  <p:nvPr/>
                </p:nvSpPr>
                <p:spPr>
                  <a:xfrm>
                    <a:off x="5700633" y="3303305"/>
                    <a:ext cx="136622" cy="62364"/>
                  </a:xfrm>
                  <a:custGeom>
                    <a:avLst/>
                    <a:gdLst>
                      <a:gd name="connsiteX0" fmla="*/ 136605 w 136622"/>
                      <a:gd name="connsiteY0" fmla="*/ 38383 h 62364"/>
                      <a:gd name="connsiteX1" fmla="*/ 36592 w 136622"/>
                      <a:gd name="connsiteY1" fmla="*/ 283 h 62364"/>
                      <a:gd name="connsiteX2" fmla="*/ 80 w 136622"/>
                      <a:gd name="connsiteY2" fmla="*/ 62195 h 62364"/>
                      <a:gd name="connsiteX3" fmla="*/ 44530 w 136622"/>
                      <a:gd name="connsiteY3" fmla="*/ 19333 h 62364"/>
                      <a:gd name="connsiteX4" fmla="*/ 136605 w 136622"/>
                      <a:gd name="connsiteY4" fmla="*/ 38383 h 62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22" h="62364">
                        <a:moveTo>
                          <a:pt x="136605" y="38383"/>
                        </a:moveTo>
                        <a:cubicBezTo>
                          <a:pt x="135282" y="35208"/>
                          <a:pt x="59346" y="-3686"/>
                          <a:pt x="36592" y="283"/>
                        </a:cubicBezTo>
                        <a:cubicBezTo>
                          <a:pt x="13838" y="4252"/>
                          <a:pt x="-1243" y="59020"/>
                          <a:pt x="80" y="62195"/>
                        </a:cubicBezTo>
                        <a:cubicBezTo>
                          <a:pt x="1403" y="65370"/>
                          <a:pt x="23363" y="23037"/>
                          <a:pt x="44530" y="19333"/>
                        </a:cubicBezTo>
                        <a:cubicBezTo>
                          <a:pt x="65697" y="15629"/>
                          <a:pt x="137928" y="41558"/>
                          <a:pt x="136605" y="3838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4" name="フリーフォーム: 図形 1163">
                    <a:extLst>
                      <a:ext uri="{FF2B5EF4-FFF2-40B4-BE49-F238E27FC236}">
                        <a16:creationId xmlns:a16="http://schemas.microsoft.com/office/drawing/2014/main" id="{F75EDA28-A216-477D-9FE3-5DAA6B93D468}"/>
                      </a:ext>
                    </a:extLst>
                  </p:cNvPr>
                  <p:cNvSpPr/>
                  <p:nvPr/>
                </p:nvSpPr>
                <p:spPr>
                  <a:xfrm>
                    <a:off x="5532254" y="3271836"/>
                    <a:ext cx="74908" cy="84140"/>
                  </a:xfrm>
                  <a:custGeom>
                    <a:avLst/>
                    <a:gdLst>
                      <a:gd name="connsiteX0" fmla="*/ 52571 w 74908"/>
                      <a:gd name="connsiteY0" fmla="*/ 84139 h 84140"/>
                      <a:gd name="connsiteX1" fmla="*/ 184 w 74908"/>
                      <a:gd name="connsiteY1" fmla="*/ 33339 h 84140"/>
                      <a:gd name="connsiteX2" fmla="*/ 74796 w 74908"/>
                      <a:gd name="connsiteY2" fmla="*/ 2 h 84140"/>
                      <a:gd name="connsiteX3" fmla="*/ 17646 w 74908"/>
                      <a:gd name="connsiteY3" fmla="*/ 34927 h 84140"/>
                      <a:gd name="connsiteX4" fmla="*/ 52571 w 74908"/>
                      <a:gd name="connsiteY4" fmla="*/ 84139 h 84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08" h="84140">
                        <a:moveTo>
                          <a:pt x="52571" y="84139"/>
                        </a:moveTo>
                        <a:cubicBezTo>
                          <a:pt x="49661" y="83874"/>
                          <a:pt x="-3520" y="47362"/>
                          <a:pt x="184" y="33339"/>
                        </a:cubicBezTo>
                        <a:cubicBezTo>
                          <a:pt x="3888" y="19316"/>
                          <a:pt x="71886" y="-263"/>
                          <a:pt x="74796" y="2"/>
                        </a:cubicBezTo>
                        <a:cubicBezTo>
                          <a:pt x="77706" y="267"/>
                          <a:pt x="23467" y="21433"/>
                          <a:pt x="17646" y="34927"/>
                        </a:cubicBezTo>
                        <a:cubicBezTo>
                          <a:pt x="11825" y="48421"/>
                          <a:pt x="55481" y="84404"/>
                          <a:pt x="52571" y="84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5" name="フリーフォーム: 図形 1164">
                    <a:extLst>
                      <a:ext uri="{FF2B5EF4-FFF2-40B4-BE49-F238E27FC236}">
                        <a16:creationId xmlns:a16="http://schemas.microsoft.com/office/drawing/2014/main" id="{73541AA6-05E1-4177-975C-43E750C07443}"/>
                      </a:ext>
                    </a:extLst>
                  </p:cNvPr>
                  <p:cNvSpPr/>
                  <p:nvPr/>
                </p:nvSpPr>
                <p:spPr>
                  <a:xfrm>
                    <a:off x="5405932" y="3332040"/>
                    <a:ext cx="190640" cy="173208"/>
                  </a:xfrm>
                  <a:custGeom>
                    <a:avLst/>
                    <a:gdLst>
                      <a:gd name="connsiteX0" fmla="*/ 1093 w 190640"/>
                      <a:gd name="connsiteY0" fmla="*/ 123 h 173208"/>
                      <a:gd name="connsiteX1" fmla="*/ 155081 w 190640"/>
                      <a:gd name="connsiteY1" fmla="*/ 76323 h 173208"/>
                      <a:gd name="connsiteX2" fmla="*/ 190006 w 190640"/>
                      <a:gd name="connsiteY2" fmla="*/ 173160 h 173208"/>
                      <a:gd name="connsiteX3" fmla="*/ 137618 w 190640"/>
                      <a:gd name="connsiteY3" fmla="*/ 89023 h 173208"/>
                      <a:gd name="connsiteX4" fmla="*/ 88406 w 190640"/>
                      <a:gd name="connsiteY4" fmla="*/ 58860 h 173208"/>
                      <a:gd name="connsiteX5" fmla="*/ 1093 w 190640"/>
                      <a:gd name="connsiteY5" fmla="*/ 123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0640" h="173208">
                        <a:moveTo>
                          <a:pt x="1093" y="123"/>
                        </a:moveTo>
                        <a:cubicBezTo>
                          <a:pt x="12205" y="3033"/>
                          <a:pt x="123596" y="47484"/>
                          <a:pt x="155081" y="76323"/>
                        </a:cubicBezTo>
                        <a:cubicBezTo>
                          <a:pt x="186566" y="105162"/>
                          <a:pt x="192916" y="171043"/>
                          <a:pt x="190006" y="173160"/>
                        </a:cubicBezTo>
                        <a:cubicBezTo>
                          <a:pt x="187096" y="175277"/>
                          <a:pt x="154551" y="108073"/>
                          <a:pt x="137618" y="89023"/>
                        </a:cubicBezTo>
                        <a:cubicBezTo>
                          <a:pt x="120685" y="69973"/>
                          <a:pt x="110102" y="71031"/>
                          <a:pt x="88406" y="58860"/>
                        </a:cubicBezTo>
                        <a:cubicBezTo>
                          <a:pt x="66710" y="46689"/>
                          <a:pt x="-10019" y="-2787"/>
                          <a:pt x="1093" y="1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6" name="フリーフォーム: 図形 1165">
                    <a:extLst>
                      <a:ext uri="{FF2B5EF4-FFF2-40B4-BE49-F238E27FC236}">
                        <a16:creationId xmlns:a16="http://schemas.microsoft.com/office/drawing/2014/main" id="{EE1B8A8B-C8DD-4976-8722-DE129976EBA0}"/>
                      </a:ext>
                    </a:extLst>
                  </p:cNvPr>
                  <p:cNvSpPr/>
                  <p:nvPr/>
                </p:nvSpPr>
                <p:spPr>
                  <a:xfrm>
                    <a:off x="5343525" y="3320684"/>
                    <a:ext cx="71868" cy="116787"/>
                  </a:xfrm>
                  <a:custGeom>
                    <a:avLst/>
                    <a:gdLst>
                      <a:gd name="connsiteX0" fmla="*/ 0 w 71868"/>
                      <a:gd name="connsiteY0" fmla="*/ 366 h 116787"/>
                      <a:gd name="connsiteX1" fmla="*/ 65088 w 71868"/>
                      <a:gd name="connsiteY1" fmla="*/ 76566 h 116787"/>
                      <a:gd name="connsiteX2" fmla="*/ 69850 w 71868"/>
                      <a:gd name="connsiteY2" fmla="*/ 116254 h 116787"/>
                      <a:gd name="connsiteX3" fmla="*/ 65088 w 71868"/>
                      <a:gd name="connsiteY3" fmla="*/ 49579 h 116787"/>
                      <a:gd name="connsiteX4" fmla="*/ 0 w 71868"/>
                      <a:gd name="connsiteY4" fmla="*/ 366 h 116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868" h="116787">
                        <a:moveTo>
                          <a:pt x="0" y="366"/>
                        </a:moveTo>
                        <a:cubicBezTo>
                          <a:pt x="0" y="4864"/>
                          <a:pt x="53446" y="57251"/>
                          <a:pt x="65088" y="76566"/>
                        </a:cubicBezTo>
                        <a:cubicBezTo>
                          <a:pt x="76730" y="95881"/>
                          <a:pt x="69850" y="120752"/>
                          <a:pt x="69850" y="116254"/>
                        </a:cubicBezTo>
                        <a:cubicBezTo>
                          <a:pt x="69850" y="111756"/>
                          <a:pt x="76730" y="65189"/>
                          <a:pt x="65088" y="49579"/>
                        </a:cubicBezTo>
                        <a:cubicBezTo>
                          <a:pt x="53446" y="33969"/>
                          <a:pt x="0" y="-4132"/>
                          <a:pt x="0" y="3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7" name="フリーフォーム: 図形 1166">
                    <a:extLst>
                      <a:ext uri="{FF2B5EF4-FFF2-40B4-BE49-F238E27FC236}">
                        <a16:creationId xmlns:a16="http://schemas.microsoft.com/office/drawing/2014/main" id="{56907528-D7E2-432B-8E59-CC838FD15B08}"/>
                      </a:ext>
                    </a:extLst>
                  </p:cNvPr>
                  <p:cNvSpPr/>
                  <p:nvPr/>
                </p:nvSpPr>
                <p:spPr>
                  <a:xfrm>
                    <a:off x="5443529" y="3441431"/>
                    <a:ext cx="163558" cy="144427"/>
                  </a:xfrm>
                  <a:custGeom>
                    <a:avLst/>
                    <a:gdLst>
                      <a:gd name="connsiteX0" fmla="*/ 9 w 163558"/>
                      <a:gd name="connsiteY0" fmla="*/ 269 h 144427"/>
                      <a:gd name="connsiteX1" fmla="*/ 115896 w 163558"/>
                      <a:gd name="connsiteY1" fmla="*/ 114569 h 144427"/>
                      <a:gd name="connsiteX2" fmla="*/ 163521 w 163558"/>
                      <a:gd name="connsiteY2" fmla="*/ 143144 h 144427"/>
                      <a:gd name="connsiteX3" fmla="*/ 109546 w 163558"/>
                      <a:gd name="connsiteY3" fmla="*/ 84407 h 144427"/>
                      <a:gd name="connsiteX4" fmla="*/ 9 w 163558"/>
                      <a:gd name="connsiteY4" fmla="*/ 269 h 14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58" h="144427">
                        <a:moveTo>
                          <a:pt x="9" y="269"/>
                        </a:moveTo>
                        <a:cubicBezTo>
                          <a:pt x="1067" y="5296"/>
                          <a:pt x="88644" y="90757"/>
                          <a:pt x="115896" y="114569"/>
                        </a:cubicBezTo>
                        <a:cubicBezTo>
                          <a:pt x="143148" y="138381"/>
                          <a:pt x="164579" y="148171"/>
                          <a:pt x="163521" y="143144"/>
                        </a:cubicBezTo>
                        <a:cubicBezTo>
                          <a:pt x="162463" y="138117"/>
                          <a:pt x="134946" y="106896"/>
                          <a:pt x="109546" y="84407"/>
                        </a:cubicBezTo>
                        <a:cubicBezTo>
                          <a:pt x="84146" y="61918"/>
                          <a:pt x="-1049" y="-4758"/>
                          <a:pt x="9" y="26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8" name="フリーフォーム: 図形 1167">
                    <a:extLst>
                      <a:ext uri="{FF2B5EF4-FFF2-40B4-BE49-F238E27FC236}">
                        <a16:creationId xmlns:a16="http://schemas.microsoft.com/office/drawing/2014/main" id="{58AC7088-1065-4B37-9460-36178B421142}"/>
                      </a:ext>
                    </a:extLst>
                  </p:cNvPr>
                  <p:cNvSpPr/>
                  <p:nvPr/>
                </p:nvSpPr>
                <p:spPr>
                  <a:xfrm>
                    <a:off x="5589658" y="3495342"/>
                    <a:ext cx="167585" cy="130605"/>
                  </a:xfrm>
                  <a:custGeom>
                    <a:avLst/>
                    <a:gdLst>
                      <a:gd name="connsiteX0" fmla="*/ 1517 w 167585"/>
                      <a:gd name="connsiteY0" fmla="*/ 333 h 130605"/>
                      <a:gd name="connsiteX1" fmla="*/ 82480 w 167585"/>
                      <a:gd name="connsiteY1" fmla="*/ 47958 h 130605"/>
                      <a:gd name="connsiteX2" fmla="*/ 122167 w 167585"/>
                      <a:gd name="connsiteY2" fmla="*/ 59071 h 130605"/>
                      <a:gd name="connsiteX3" fmla="*/ 139630 w 167585"/>
                      <a:gd name="connsiteY3" fmla="*/ 87646 h 130605"/>
                      <a:gd name="connsiteX4" fmla="*/ 147567 w 167585"/>
                      <a:gd name="connsiteY4" fmla="*/ 130508 h 130605"/>
                      <a:gd name="connsiteX5" fmla="*/ 160267 w 167585"/>
                      <a:gd name="connsiteY5" fmla="*/ 74946 h 130605"/>
                      <a:gd name="connsiteX6" fmla="*/ 1517 w 167585"/>
                      <a:gd name="connsiteY6" fmla="*/ 333 h 130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585" h="130605">
                        <a:moveTo>
                          <a:pt x="1517" y="333"/>
                        </a:moveTo>
                        <a:cubicBezTo>
                          <a:pt x="-11447" y="-4165"/>
                          <a:pt x="62372" y="38168"/>
                          <a:pt x="82480" y="47958"/>
                        </a:cubicBezTo>
                        <a:cubicBezTo>
                          <a:pt x="102588" y="57748"/>
                          <a:pt x="112642" y="52456"/>
                          <a:pt x="122167" y="59071"/>
                        </a:cubicBezTo>
                        <a:cubicBezTo>
                          <a:pt x="131692" y="65686"/>
                          <a:pt x="135397" y="75740"/>
                          <a:pt x="139630" y="87646"/>
                        </a:cubicBezTo>
                        <a:cubicBezTo>
                          <a:pt x="143863" y="99552"/>
                          <a:pt x="144128" y="132625"/>
                          <a:pt x="147567" y="130508"/>
                        </a:cubicBezTo>
                        <a:cubicBezTo>
                          <a:pt x="151007" y="128391"/>
                          <a:pt x="181169" y="93731"/>
                          <a:pt x="160267" y="74946"/>
                        </a:cubicBezTo>
                        <a:cubicBezTo>
                          <a:pt x="139365" y="56161"/>
                          <a:pt x="14481" y="4831"/>
                          <a:pt x="1517" y="3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9" name="フリーフォーム: 図形 1168">
                    <a:extLst>
                      <a:ext uri="{FF2B5EF4-FFF2-40B4-BE49-F238E27FC236}">
                        <a16:creationId xmlns:a16="http://schemas.microsoft.com/office/drawing/2014/main" id="{216A9467-89B0-4D1F-8606-6A284509C91E}"/>
                      </a:ext>
                    </a:extLst>
                  </p:cNvPr>
                  <p:cNvSpPr/>
                  <p:nvPr/>
                </p:nvSpPr>
                <p:spPr>
                  <a:xfrm>
                    <a:off x="5628665" y="3569730"/>
                    <a:ext cx="110179" cy="45233"/>
                  </a:xfrm>
                  <a:custGeom>
                    <a:avLst/>
                    <a:gdLst>
                      <a:gd name="connsiteX0" fmla="*/ 110148 w 110179"/>
                      <a:gd name="connsiteY0" fmla="*/ 3733 h 45233"/>
                      <a:gd name="connsiteX1" fmla="*/ 8548 w 110179"/>
                      <a:gd name="connsiteY1" fmla="*/ 3733 h 45233"/>
                      <a:gd name="connsiteX2" fmla="*/ 6960 w 110179"/>
                      <a:gd name="connsiteY2" fmla="*/ 45008 h 45233"/>
                      <a:gd name="connsiteX3" fmla="*/ 19660 w 110179"/>
                      <a:gd name="connsiteY3" fmla="*/ 19608 h 45233"/>
                      <a:gd name="connsiteX4" fmla="*/ 110148 w 110179"/>
                      <a:gd name="connsiteY4" fmla="*/ 3733 h 45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179" h="45233">
                        <a:moveTo>
                          <a:pt x="110148" y="3733"/>
                        </a:moveTo>
                        <a:cubicBezTo>
                          <a:pt x="108296" y="1087"/>
                          <a:pt x="25746" y="-3146"/>
                          <a:pt x="8548" y="3733"/>
                        </a:cubicBezTo>
                        <a:cubicBezTo>
                          <a:pt x="-8650" y="10612"/>
                          <a:pt x="5108" y="42362"/>
                          <a:pt x="6960" y="45008"/>
                        </a:cubicBezTo>
                        <a:cubicBezTo>
                          <a:pt x="8812" y="47654"/>
                          <a:pt x="8018" y="26223"/>
                          <a:pt x="19660" y="19608"/>
                        </a:cubicBezTo>
                        <a:cubicBezTo>
                          <a:pt x="31302" y="12993"/>
                          <a:pt x="112000" y="6379"/>
                          <a:pt x="110148" y="37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0" name="フリーフォーム: 図形 1169">
                    <a:extLst>
                      <a:ext uri="{FF2B5EF4-FFF2-40B4-BE49-F238E27FC236}">
                        <a16:creationId xmlns:a16="http://schemas.microsoft.com/office/drawing/2014/main" id="{B443F024-A204-4E39-80A8-F1C8EA763D5C}"/>
                      </a:ext>
                    </a:extLst>
                  </p:cNvPr>
                  <p:cNvSpPr/>
                  <p:nvPr/>
                </p:nvSpPr>
                <p:spPr>
                  <a:xfrm>
                    <a:off x="5579870" y="3587070"/>
                    <a:ext cx="171643" cy="48796"/>
                  </a:xfrm>
                  <a:custGeom>
                    <a:avLst/>
                    <a:gdLst>
                      <a:gd name="connsiteX0" fmla="*/ 171643 w 171643"/>
                      <a:gd name="connsiteY0" fmla="*/ 21318 h 48796"/>
                      <a:gd name="connsiteX1" fmla="*/ 100205 w 171643"/>
                      <a:gd name="connsiteY1" fmla="*/ 48305 h 48796"/>
                      <a:gd name="connsiteX2" fmla="*/ 193 w 171643"/>
                      <a:gd name="connsiteY2" fmla="*/ 680 h 48796"/>
                      <a:gd name="connsiteX3" fmla="*/ 76393 w 171643"/>
                      <a:gd name="connsiteY3" fmla="*/ 21318 h 48796"/>
                      <a:gd name="connsiteX4" fmla="*/ 171643 w 171643"/>
                      <a:gd name="connsiteY4" fmla="*/ 21318 h 48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643" h="48796">
                        <a:moveTo>
                          <a:pt x="171643" y="21318"/>
                        </a:moveTo>
                        <a:cubicBezTo>
                          <a:pt x="150211" y="36531"/>
                          <a:pt x="128780" y="51745"/>
                          <a:pt x="100205" y="48305"/>
                        </a:cubicBezTo>
                        <a:cubicBezTo>
                          <a:pt x="71630" y="44865"/>
                          <a:pt x="4162" y="5178"/>
                          <a:pt x="193" y="680"/>
                        </a:cubicBezTo>
                        <a:cubicBezTo>
                          <a:pt x="-3776" y="-3818"/>
                          <a:pt x="54433" y="15233"/>
                          <a:pt x="76393" y="21318"/>
                        </a:cubicBezTo>
                        <a:lnTo>
                          <a:pt x="171643" y="213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1" name="フリーフォーム: 図形 1170">
                    <a:extLst>
                      <a:ext uri="{FF2B5EF4-FFF2-40B4-BE49-F238E27FC236}">
                        <a16:creationId xmlns:a16="http://schemas.microsoft.com/office/drawing/2014/main" id="{AF543C7B-98A6-4FF3-AD40-BF13EFF8264D}"/>
                      </a:ext>
                    </a:extLst>
                  </p:cNvPr>
                  <p:cNvSpPr/>
                  <p:nvPr/>
                </p:nvSpPr>
                <p:spPr>
                  <a:xfrm>
                    <a:off x="5251200" y="3721818"/>
                    <a:ext cx="309801" cy="770009"/>
                  </a:xfrm>
                  <a:custGeom>
                    <a:avLst/>
                    <a:gdLst>
                      <a:gd name="connsiteX0" fmla="*/ 11363 w 309801"/>
                      <a:gd name="connsiteY0" fmla="*/ 2457 h 770009"/>
                      <a:gd name="connsiteX1" fmla="*/ 36763 w 309801"/>
                      <a:gd name="connsiteY1" fmla="*/ 258045 h 770009"/>
                      <a:gd name="connsiteX2" fmla="*/ 295525 w 309801"/>
                      <a:gd name="connsiteY2" fmla="*/ 754932 h 770009"/>
                      <a:gd name="connsiteX3" fmla="*/ 260600 w 309801"/>
                      <a:gd name="connsiteY3" fmla="*/ 619995 h 770009"/>
                      <a:gd name="connsiteX4" fmla="*/ 128838 w 309801"/>
                      <a:gd name="connsiteY4" fmla="*/ 400920 h 770009"/>
                      <a:gd name="connsiteX5" fmla="*/ 11363 w 309801"/>
                      <a:gd name="connsiteY5" fmla="*/ 2457 h 770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9801" h="770009">
                        <a:moveTo>
                          <a:pt x="11363" y="2457"/>
                        </a:moveTo>
                        <a:cubicBezTo>
                          <a:pt x="-3983" y="-21355"/>
                          <a:pt x="-10597" y="132633"/>
                          <a:pt x="36763" y="258045"/>
                        </a:cubicBezTo>
                        <a:cubicBezTo>
                          <a:pt x="84123" y="383458"/>
                          <a:pt x="258219" y="694607"/>
                          <a:pt x="295525" y="754932"/>
                        </a:cubicBezTo>
                        <a:cubicBezTo>
                          <a:pt x="332831" y="815257"/>
                          <a:pt x="288381" y="678997"/>
                          <a:pt x="260600" y="619995"/>
                        </a:cubicBezTo>
                        <a:cubicBezTo>
                          <a:pt x="232819" y="560993"/>
                          <a:pt x="168526" y="502256"/>
                          <a:pt x="128838" y="400920"/>
                        </a:cubicBezTo>
                        <a:cubicBezTo>
                          <a:pt x="89151" y="299585"/>
                          <a:pt x="26709" y="26269"/>
                          <a:pt x="11363" y="24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2" name="フリーフォーム: 図形 1171">
                    <a:extLst>
                      <a:ext uri="{FF2B5EF4-FFF2-40B4-BE49-F238E27FC236}">
                        <a16:creationId xmlns:a16="http://schemas.microsoft.com/office/drawing/2014/main" id="{89A59DDC-2660-4D48-81CF-B43AEEFEAC5E}"/>
                      </a:ext>
                    </a:extLst>
                  </p:cNvPr>
                  <p:cNvSpPr/>
                  <p:nvPr/>
                </p:nvSpPr>
                <p:spPr>
                  <a:xfrm>
                    <a:off x="5557485" y="4470366"/>
                    <a:ext cx="506804" cy="375569"/>
                  </a:xfrm>
                  <a:custGeom>
                    <a:avLst/>
                    <a:gdLst>
                      <a:gd name="connsiteX0" fmla="*/ 1940 w 506804"/>
                      <a:gd name="connsiteY0" fmla="*/ 34 h 375569"/>
                      <a:gd name="connsiteX1" fmla="*/ 70203 w 506804"/>
                      <a:gd name="connsiteY1" fmla="*/ 209584 h 375569"/>
                      <a:gd name="connsiteX2" fmla="*/ 506765 w 506804"/>
                      <a:gd name="connsiteY2" fmla="*/ 374684 h 375569"/>
                      <a:gd name="connsiteX3" fmla="*/ 95603 w 506804"/>
                      <a:gd name="connsiteY3" fmla="*/ 273084 h 375569"/>
                      <a:gd name="connsiteX4" fmla="*/ 24165 w 506804"/>
                      <a:gd name="connsiteY4" fmla="*/ 225459 h 375569"/>
                      <a:gd name="connsiteX5" fmla="*/ 1940 w 506804"/>
                      <a:gd name="connsiteY5" fmla="*/ 34 h 375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04" h="375569">
                        <a:moveTo>
                          <a:pt x="1940" y="34"/>
                        </a:moveTo>
                        <a:cubicBezTo>
                          <a:pt x="9613" y="-2612"/>
                          <a:pt x="-13934" y="147142"/>
                          <a:pt x="70203" y="209584"/>
                        </a:cubicBezTo>
                        <a:cubicBezTo>
                          <a:pt x="154340" y="272026"/>
                          <a:pt x="502532" y="364101"/>
                          <a:pt x="506765" y="374684"/>
                        </a:cubicBezTo>
                        <a:cubicBezTo>
                          <a:pt x="510998" y="385267"/>
                          <a:pt x="176036" y="297955"/>
                          <a:pt x="95603" y="273084"/>
                        </a:cubicBezTo>
                        <a:cubicBezTo>
                          <a:pt x="15170" y="248213"/>
                          <a:pt x="37394" y="269380"/>
                          <a:pt x="24165" y="225459"/>
                        </a:cubicBezTo>
                        <a:cubicBezTo>
                          <a:pt x="10936" y="181538"/>
                          <a:pt x="-5733" y="2680"/>
                          <a:pt x="1940" y="3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3" name="フリーフォーム: 図形 1172">
                    <a:extLst>
                      <a:ext uri="{FF2B5EF4-FFF2-40B4-BE49-F238E27FC236}">
                        <a16:creationId xmlns:a16="http://schemas.microsoft.com/office/drawing/2014/main" id="{A46C0F2F-DED7-4E40-BEA4-8EA3F0788DE1}"/>
                      </a:ext>
                    </a:extLst>
                  </p:cNvPr>
                  <p:cNvSpPr/>
                  <p:nvPr/>
                </p:nvSpPr>
                <p:spPr>
                  <a:xfrm>
                    <a:off x="7104856" y="4186278"/>
                    <a:ext cx="208036" cy="473535"/>
                  </a:xfrm>
                  <a:custGeom>
                    <a:avLst/>
                    <a:gdLst>
                      <a:gd name="connsiteX0" fmla="*/ 206111 w 208036"/>
                      <a:gd name="connsiteY0" fmla="*/ 2605 h 473535"/>
                      <a:gd name="connsiteX1" fmla="*/ 102394 w 208036"/>
                      <a:gd name="connsiteY1" fmla="*/ 148655 h 473535"/>
                      <a:gd name="connsiteX2" fmla="*/ 55827 w 208036"/>
                      <a:gd name="connsiteY2" fmla="*/ 279889 h 473535"/>
                      <a:gd name="connsiteX3" fmla="*/ 136261 w 208036"/>
                      <a:gd name="connsiteY3" fmla="*/ 468272 h 473535"/>
                      <a:gd name="connsiteX4" fmla="*/ 91811 w 208036"/>
                      <a:gd name="connsiteY4" fmla="*/ 409005 h 473535"/>
                      <a:gd name="connsiteX5" fmla="*/ 2911 w 208036"/>
                      <a:gd name="connsiteY5" fmla="*/ 279889 h 473535"/>
                      <a:gd name="connsiteX6" fmla="*/ 206111 w 208036"/>
                      <a:gd name="connsiteY6" fmla="*/ 2605 h 473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036" h="473535">
                        <a:moveTo>
                          <a:pt x="206111" y="2605"/>
                        </a:moveTo>
                        <a:cubicBezTo>
                          <a:pt x="222691" y="-19267"/>
                          <a:pt x="127441" y="102441"/>
                          <a:pt x="102394" y="148655"/>
                        </a:cubicBezTo>
                        <a:cubicBezTo>
                          <a:pt x="77347" y="194869"/>
                          <a:pt x="50182" y="226620"/>
                          <a:pt x="55827" y="279889"/>
                        </a:cubicBezTo>
                        <a:cubicBezTo>
                          <a:pt x="61471" y="333159"/>
                          <a:pt x="130264" y="446753"/>
                          <a:pt x="136261" y="468272"/>
                        </a:cubicBezTo>
                        <a:cubicBezTo>
                          <a:pt x="142258" y="489791"/>
                          <a:pt x="114036" y="440402"/>
                          <a:pt x="91811" y="409005"/>
                        </a:cubicBezTo>
                        <a:cubicBezTo>
                          <a:pt x="69586" y="377608"/>
                          <a:pt x="-16845" y="346211"/>
                          <a:pt x="2911" y="279889"/>
                        </a:cubicBezTo>
                        <a:cubicBezTo>
                          <a:pt x="22667" y="213567"/>
                          <a:pt x="189531" y="24477"/>
                          <a:pt x="206111" y="260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4" name="フリーフォーム: 図形 1173">
                    <a:extLst>
                      <a:ext uri="{FF2B5EF4-FFF2-40B4-BE49-F238E27FC236}">
                        <a16:creationId xmlns:a16="http://schemas.microsoft.com/office/drawing/2014/main" id="{DC52D899-D739-483C-9E04-F89D00470344}"/>
                      </a:ext>
                    </a:extLst>
                  </p:cNvPr>
                  <p:cNvSpPr/>
                  <p:nvPr/>
                </p:nvSpPr>
                <p:spPr>
                  <a:xfrm>
                    <a:off x="6019517" y="4599146"/>
                    <a:ext cx="1166873" cy="234126"/>
                  </a:xfrm>
                  <a:custGeom>
                    <a:avLst/>
                    <a:gdLst>
                      <a:gd name="connsiteX0" fmla="*/ 27800 w 1166873"/>
                      <a:gd name="connsiteY0" fmla="*/ 231087 h 234126"/>
                      <a:gd name="connsiteX1" fmla="*/ 106116 w 1166873"/>
                      <a:gd name="connsiteY1" fmla="*/ 205687 h 234126"/>
                      <a:gd name="connsiteX2" fmla="*/ 319900 w 1166873"/>
                      <a:gd name="connsiteY2" fmla="*/ 157004 h 234126"/>
                      <a:gd name="connsiteX3" fmla="*/ 654333 w 1166873"/>
                      <a:gd name="connsiteY3" fmla="*/ 180287 h 234126"/>
                      <a:gd name="connsiteX4" fmla="*/ 1166566 w 1166873"/>
                      <a:gd name="connsiteY4" fmla="*/ 371 h 234126"/>
                      <a:gd name="connsiteX5" fmla="*/ 578133 w 1166873"/>
                      <a:gd name="connsiteY5" fmla="*/ 135837 h 234126"/>
                      <a:gd name="connsiteX6" fmla="*/ 27800 w 1166873"/>
                      <a:gd name="connsiteY6" fmla="*/ 231087 h 23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6873" h="234126">
                        <a:moveTo>
                          <a:pt x="27800" y="231087"/>
                        </a:moveTo>
                        <a:cubicBezTo>
                          <a:pt x="-50870" y="242729"/>
                          <a:pt x="57433" y="218034"/>
                          <a:pt x="106116" y="205687"/>
                        </a:cubicBezTo>
                        <a:cubicBezTo>
                          <a:pt x="154799" y="193340"/>
                          <a:pt x="228530" y="161237"/>
                          <a:pt x="319900" y="157004"/>
                        </a:cubicBezTo>
                        <a:cubicBezTo>
                          <a:pt x="411270" y="152771"/>
                          <a:pt x="513222" y="206393"/>
                          <a:pt x="654333" y="180287"/>
                        </a:cubicBezTo>
                        <a:cubicBezTo>
                          <a:pt x="795444" y="154181"/>
                          <a:pt x="1179266" y="7779"/>
                          <a:pt x="1166566" y="371"/>
                        </a:cubicBezTo>
                        <a:cubicBezTo>
                          <a:pt x="1153866" y="-7037"/>
                          <a:pt x="763694" y="98443"/>
                          <a:pt x="578133" y="135837"/>
                        </a:cubicBezTo>
                        <a:cubicBezTo>
                          <a:pt x="392572" y="173231"/>
                          <a:pt x="106470" y="219445"/>
                          <a:pt x="27800" y="2310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6" name="フリーフォーム: 図形 1175">
                    <a:extLst>
                      <a:ext uri="{FF2B5EF4-FFF2-40B4-BE49-F238E27FC236}">
                        <a16:creationId xmlns:a16="http://schemas.microsoft.com/office/drawing/2014/main" id="{9D6F4C7F-90ED-453D-B277-B91864F08A6F}"/>
                      </a:ext>
                    </a:extLst>
                  </p:cNvPr>
                  <p:cNvSpPr/>
                  <p:nvPr/>
                </p:nvSpPr>
                <p:spPr>
                  <a:xfrm>
                    <a:off x="6155554" y="4607072"/>
                    <a:ext cx="1229285" cy="2041818"/>
                  </a:xfrm>
                  <a:custGeom>
                    <a:avLst/>
                    <a:gdLst>
                      <a:gd name="connsiteX0" fmla="*/ 1070746 w 1229285"/>
                      <a:gd name="connsiteY0" fmla="*/ 44303 h 2041818"/>
                      <a:gd name="connsiteX1" fmla="*/ 1108846 w 1229285"/>
                      <a:gd name="connsiteY1" fmla="*/ 107803 h 2041818"/>
                      <a:gd name="connsiteX2" fmla="*/ 1223146 w 1229285"/>
                      <a:gd name="connsiteY2" fmla="*/ 672953 h 2041818"/>
                      <a:gd name="connsiteX3" fmla="*/ 1080271 w 1229285"/>
                      <a:gd name="connsiteY3" fmla="*/ 1038078 h 2041818"/>
                      <a:gd name="connsiteX4" fmla="*/ 7121 w 1229285"/>
                      <a:gd name="connsiteY4" fmla="*/ 2022328 h 2041818"/>
                      <a:gd name="connsiteX5" fmla="*/ 642121 w 1229285"/>
                      <a:gd name="connsiteY5" fmla="*/ 1609578 h 2041818"/>
                      <a:gd name="connsiteX6" fmla="*/ 1207271 w 1229285"/>
                      <a:gd name="connsiteY6" fmla="*/ 609453 h 2041818"/>
                      <a:gd name="connsiteX7" fmla="*/ 1070746 w 1229285"/>
                      <a:gd name="connsiteY7" fmla="*/ 44303 h 204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9285" h="2041818">
                        <a:moveTo>
                          <a:pt x="1070746" y="44303"/>
                        </a:moveTo>
                        <a:cubicBezTo>
                          <a:pt x="1054342" y="-39305"/>
                          <a:pt x="1083446" y="3028"/>
                          <a:pt x="1108846" y="107803"/>
                        </a:cubicBezTo>
                        <a:cubicBezTo>
                          <a:pt x="1134246" y="212578"/>
                          <a:pt x="1227908" y="517907"/>
                          <a:pt x="1223146" y="672953"/>
                        </a:cubicBezTo>
                        <a:cubicBezTo>
                          <a:pt x="1218384" y="827999"/>
                          <a:pt x="1282942" y="813182"/>
                          <a:pt x="1080271" y="1038078"/>
                        </a:cubicBezTo>
                        <a:cubicBezTo>
                          <a:pt x="877600" y="1262974"/>
                          <a:pt x="80146" y="1927078"/>
                          <a:pt x="7121" y="2022328"/>
                        </a:cubicBezTo>
                        <a:cubicBezTo>
                          <a:pt x="-65904" y="2117578"/>
                          <a:pt x="442096" y="1845057"/>
                          <a:pt x="642121" y="1609578"/>
                        </a:cubicBezTo>
                        <a:cubicBezTo>
                          <a:pt x="842146" y="1374099"/>
                          <a:pt x="1132659" y="866099"/>
                          <a:pt x="1207271" y="609453"/>
                        </a:cubicBezTo>
                        <a:cubicBezTo>
                          <a:pt x="1281884" y="352807"/>
                          <a:pt x="1087150" y="127911"/>
                          <a:pt x="1070746" y="4430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7" name="フリーフォーム: 図形 1176">
                    <a:extLst>
                      <a:ext uri="{FF2B5EF4-FFF2-40B4-BE49-F238E27FC236}">
                        <a16:creationId xmlns:a16="http://schemas.microsoft.com/office/drawing/2014/main" id="{6066DEC9-463A-4E20-91B6-3F91096BEFAA}"/>
                      </a:ext>
                    </a:extLst>
                  </p:cNvPr>
                  <p:cNvSpPr/>
                  <p:nvPr/>
                </p:nvSpPr>
                <p:spPr>
                  <a:xfrm>
                    <a:off x="5834601" y="6492066"/>
                    <a:ext cx="435164" cy="391518"/>
                  </a:xfrm>
                  <a:custGeom>
                    <a:avLst/>
                    <a:gdLst>
                      <a:gd name="connsiteX0" fmla="*/ 416974 w 435164"/>
                      <a:gd name="connsiteY0" fmla="*/ 19859 h 391518"/>
                      <a:gd name="connsiteX1" fmla="*/ 324899 w 435164"/>
                      <a:gd name="connsiteY1" fmla="*/ 86534 h 391518"/>
                      <a:gd name="connsiteX2" fmla="*/ 1049 w 435164"/>
                      <a:gd name="connsiteY2" fmla="*/ 391334 h 391518"/>
                      <a:gd name="connsiteX3" fmla="*/ 416974 w 435164"/>
                      <a:gd name="connsiteY3" fmla="*/ 19859 h 3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164" h="391518">
                        <a:moveTo>
                          <a:pt x="416974" y="19859"/>
                        </a:moveTo>
                        <a:cubicBezTo>
                          <a:pt x="470949" y="-30941"/>
                          <a:pt x="394220" y="24622"/>
                          <a:pt x="324899" y="86534"/>
                        </a:cubicBezTo>
                        <a:cubicBezTo>
                          <a:pt x="255578" y="148447"/>
                          <a:pt x="-19059" y="399271"/>
                          <a:pt x="1049" y="391334"/>
                        </a:cubicBezTo>
                        <a:cubicBezTo>
                          <a:pt x="21157" y="383397"/>
                          <a:pt x="362999" y="70659"/>
                          <a:pt x="416974" y="1985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8" name="フリーフォーム: 図形 1177">
                    <a:extLst>
                      <a:ext uri="{FF2B5EF4-FFF2-40B4-BE49-F238E27FC236}">
                        <a16:creationId xmlns:a16="http://schemas.microsoft.com/office/drawing/2014/main" id="{5526ED63-D60B-439D-97D7-7F959F1DEA95}"/>
                      </a:ext>
                    </a:extLst>
                  </p:cNvPr>
                  <p:cNvSpPr/>
                  <p:nvPr/>
                </p:nvSpPr>
                <p:spPr>
                  <a:xfrm>
                    <a:off x="4737936" y="5985041"/>
                    <a:ext cx="638582" cy="879788"/>
                  </a:xfrm>
                  <a:custGeom>
                    <a:avLst/>
                    <a:gdLst>
                      <a:gd name="connsiteX0" fmla="*/ 611939 w 638582"/>
                      <a:gd name="connsiteY0" fmla="*/ 56984 h 879788"/>
                      <a:gd name="connsiteX1" fmla="*/ 116639 w 638582"/>
                      <a:gd name="connsiteY1" fmla="*/ 631659 h 879788"/>
                      <a:gd name="connsiteX2" fmla="*/ 65839 w 638582"/>
                      <a:gd name="connsiteY2" fmla="*/ 879309 h 879788"/>
                      <a:gd name="connsiteX3" fmla="*/ 27739 w 638582"/>
                      <a:gd name="connsiteY3" fmla="*/ 676109 h 879788"/>
                      <a:gd name="connsiteX4" fmla="*/ 513514 w 638582"/>
                      <a:gd name="connsiteY4" fmla="*/ 88734 h 879788"/>
                      <a:gd name="connsiteX5" fmla="*/ 611939 w 638582"/>
                      <a:gd name="connsiteY5" fmla="*/ 56984 h 879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582" h="879788">
                        <a:moveTo>
                          <a:pt x="611939" y="56984"/>
                        </a:moveTo>
                        <a:cubicBezTo>
                          <a:pt x="545793" y="147472"/>
                          <a:pt x="207656" y="494605"/>
                          <a:pt x="116639" y="631659"/>
                        </a:cubicBezTo>
                        <a:cubicBezTo>
                          <a:pt x="25622" y="768713"/>
                          <a:pt x="80656" y="871901"/>
                          <a:pt x="65839" y="879309"/>
                        </a:cubicBezTo>
                        <a:cubicBezTo>
                          <a:pt x="51022" y="886717"/>
                          <a:pt x="-46873" y="807871"/>
                          <a:pt x="27739" y="676109"/>
                        </a:cubicBezTo>
                        <a:cubicBezTo>
                          <a:pt x="102351" y="544347"/>
                          <a:pt x="415089" y="188747"/>
                          <a:pt x="513514" y="88734"/>
                        </a:cubicBezTo>
                        <a:cubicBezTo>
                          <a:pt x="611939" y="-11279"/>
                          <a:pt x="678085" y="-33504"/>
                          <a:pt x="611939" y="5698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9" name="フリーフォーム: 図形 1178">
                    <a:extLst>
                      <a:ext uri="{FF2B5EF4-FFF2-40B4-BE49-F238E27FC236}">
                        <a16:creationId xmlns:a16="http://schemas.microsoft.com/office/drawing/2014/main" id="{AFE919DA-BA35-4227-9658-720FECABF40C}"/>
                      </a:ext>
                    </a:extLst>
                  </p:cNvPr>
                  <p:cNvSpPr/>
                  <p:nvPr/>
                </p:nvSpPr>
                <p:spPr>
                  <a:xfrm>
                    <a:off x="5381601" y="5196831"/>
                    <a:ext cx="698525" cy="780379"/>
                  </a:xfrm>
                  <a:custGeom>
                    <a:avLst/>
                    <a:gdLst>
                      <a:gd name="connsiteX0" fmla="*/ 698524 w 698525"/>
                      <a:gd name="connsiteY0" fmla="*/ 644 h 780379"/>
                      <a:gd name="connsiteX1" fmla="*/ 161949 w 698525"/>
                      <a:gd name="connsiteY1" fmla="*/ 454669 h 780379"/>
                      <a:gd name="connsiteX2" fmla="*/ 24 w 698525"/>
                      <a:gd name="connsiteY2" fmla="*/ 778519 h 780379"/>
                      <a:gd name="connsiteX3" fmla="*/ 155599 w 698525"/>
                      <a:gd name="connsiteY3" fmla="*/ 559444 h 780379"/>
                      <a:gd name="connsiteX4" fmla="*/ 698524 w 698525"/>
                      <a:gd name="connsiteY4" fmla="*/ 644 h 780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8525" h="780379">
                        <a:moveTo>
                          <a:pt x="698524" y="644"/>
                        </a:moveTo>
                        <a:cubicBezTo>
                          <a:pt x="699582" y="-16818"/>
                          <a:pt x="278366" y="325023"/>
                          <a:pt x="161949" y="454669"/>
                        </a:cubicBezTo>
                        <a:cubicBezTo>
                          <a:pt x="45532" y="584315"/>
                          <a:pt x="1082" y="761057"/>
                          <a:pt x="24" y="778519"/>
                        </a:cubicBezTo>
                        <a:cubicBezTo>
                          <a:pt x="-1034" y="795981"/>
                          <a:pt x="32303" y="688032"/>
                          <a:pt x="155599" y="559444"/>
                        </a:cubicBezTo>
                        <a:cubicBezTo>
                          <a:pt x="278895" y="430856"/>
                          <a:pt x="697466" y="18106"/>
                          <a:pt x="698524" y="6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0" name="フリーフォーム: 図形 1179">
                    <a:extLst>
                      <a:ext uri="{FF2B5EF4-FFF2-40B4-BE49-F238E27FC236}">
                        <a16:creationId xmlns:a16="http://schemas.microsoft.com/office/drawing/2014/main" id="{A2BBD1CB-5022-43FE-B11A-83A19A676117}"/>
                      </a:ext>
                    </a:extLst>
                  </p:cNvPr>
                  <p:cNvSpPr/>
                  <p:nvPr/>
                </p:nvSpPr>
                <p:spPr>
                  <a:xfrm>
                    <a:off x="5407012" y="5276844"/>
                    <a:ext cx="1235206" cy="839147"/>
                  </a:xfrm>
                  <a:custGeom>
                    <a:avLst/>
                    <a:gdLst>
                      <a:gd name="connsiteX0" fmla="*/ 13 w 1235206"/>
                      <a:gd name="connsiteY0" fmla="*/ 682631 h 839147"/>
                      <a:gd name="connsiteX1" fmla="*/ 339738 w 1235206"/>
                      <a:gd name="connsiteY1" fmla="*/ 787406 h 839147"/>
                      <a:gd name="connsiteX2" fmla="*/ 365138 w 1235206"/>
                      <a:gd name="connsiteY2" fmla="*/ 835031 h 839147"/>
                      <a:gd name="connsiteX3" fmla="*/ 533413 w 1235206"/>
                      <a:gd name="connsiteY3" fmla="*/ 685806 h 839147"/>
                      <a:gd name="connsiteX4" fmla="*/ 1235088 w 1235206"/>
                      <a:gd name="connsiteY4" fmla="*/ 6 h 839147"/>
                      <a:gd name="connsiteX5" fmla="*/ 476263 w 1235206"/>
                      <a:gd name="connsiteY5" fmla="*/ 698506 h 839147"/>
                      <a:gd name="connsiteX6" fmla="*/ 327038 w 1235206"/>
                      <a:gd name="connsiteY6" fmla="*/ 695331 h 839147"/>
                      <a:gd name="connsiteX7" fmla="*/ 13 w 1235206"/>
                      <a:gd name="connsiteY7" fmla="*/ 682631 h 839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5206" h="839147">
                        <a:moveTo>
                          <a:pt x="13" y="682631"/>
                        </a:moveTo>
                        <a:cubicBezTo>
                          <a:pt x="2130" y="697977"/>
                          <a:pt x="278884" y="762006"/>
                          <a:pt x="339738" y="787406"/>
                        </a:cubicBezTo>
                        <a:cubicBezTo>
                          <a:pt x="400592" y="812806"/>
                          <a:pt x="332859" y="851964"/>
                          <a:pt x="365138" y="835031"/>
                        </a:cubicBezTo>
                        <a:cubicBezTo>
                          <a:pt x="397417" y="818098"/>
                          <a:pt x="388421" y="824977"/>
                          <a:pt x="533413" y="685806"/>
                        </a:cubicBezTo>
                        <a:cubicBezTo>
                          <a:pt x="678405" y="546635"/>
                          <a:pt x="1244613" y="-2111"/>
                          <a:pt x="1235088" y="6"/>
                        </a:cubicBezTo>
                        <a:cubicBezTo>
                          <a:pt x="1225563" y="2123"/>
                          <a:pt x="627605" y="582619"/>
                          <a:pt x="476263" y="698506"/>
                        </a:cubicBezTo>
                        <a:cubicBezTo>
                          <a:pt x="324921" y="814393"/>
                          <a:pt x="404825" y="699564"/>
                          <a:pt x="327038" y="695331"/>
                        </a:cubicBezTo>
                        <a:cubicBezTo>
                          <a:pt x="249251" y="691098"/>
                          <a:pt x="-2104" y="667285"/>
                          <a:pt x="13" y="68263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1" name="フリーフォーム: 図形 1180">
                    <a:extLst>
                      <a:ext uri="{FF2B5EF4-FFF2-40B4-BE49-F238E27FC236}">
                        <a16:creationId xmlns:a16="http://schemas.microsoft.com/office/drawing/2014/main" id="{907A4EA4-1BDA-4BF8-BF4F-A895BCD54770}"/>
                      </a:ext>
                    </a:extLst>
                  </p:cNvPr>
                  <p:cNvSpPr/>
                  <p:nvPr/>
                </p:nvSpPr>
                <p:spPr>
                  <a:xfrm>
                    <a:off x="5327306" y="6014090"/>
                    <a:ext cx="454748" cy="247010"/>
                  </a:xfrm>
                  <a:custGeom>
                    <a:avLst/>
                    <a:gdLst>
                      <a:gd name="connsiteX0" fmla="*/ 344 w 454748"/>
                      <a:gd name="connsiteY0" fmla="*/ 2535 h 247010"/>
                      <a:gd name="connsiteX1" fmla="*/ 292444 w 454748"/>
                      <a:gd name="connsiteY1" fmla="*/ 173985 h 247010"/>
                      <a:gd name="connsiteX2" fmla="*/ 381344 w 454748"/>
                      <a:gd name="connsiteY2" fmla="*/ 247010 h 247010"/>
                      <a:gd name="connsiteX3" fmla="*/ 454369 w 454748"/>
                      <a:gd name="connsiteY3" fmla="*/ 173985 h 247010"/>
                      <a:gd name="connsiteX4" fmla="*/ 349594 w 454748"/>
                      <a:gd name="connsiteY4" fmla="*/ 167635 h 247010"/>
                      <a:gd name="connsiteX5" fmla="*/ 235294 w 454748"/>
                      <a:gd name="connsiteY5" fmla="*/ 75560 h 247010"/>
                      <a:gd name="connsiteX6" fmla="*/ 344 w 454748"/>
                      <a:gd name="connsiteY6" fmla="*/ 2535 h 247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4748" h="247010">
                        <a:moveTo>
                          <a:pt x="344" y="2535"/>
                        </a:moveTo>
                        <a:cubicBezTo>
                          <a:pt x="9869" y="18939"/>
                          <a:pt x="228944" y="133239"/>
                          <a:pt x="292444" y="173985"/>
                        </a:cubicBezTo>
                        <a:cubicBezTo>
                          <a:pt x="355944" y="214731"/>
                          <a:pt x="354357" y="247010"/>
                          <a:pt x="381344" y="247010"/>
                        </a:cubicBezTo>
                        <a:cubicBezTo>
                          <a:pt x="408331" y="247010"/>
                          <a:pt x="459661" y="187214"/>
                          <a:pt x="454369" y="173985"/>
                        </a:cubicBezTo>
                        <a:cubicBezTo>
                          <a:pt x="449077" y="160756"/>
                          <a:pt x="386106" y="184039"/>
                          <a:pt x="349594" y="167635"/>
                        </a:cubicBezTo>
                        <a:cubicBezTo>
                          <a:pt x="313082" y="151231"/>
                          <a:pt x="289269" y="97256"/>
                          <a:pt x="235294" y="75560"/>
                        </a:cubicBezTo>
                        <a:cubicBezTo>
                          <a:pt x="181319" y="53864"/>
                          <a:pt x="-9181" y="-13869"/>
                          <a:pt x="344" y="25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2" name="フリーフォーム: 図形 1181">
                    <a:extLst>
                      <a:ext uri="{FF2B5EF4-FFF2-40B4-BE49-F238E27FC236}">
                        <a16:creationId xmlns:a16="http://schemas.microsoft.com/office/drawing/2014/main" id="{9F8490D4-8DE5-449C-AAF4-9D65E23725A2}"/>
                      </a:ext>
                    </a:extLst>
                  </p:cNvPr>
                  <p:cNvSpPr/>
                  <p:nvPr/>
                </p:nvSpPr>
                <p:spPr>
                  <a:xfrm>
                    <a:off x="5734809" y="4795799"/>
                    <a:ext cx="391931" cy="77887"/>
                  </a:xfrm>
                  <a:custGeom>
                    <a:avLst/>
                    <a:gdLst>
                      <a:gd name="connsiteX0" fmla="*/ 145291 w 391931"/>
                      <a:gd name="connsiteY0" fmla="*/ 39 h 77887"/>
                      <a:gd name="connsiteX1" fmla="*/ 45279 w 391931"/>
                      <a:gd name="connsiteY1" fmla="*/ 58776 h 77887"/>
                      <a:gd name="connsiteX2" fmla="*/ 92904 w 391931"/>
                      <a:gd name="connsiteY2" fmla="*/ 77826 h 77887"/>
                      <a:gd name="connsiteX3" fmla="*/ 391354 w 391931"/>
                      <a:gd name="connsiteY3" fmla="*/ 54014 h 77887"/>
                      <a:gd name="connsiteX4" fmla="*/ 7179 w 391931"/>
                      <a:gd name="connsiteY4" fmla="*/ 68301 h 77887"/>
                      <a:gd name="connsiteX5" fmla="*/ 145291 w 391931"/>
                      <a:gd name="connsiteY5" fmla="*/ 39 h 77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1931" h="77887">
                        <a:moveTo>
                          <a:pt x="145291" y="39"/>
                        </a:moveTo>
                        <a:cubicBezTo>
                          <a:pt x="151641" y="-1549"/>
                          <a:pt x="54010" y="45812"/>
                          <a:pt x="45279" y="58776"/>
                        </a:cubicBezTo>
                        <a:cubicBezTo>
                          <a:pt x="36548" y="71740"/>
                          <a:pt x="35225" y="78620"/>
                          <a:pt x="92904" y="77826"/>
                        </a:cubicBezTo>
                        <a:cubicBezTo>
                          <a:pt x="150583" y="77032"/>
                          <a:pt x="405641" y="55601"/>
                          <a:pt x="391354" y="54014"/>
                        </a:cubicBezTo>
                        <a:cubicBezTo>
                          <a:pt x="377067" y="52427"/>
                          <a:pt x="51629" y="75709"/>
                          <a:pt x="7179" y="68301"/>
                        </a:cubicBezTo>
                        <a:cubicBezTo>
                          <a:pt x="-37271" y="60893"/>
                          <a:pt x="138941" y="1627"/>
                          <a:pt x="145291" y="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3" name="フリーフォーム: 図形 1182">
                    <a:extLst>
                      <a:ext uri="{FF2B5EF4-FFF2-40B4-BE49-F238E27FC236}">
                        <a16:creationId xmlns:a16="http://schemas.microsoft.com/office/drawing/2014/main" id="{109DF4DF-0C29-4C35-B0E2-2BB03C13023F}"/>
                      </a:ext>
                    </a:extLst>
                  </p:cNvPr>
                  <p:cNvSpPr/>
                  <p:nvPr/>
                </p:nvSpPr>
                <p:spPr>
                  <a:xfrm>
                    <a:off x="5597477" y="4765629"/>
                    <a:ext cx="545107" cy="122301"/>
                  </a:xfrm>
                  <a:custGeom>
                    <a:avLst/>
                    <a:gdLst>
                      <a:gd name="connsiteX0" fmla="*/ 107998 w 545107"/>
                      <a:gd name="connsiteY0" fmla="*/ 46 h 122301"/>
                      <a:gd name="connsiteX1" fmla="*/ 48 w 545107"/>
                      <a:gd name="connsiteY1" fmla="*/ 88946 h 122301"/>
                      <a:gd name="connsiteX2" fmla="*/ 123873 w 545107"/>
                      <a:gd name="connsiteY2" fmla="*/ 122284 h 122301"/>
                      <a:gd name="connsiteX3" fmla="*/ 544561 w 545107"/>
                      <a:gd name="connsiteY3" fmla="*/ 93709 h 122301"/>
                      <a:gd name="connsiteX4" fmla="*/ 27036 w 545107"/>
                      <a:gd name="connsiteY4" fmla="*/ 101646 h 122301"/>
                      <a:gd name="connsiteX5" fmla="*/ 107998 w 545107"/>
                      <a:gd name="connsiteY5" fmla="*/ 46 h 122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5107" h="122301">
                        <a:moveTo>
                          <a:pt x="107998" y="46"/>
                        </a:moveTo>
                        <a:cubicBezTo>
                          <a:pt x="103500" y="-2071"/>
                          <a:pt x="-2598" y="68573"/>
                          <a:pt x="48" y="88946"/>
                        </a:cubicBezTo>
                        <a:cubicBezTo>
                          <a:pt x="2694" y="109319"/>
                          <a:pt x="33121" y="121490"/>
                          <a:pt x="123873" y="122284"/>
                        </a:cubicBezTo>
                        <a:cubicBezTo>
                          <a:pt x="214625" y="123078"/>
                          <a:pt x="560700" y="97149"/>
                          <a:pt x="544561" y="93709"/>
                        </a:cubicBezTo>
                        <a:cubicBezTo>
                          <a:pt x="528422" y="90269"/>
                          <a:pt x="100326" y="114346"/>
                          <a:pt x="27036" y="101646"/>
                        </a:cubicBezTo>
                        <a:cubicBezTo>
                          <a:pt x="-46254" y="88946"/>
                          <a:pt x="112496" y="2163"/>
                          <a:pt x="107998" y="4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4" name="フリーフォーム: 図形 1183">
                    <a:extLst>
                      <a:ext uri="{FF2B5EF4-FFF2-40B4-BE49-F238E27FC236}">
                        <a16:creationId xmlns:a16="http://schemas.microsoft.com/office/drawing/2014/main" id="{AECD6C4D-C956-40D9-A72B-5D0544832590}"/>
                      </a:ext>
                    </a:extLst>
                  </p:cNvPr>
                  <p:cNvSpPr/>
                  <p:nvPr/>
                </p:nvSpPr>
                <p:spPr>
                  <a:xfrm>
                    <a:off x="5539657" y="4756013"/>
                    <a:ext cx="654608" cy="179721"/>
                  </a:xfrm>
                  <a:custGeom>
                    <a:avLst/>
                    <a:gdLst>
                      <a:gd name="connsiteX0" fmla="*/ 107081 w 654608"/>
                      <a:gd name="connsiteY0" fmla="*/ 137 h 179721"/>
                      <a:gd name="connsiteX1" fmla="*/ 2306 w 654608"/>
                      <a:gd name="connsiteY1" fmla="*/ 136662 h 179721"/>
                      <a:gd name="connsiteX2" fmla="*/ 229318 w 654608"/>
                      <a:gd name="connsiteY2" fmla="*/ 179525 h 179721"/>
                      <a:gd name="connsiteX3" fmla="*/ 653181 w 654608"/>
                      <a:gd name="connsiteY3" fmla="*/ 152537 h 179721"/>
                      <a:gd name="connsiteX4" fmla="*/ 72156 w 654608"/>
                      <a:gd name="connsiteY4" fmla="*/ 150950 h 179721"/>
                      <a:gd name="connsiteX5" fmla="*/ 26118 w 654608"/>
                      <a:gd name="connsiteY5" fmla="*/ 111262 h 179721"/>
                      <a:gd name="connsiteX6" fmla="*/ 107081 w 654608"/>
                      <a:gd name="connsiteY6" fmla="*/ 137 h 179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4608" h="179721">
                        <a:moveTo>
                          <a:pt x="107081" y="137"/>
                        </a:moveTo>
                        <a:cubicBezTo>
                          <a:pt x="103112" y="4370"/>
                          <a:pt x="-18067" y="106764"/>
                          <a:pt x="2306" y="136662"/>
                        </a:cubicBezTo>
                        <a:cubicBezTo>
                          <a:pt x="22679" y="166560"/>
                          <a:pt x="120839" y="176879"/>
                          <a:pt x="229318" y="179525"/>
                        </a:cubicBezTo>
                        <a:cubicBezTo>
                          <a:pt x="337797" y="182171"/>
                          <a:pt x="679375" y="157299"/>
                          <a:pt x="653181" y="152537"/>
                        </a:cubicBezTo>
                        <a:cubicBezTo>
                          <a:pt x="626987" y="147775"/>
                          <a:pt x="176666" y="157829"/>
                          <a:pt x="72156" y="150950"/>
                        </a:cubicBezTo>
                        <a:cubicBezTo>
                          <a:pt x="-32354" y="144071"/>
                          <a:pt x="20826" y="131635"/>
                          <a:pt x="26118" y="111262"/>
                        </a:cubicBezTo>
                        <a:cubicBezTo>
                          <a:pt x="31410" y="90889"/>
                          <a:pt x="111050" y="-4096"/>
                          <a:pt x="107081" y="1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5" name="フリーフォーム: 図形 1184">
                    <a:extLst>
                      <a:ext uri="{FF2B5EF4-FFF2-40B4-BE49-F238E27FC236}">
                        <a16:creationId xmlns:a16="http://schemas.microsoft.com/office/drawing/2014/main" id="{C343B3C2-02A3-4AAA-8DAA-BE3B390A8DC1}"/>
                      </a:ext>
                    </a:extLst>
                  </p:cNvPr>
                  <p:cNvSpPr/>
                  <p:nvPr/>
                </p:nvSpPr>
                <p:spPr>
                  <a:xfrm>
                    <a:off x="6124563" y="4838553"/>
                    <a:ext cx="118570" cy="293879"/>
                  </a:xfrm>
                  <a:custGeom>
                    <a:avLst/>
                    <a:gdLst>
                      <a:gd name="connsiteX0" fmla="*/ 12 w 118570"/>
                      <a:gd name="connsiteY0" fmla="*/ 147 h 293879"/>
                      <a:gd name="connsiteX1" fmla="*/ 115900 w 118570"/>
                      <a:gd name="connsiteY1" fmla="*/ 66822 h 293879"/>
                      <a:gd name="connsiteX2" fmla="*/ 84150 w 118570"/>
                      <a:gd name="connsiteY2" fmla="*/ 125560 h 293879"/>
                      <a:gd name="connsiteX3" fmla="*/ 115900 w 118570"/>
                      <a:gd name="connsiteY3" fmla="*/ 292247 h 293879"/>
                      <a:gd name="connsiteX4" fmla="*/ 69862 w 118570"/>
                      <a:gd name="connsiteY4" fmla="*/ 203347 h 293879"/>
                      <a:gd name="connsiteX5" fmla="*/ 107962 w 118570"/>
                      <a:gd name="connsiteY5" fmla="*/ 85872 h 293879"/>
                      <a:gd name="connsiteX6" fmla="*/ 12 w 118570"/>
                      <a:gd name="connsiteY6" fmla="*/ 147 h 29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570" h="293879">
                        <a:moveTo>
                          <a:pt x="12" y="147"/>
                        </a:moveTo>
                        <a:cubicBezTo>
                          <a:pt x="1335" y="-3028"/>
                          <a:pt x="101877" y="45920"/>
                          <a:pt x="115900" y="66822"/>
                        </a:cubicBezTo>
                        <a:cubicBezTo>
                          <a:pt x="129923" y="87724"/>
                          <a:pt x="84150" y="87989"/>
                          <a:pt x="84150" y="125560"/>
                        </a:cubicBezTo>
                        <a:cubicBezTo>
                          <a:pt x="84150" y="163131"/>
                          <a:pt x="118281" y="279283"/>
                          <a:pt x="115900" y="292247"/>
                        </a:cubicBezTo>
                        <a:cubicBezTo>
                          <a:pt x="113519" y="305211"/>
                          <a:pt x="71185" y="237743"/>
                          <a:pt x="69862" y="203347"/>
                        </a:cubicBezTo>
                        <a:cubicBezTo>
                          <a:pt x="68539" y="168951"/>
                          <a:pt x="115106" y="114712"/>
                          <a:pt x="107962" y="85872"/>
                        </a:cubicBezTo>
                        <a:cubicBezTo>
                          <a:pt x="100818" y="57033"/>
                          <a:pt x="-1311" y="3322"/>
                          <a:pt x="12" y="14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6" name="フリーフォーム: 図形 1185">
                    <a:extLst>
                      <a:ext uri="{FF2B5EF4-FFF2-40B4-BE49-F238E27FC236}">
                        <a16:creationId xmlns:a16="http://schemas.microsoft.com/office/drawing/2014/main" id="{8C00838D-4017-43DF-BB5E-98AAAC549C3F}"/>
                      </a:ext>
                    </a:extLst>
                  </p:cNvPr>
                  <p:cNvSpPr/>
                  <p:nvPr/>
                </p:nvSpPr>
                <p:spPr>
                  <a:xfrm>
                    <a:off x="5767290" y="4942970"/>
                    <a:ext cx="476252" cy="215524"/>
                  </a:xfrm>
                  <a:custGeom>
                    <a:avLst/>
                    <a:gdLst>
                      <a:gd name="connsiteX0" fmla="*/ 98 w 476252"/>
                      <a:gd name="connsiteY0" fmla="*/ 8443 h 215524"/>
                      <a:gd name="connsiteX1" fmla="*/ 357285 w 476252"/>
                      <a:gd name="connsiteY1" fmla="*/ 14793 h 215524"/>
                      <a:gd name="connsiteX2" fmla="*/ 371573 w 476252"/>
                      <a:gd name="connsiteY2" fmla="*/ 106868 h 215524"/>
                      <a:gd name="connsiteX3" fmla="*/ 344585 w 476252"/>
                      <a:gd name="connsiteY3" fmla="*/ 213230 h 215524"/>
                      <a:gd name="connsiteX4" fmla="*/ 466823 w 476252"/>
                      <a:gd name="connsiteY4" fmla="*/ 179893 h 215524"/>
                      <a:gd name="connsiteX5" fmla="*/ 462060 w 476252"/>
                      <a:gd name="connsiteY5" fmla="*/ 179893 h 215524"/>
                      <a:gd name="connsiteX6" fmla="*/ 414435 w 476252"/>
                      <a:gd name="connsiteY6" fmla="*/ 127505 h 215524"/>
                      <a:gd name="connsiteX7" fmla="*/ 395385 w 476252"/>
                      <a:gd name="connsiteY7" fmla="*/ 10030 h 215524"/>
                      <a:gd name="connsiteX8" fmla="*/ 98 w 476252"/>
                      <a:gd name="connsiteY8" fmla="*/ 8443 h 215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6252" h="215524">
                        <a:moveTo>
                          <a:pt x="98" y="8443"/>
                        </a:moveTo>
                        <a:cubicBezTo>
                          <a:pt x="-6252" y="9237"/>
                          <a:pt x="295373" y="-1611"/>
                          <a:pt x="357285" y="14793"/>
                        </a:cubicBezTo>
                        <a:cubicBezTo>
                          <a:pt x="419197" y="31197"/>
                          <a:pt x="373690" y="73795"/>
                          <a:pt x="371573" y="106868"/>
                        </a:cubicBezTo>
                        <a:cubicBezTo>
                          <a:pt x="369456" y="139941"/>
                          <a:pt x="328710" y="201059"/>
                          <a:pt x="344585" y="213230"/>
                        </a:cubicBezTo>
                        <a:cubicBezTo>
                          <a:pt x="360460" y="225401"/>
                          <a:pt x="447244" y="185449"/>
                          <a:pt x="466823" y="179893"/>
                        </a:cubicBezTo>
                        <a:cubicBezTo>
                          <a:pt x="486402" y="174337"/>
                          <a:pt x="470791" y="188624"/>
                          <a:pt x="462060" y="179893"/>
                        </a:cubicBezTo>
                        <a:cubicBezTo>
                          <a:pt x="453329" y="171162"/>
                          <a:pt x="425548" y="155816"/>
                          <a:pt x="414435" y="127505"/>
                        </a:cubicBezTo>
                        <a:cubicBezTo>
                          <a:pt x="403323" y="99195"/>
                          <a:pt x="463383" y="31197"/>
                          <a:pt x="395385" y="10030"/>
                        </a:cubicBezTo>
                        <a:cubicBezTo>
                          <a:pt x="327387" y="-11137"/>
                          <a:pt x="6448" y="7649"/>
                          <a:pt x="98" y="84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7" name="フリーフォーム: 図形 1186">
                    <a:extLst>
                      <a:ext uri="{FF2B5EF4-FFF2-40B4-BE49-F238E27FC236}">
                        <a16:creationId xmlns:a16="http://schemas.microsoft.com/office/drawing/2014/main" id="{535DDA4D-8178-4E2B-B7D4-AF559264B368}"/>
                      </a:ext>
                    </a:extLst>
                  </p:cNvPr>
                  <p:cNvSpPr/>
                  <p:nvPr/>
                </p:nvSpPr>
                <p:spPr>
                  <a:xfrm>
                    <a:off x="5648735" y="4941737"/>
                    <a:ext cx="244175" cy="113101"/>
                  </a:xfrm>
                  <a:custGeom>
                    <a:avLst/>
                    <a:gdLst>
                      <a:gd name="connsiteX0" fmla="*/ 88490 w 244175"/>
                      <a:gd name="connsiteY0" fmla="*/ 151 h 113101"/>
                      <a:gd name="connsiteX1" fmla="*/ 37690 w 244175"/>
                      <a:gd name="connsiteY1" fmla="*/ 85876 h 113101"/>
                      <a:gd name="connsiteX2" fmla="*/ 244065 w 244175"/>
                      <a:gd name="connsiteY2" fmla="*/ 87463 h 113101"/>
                      <a:gd name="connsiteX3" fmla="*/ 5940 w 244175"/>
                      <a:gd name="connsiteY3" fmla="*/ 109688 h 113101"/>
                      <a:gd name="connsiteX4" fmla="*/ 88490 w 244175"/>
                      <a:gd name="connsiteY4" fmla="*/ 151 h 113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175" h="113101">
                        <a:moveTo>
                          <a:pt x="88490" y="151"/>
                        </a:moveTo>
                        <a:cubicBezTo>
                          <a:pt x="93782" y="-3818"/>
                          <a:pt x="11761" y="71324"/>
                          <a:pt x="37690" y="85876"/>
                        </a:cubicBezTo>
                        <a:cubicBezTo>
                          <a:pt x="63619" y="100428"/>
                          <a:pt x="249357" y="83494"/>
                          <a:pt x="244065" y="87463"/>
                        </a:cubicBezTo>
                        <a:cubicBezTo>
                          <a:pt x="238773" y="91432"/>
                          <a:pt x="38219" y="123446"/>
                          <a:pt x="5940" y="109688"/>
                        </a:cubicBezTo>
                        <a:cubicBezTo>
                          <a:pt x="-26339" y="95930"/>
                          <a:pt x="83198" y="4120"/>
                          <a:pt x="88490" y="1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8" name="フリーフォーム: 図形 1187">
                    <a:extLst>
                      <a:ext uri="{FF2B5EF4-FFF2-40B4-BE49-F238E27FC236}">
                        <a16:creationId xmlns:a16="http://schemas.microsoft.com/office/drawing/2014/main" id="{8113F350-BF07-423A-960F-9E955055ECF2}"/>
                      </a:ext>
                    </a:extLst>
                  </p:cNvPr>
                  <p:cNvSpPr/>
                  <p:nvPr/>
                </p:nvSpPr>
                <p:spPr>
                  <a:xfrm>
                    <a:off x="5554379" y="4916488"/>
                    <a:ext cx="156581" cy="301625"/>
                  </a:xfrm>
                  <a:custGeom>
                    <a:avLst/>
                    <a:gdLst>
                      <a:gd name="connsiteX0" fmla="*/ 284 w 156581"/>
                      <a:gd name="connsiteY0" fmla="*/ 0 h 301625"/>
                      <a:gd name="connsiteX1" fmla="*/ 112996 w 156581"/>
                      <a:gd name="connsiteY1" fmla="*/ 179387 h 301625"/>
                      <a:gd name="connsiteX2" fmla="*/ 155859 w 156581"/>
                      <a:gd name="connsiteY2" fmla="*/ 301625 h 301625"/>
                      <a:gd name="connsiteX3" fmla="*/ 82834 w 156581"/>
                      <a:gd name="connsiteY3" fmla="*/ 177800 h 301625"/>
                      <a:gd name="connsiteX4" fmla="*/ 284 w 156581"/>
                      <a:gd name="connsiteY4" fmla="*/ 0 h 301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581" h="301625">
                        <a:moveTo>
                          <a:pt x="284" y="0"/>
                        </a:moveTo>
                        <a:cubicBezTo>
                          <a:pt x="5311" y="265"/>
                          <a:pt x="87067" y="129116"/>
                          <a:pt x="112996" y="179387"/>
                        </a:cubicBezTo>
                        <a:cubicBezTo>
                          <a:pt x="138925" y="229658"/>
                          <a:pt x="160886" y="301890"/>
                          <a:pt x="155859" y="301625"/>
                        </a:cubicBezTo>
                        <a:cubicBezTo>
                          <a:pt x="150832" y="301361"/>
                          <a:pt x="107440" y="228071"/>
                          <a:pt x="82834" y="177800"/>
                        </a:cubicBezTo>
                        <a:cubicBezTo>
                          <a:pt x="58228" y="127529"/>
                          <a:pt x="-4743" y="-265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9" name="フリーフォーム: 図形 1188">
                    <a:extLst>
                      <a:ext uri="{FF2B5EF4-FFF2-40B4-BE49-F238E27FC236}">
                        <a16:creationId xmlns:a16="http://schemas.microsoft.com/office/drawing/2014/main" id="{81FB337E-C689-45C0-A1D9-FF2DCB952133}"/>
                      </a:ext>
                    </a:extLst>
                  </p:cNvPr>
                  <p:cNvSpPr/>
                  <p:nvPr/>
                </p:nvSpPr>
                <p:spPr>
                  <a:xfrm>
                    <a:off x="5731061" y="5091507"/>
                    <a:ext cx="438093" cy="107566"/>
                  </a:xfrm>
                  <a:custGeom>
                    <a:avLst/>
                    <a:gdLst>
                      <a:gd name="connsiteX0" fmla="*/ 9339 w 438093"/>
                      <a:gd name="connsiteY0" fmla="*/ 107556 h 107566"/>
                      <a:gd name="connsiteX1" fmla="*/ 233177 w 438093"/>
                      <a:gd name="connsiteY1" fmla="*/ 59931 h 107566"/>
                      <a:gd name="connsiteX2" fmla="*/ 261752 w 438093"/>
                      <a:gd name="connsiteY2" fmla="*/ 82156 h 107566"/>
                      <a:gd name="connsiteX3" fmla="*/ 353827 w 438093"/>
                      <a:gd name="connsiteY3" fmla="*/ 7543 h 107566"/>
                      <a:gd name="connsiteX4" fmla="*/ 436377 w 438093"/>
                      <a:gd name="connsiteY4" fmla="*/ 5956 h 107566"/>
                      <a:gd name="connsiteX5" fmla="*/ 274452 w 438093"/>
                      <a:gd name="connsiteY5" fmla="*/ 37706 h 107566"/>
                      <a:gd name="connsiteX6" fmla="*/ 242702 w 438093"/>
                      <a:gd name="connsiteY6" fmla="*/ 48818 h 107566"/>
                      <a:gd name="connsiteX7" fmla="*/ 61727 w 438093"/>
                      <a:gd name="connsiteY7" fmla="*/ 55168 h 107566"/>
                      <a:gd name="connsiteX8" fmla="*/ 9339 w 438093"/>
                      <a:gd name="connsiteY8" fmla="*/ 107556 h 10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8093" h="107566">
                        <a:moveTo>
                          <a:pt x="9339" y="107556"/>
                        </a:moveTo>
                        <a:cubicBezTo>
                          <a:pt x="37914" y="108350"/>
                          <a:pt x="191108" y="64164"/>
                          <a:pt x="233177" y="59931"/>
                        </a:cubicBezTo>
                        <a:cubicBezTo>
                          <a:pt x="275246" y="55698"/>
                          <a:pt x="241644" y="90887"/>
                          <a:pt x="261752" y="82156"/>
                        </a:cubicBezTo>
                        <a:cubicBezTo>
                          <a:pt x="281860" y="73425"/>
                          <a:pt x="324723" y="20243"/>
                          <a:pt x="353827" y="7543"/>
                        </a:cubicBezTo>
                        <a:cubicBezTo>
                          <a:pt x="382931" y="-5157"/>
                          <a:pt x="449606" y="929"/>
                          <a:pt x="436377" y="5956"/>
                        </a:cubicBezTo>
                        <a:cubicBezTo>
                          <a:pt x="423148" y="10983"/>
                          <a:pt x="306731" y="30562"/>
                          <a:pt x="274452" y="37706"/>
                        </a:cubicBezTo>
                        <a:cubicBezTo>
                          <a:pt x="242173" y="44850"/>
                          <a:pt x="278156" y="45908"/>
                          <a:pt x="242702" y="48818"/>
                        </a:cubicBezTo>
                        <a:cubicBezTo>
                          <a:pt x="207248" y="51728"/>
                          <a:pt x="100092" y="46701"/>
                          <a:pt x="61727" y="55168"/>
                        </a:cubicBezTo>
                        <a:cubicBezTo>
                          <a:pt x="23362" y="63635"/>
                          <a:pt x="-19236" y="106762"/>
                          <a:pt x="9339" y="1075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0" name="フリーフォーム: 図形 1189">
                    <a:extLst>
                      <a:ext uri="{FF2B5EF4-FFF2-40B4-BE49-F238E27FC236}">
                        <a16:creationId xmlns:a16="http://schemas.microsoft.com/office/drawing/2014/main" id="{8F710A68-EE47-44FB-9C6C-F4A0CDA32EFC}"/>
                      </a:ext>
                    </a:extLst>
                  </p:cNvPr>
                  <p:cNvSpPr/>
                  <p:nvPr/>
                </p:nvSpPr>
                <p:spPr>
                  <a:xfrm>
                    <a:off x="5595569" y="5192659"/>
                    <a:ext cx="89714" cy="358479"/>
                  </a:xfrm>
                  <a:custGeom>
                    <a:avLst/>
                    <a:gdLst>
                      <a:gd name="connsiteX0" fmla="*/ 89269 w 89714"/>
                      <a:gd name="connsiteY0" fmla="*/ 54 h 358479"/>
                      <a:gd name="connsiteX1" fmla="*/ 36881 w 89714"/>
                      <a:gd name="connsiteY1" fmla="*/ 119116 h 358479"/>
                      <a:gd name="connsiteX2" fmla="*/ 87681 w 89714"/>
                      <a:gd name="connsiteY2" fmla="*/ 346129 h 358479"/>
                      <a:gd name="connsiteX3" fmla="*/ 57519 w 89714"/>
                      <a:gd name="connsiteY3" fmla="*/ 304854 h 358479"/>
                      <a:gd name="connsiteX4" fmla="*/ 369 w 89714"/>
                      <a:gd name="connsiteY4" fmla="*/ 106416 h 358479"/>
                      <a:gd name="connsiteX5" fmla="*/ 89269 w 89714"/>
                      <a:gd name="connsiteY5" fmla="*/ 54 h 35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714" h="358479">
                        <a:moveTo>
                          <a:pt x="89269" y="54"/>
                        </a:moveTo>
                        <a:cubicBezTo>
                          <a:pt x="95354" y="2171"/>
                          <a:pt x="37146" y="61437"/>
                          <a:pt x="36881" y="119116"/>
                        </a:cubicBezTo>
                        <a:cubicBezTo>
                          <a:pt x="36616" y="176795"/>
                          <a:pt x="84241" y="315173"/>
                          <a:pt x="87681" y="346129"/>
                        </a:cubicBezTo>
                        <a:cubicBezTo>
                          <a:pt x="91121" y="377085"/>
                          <a:pt x="72071" y="344806"/>
                          <a:pt x="57519" y="304854"/>
                        </a:cubicBezTo>
                        <a:cubicBezTo>
                          <a:pt x="42967" y="264902"/>
                          <a:pt x="-4658" y="155099"/>
                          <a:pt x="369" y="106416"/>
                        </a:cubicBezTo>
                        <a:cubicBezTo>
                          <a:pt x="5396" y="57733"/>
                          <a:pt x="83184" y="-2063"/>
                          <a:pt x="89269" y="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1" name="フリーフォーム: 図形 1190">
                    <a:extLst>
                      <a:ext uri="{FF2B5EF4-FFF2-40B4-BE49-F238E27FC236}">
                        <a16:creationId xmlns:a16="http://schemas.microsoft.com/office/drawing/2014/main" id="{F5EA66B1-7697-4E8C-8529-0FE8A393D28E}"/>
                      </a:ext>
                    </a:extLst>
                  </p:cNvPr>
                  <p:cNvSpPr/>
                  <p:nvPr/>
                </p:nvSpPr>
                <p:spPr>
                  <a:xfrm>
                    <a:off x="5843155" y="5180602"/>
                    <a:ext cx="78228" cy="193538"/>
                  </a:xfrm>
                  <a:custGeom>
                    <a:avLst/>
                    <a:gdLst>
                      <a:gd name="connsiteX0" fmla="*/ 78220 w 78228"/>
                      <a:gd name="connsiteY0" fmla="*/ 998 h 193538"/>
                      <a:gd name="connsiteX1" fmla="*/ 11545 w 78228"/>
                      <a:gd name="connsiteY1" fmla="*/ 118473 h 193538"/>
                      <a:gd name="connsiteX2" fmla="*/ 6783 w 78228"/>
                      <a:gd name="connsiteY2" fmla="*/ 189911 h 193538"/>
                      <a:gd name="connsiteX3" fmla="*/ 78220 w 78228"/>
                      <a:gd name="connsiteY3" fmla="*/ 998 h 193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28" h="193538">
                        <a:moveTo>
                          <a:pt x="78220" y="998"/>
                        </a:moveTo>
                        <a:cubicBezTo>
                          <a:pt x="79014" y="-10908"/>
                          <a:pt x="23451" y="86988"/>
                          <a:pt x="11545" y="118473"/>
                        </a:cubicBezTo>
                        <a:cubicBezTo>
                          <a:pt x="-361" y="149958"/>
                          <a:pt x="-4859" y="208696"/>
                          <a:pt x="6783" y="189911"/>
                        </a:cubicBezTo>
                        <a:cubicBezTo>
                          <a:pt x="18425" y="171126"/>
                          <a:pt x="77426" y="12904"/>
                          <a:pt x="78220" y="9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2" name="フリーフォーム: 図形 1191">
                    <a:extLst>
                      <a:ext uri="{FF2B5EF4-FFF2-40B4-BE49-F238E27FC236}">
                        <a16:creationId xmlns:a16="http://schemas.microsoft.com/office/drawing/2014/main" id="{7350EE96-EAE8-4679-9289-44962E4B8F0E}"/>
                      </a:ext>
                    </a:extLst>
                  </p:cNvPr>
                  <p:cNvSpPr/>
                  <p:nvPr/>
                </p:nvSpPr>
                <p:spPr>
                  <a:xfrm>
                    <a:off x="5804813" y="5186356"/>
                    <a:ext cx="62848" cy="192101"/>
                  </a:xfrm>
                  <a:custGeom>
                    <a:avLst/>
                    <a:gdLst>
                      <a:gd name="connsiteX0" fmla="*/ 62587 w 62848"/>
                      <a:gd name="connsiteY0" fmla="*/ 7 h 192101"/>
                      <a:gd name="connsiteX1" fmla="*/ 675 w 62848"/>
                      <a:gd name="connsiteY1" fmla="*/ 98432 h 192101"/>
                      <a:gd name="connsiteX2" fmla="*/ 29250 w 62848"/>
                      <a:gd name="connsiteY2" fmla="*/ 192094 h 192101"/>
                      <a:gd name="connsiteX3" fmla="*/ 22900 w 62848"/>
                      <a:gd name="connsiteY3" fmla="*/ 93669 h 192101"/>
                      <a:gd name="connsiteX4" fmla="*/ 62587 w 62848"/>
                      <a:gd name="connsiteY4" fmla="*/ 7 h 19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8" h="192101">
                        <a:moveTo>
                          <a:pt x="62587" y="7"/>
                        </a:moveTo>
                        <a:cubicBezTo>
                          <a:pt x="58883" y="801"/>
                          <a:pt x="6231" y="66418"/>
                          <a:pt x="675" y="98432"/>
                        </a:cubicBezTo>
                        <a:cubicBezTo>
                          <a:pt x="-4881" y="130447"/>
                          <a:pt x="25546" y="192888"/>
                          <a:pt x="29250" y="192094"/>
                        </a:cubicBezTo>
                        <a:cubicBezTo>
                          <a:pt x="32954" y="191300"/>
                          <a:pt x="16286" y="123302"/>
                          <a:pt x="22900" y="93669"/>
                        </a:cubicBezTo>
                        <a:cubicBezTo>
                          <a:pt x="29514" y="64036"/>
                          <a:pt x="66291" y="-787"/>
                          <a:pt x="62587" y="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3" name="フリーフォーム: 図形 1192">
                    <a:extLst>
                      <a:ext uri="{FF2B5EF4-FFF2-40B4-BE49-F238E27FC236}">
                        <a16:creationId xmlns:a16="http://schemas.microsoft.com/office/drawing/2014/main" id="{16A8BD44-9123-4156-BFC0-7827F1397756}"/>
                      </a:ext>
                    </a:extLst>
                  </p:cNvPr>
                  <p:cNvSpPr/>
                  <p:nvPr/>
                </p:nvSpPr>
                <p:spPr>
                  <a:xfrm>
                    <a:off x="5714739" y="5228890"/>
                    <a:ext cx="113277" cy="210715"/>
                  </a:xfrm>
                  <a:custGeom>
                    <a:avLst/>
                    <a:gdLst>
                      <a:gd name="connsiteX0" fmla="*/ 261 w 113277"/>
                      <a:gd name="connsiteY0" fmla="*/ 335 h 210715"/>
                      <a:gd name="connsiteX1" fmla="*/ 81224 w 113277"/>
                      <a:gd name="connsiteY1" fmla="*/ 68598 h 210715"/>
                      <a:gd name="connsiteX2" fmla="*/ 57411 w 113277"/>
                      <a:gd name="connsiteY2" fmla="*/ 155910 h 210715"/>
                      <a:gd name="connsiteX3" fmla="*/ 36774 w 113277"/>
                      <a:gd name="connsiteY3" fmla="*/ 206710 h 210715"/>
                      <a:gd name="connsiteX4" fmla="*/ 112974 w 113277"/>
                      <a:gd name="connsiteY4" fmla="*/ 49548 h 210715"/>
                      <a:gd name="connsiteX5" fmla="*/ 261 w 113277"/>
                      <a:gd name="connsiteY5" fmla="*/ 335 h 210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3277" h="210715">
                        <a:moveTo>
                          <a:pt x="261" y="335"/>
                        </a:moveTo>
                        <a:cubicBezTo>
                          <a:pt x="-5031" y="3510"/>
                          <a:pt x="71699" y="42669"/>
                          <a:pt x="81224" y="68598"/>
                        </a:cubicBezTo>
                        <a:cubicBezTo>
                          <a:pt x="90749" y="94527"/>
                          <a:pt x="64819" y="132892"/>
                          <a:pt x="57411" y="155910"/>
                        </a:cubicBezTo>
                        <a:cubicBezTo>
                          <a:pt x="50003" y="178928"/>
                          <a:pt x="27514" y="224437"/>
                          <a:pt x="36774" y="206710"/>
                        </a:cubicBezTo>
                        <a:cubicBezTo>
                          <a:pt x="46034" y="188983"/>
                          <a:pt x="118530" y="82356"/>
                          <a:pt x="112974" y="49548"/>
                        </a:cubicBezTo>
                        <a:cubicBezTo>
                          <a:pt x="107418" y="16740"/>
                          <a:pt x="5553" y="-2840"/>
                          <a:pt x="261" y="3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4" name="フリーフォーム: 図形 1193">
                    <a:extLst>
                      <a:ext uri="{FF2B5EF4-FFF2-40B4-BE49-F238E27FC236}">
                        <a16:creationId xmlns:a16="http://schemas.microsoft.com/office/drawing/2014/main" id="{4F230F43-9A13-4E57-9095-ACB91BC1D5D1}"/>
                      </a:ext>
                    </a:extLst>
                  </p:cNvPr>
                  <p:cNvSpPr/>
                  <p:nvPr/>
                </p:nvSpPr>
                <p:spPr>
                  <a:xfrm>
                    <a:off x="5719250" y="5249420"/>
                    <a:ext cx="76715" cy="213460"/>
                  </a:xfrm>
                  <a:custGeom>
                    <a:avLst/>
                    <a:gdLst>
                      <a:gd name="connsiteX0" fmla="*/ 513 w 76715"/>
                      <a:gd name="connsiteY0" fmla="*/ 443 h 213460"/>
                      <a:gd name="connsiteX1" fmla="*/ 41788 w 76715"/>
                      <a:gd name="connsiteY1" fmla="*/ 108393 h 213460"/>
                      <a:gd name="connsiteX2" fmla="*/ 10038 w 76715"/>
                      <a:gd name="connsiteY2" fmla="*/ 213168 h 213460"/>
                      <a:gd name="connsiteX3" fmla="*/ 76713 w 76715"/>
                      <a:gd name="connsiteY3" fmla="*/ 75055 h 213460"/>
                      <a:gd name="connsiteX4" fmla="*/ 513 w 76715"/>
                      <a:gd name="connsiteY4" fmla="*/ 443 h 213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715" h="213460">
                        <a:moveTo>
                          <a:pt x="513" y="443"/>
                        </a:moveTo>
                        <a:cubicBezTo>
                          <a:pt x="-5308" y="5999"/>
                          <a:pt x="40201" y="72939"/>
                          <a:pt x="41788" y="108393"/>
                        </a:cubicBezTo>
                        <a:cubicBezTo>
                          <a:pt x="43375" y="143847"/>
                          <a:pt x="4217" y="218724"/>
                          <a:pt x="10038" y="213168"/>
                        </a:cubicBezTo>
                        <a:cubicBezTo>
                          <a:pt x="15859" y="207612"/>
                          <a:pt x="76184" y="107334"/>
                          <a:pt x="76713" y="75055"/>
                        </a:cubicBezTo>
                        <a:cubicBezTo>
                          <a:pt x="77242" y="42776"/>
                          <a:pt x="6334" y="-5113"/>
                          <a:pt x="513" y="4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5" name="フリーフォーム: 図形 1194">
                    <a:extLst>
                      <a:ext uri="{FF2B5EF4-FFF2-40B4-BE49-F238E27FC236}">
                        <a16:creationId xmlns:a16="http://schemas.microsoft.com/office/drawing/2014/main" id="{5E8A9C0E-D083-4150-8A66-F9A77E6682AE}"/>
                      </a:ext>
                    </a:extLst>
                  </p:cNvPr>
                  <p:cNvSpPr/>
                  <p:nvPr/>
                </p:nvSpPr>
                <p:spPr>
                  <a:xfrm>
                    <a:off x="5562292" y="4920911"/>
                    <a:ext cx="476742" cy="102556"/>
                  </a:xfrm>
                  <a:custGeom>
                    <a:avLst/>
                    <a:gdLst>
                      <a:gd name="connsiteX0" fmla="*/ 308 w 476742"/>
                      <a:gd name="connsiteY0" fmla="*/ 339 h 102556"/>
                      <a:gd name="connsiteX1" fmla="*/ 59575 w 476742"/>
                      <a:gd name="connsiteY1" fmla="*/ 6689 h 102556"/>
                      <a:gd name="connsiteX2" fmla="*/ 419408 w 476742"/>
                      <a:gd name="connsiteY2" fmla="*/ 63839 h 102556"/>
                      <a:gd name="connsiteX3" fmla="*/ 468091 w 476742"/>
                      <a:gd name="connsiteY3" fmla="*/ 74422 h 102556"/>
                      <a:gd name="connsiteX4" fmla="*/ 336858 w 476742"/>
                      <a:gd name="connsiteY4" fmla="*/ 101939 h 102556"/>
                      <a:gd name="connsiteX5" fmla="*/ 415175 w 476742"/>
                      <a:gd name="connsiteY5" fmla="*/ 44789 h 102556"/>
                      <a:gd name="connsiteX6" fmla="*/ 308 w 476742"/>
                      <a:gd name="connsiteY6" fmla="*/ 339 h 102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742" h="102556">
                        <a:moveTo>
                          <a:pt x="308" y="339"/>
                        </a:moveTo>
                        <a:cubicBezTo>
                          <a:pt x="-4984" y="-1778"/>
                          <a:pt x="59575" y="6689"/>
                          <a:pt x="59575" y="6689"/>
                        </a:cubicBezTo>
                        <a:lnTo>
                          <a:pt x="419408" y="63839"/>
                        </a:lnTo>
                        <a:cubicBezTo>
                          <a:pt x="487494" y="75128"/>
                          <a:pt x="481849" y="68072"/>
                          <a:pt x="468091" y="74422"/>
                        </a:cubicBezTo>
                        <a:cubicBezTo>
                          <a:pt x="454333" y="80772"/>
                          <a:pt x="345677" y="106878"/>
                          <a:pt x="336858" y="101939"/>
                        </a:cubicBezTo>
                        <a:cubicBezTo>
                          <a:pt x="328039" y="97000"/>
                          <a:pt x="470208" y="62428"/>
                          <a:pt x="415175" y="44789"/>
                        </a:cubicBezTo>
                        <a:cubicBezTo>
                          <a:pt x="360142" y="27150"/>
                          <a:pt x="183400" y="11628"/>
                          <a:pt x="308" y="3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6" name="フリーフォーム: 図形 1195">
                    <a:extLst>
                      <a:ext uri="{FF2B5EF4-FFF2-40B4-BE49-F238E27FC236}">
                        <a16:creationId xmlns:a16="http://schemas.microsoft.com/office/drawing/2014/main" id="{A9DDFF61-51F3-4324-B5F0-199704B4A730}"/>
                      </a:ext>
                    </a:extLst>
                  </p:cNvPr>
                  <p:cNvSpPr/>
                  <p:nvPr/>
                </p:nvSpPr>
                <p:spPr>
                  <a:xfrm>
                    <a:off x="6905246" y="6006387"/>
                    <a:ext cx="103429" cy="942459"/>
                  </a:xfrm>
                  <a:custGeom>
                    <a:avLst/>
                    <a:gdLst>
                      <a:gd name="connsiteX0" fmla="*/ 18371 w 103429"/>
                      <a:gd name="connsiteY0" fmla="*/ 713 h 942459"/>
                      <a:gd name="connsiteX1" fmla="*/ 41654 w 103429"/>
                      <a:gd name="connsiteY1" fmla="*/ 870663 h 942459"/>
                      <a:gd name="connsiteX2" fmla="*/ 1437 w 103429"/>
                      <a:gd name="connsiteY2" fmla="*/ 874896 h 942459"/>
                      <a:gd name="connsiteX3" fmla="*/ 103037 w 103429"/>
                      <a:gd name="connsiteY3" fmla="*/ 724613 h 942459"/>
                      <a:gd name="connsiteX4" fmla="*/ 18371 w 103429"/>
                      <a:gd name="connsiteY4" fmla="*/ 713 h 942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29" h="942459">
                        <a:moveTo>
                          <a:pt x="18371" y="713"/>
                        </a:moveTo>
                        <a:cubicBezTo>
                          <a:pt x="8141" y="25055"/>
                          <a:pt x="44476" y="724966"/>
                          <a:pt x="41654" y="870663"/>
                        </a:cubicBezTo>
                        <a:cubicBezTo>
                          <a:pt x="38832" y="1016360"/>
                          <a:pt x="-8793" y="899238"/>
                          <a:pt x="1437" y="874896"/>
                        </a:cubicBezTo>
                        <a:cubicBezTo>
                          <a:pt x="11667" y="850554"/>
                          <a:pt x="96334" y="867135"/>
                          <a:pt x="103037" y="724613"/>
                        </a:cubicBezTo>
                        <a:cubicBezTo>
                          <a:pt x="109740" y="582091"/>
                          <a:pt x="28601" y="-23629"/>
                          <a:pt x="18371" y="7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7" name="フリーフォーム: 図形 1196">
                    <a:extLst>
                      <a:ext uri="{FF2B5EF4-FFF2-40B4-BE49-F238E27FC236}">
                        <a16:creationId xmlns:a16="http://schemas.microsoft.com/office/drawing/2014/main" id="{2B87A942-6B25-4572-8BB8-26B4E3B7D0C0}"/>
                      </a:ext>
                    </a:extLst>
                  </p:cNvPr>
                  <p:cNvSpPr/>
                  <p:nvPr/>
                </p:nvSpPr>
                <p:spPr>
                  <a:xfrm>
                    <a:off x="5995078" y="6755636"/>
                    <a:ext cx="41670" cy="109087"/>
                  </a:xfrm>
                  <a:custGeom>
                    <a:avLst/>
                    <a:gdLst>
                      <a:gd name="connsiteX0" fmla="*/ 1439 w 41670"/>
                      <a:gd name="connsiteY0" fmla="*/ 2881 h 109087"/>
                      <a:gd name="connsiteX1" fmla="*/ 12022 w 41670"/>
                      <a:gd name="connsiteY1" fmla="*/ 108714 h 109087"/>
                      <a:gd name="connsiteX2" fmla="*/ 41655 w 41670"/>
                      <a:gd name="connsiteY2" fmla="*/ 36747 h 109087"/>
                      <a:gd name="connsiteX3" fmla="*/ 1439 w 41670"/>
                      <a:gd name="connsiteY3" fmla="*/ 2881 h 10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670" h="109087">
                        <a:moveTo>
                          <a:pt x="1439" y="2881"/>
                        </a:moveTo>
                        <a:cubicBezTo>
                          <a:pt x="-3500" y="14876"/>
                          <a:pt x="5319" y="103070"/>
                          <a:pt x="12022" y="108714"/>
                        </a:cubicBezTo>
                        <a:cubicBezTo>
                          <a:pt x="18725" y="114358"/>
                          <a:pt x="42360" y="54386"/>
                          <a:pt x="41655" y="36747"/>
                        </a:cubicBezTo>
                        <a:cubicBezTo>
                          <a:pt x="40950" y="19108"/>
                          <a:pt x="6378" y="-9114"/>
                          <a:pt x="1439" y="28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8" name="フリーフォーム: 図形 1197">
                    <a:extLst>
                      <a:ext uri="{FF2B5EF4-FFF2-40B4-BE49-F238E27FC236}">
                        <a16:creationId xmlns:a16="http://schemas.microsoft.com/office/drawing/2014/main" id="{7C65AC77-55D3-4DA6-90B3-D373AAAF0AED}"/>
                      </a:ext>
                    </a:extLst>
                  </p:cNvPr>
                  <p:cNvSpPr/>
                  <p:nvPr/>
                </p:nvSpPr>
                <p:spPr>
                  <a:xfrm>
                    <a:off x="6501406" y="6457345"/>
                    <a:ext cx="135864" cy="433536"/>
                  </a:xfrm>
                  <a:custGeom>
                    <a:avLst/>
                    <a:gdLst>
                      <a:gd name="connsiteX0" fmla="*/ 24277 w 135864"/>
                      <a:gd name="connsiteY0" fmla="*/ 2722 h 433536"/>
                      <a:gd name="connsiteX1" fmla="*/ 15811 w 135864"/>
                      <a:gd name="connsiteY1" fmla="*/ 163588 h 433536"/>
                      <a:gd name="connsiteX2" fmla="*/ 130111 w 135864"/>
                      <a:gd name="connsiteY2" fmla="*/ 430288 h 433536"/>
                      <a:gd name="connsiteX3" fmla="*/ 106827 w 135864"/>
                      <a:gd name="connsiteY3" fmla="*/ 296938 h 433536"/>
                      <a:gd name="connsiteX4" fmla="*/ 3111 w 135864"/>
                      <a:gd name="connsiteY4" fmla="*/ 78922 h 433536"/>
                      <a:gd name="connsiteX5" fmla="*/ 24277 w 135864"/>
                      <a:gd name="connsiteY5" fmla="*/ 2722 h 43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864" h="433536">
                        <a:moveTo>
                          <a:pt x="24277" y="2722"/>
                        </a:moveTo>
                        <a:cubicBezTo>
                          <a:pt x="26394" y="16833"/>
                          <a:pt x="-1828" y="92327"/>
                          <a:pt x="15811" y="163588"/>
                        </a:cubicBezTo>
                        <a:cubicBezTo>
                          <a:pt x="33450" y="234849"/>
                          <a:pt x="114942" y="408063"/>
                          <a:pt x="130111" y="430288"/>
                        </a:cubicBezTo>
                        <a:cubicBezTo>
                          <a:pt x="145280" y="452513"/>
                          <a:pt x="127994" y="355499"/>
                          <a:pt x="106827" y="296938"/>
                        </a:cubicBezTo>
                        <a:cubicBezTo>
                          <a:pt x="85660" y="238377"/>
                          <a:pt x="16164" y="126194"/>
                          <a:pt x="3111" y="78922"/>
                        </a:cubicBezTo>
                        <a:cubicBezTo>
                          <a:pt x="-9942" y="31650"/>
                          <a:pt x="22160" y="-11389"/>
                          <a:pt x="24277" y="27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9" name="フリーフォーム: 図形 1198">
                    <a:extLst>
                      <a:ext uri="{FF2B5EF4-FFF2-40B4-BE49-F238E27FC236}">
                        <a16:creationId xmlns:a16="http://schemas.microsoft.com/office/drawing/2014/main" id="{9752F514-ECE5-467E-9290-7B85A3984D0B}"/>
                      </a:ext>
                    </a:extLst>
                  </p:cNvPr>
                  <p:cNvSpPr/>
                  <p:nvPr/>
                </p:nvSpPr>
                <p:spPr>
                  <a:xfrm>
                    <a:off x="6362572" y="3125631"/>
                    <a:ext cx="67196" cy="63481"/>
                  </a:xfrm>
                  <a:custGeom>
                    <a:avLst/>
                    <a:gdLst>
                      <a:gd name="connsiteX0" fmla="*/ 66803 w 67196"/>
                      <a:gd name="connsiteY0" fmla="*/ 157 h 63481"/>
                      <a:gd name="connsiteX1" fmla="*/ 28703 w 67196"/>
                      <a:gd name="connsiteY1" fmla="*/ 54132 h 63481"/>
                      <a:gd name="connsiteX2" fmla="*/ 49341 w 67196"/>
                      <a:gd name="connsiteY2" fmla="*/ 62069 h 63481"/>
                      <a:gd name="connsiteX3" fmla="*/ 128 w 67196"/>
                      <a:gd name="connsiteY3" fmla="*/ 38257 h 63481"/>
                      <a:gd name="connsiteX4" fmla="*/ 66803 w 67196"/>
                      <a:gd name="connsiteY4" fmla="*/ 157 h 6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96" h="63481">
                        <a:moveTo>
                          <a:pt x="66803" y="157"/>
                        </a:moveTo>
                        <a:cubicBezTo>
                          <a:pt x="71565" y="2803"/>
                          <a:pt x="31613" y="43813"/>
                          <a:pt x="28703" y="54132"/>
                        </a:cubicBezTo>
                        <a:cubicBezTo>
                          <a:pt x="25793" y="64451"/>
                          <a:pt x="54103" y="64715"/>
                          <a:pt x="49341" y="62069"/>
                        </a:cubicBezTo>
                        <a:cubicBezTo>
                          <a:pt x="44579" y="59423"/>
                          <a:pt x="-2782" y="47517"/>
                          <a:pt x="128" y="38257"/>
                        </a:cubicBezTo>
                        <a:cubicBezTo>
                          <a:pt x="3038" y="28997"/>
                          <a:pt x="62041" y="-2489"/>
                          <a:pt x="66803" y="1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0" name="フリーフォーム: 図形 1199">
                    <a:extLst>
                      <a:ext uri="{FF2B5EF4-FFF2-40B4-BE49-F238E27FC236}">
                        <a16:creationId xmlns:a16="http://schemas.microsoft.com/office/drawing/2014/main" id="{EFBE9421-421D-4B7B-AD95-8B32D524F39A}"/>
                      </a:ext>
                    </a:extLst>
                  </p:cNvPr>
                  <p:cNvSpPr/>
                  <p:nvPr/>
                </p:nvSpPr>
                <p:spPr>
                  <a:xfrm>
                    <a:off x="6476849" y="3125452"/>
                    <a:ext cx="195793" cy="100379"/>
                  </a:xfrm>
                  <a:custGeom>
                    <a:avLst/>
                    <a:gdLst>
                      <a:gd name="connsiteX0" fmla="*/ 151 w 195793"/>
                      <a:gd name="connsiteY0" fmla="*/ 336 h 100379"/>
                      <a:gd name="connsiteX1" fmla="*/ 144614 w 195793"/>
                      <a:gd name="connsiteY1" fmla="*/ 25736 h 100379"/>
                      <a:gd name="connsiteX2" fmla="*/ 193826 w 195793"/>
                      <a:gd name="connsiteY2" fmla="*/ 51136 h 100379"/>
                      <a:gd name="connsiteX3" fmla="*/ 87464 w 195793"/>
                      <a:gd name="connsiteY3" fmla="*/ 67011 h 100379"/>
                      <a:gd name="connsiteX4" fmla="*/ 77939 w 195793"/>
                      <a:gd name="connsiteY4" fmla="*/ 100348 h 100379"/>
                      <a:gd name="connsiteX5" fmla="*/ 82701 w 195793"/>
                      <a:gd name="connsiteY5" fmla="*/ 60661 h 100379"/>
                      <a:gd name="connsiteX6" fmla="*/ 116039 w 195793"/>
                      <a:gd name="connsiteY6" fmla="*/ 44786 h 100379"/>
                      <a:gd name="connsiteX7" fmla="*/ 151 w 195793"/>
                      <a:gd name="connsiteY7" fmla="*/ 336 h 100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5793" h="100379">
                        <a:moveTo>
                          <a:pt x="151" y="336"/>
                        </a:moveTo>
                        <a:cubicBezTo>
                          <a:pt x="4913" y="-2839"/>
                          <a:pt x="112335" y="17269"/>
                          <a:pt x="144614" y="25736"/>
                        </a:cubicBezTo>
                        <a:cubicBezTo>
                          <a:pt x="176893" y="34203"/>
                          <a:pt x="203351" y="44257"/>
                          <a:pt x="193826" y="51136"/>
                        </a:cubicBezTo>
                        <a:cubicBezTo>
                          <a:pt x="184301" y="58015"/>
                          <a:pt x="106778" y="58809"/>
                          <a:pt x="87464" y="67011"/>
                        </a:cubicBezTo>
                        <a:cubicBezTo>
                          <a:pt x="68150" y="75213"/>
                          <a:pt x="78733" y="101406"/>
                          <a:pt x="77939" y="100348"/>
                        </a:cubicBezTo>
                        <a:cubicBezTo>
                          <a:pt x="77145" y="99290"/>
                          <a:pt x="76351" y="69921"/>
                          <a:pt x="82701" y="60661"/>
                        </a:cubicBezTo>
                        <a:cubicBezTo>
                          <a:pt x="89051" y="51401"/>
                          <a:pt x="127416" y="52723"/>
                          <a:pt x="116039" y="44786"/>
                        </a:cubicBezTo>
                        <a:cubicBezTo>
                          <a:pt x="104662" y="36849"/>
                          <a:pt x="-4611" y="3511"/>
                          <a:pt x="151" y="3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1" name="フリーフォーム: 図形 1200">
                    <a:extLst>
                      <a:ext uri="{FF2B5EF4-FFF2-40B4-BE49-F238E27FC236}">
                        <a16:creationId xmlns:a16="http://schemas.microsoft.com/office/drawing/2014/main" id="{649648B7-2713-4D7A-A642-8897584C74C2}"/>
                      </a:ext>
                    </a:extLst>
                  </p:cNvPr>
                  <p:cNvSpPr/>
                  <p:nvPr/>
                </p:nvSpPr>
                <p:spPr>
                  <a:xfrm>
                    <a:off x="6553177" y="3279499"/>
                    <a:ext cx="128611" cy="72011"/>
                  </a:xfrm>
                  <a:custGeom>
                    <a:avLst/>
                    <a:gdLst>
                      <a:gd name="connsiteX0" fmla="*/ 23 w 128611"/>
                      <a:gd name="connsiteY0" fmla="*/ 276 h 72011"/>
                      <a:gd name="connsiteX1" fmla="*/ 114323 w 128611"/>
                      <a:gd name="connsiteY1" fmla="*/ 25676 h 72011"/>
                      <a:gd name="connsiteX2" fmla="*/ 115911 w 128611"/>
                      <a:gd name="connsiteY2" fmla="*/ 66951 h 72011"/>
                      <a:gd name="connsiteX3" fmla="*/ 14311 w 128611"/>
                      <a:gd name="connsiteY3" fmla="*/ 68539 h 72011"/>
                      <a:gd name="connsiteX4" fmla="*/ 103211 w 128611"/>
                      <a:gd name="connsiteY4" fmla="*/ 41551 h 72011"/>
                      <a:gd name="connsiteX5" fmla="*/ 23 w 128611"/>
                      <a:gd name="connsiteY5" fmla="*/ 276 h 72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8611" h="72011">
                        <a:moveTo>
                          <a:pt x="23" y="276"/>
                        </a:moveTo>
                        <a:cubicBezTo>
                          <a:pt x="1875" y="-2370"/>
                          <a:pt x="95008" y="14564"/>
                          <a:pt x="114323" y="25676"/>
                        </a:cubicBezTo>
                        <a:cubicBezTo>
                          <a:pt x="133638" y="36789"/>
                          <a:pt x="132580" y="59807"/>
                          <a:pt x="115911" y="66951"/>
                        </a:cubicBezTo>
                        <a:cubicBezTo>
                          <a:pt x="99242" y="74095"/>
                          <a:pt x="16428" y="72772"/>
                          <a:pt x="14311" y="68539"/>
                        </a:cubicBezTo>
                        <a:cubicBezTo>
                          <a:pt x="12194" y="64306"/>
                          <a:pt x="100301" y="50282"/>
                          <a:pt x="103211" y="41551"/>
                        </a:cubicBezTo>
                        <a:cubicBezTo>
                          <a:pt x="106121" y="32820"/>
                          <a:pt x="-1829" y="2922"/>
                          <a:pt x="23" y="27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2" name="フリーフォーム: 図形 1201">
                    <a:extLst>
                      <a:ext uri="{FF2B5EF4-FFF2-40B4-BE49-F238E27FC236}">
                        <a16:creationId xmlns:a16="http://schemas.microsoft.com/office/drawing/2014/main" id="{698A49D5-B4B7-48EB-A54B-DC389B8EC982}"/>
                      </a:ext>
                    </a:extLst>
                  </p:cNvPr>
                  <p:cNvSpPr/>
                  <p:nvPr/>
                </p:nvSpPr>
                <p:spPr>
                  <a:xfrm>
                    <a:off x="6483200" y="3290845"/>
                    <a:ext cx="24173" cy="61750"/>
                  </a:xfrm>
                  <a:custGeom>
                    <a:avLst/>
                    <a:gdLst>
                      <a:gd name="connsiteX0" fmla="*/ 150 w 24173"/>
                      <a:gd name="connsiteY0" fmla="*/ 43 h 61750"/>
                      <a:gd name="connsiteX1" fmla="*/ 23963 w 24173"/>
                      <a:gd name="connsiteY1" fmla="*/ 50843 h 61750"/>
                      <a:gd name="connsiteX2" fmla="*/ 12850 w 24173"/>
                      <a:gd name="connsiteY2" fmla="*/ 60368 h 61750"/>
                      <a:gd name="connsiteX3" fmla="*/ 150 w 24173"/>
                      <a:gd name="connsiteY3" fmla="*/ 43 h 61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173" h="61750">
                        <a:moveTo>
                          <a:pt x="150" y="43"/>
                        </a:moveTo>
                        <a:cubicBezTo>
                          <a:pt x="2002" y="-1544"/>
                          <a:pt x="21846" y="40789"/>
                          <a:pt x="23963" y="50843"/>
                        </a:cubicBezTo>
                        <a:cubicBezTo>
                          <a:pt x="26080" y="60897"/>
                          <a:pt x="11527" y="63808"/>
                          <a:pt x="12850" y="60368"/>
                        </a:cubicBezTo>
                        <a:cubicBezTo>
                          <a:pt x="14173" y="56928"/>
                          <a:pt x="-1702" y="1630"/>
                          <a:pt x="150" y="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3" name="フリーフォーム: 図形 1202">
                    <a:extLst>
                      <a:ext uri="{FF2B5EF4-FFF2-40B4-BE49-F238E27FC236}">
                        <a16:creationId xmlns:a16="http://schemas.microsoft.com/office/drawing/2014/main" id="{D9A7DCF2-D701-484D-94AE-D1EE65A9CD2E}"/>
                      </a:ext>
                    </a:extLst>
                  </p:cNvPr>
                  <p:cNvSpPr/>
                  <p:nvPr/>
                </p:nvSpPr>
                <p:spPr>
                  <a:xfrm>
                    <a:off x="6559550" y="3305794"/>
                    <a:ext cx="242833" cy="125508"/>
                  </a:xfrm>
                  <a:custGeom>
                    <a:avLst/>
                    <a:gdLst>
                      <a:gd name="connsiteX0" fmla="*/ 3175 w 242833"/>
                      <a:gd name="connsiteY0" fmla="*/ 118444 h 125508"/>
                      <a:gd name="connsiteX1" fmla="*/ 168275 w 242833"/>
                      <a:gd name="connsiteY1" fmla="*/ 61294 h 125508"/>
                      <a:gd name="connsiteX2" fmla="*/ 239713 w 242833"/>
                      <a:gd name="connsiteY2" fmla="*/ 969 h 125508"/>
                      <a:gd name="connsiteX3" fmla="*/ 73025 w 242833"/>
                      <a:gd name="connsiteY3" fmla="*/ 112094 h 125508"/>
                      <a:gd name="connsiteX4" fmla="*/ 3175 w 242833"/>
                      <a:gd name="connsiteY4" fmla="*/ 118444 h 12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833" h="125508">
                        <a:moveTo>
                          <a:pt x="3175" y="118444"/>
                        </a:moveTo>
                        <a:cubicBezTo>
                          <a:pt x="19050" y="109977"/>
                          <a:pt x="128852" y="80873"/>
                          <a:pt x="168275" y="61294"/>
                        </a:cubicBezTo>
                        <a:cubicBezTo>
                          <a:pt x="207698" y="41715"/>
                          <a:pt x="255588" y="-7498"/>
                          <a:pt x="239713" y="969"/>
                        </a:cubicBezTo>
                        <a:cubicBezTo>
                          <a:pt x="223838" y="9436"/>
                          <a:pt x="111919" y="93309"/>
                          <a:pt x="73025" y="112094"/>
                        </a:cubicBezTo>
                        <a:cubicBezTo>
                          <a:pt x="34131" y="130879"/>
                          <a:pt x="-12700" y="126911"/>
                          <a:pt x="3175" y="11844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5" name="フリーフォーム: 図形 1204">
                    <a:extLst>
                      <a:ext uri="{FF2B5EF4-FFF2-40B4-BE49-F238E27FC236}">
                        <a16:creationId xmlns:a16="http://schemas.microsoft.com/office/drawing/2014/main" id="{CB7F91E4-ADC5-4A0E-8D9E-41C4F1FB0744}"/>
                      </a:ext>
                    </a:extLst>
                  </p:cNvPr>
                  <p:cNvSpPr/>
                  <p:nvPr/>
                </p:nvSpPr>
                <p:spPr>
                  <a:xfrm>
                    <a:off x="6456614" y="3448007"/>
                    <a:ext cx="69742" cy="60858"/>
                  </a:xfrm>
                  <a:custGeom>
                    <a:avLst/>
                    <a:gdLst>
                      <a:gd name="connsiteX0" fmla="*/ 69599 w 69742"/>
                      <a:gd name="connsiteY0" fmla="*/ 43 h 60858"/>
                      <a:gd name="connsiteX1" fmla="*/ 18799 w 69742"/>
                      <a:gd name="connsiteY1" fmla="*/ 50843 h 60858"/>
                      <a:gd name="connsiteX2" fmla="*/ 1336 w 69742"/>
                      <a:gd name="connsiteY2" fmla="*/ 60368 h 60858"/>
                      <a:gd name="connsiteX3" fmla="*/ 69599 w 69742"/>
                      <a:gd name="connsiteY3" fmla="*/ 43 h 60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742" h="60858">
                        <a:moveTo>
                          <a:pt x="69599" y="43"/>
                        </a:moveTo>
                        <a:cubicBezTo>
                          <a:pt x="72509" y="-1544"/>
                          <a:pt x="30176" y="40789"/>
                          <a:pt x="18799" y="50843"/>
                        </a:cubicBezTo>
                        <a:cubicBezTo>
                          <a:pt x="7422" y="60897"/>
                          <a:pt x="-3956" y="61691"/>
                          <a:pt x="1336" y="60368"/>
                        </a:cubicBezTo>
                        <a:cubicBezTo>
                          <a:pt x="6628" y="59045"/>
                          <a:pt x="66689" y="1630"/>
                          <a:pt x="69599" y="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6" name="フリーフォーム: 図形 1205">
                    <a:extLst>
                      <a:ext uri="{FF2B5EF4-FFF2-40B4-BE49-F238E27FC236}">
                        <a16:creationId xmlns:a16="http://schemas.microsoft.com/office/drawing/2014/main" id="{C1036D1A-C3D0-4786-A02A-2124A08BC4DF}"/>
                      </a:ext>
                    </a:extLst>
                  </p:cNvPr>
                  <p:cNvSpPr/>
                  <p:nvPr/>
                </p:nvSpPr>
                <p:spPr>
                  <a:xfrm>
                    <a:off x="5456085" y="3052758"/>
                    <a:ext cx="54222" cy="55691"/>
                  </a:xfrm>
                  <a:custGeom>
                    <a:avLst/>
                    <a:gdLst>
                      <a:gd name="connsiteX0" fmla="*/ 153 w 54222"/>
                      <a:gd name="connsiteY0" fmla="*/ 5 h 55691"/>
                      <a:gd name="connsiteX1" fmla="*/ 36665 w 54222"/>
                      <a:gd name="connsiteY1" fmla="*/ 46042 h 55691"/>
                      <a:gd name="connsiteX2" fmla="*/ 153 w 54222"/>
                      <a:gd name="connsiteY2" fmla="*/ 55567 h 55691"/>
                      <a:gd name="connsiteX3" fmla="*/ 54128 w 54222"/>
                      <a:gd name="connsiteY3" fmla="*/ 42867 h 55691"/>
                      <a:gd name="connsiteX4" fmla="*/ 153 w 54222"/>
                      <a:gd name="connsiteY4" fmla="*/ 5 h 55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222" h="55691">
                        <a:moveTo>
                          <a:pt x="153" y="5"/>
                        </a:moveTo>
                        <a:cubicBezTo>
                          <a:pt x="-2758" y="534"/>
                          <a:pt x="36665" y="36782"/>
                          <a:pt x="36665" y="46042"/>
                        </a:cubicBezTo>
                        <a:cubicBezTo>
                          <a:pt x="36665" y="55302"/>
                          <a:pt x="-2758" y="56096"/>
                          <a:pt x="153" y="55567"/>
                        </a:cubicBezTo>
                        <a:cubicBezTo>
                          <a:pt x="3064" y="55038"/>
                          <a:pt x="51482" y="48952"/>
                          <a:pt x="54128" y="42867"/>
                        </a:cubicBezTo>
                        <a:cubicBezTo>
                          <a:pt x="56774" y="36782"/>
                          <a:pt x="3064" y="-524"/>
                          <a:pt x="153" y="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7" name="フリーフォーム: 図形 1206">
                    <a:extLst>
                      <a:ext uri="{FF2B5EF4-FFF2-40B4-BE49-F238E27FC236}">
                        <a16:creationId xmlns:a16="http://schemas.microsoft.com/office/drawing/2014/main" id="{9836C3C7-2E11-485C-B0B3-7CFA44EB1906}"/>
                      </a:ext>
                    </a:extLst>
                  </p:cNvPr>
                  <p:cNvSpPr/>
                  <p:nvPr/>
                </p:nvSpPr>
                <p:spPr>
                  <a:xfrm>
                    <a:off x="5413047" y="3200389"/>
                    <a:ext cx="67006" cy="68351"/>
                  </a:xfrm>
                  <a:custGeom>
                    <a:avLst/>
                    <a:gdLst>
                      <a:gd name="connsiteX0" fmla="*/ 328 w 67006"/>
                      <a:gd name="connsiteY0" fmla="*/ 11 h 68351"/>
                      <a:gd name="connsiteX1" fmla="*/ 40016 w 67006"/>
                      <a:gd name="connsiteY1" fmla="*/ 52399 h 68351"/>
                      <a:gd name="connsiteX2" fmla="*/ 6678 w 67006"/>
                      <a:gd name="connsiteY2" fmla="*/ 68274 h 68351"/>
                      <a:gd name="connsiteX3" fmla="*/ 67003 w 67006"/>
                      <a:gd name="connsiteY3" fmla="*/ 47636 h 68351"/>
                      <a:gd name="connsiteX4" fmla="*/ 328 w 67006"/>
                      <a:gd name="connsiteY4" fmla="*/ 11 h 68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006" h="68351">
                        <a:moveTo>
                          <a:pt x="328" y="11"/>
                        </a:moveTo>
                        <a:cubicBezTo>
                          <a:pt x="-4170" y="805"/>
                          <a:pt x="38958" y="41022"/>
                          <a:pt x="40016" y="52399"/>
                        </a:cubicBezTo>
                        <a:cubicBezTo>
                          <a:pt x="41074" y="63776"/>
                          <a:pt x="2180" y="69068"/>
                          <a:pt x="6678" y="68274"/>
                        </a:cubicBezTo>
                        <a:cubicBezTo>
                          <a:pt x="11176" y="67480"/>
                          <a:pt x="67532" y="56896"/>
                          <a:pt x="67003" y="47636"/>
                        </a:cubicBezTo>
                        <a:cubicBezTo>
                          <a:pt x="66474" y="38376"/>
                          <a:pt x="4826" y="-783"/>
                          <a:pt x="328" y="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8" name="フリーフォーム: 図形 1207">
                    <a:extLst>
                      <a:ext uri="{FF2B5EF4-FFF2-40B4-BE49-F238E27FC236}">
                        <a16:creationId xmlns:a16="http://schemas.microsoft.com/office/drawing/2014/main" id="{15905949-6556-432A-B6B0-F7CA56D5ADBE}"/>
                      </a:ext>
                    </a:extLst>
                  </p:cNvPr>
                  <p:cNvSpPr/>
                  <p:nvPr/>
                </p:nvSpPr>
                <p:spPr>
                  <a:xfrm>
                    <a:off x="5622868" y="3292336"/>
                    <a:ext cx="59071" cy="57616"/>
                  </a:xfrm>
                  <a:custGeom>
                    <a:avLst/>
                    <a:gdLst>
                      <a:gd name="connsiteX0" fmla="*/ 57 w 59071"/>
                      <a:gd name="connsiteY0" fmla="*/ 139 h 57616"/>
                      <a:gd name="connsiteX1" fmla="*/ 47682 w 59071"/>
                      <a:gd name="connsiteY1" fmla="*/ 41414 h 57616"/>
                      <a:gd name="connsiteX2" fmla="*/ 34982 w 59071"/>
                      <a:gd name="connsiteY2" fmla="*/ 57289 h 57616"/>
                      <a:gd name="connsiteX3" fmla="*/ 58795 w 59071"/>
                      <a:gd name="connsiteY3" fmla="*/ 28714 h 57616"/>
                      <a:gd name="connsiteX4" fmla="*/ 57 w 59071"/>
                      <a:gd name="connsiteY4" fmla="*/ 139 h 57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71" h="57616">
                        <a:moveTo>
                          <a:pt x="57" y="139"/>
                        </a:moveTo>
                        <a:cubicBezTo>
                          <a:pt x="-1795" y="2256"/>
                          <a:pt x="41861" y="31889"/>
                          <a:pt x="47682" y="41414"/>
                        </a:cubicBezTo>
                        <a:cubicBezTo>
                          <a:pt x="53503" y="50939"/>
                          <a:pt x="33130" y="59406"/>
                          <a:pt x="34982" y="57289"/>
                        </a:cubicBezTo>
                        <a:cubicBezTo>
                          <a:pt x="36834" y="55172"/>
                          <a:pt x="61970" y="36916"/>
                          <a:pt x="58795" y="28714"/>
                        </a:cubicBezTo>
                        <a:cubicBezTo>
                          <a:pt x="55620" y="20512"/>
                          <a:pt x="1909" y="-1978"/>
                          <a:pt x="57" y="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9" name="フリーフォーム: 図形 1208">
                    <a:extLst>
                      <a:ext uri="{FF2B5EF4-FFF2-40B4-BE49-F238E27FC236}">
                        <a16:creationId xmlns:a16="http://schemas.microsoft.com/office/drawing/2014/main" id="{E3A25FF2-0714-4B29-A689-A016FF1747E9}"/>
                      </a:ext>
                    </a:extLst>
                  </p:cNvPr>
                  <p:cNvSpPr/>
                  <p:nvPr/>
                </p:nvSpPr>
                <p:spPr>
                  <a:xfrm>
                    <a:off x="5668407" y="3167671"/>
                    <a:ext cx="186456" cy="48828"/>
                  </a:xfrm>
                  <a:custGeom>
                    <a:avLst/>
                    <a:gdLst>
                      <a:gd name="connsiteX0" fmla="*/ 556 w 186456"/>
                      <a:gd name="connsiteY0" fmla="*/ 979 h 48828"/>
                      <a:gd name="connsiteX1" fmla="*/ 181531 w 186456"/>
                      <a:gd name="connsiteY1" fmla="*/ 48604 h 48828"/>
                      <a:gd name="connsiteX2" fmla="*/ 125968 w 186456"/>
                      <a:gd name="connsiteY2" fmla="*/ 18442 h 48828"/>
                      <a:gd name="connsiteX3" fmla="*/ 556 w 186456"/>
                      <a:gd name="connsiteY3" fmla="*/ 979 h 48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6456" h="48828">
                        <a:moveTo>
                          <a:pt x="556" y="979"/>
                        </a:moveTo>
                        <a:cubicBezTo>
                          <a:pt x="9816" y="6006"/>
                          <a:pt x="160629" y="45693"/>
                          <a:pt x="181531" y="48604"/>
                        </a:cubicBezTo>
                        <a:cubicBezTo>
                          <a:pt x="202433" y="51515"/>
                          <a:pt x="151633" y="25321"/>
                          <a:pt x="125968" y="18442"/>
                        </a:cubicBezTo>
                        <a:cubicBezTo>
                          <a:pt x="100303" y="11563"/>
                          <a:pt x="-8704" y="-4048"/>
                          <a:pt x="556" y="97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0" name="フリーフォーム: 図形 1209">
                    <a:extLst>
                      <a:ext uri="{FF2B5EF4-FFF2-40B4-BE49-F238E27FC236}">
                        <a16:creationId xmlns:a16="http://schemas.microsoft.com/office/drawing/2014/main" id="{6BAA9F39-0FC9-49A5-B5FE-CA5373C9E876}"/>
                      </a:ext>
                    </a:extLst>
                  </p:cNvPr>
                  <p:cNvSpPr/>
                  <p:nvPr/>
                </p:nvSpPr>
                <p:spPr>
                  <a:xfrm>
                    <a:off x="5410021" y="3335324"/>
                    <a:ext cx="51016" cy="84458"/>
                  </a:xfrm>
                  <a:custGeom>
                    <a:avLst/>
                    <a:gdLst>
                      <a:gd name="connsiteX0" fmla="*/ 179 w 51016"/>
                      <a:gd name="connsiteY0" fmla="*/ 14 h 84458"/>
                      <a:gd name="connsiteX1" fmla="*/ 33517 w 51016"/>
                      <a:gd name="connsiteY1" fmla="*/ 68276 h 84458"/>
                      <a:gd name="connsiteX2" fmla="*/ 17642 w 51016"/>
                      <a:gd name="connsiteY2" fmla="*/ 84151 h 84458"/>
                      <a:gd name="connsiteX3" fmla="*/ 50979 w 51016"/>
                      <a:gd name="connsiteY3" fmla="*/ 74626 h 84458"/>
                      <a:gd name="connsiteX4" fmla="*/ 179 w 51016"/>
                      <a:gd name="connsiteY4" fmla="*/ 14 h 84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16" h="84458">
                        <a:moveTo>
                          <a:pt x="179" y="14"/>
                        </a:moveTo>
                        <a:cubicBezTo>
                          <a:pt x="-2731" y="-1044"/>
                          <a:pt x="30607" y="54253"/>
                          <a:pt x="33517" y="68276"/>
                        </a:cubicBezTo>
                        <a:cubicBezTo>
                          <a:pt x="36428" y="82299"/>
                          <a:pt x="14732" y="83093"/>
                          <a:pt x="17642" y="84151"/>
                        </a:cubicBezTo>
                        <a:cubicBezTo>
                          <a:pt x="20552" y="85209"/>
                          <a:pt x="49392" y="83886"/>
                          <a:pt x="50979" y="74626"/>
                        </a:cubicBezTo>
                        <a:cubicBezTo>
                          <a:pt x="52567" y="65366"/>
                          <a:pt x="3089" y="1072"/>
                          <a:pt x="179" y="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1" name="フリーフォーム: 図形 1210">
                    <a:extLst>
                      <a:ext uri="{FF2B5EF4-FFF2-40B4-BE49-F238E27FC236}">
                        <a16:creationId xmlns:a16="http://schemas.microsoft.com/office/drawing/2014/main" id="{7A33D78B-4C02-4B1B-B175-941C6A81788A}"/>
                      </a:ext>
                    </a:extLst>
                  </p:cNvPr>
                  <p:cNvSpPr/>
                  <p:nvPr/>
                </p:nvSpPr>
                <p:spPr>
                  <a:xfrm>
                    <a:off x="5494009" y="3427003"/>
                    <a:ext cx="129834" cy="112774"/>
                  </a:xfrm>
                  <a:custGeom>
                    <a:avLst/>
                    <a:gdLst>
                      <a:gd name="connsiteX0" fmla="*/ 1916 w 129834"/>
                      <a:gd name="connsiteY0" fmla="*/ 410 h 112774"/>
                      <a:gd name="connsiteX1" fmla="*/ 95579 w 129834"/>
                      <a:gd name="connsiteY1" fmla="*/ 95660 h 112774"/>
                      <a:gd name="connsiteX2" fmla="*/ 127329 w 129834"/>
                      <a:gd name="connsiteY2" fmla="*/ 109947 h 112774"/>
                      <a:gd name="connsiteX3" fmla="*/ 36841 w 129834"/>
                      <a:gd name="connsiteY3" fmla="*/ 62322 h 112774"/>
                      <a:gd name="connsiteX4" fmla="*/ 1916 w 129834"/>
                      <a:gd name="connsiteY4" fmla="*/ 410 h 112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834" h="112774">
                        <a:moveTo>
                          <a:pt x="1916" y="410"/>
                        </a:moveTo>
                        <a:cubicBezTo>
                          <a:pt x="11705" y="5966"/>
                          <a:pt x="74677" y="77404"/>
                          <a:pt x="95579" y="95660"/>
                        </a:cubicBezTo>
                        <a:cubicBezTo>
                          <a:pt x="116481" y="113916"/>
                          <a:pt x="137118" y="115503"/>
                          <a:pt x="127329" y="109947"/>
                        </a:cubicBezTo>
                        <a:cubicBezTo>
                          <a:pt x="117540" y="104391"/>
                          <a:pt x="51393" y="77403"/>
                          <a:pt x="36841" y="62322"/>
                        </a:cubicBezTo>
                        <a:cubicBezTo>
                          <a:pt x="22289" y="47241"/>
                          <a:pt x="-7873" y="-5146"/>
                          <a:pt x="1916" y="41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2" name="フリーフォーム: 図形 1211">
                    <a:extLst>
                      <a:ext uri="{FF2B5EF4-FFF2-40B4-BE49-F238E27FC236}">
                        <a16:creationId xmlns:a16="http://schemas.microsoft.com/office/drawing/2014/main" id="{B391286F-D83F-4757-A37C-463D49429F2A}"/>
                      </a:ext>
                    </a:extLst>
                  </p:cNvPr>
                  <p:cNvSpPr/>
                  <p:nvPr/>
                </p:nvSpPr>
                <p:spPr>
                  <a:xfrm>
                    <a:off x="4694238" y="2320896"/>
                    <a:ext cx="176373" cy="365533"/>
                  </a:xfrm>
                  <a:custGeom>
                    <a:avLst/>
                    <a:gdLst>
                      <a:gd name="connsiteX0" fmla="*/ 142875 w 176373"/>
                      <a:gd name="connsiteY0" fmla="*/ 29 h 365533"/>
                      <a:gd name="connsiteX1" fmla="*/ 139700 w 176373"/>
                      <a:gd name="connsiteY1" fmla="*/ 147667 h 365533"/>
                      <a:gd name="connsiteX2" fmla="*/ 106362 w 176373"/>
                      <a:gd name="connsiteY2" fmla="*/ 234979 h 365533"/>
                      <a:gd name="connsiteX3" fmla="*/ 136525 w 176373"/>
                      <a:gd name="connsiteY3" fmla="*/ 247679 h 365533"/>
                      <a:gd name="connsiteX4" fmla="*/ 169862 w 176373"/>
                      <a:gd name="connsiteY4" fmla="*/ 207992 h 365533"/>
                      <a:gd name="connsiteX5" fmla="*/ 153987 w 176373"/>
                      <a:gd name="connsiteY5" fmla="*/ 338167 h 365533"/>
                      <a:gd name="connsiteX6" fmla="*/ 117475 w 176373"/>
                      <a:gd name="connsiteY6" fmla="*/ 365154 h 365533"/>
                      <a:gd name="connsiteX7" fmla="*/ 0 w 176373"/>
                      <a:gd name="connsiteY7" fmla="*/ 328642 h 365533"/>
                      <a:gd name="connsiteX8" fmla="*/ 119062 w 176373"/>
                      <a:gd name="connsiteY8" fmla="*/ 342929 h 365533"/>
                      <a:gd name="connsiteX9" fmla="*/ 176212 w 176373"/>
                      <a:gd name="connsiteY9" fmla="*/ 258792 h 365533"/>
                      <a:gd name="connsiteX10" fmla="*/ 103187 w 176373"/>
                      <a:gd name="connsiteY10" fmla="*/ 249267 h 365533"/>
                      <a:gd name="connsiteX11" fmla="*/ 138112 w 176373"/>
                      <a:gd name="connsiteY11" fmla="*/ 160367 h 365533"/>
                      <a:gd name="connsiteX12" fmla="*/ 142875 w 176373"/>
                      <a:gd name="connsiteY12" fmla="*/ 29 h 365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6373" h="365533">
                        <a:moveTo>
                          <a:pt x="142875" y="29"/>
                        </a:moveTo>
                        <a:cubicBezTo>
                          <a:pt x="143140" y="-2088"/>
                          <a:pt x="145785" y="108509"/>
                          <a:pt x="139700" y="147667"/>
                        </a:cubicBezTo>
                        <a:cubicBezTo>
                          <a:pt x="133615" y="186825"/>
                          <a:pt x="106891" y="218310"/>
                          <a:pt x="106362" y="234979"/>
                        </a:cubicBezTo>
                        <a:cubicBezTo>
                          <a:pt x="105833" y="251648"/>
                          <a:pt x="125942" y="252177"/>
                          <a:pt x="136525" y="247679"/>
                        </a:cubicBezTo>
                        <a:cubicBezTo>
                          <a:pt x="147108" y="243181"/>
                          <a:pt x="166952" y="192911"/>
                          <a:pt x="169862" y="207992"/>
                        </a:cubicBezTo>
                        <a:cubicBezTo>
                          <a:pt x="172772" y="223073"/>
                          <a:pt x="162718" y="311973"/>
                          <a:pt x="153987" y="338167"/>
                        </a:cubicBezTo>
                        <a:cubicBezTo>
                          <a:pt x="145256" y="364361"/>
                          <a:pt x="143140" y="366742"/>
                          <a:pt x="117475" y="365154"/>
                        </a:cubicBezTo>
                        <a:cubicBezTo>
                          <a:pt x="91810" y="363567"/>
                          <a:pt x="-264" y="332346"/>
                          <a:pt x="0" y="328642"/>
                        </a:cubicBezTo>
                        <a:cubicBezTo>
                          <a:pt x="264" y="324938"/>
                          <a:pt x="89693" y="354571"/>
                          <a:pt x="119062" y="342929"/>
                        </a:cubicBezTo>
                        <a:cubicBezTo>
                          <a:pt x="148431" y="331287"/>
                          <a:pt x="178858" y="274402"/>
                          <a:pt x="176212" y="258792"/>
                        </a:cubicBezTo>
                        <a:cubicBezTo>
                          <a:pt x="173566" y="243182"/>
                          <a:pt x="109537" y="265671"/>
                          <a:pt x="103187" y="249267"/>
                        </a:cubicBezTo>
                        <a:cubicBezTo>
                          <a:pt x="96837" y="232863"/>
                          <a:pt x="131233" y="198202"/>
                          <a:pt x="138112" y="160367"/>
                        </a:cubicBezTo>
                        <a:cubicBezTo>
                          <a:pt x="144991" y="122532"/>
                          <a:pt x="142610" y="2146"/>
                          <a:pt x="142875" y="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3" name="フリーフォーム: 図形 1212">
                    <a:extLst>
                      <a:ext uri="{FF2B5EF4-FFF2-40B4-BE49-F238E27FC236}">
                        <a16:creationId xmlns:a16="http://schemas.microsoft.com/office/drawing/2014/main" id="{2516909D-BFD9-4B78-A9FA-F9C0D3C80D49}"/>
                      </a:ext>
                    </a:extLst>
                  </p:cNvPr>
                  <p:cNvSpPr/>
                  <p:nvPr/>
                </p:nvSpPr>
                <p:spPr>
                  <a:xfrm>
                    <a:off x="4808749" y="2293938"/>
                    <a:ext cx="38401" cy="254000"/>
                  </a:xfrm>
                  <a:custGeom>
                    <a:avLst/>
                    <a:gdLst>
                      <a:gd name="connsiteX0" fmla="*/ 34714 w 38401"/>
                      <a:gd name="connsiteY0" fmla="*/ 0 h 254000"/>
                      <a:gd name="connsiteX1" fmla="*/ 34714 w 38401"/>
                      <a:gd name="connsiteY1" fmla="*/ 152400 h 254000"/>
                      <a:gd name="connsiteX2" fmla="*/ 1376 w 38401"/>
                      <a:gd name="connsiteY2" fmla="*/ 254000 h 254000"/>
                      <a:gd name="connsiteX3" fmla="*/ 9314 w 38401"/>
                      <a:gd name="connsiteY3" fmla="*/ 153987 h 254000"/>
                      <a:gd name="connsiteX4" fmla="*/ 34714 w 38401"/>
                      <a:gd name="connsiteY4" fmla="*/ 0 h 25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01" h="254000">
                        <a:moveTo>
                          <a:pt x="34714" y="0"/>
                        </a:moveTo>
                        <a:cubicBezTo>
                          <a:pt x="38947" y="-264"/>
                          <a:pt x="40270" y="110067"/>
                          <a:pt x="34714" y="152400"/>
                        </a:cubicBezTo>
                        <a:cubicBezTo>
                          <a:pt x="29158" y="194733"/>
                          <a:pt x="5609" y="253736"/>
                          <a:pt x="1376" y="254000"/>
                        </a:cubicBezTo>
                        <a:cubicBezTo>
                          <a:pt x="-2857" y="254264"/>
                          <a:pt x="3493" y="189970"/>
                          <a:pt x="9314" y="153987"/>
                        </a:cubicBezTo>
                        <a:cubicBezTo>
                          <a:pt x="15135" y="118004"/>
                          <a:pt x="30481" y="264"/>
                          <a:pt x="3471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4" name="フリーフォーム: 図形 1213">
                    <a:extLst>
                      <a:ext uri="{FF2B5EF4-FFF2-40B4-BE49-F238E27FC236}">
                        <a16:creationId xmlns:a16="http://schemas.microsoft.com/office/drawing/2014/main" id="{E59045E9-02FB-4B5F-B1FE-CCAF4435F3A4}"/>
                      </a:ext>
                    </a:extLst>
                  </p:cNvPr>
                  <p:cNvSpPr/>
                  <p:nvPr/>
                </p:nvSpPr>
                <p:spPr>
                  <a:xfrm>
                    <a:off x="4713381" y="2357318"/>
                    <a:ext cx="117531" cy="289309"/>
                  </a:xfrm>
                  <a:custGeom>
                    <a:avLst/>
                    <a:gdLst>
                      <a:gd name="connsiteX0" fmla="*/ 117382 w 117531"/>
                      <a:gd name="connsiteY0" fmla="*/ 120 h 289309"/>
                      <a:gd name="connsiteX1" fmla="*/ 4669 w 117531"/>
                      <a:gd name="connsiteY1" fmla="*/ 166807 h 289309"/>
                      <a:gd name="connsiteX2" fmla="*/ 22132 w 117531"/>
                      <a:gd name="connsiteY2" fmla="*/ 289045 h 289309"/>
                      <a:gd name="connsiteX3" fmla="*/ 28482 w 117531"/>
                      <a:gd name="connsiteY3" fmla="*/ 193795 h 289309"/>
                      <a:gd name="connsiteX4" fmla="*/ 117382 w 117531"/>
                      <a:gd name="connsiteY4" fmla="*/ 120 h 289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531" h="289309">
                        <a:moveTo>
                          <a:pt x="117382" y="120"/>
                        </a:moveTo>
                        <a:cubicBezTo>
                          <a:pt x="113413" y="-4378"/>
                          <a:pt x="20544" y="118653"/>
                          <a:pt x="4669" y="166807"/>
                        </a:cubicBezTo>
                        <a:cubicBezTo>
                          <a:pt x="-11206" y="214961"/>
                          <a:pt x="18163" y="284547"/>
                          <a:pt x="22132" y="289045"/>
                        </a:cubicBezTo>
                        <a:cubicBezTo>
                          <a:pt x="26101" y="293543"/>
                          <a:pt x="11813" y="239833"/>
                          <a:pt x="28482" y="193795"/>
                        </a:cubicBezTo>
                        <a:cubicBezTo>
                          <a:pt x="45151" y="147758"/>
                          <a:pt x="121351" y="4618"/>
                          <a:pt x="117382" y="12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5" name="フリーフォーム: 図形 1214">
                    <a:extLst>
                      <a:ext uri="{FF2B5EF4-FFF2-40B4-BE49-F238E27FC236}">
                        <a16:creationId xmlns:a16="http://schemas.microsoft.com/office/drawing/2014/main" id="{B387246F-2A5C-4FEC-9233-0991B941172F}"/>
                      </a:ext>
                    </a:extLst>
                  </p:cNvPr>
                  <p:cNvSpPr/>
                  <p:nvPr/>
                </p:nvSpPr>
                <p:spPr>
                  <a:xfrm>
                    <a:off x="4624370" y="2706628"/>
                    <a:ext cx="685275" cy="473463"/>
                  </a:xfrm>
                  <a:custGeom>
                    <a:avLst/>
                    <a:gdLst>
                      <a:gd name="connsiteX0" fmla="*/ 18 w 685275"/>
                      <a:gd name="connsiteY0" fmla="*/ 60 h 473463"/>
                      <a:gd name="connsiteX1" fmla="*/ 227030 w 685275"/>
                      <a:gd name="connsiteY1" fmla="*/ 131822 h 473463"/>
                      <a:gd name="connsiteX2" fmla="*/ 292118 w 685275"/>
                      <a:gd name="connsiteY2" fmla="*/ 187385 h 473463"/>
                      <a:gd name="connsiteX3" fmla="*/ 398480 w 685275"/>
                      <a:gd name="connsiteY3" fmla="*/ 260410 h 473463"/>
                      <a:gd name="connsiteX4" fmla="*/ 673118 w 685275"/>
                      <a:gd name="connsiteY4" fmla="*/ 458847 h 473463"/>
                      <a:gd name="connsiteX5" fmla="*/ 603268 w 685275"/>
                      <a:gd name="connsiteY5" fmla="*/ 431860 h 473463"/>
                      <a:gd name="connsiteX6" fmla="*/ 303230 w 685275"/>
                      <a:gd name="connsiteY6" fmla="*/ 219135 h 473463"/>
                      <a:gd name="connsiteX7" fmla="*/ 258780 w 685275"/>
                      <a:gd name="connsiteY7" fmla="*/ 188972 h 473463"/>
                      <a:gd name="connsiteX8" fmla="*/ 222268 w 685275"/>
                      <a:gd name="connsiteY8" fmla="*/ 169922 h 473463"/>
                      <a:gd name="connsiteX9" fmla="*/ 239730 w 685275"/>
                      <a:gd name="connsiteY9" fmla="*/ 149285 h 473463"/>
                      <a:gd name="connsiteX10" fmla="*/ 18 w 685275"/>
                      <a:gd name="connsiteY10" fmla="*/ 60 h 473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5275" h="473463">
                        <a:moveTo>
                          <a:pt x="18" y="60"/>
                        </a:moveTo>
                        <a:cubicBezTo>
                          <a:pt x="-2099" y="-2850"/>
                          <a:pt x="178347" y="100601"/>
                          <a:pt x="227030" y="131822"/>
                        </a:cubicBezTo>
                        <a:cubicBezTo>
                          <a:pt x="275713" y="163043"/>
                          <a:pt x="263543" y="165954"/>
                          <a:pt x="292118" y="187385"/>
                        </a:cubicBezTo>
                        <a:cubicBezTo>
                          <a:pt x="320693" y="208816"/>
                          <a:pt x="334980" y="215166"/>
                          <a:pt x="398480" y="260410"/>
                        </a:cubicBezTo>
                        <a:cubicBezTo>
                          <a:pt x="461980" y="305654"/>
                          <a:pt x="638987" y="430272"/>
                          <a:pt x="673118" y="458847"/>
                        </a:cubicBezTo>
                        <a:cubicBezTo>
                          <a:pt x="707249" y="487422"/>
                          <a:pt x="664916" y="471812"/>
                          <a:pt x="603268" y="431860"/>
                        </a:cubicBezTo>
                        <a:cubicBezTo>
                          <a:pt x="541620" y="391908"/>
                          <a:pt x="360645" y="259616"/>
                          <a:pt x="303230" y="219135"/>
                        </a:cubicBezTo>
                        <a:cubicBezTo>
                          <a:pt x="245815" y="178654"/>
                          <a:pt x="272274" y="197174"/>
                          <a:pt x="258780" y="188972"/>
                        </a:cubicBezTo>
                        <a:cubicBezTo>
                          <a:pt x="245286" y="180770"/>
                          <a:pt x="225443" y="176537"/>
                          <a:pt x="222268" y="169922"/>
                        </a:cubicBezTo>
                        <a:cubicBezTo>
                          <a:pt x="219093" y="163307"/>
                          <a:pt x="276772" y="175214"/>
                          <a:pt x="239730" y="149285"/>
                        </a:cubicBezTo>
                        <a:cubicBezTo>
                          <a:pt x="202688" y="123356"/>
                          <a:pt x="2135" y="2970"/>
                          <a:pt x="18" y="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6" name="フリーフォーム: 図形 1215">
                    <a:extLst>
                      <a:ext uri="{FF2B5EF4-FFF2-40B4-BE49-F238E27FC236}">
                        <a16:creationId xmlns:a16="http://schemas.microsoft.com/office/drawing/2014/main" id="{6C788D8F-B9C0-4804-9239-D2107B6E2DE3}"/>
                      </a:ext>
                    </a:extLst>
                  </p:cNvPr>
                  <p:cNvSpPr/>
                  <p:nvPr/>
                </p:nvSpPr>
                <p:spPr>
                  <a:xfrm>
                    <a:off x="4578462" y="2802701"/>
                    <a:ext cx="636519" cy="402839"/>
                  </a:xfrm>
                  <a:custGeom>
                    <a:avLst/>
                    <a:gdLst>
                      <a:gd name="connsiteX0" fmla="*/ 6238 w 636519"/>
                      <a:gd name="connsiteY0" fmla="*/ 5587 h 402839"/>
                      <a:gd name="connsiteX1" fmla="*/ 277701 w 636519"/>
                      <a:gd name="connsiteY1" fmla="*/ 161162 h 402839"/>
                      <a:gd name="connsiteX2" fmla="*/ 307863 w 636519"/>
                      <a:gd name="connsiteY2" fmla="*/ 194499 h 402839"/>
                      <a:gd name="connsiteX3" fmla="*/ 390413 w 636519"/>
                      <a:gd name="connsiteY3" fmla="*/ 257999 h 402839"/>
                      <a:gd name="connsiteX4" fmla="*/ 528526 w 636519"/>
                      <a:gd name="connsiteY4" fmla="*/ 364362 h 402839"/>
                      <a:gd name="connsiteX5" fmla="*/ 636476 w 636519"/>
                      <a:gd name="connsiteY5" fmla="*/ 402462 h 402839"/>
                      <a:gd name="connsiteX6" fmla="*/ 542813 w 636519"/>
                      <a:gd name="connsiteY6" fmla="*/ 345312 h 402839"/>
                      <a:gd name="connsiteX7" fmla="*/ 203088 w 636519"/>
                      <a:gd name="connsiteY7" fmla="*/ 135762 h 402839"/>
                      <a:gd name="connsiteX8" fmla="*/ 95138 w 636519"/>
                      <a:gd name="connsiteY8" fmla="*/ 43687 h 402839"/>
                      <a:gd name="connsiteX9" fmla="*/ 6238 w 636519"/>
                      <a:gd name="connsiteY9" fmla="*/ 5587 h 40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6519" h="402839">
                        <a:moveTo>
                          <a:pt x="6238" y="5587"/>
                        </a:moveTo>
                        <a:cubicBezTo>
                          <a:pt x="36665" y="25166"/>
                          <a:pt x="227430" y="129677"/>
                          <a:pt x="277701" y="161162"/>
                        </a:cubicBezTo>
                        <a:cubicBezTo>
                          <a:pt x="327972" y="192647"/>
                          <a:pt x="289078" y="178360"/>
                          <a:pt x="307863" y="194499"/>
                        </a:cubicBezTo>
                        <a:cubicBezTo>
                          <a:pt x="326648" y="210638"/>
                          <a:pt x="353636" y="229689"/>
                          <a:pt x="390413" y="257999"/>
                        </a:cubicBezTo>
                        <a:cubicBezTo>
                          <a:pt x="427190" y="286310"/>
                          <a:pt x="487516" y="340285"/>
                          <a:pt x="528526" y="364362"/>
                        </a:cubicBezTo>
                        <a:cubicBezTo>
                          <a:pt x="569536" y="388439"/>
                          <a:pt x="634095" y="405637"/>
                          <a:pt x="636476" y="402462"/>
                        </a:cubicBezTo>
                        <a:cubicBezTo>
                          <a:pt x="638857" y="399287"/>
                          <a:pt x="542813" y="345312"/>
                          <a:pt x="542813" y="345312"/>
                        </a:cubicBezTo>
                        <a:cubicBezTo>
                          <a:pt x="470582" y="300862"/>
                          <a:pt x="277700" y="186033"/>
                          <a:pt x="203088" y="135762"/>
                        </a:cubicBezTo>
                        <a:cubicBezTo>
                          <a:pt x="128476" y="85491"/>
                          <a:pt x="125300" y="64854"/>
                          <a:pt x="95138" y="43687"/>
                        </a:cubicBezTo>
                        <a:cubicBezTo>
                          <a:pt x="64976" y="22520"/>
                          <a:pt x="-24189" y="-13992"/>
                          <a:pt x="6238" y="558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7" name="フリーフォーム: 図形 1216">
                    <a:extLst>
                      <a:ext uri="{FF2B5EF4-FFF2-40B4-BE49-F238E27FC236}">
                        <a16:creationId xmlns:a16="http://schemas.microsoft.com/office/drawing/2014/main" id="{F21BD053-5F78-45E7-9233-0BA0B3483020}"/>
                      </a:ext>
                    </a:extLst>
                  </p:cNvPr>
                  <p:cNvSpPr/>
                  <p:nvPr/>
                </p:nvSpPr>
                <p:spPr>
                  <a:xfrm>
                    <a:off x="4470952" y="2928896"/>
                    <a:ext cx="626513" cy="327405"/>
                  </a:xfrm>
                  <a:custGeom>
                    <a:avLst/>
                    <a:gdLst>
                      <a:gd name="connsiteX0" fmla="*/ 1036 w 626513"/>
                      <a:gd name="connsiteY0" fmla="*/ 93704 h 327405"/>
                      <a:gd name="connsiteX1" fmla="*/ 26436 w 626513"/>
                      <a:gd name="connsiteY1" fmla="*/ 44492 h 327405"/>
                      <a:gd name="connsiteX2" fmla="*/ 78823 w 626513"/>
                      <a:gd name="connsiteY2" fmla="*/ 42 h 327405"/>
                      <a:gd name="connsiteX3" fmla="*/ 177248 w 626513"/>
                      <a:gd name="connsiteY3" fmla="*/ 52429 h 327405"/>
                      <a:gd name="connsiteX4" fmla="*/ 399498 w 626513"/>
                      <a:gd name="connsiteY4" fmla="*/ 179429 h 327405"/>
                      <a:gd name="connsiteX5" fmla="*/ 472523 w 626513"/>
                      <a:gd name="connsiteY5" fmla="*/ 222292 h 327405"/>
                      <a:gd name="connsiteX6" fmla="*/ 499511 w 626513"/>
                      <a:gd name="connsiteY6" fmla="*/ 231817 h 327405"/>
                      <a:gd name="connsiteX7" fmla="*/ 626511 w 626513"/>
                      <a:gd name="connsiteY7" fmla="*/ 327067 h 327405"/>
                      <a:gd name="connsiteX8" fmla="*/ 496336 w 626513"/>
                      <a:gd name="connsiteY8" fmla="*/ 258804 h 327405"/>
                      <a:gd name="connsiteX9" fmla="*/ 258211 w 626513"/>
                      <a:gd name="connsiteY9" fmla="*/ 138154 h 327405"/>
                      <a:gd name="connsiteX10" fmla="*/ 59773 w 626513"/>
                      <a:gd name="connsiteY10" fmla="*/ 28617 h 327405"/>
                      <a:gd name="connsiteX11" fmla="*/ 1036 w 626513"/>
                      <a:gd name="connsiteY11" fmla="*/ 93704 h 327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6513" h="327405">
                        <a:moveTo>
                          <a:pt x="1036" y="93704"/>
                        </a:moveTo>
                        <a:cubicBezTo>
                          <a:pt x="-4520" y="96350"/>
                          <a:pt x="13472" y="60102"/>
                          <a:pt x="26436" y="44492"/>
                        </a:cubicBezTo>
                        <a:cubicBezTo>
                          <a:pt x="39400" y="28882"/>
                          <a:pt x="53688" y="-1281"/>
                          <a:pt x="78823" y="42"/>
                        </a:cubicBezTo>
                        <a:cubicBezTo>
                          <a:pt x="103958" y="1365"/>
                          <a:pt x="123802" y="22531"/>
                          <a:pt x="177248" y="52429"/>
                        </a:cubicBezTo>
                        <a:cubicBezTo>
                          <a:pt x="230694" y="82327"/>
                          <a:pt x="350285" y="151118"/>
                          <a:pt x="399498" y="179429"/>
                        </a:cubicBezTo>
                        <a:cubicBezTo>
                          <a:pt x="448711" y="207740"/>
                          <a:pt x="455854" y="213561"/>
                          <a:pt x="472523" y="222292"/>
                        </a:cubicBezTo>
                        <a:cubicBezTo>
                          <a:pt x="489192" y="231023"/>
                          <a:pt x="473846" y="214355"/>
                          <a:pt x="499511" y="231817"/>
                        </a:cubicBezTo>
                        <a:cubicBezTo>
                          <a:pt x="525176" y="249279"/>
                          <a:pt x="627040" y="322569"/>
                          <a:pt x="626511" y="327067"/>
                        </a:cubicBezTo>
                        <a:cubicBezTo>
                          <a:pt x="625982" y="331565"/>
                          <a:pt x="557719" y="290290"/>
                          <a:pt x="496336" y="258804"/>
                        </a:cubicBezTo>
                        <a:lnTo>
                          <a:pt x="258211" y="138154"/>
                        </a:lnTo>
                        <a:cubicBezTo>
                          <a:pt x="185451" y="99790"/>
                          <a:pt x="102900" y="37877"/>
                          <a:pt x="59773" y="28617"/>
                        </a:cubicBezTo>
                        <a:cubicBezTo>
                          <a:pt x="16646" y="19357"/>
                          <a:pt x="6592" y="91058"/>
                          <a:pt x="1036" y="9370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8" name="フリーフォーム: 図形 1217">
                    <a:extLst>
                      <a:ext uri="{FF2B5EF4-FFF2-40B4-BE49-F238E27FC236}">
                        <a16:creationId xmlns:a16="http://schemas.microsoft.com/office/drawing/2014/main" id="{92C23FE3-4E82-4D81-98C3-616487772E2E}"/>
                      </a:ext>
                    </a:extLst>
                  </p:cNvPr>
                  <p:cNvSpPr/>
                  <p:nvPr/>
                </p:nvSpPr>
                <p:spPr>
                  <a:xfrm>
                    <a:off x="4970463" y="3182938"/>
                    <a:ext cx="5333" cy="92443"/>
                  </a:xfrm>
                  <a:custGeom>
                    <a:avLst/>
                    <a:gdLst>
                      <a:gd name="connsiteX0" fmla="*/ 0 w 5333"/>
                      <a:gd name="connsiteY0" fmla="*/ 0 h 92443"/>
                      <a:gd name="connsiteX1" fmla="*/ 4762 w 5333"/>
                      <a:gd name="connsiteY1" fmla="*/ 92075 h 92443"/>
                      <a:gd name="connsiteX2" fmla="*/ 0 w 5333"/>
                      <a:gd name="connsiteY2" fmla="*/ 0 h 92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33" h="92443">
                        <a:moveTo>
                          <a:pt x="0" y="0"/>
                        </a:moveTo>
                        <a:cubicBezTo>
                          <a:pt x="0" y="0"/>
                          <a:pt x="7408" y="84931"/>
                          <a:pt x="4762" y="92075"/>
                        </a:cubicBezTo>
                        <a:cubicBezTo>
                          <a:pt x="2116" y="9921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9" name="フリーフォーム: 図形 1218">
                    <a:extLst>
                      <a:ext uri="{FF2B5EF4-FFF2-40B4-BE49-F238E27FC236}">
                        <a16:creationId xmlns:a16="http://schemas.microsoft.com/office/drawing/2014/main" id="{EAB2D290-ACA7-45CB-8D46-8DF4A85B8579}"/>
                      </a:ext>
                    </a:extLst>
                  </p:cNvPr>
                  <p:cNvSpPr/>
                  <p:nvPr/>
                </p:nvSpPr>
                <p:spPr>
                  <a:xfrm>
                    <a:off x="4475327" y="3020749"/>
                    <a:ext cx="544176" cy="286228"/>
                  </a:xfrm>
                  <a:custGeom>
                    <a:avLst/>
                    <a:gdLst>
                      <a:gd name="connsiteX0" fmla="*/ 10948 w 544176"/>
                      <a:gd name="connsiteY0" fmla="*/ 6614 h 286228"/>
                      <a:gd name="connsiteX1" fmla="*/ 153823 w 544176"/>
                      <a:gd name="connsiteY1" fmla="*/ 71701 h 286228"/>
                      <a:gd name="connsiteX2" fmla="*/ 336386 w 544176"/>
                      <a:gd name="connsiteY2" fmla="*/ 192351 h 286228"/>
                      <a:gd name="connsiteX3" fmla="*/ 534823 w 544176"/>
                      <a:gd name="connsiteY3" fmla="*/ 284426 h 286228"/>
                      <a:gd name="connsiteX4" fmla="*/ 458623 w 544176"/>
                      <a:gd name="connsiteY4" fmla="*/ 232039 h 286228"/>
                      <a:gd name="connsiteX5" fmla="*/ 10948 w 544176"/>
                      <a:gd name="connsiteY5" fmla="*/ 6614 h 286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4176" h="286228">
                        <a:moveTo>
                          <a:pt x="10948" y="6614"/>
                        </a:moveTo>
                        <a:cubicBezTo>
                          <a:pt x="-39852" y="-20109"/>
                          <a:pt x="99583" y="40745"/>
                          <a:pt x="153823" y="71701"/>
                        </a:cubicBezTo>
                        <a:cubicBezTo>
                          <a:pt x="208063" y="102657"/>
                          <a:pt x="272886" y="156897"/>
                          <a:pt x="336386" y="192351"/>
                        </a:cubicBezTo>
                        <a:cubicBezTo>
                          <a:pt x="399886" y="227805"/>
                          <a:pt x="514450" y="277811"/>
                          <a:pt x="534823" y="284426"/>
                        </a:cubicBezTo>
                        <a:cubicBezTo>
                          <a:pt x="555196" y="291041"/>
                          <a:pt x="547523" y="280722"/>
                          <a:pt x="458623" y="232039"/>
                        </a:cubicBezTo>
                        <a:cubicBezTo>
                          <a:pt x="369723" y="183356"/>
                          <a:pt x="61748" y="33337"/>
                          <a:pt x="10948" y="66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0" name="フリーフォーム: 図形 1219">
                    <a:extLst>
                      <a:ext uri="{FF2B5EF4-FFF2-40B4-BE49-F238E27FC236}">
                        <a16:creationId xmlns:a16="http://schemas.microsoft.com/office/drawing/2014/main" id="{12941905-4FB4-4BAC-8F7E-BC4198B8121E}"/>
                      </a:ext>
                    </a:extLst>
                  </p:cNvPr>
                  <p:cNvSpPr/>
                  <p:nvPr/>
                </p:nvSpPr>
                <p:spPr>
                  <a:xfrm>
                    <a:off x="4418624" y="3137737"/>
                    <a:ext cx="507119" cy="224508"/>
                  </a:xfrm>
                  <a:custGeom>
                    <a:avLst/>
                    <a:gdLst>
                      <a:gd name="connsiteX0" fmla="*/ 4151 w 507119"/>
                      <a:gd name="connsiteY0" fmla="*/ 2338 h 224508"/>
                      <a:gd name="connsiteX1" fmla="*/ 227989 w 507119"/>
                      <a:gd name="connsiteY1" fmla="*/ 76951 h 224508"/>
                      <a:gd name="connsiteX2" fmla="*/ 491514 w 507119"/>
                      <a:gd name="connsiteY2" fmla="*/ 221413 h 224508"/>
                      <a:gd name="connsiteX3" fmla="*/ 428014 w 507119"/>
                      <a:gd name="connsiteY3" fmla="*/ 161088 h 224508"/>
                      <a:gd name="connsiteX4" fmla="*/ 4151 w 507119"/>
                      <a:gd name="connsiteY4" fmla="*/ 2338 h 224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7119" h="224508">
                        <a:moveTo>
                          <a:pt x="4151" y="2338"/>
                        </a:moveTo>
                        <a:cubicBezTo>
                          <a:pt x="-29186" y="-11685"/>
                          <a:pt x="146762" y="40439"/>
                          <a:pt x="227989" y="76951"/>
                        </a:cubicBezTo>
                        <a:cubicBezTo>
                          <a:pt x="309216" y="113464"/>
                          <a:pt x="458177" y="207390"/>
                          <a:pt x="491514" y="221413"/>
                        </a:cubicBezTo>
                        <a:cubicBezTo>
                          <a:pt x="524851" y="235436"/>
                          <a:pt x="505272" y="199452"/>
                          <a:pt x="428014" y="161088"/>
                        </a:cubicBezTo>
                        <a:cubicBezTo>
                          <a:pt x="350756" y="122724"/>
                          <a:pt x="37488" y="16361"/>
                          <a:pt x="4151" y="23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1" name="フリーフォーム: 図形 1220">
                    <a:extLst>
                      <a:ext uri="{FF2B5EF4-FFF2-40B4-BE49-F238E27FC236}">
                        <a16:creationId xmlns:a16="http://schemas.microsoft.com/office/drawing/2014/main" id="{C465FC98-DEA0-4F65-B71A-1969E707A7B5}"/>
                      </a:ext>
                    </a:extLst>
                  </p:cNvPr>
                  <p:cNvSpPr/>
                  <p:nvPr/>
                </p:nvSpPr>
                <p:spPr>
                  <a:xfrm>
                    <a:off x="4417709" y="3147884"/>
                    <a:ext cx="473904" cy="254130"/>
                  </a:xfrm>
                  <a:custGeom>
                    <a:avLst/>
                    <a:gdLst>
                      <a:gd name="connsiteX0" fmla="*/ 13004 w 473904"/>
                      <a:gd name="connsiteY0" fmla="*/ 129 h 254130"/>
                      <a:gd name="connsiteX1" fmla="*/ 5066 w 473904"/>
                      <a:gd name="connsiteY1" fmla="*/ 96966 h 254130"/>
                      <a:gd name="connsiteX2" fmla="*/ 82854 w 473904"/>
                      <a:gd name="connsiteY2" fmla="*/ 111254 h 254130"/>
                      <a:gd name="connsiteX3" fmla="*/ 374954 w 473904"/>
                      <a:gd name="connsiteY3" fmla="*/ 244604 h 254130"/>
                      <a:gd name="connsiteX4" fmla="*/ 473379 w 473904"/>
                      <a:gd name="connsiteY4" fmla="*/ 238254 h 254130"/>
                      <a:gd name="connsiteX5" fmla="*/ 341616 w 473904"/>
                      <a:gd name="connsiteY5" fmla="*/ 196979 h 254130"/>
                      <a:gd name="connsiteX6" fmla="*/ 27291 w 473904"/>
                      <a:gd name="connsiteY6" fmla="*/ 77916 h 254130"/>
                      <a:gd name="connsiteX7" fmla="*/ 13004 w 473904"/>
                      <a:gd name="connsiteY7" fmla="*/ 129 h 25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3904" h="254130">
                        <a:moveTo>
                          <a:pt x="13004" y="129"/>
                        </a:moveTo>
                        <a:cubicBezTo>
                          <a:pt x="9300" y="3304"/>
                          <a:pt x="-6576" y="78445"/>
                          <a:pt x="5066" y="96966"/>
                        </a:cubicBezTo>
                        <a:cubicBezTo>
                          <a:pt x="16708" y="115487"/>
                          <a:pt x="21206" y="86648"/>
                          <a:pt x="82854" y="111254"/>
                        </a:cubicBezTo>
                        <a:cubicBezTo>
                          <a:pt x="144502" y="135860"/>
                          <a:pt x="309867" y="223437"/>
                          <a:pt x="374954" y="244604"/>
                        </a:cubicBezTo>
                        <a:cubicBezTo>
                          <a:pt x="440042" y="265771"/>
                          <a:pt x="478935" y="246192"/>
                          <a:pt x="473379" y="238254"/>
                        </a:cubicBezTo>
                        <a:cubicBezTo>
                          <a:pt x="467823" y="230317"/>
                          <a:pt x="415964" y="223702"/>
                          <a:pt x="341616" y="196979"/>
                        </a:cubicBezTo>
                        <a:cubicBezTo>
                          <a:pt x="267268" y="170256"/>
                          <a:pt x="81266" y="103051"/>
                          <a:pt x="27291" y="77916"/>
                        </a:cubicBezTo>
                        <a:cubicBezTo>
                          <a:pt x="-26684" y="52781"/>
                          <a:pt x="16708" y="-3046"/>
                          <a:pt x="13004" y="12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2" name="フリーフォーム: 図形 1221">
                    <a:extLst>
                      <a:ext uri="{FF2B5EF4-FFF2-40B4-BE49-F238E27FC236}">
                        <a16:creationId xmlns:a16="http://schemas.microsoft.com/office/drawing/2014/main" id="{706B8D1D-0C05-4684-98E2-223438211AA8}"/>
                      </a:ext>
                    </a:extLst>
                  </p:cNvPr>
                  <p:cNvSpPr/>
                  <p:nvPr/>
                </p:nvSpPr>
                <p:spPr>
                  <a:xfrm>
                    <a:off x="7781734" y="2602420"/>
                    <a:ext cx="81908" cy="305156"/>
                  </a:xfrm>
                  <a:custGeom>
                    <a:avLst/>
                    <a:gdLst>
                      <a:gd name="connsiteX0" fmla="*/ 191 w 81908"/>
                      <a:gd name="connsiteY0" fmla="*/ 9018 h 305156"/>
                      <a:gd name="connsiteX1" fmla="*/ 79566 w 81908"/>
                      <a:gd name="connsiteY1" fmla="*/ 304293 h 305156"/>
                      <a:gd name="connsiteX2" fmla="*/ 57341 w 81908"/>
                      <a:gd name="connsiteY2" fmla="*/ 96330 h 305156"/>
                      <a:gd name="connsiteX3" fmla="*/ 191 w 81908"/>
                      <a:gd name="connsiteY3" fmla="*/ 9018 h 305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08" h="305156">
                        <a:moveTo>
                          <a:pt x="191" y="9018"/>
                        </a:moveTo>
                        <a:cubicBezTo>
                          <a:pt x="3895" y="43679"/>
                          <a:pt x="70041" y="289741"/>
                          <a:pt x="79566" y="304293"/>
                        </a:cubicBezTo>
                        <a:cubicBezTo>
                          <a:pt x="89091" y="318845"/>
                          <a:pt x="67130" y="145278"/>
                          <a:pt x="57341" y="96330"/>
                        </a:cubicBezTo>
                        <a:cubicBezTo>
                          <a:pt x="47552" y="47382"/>
                          <a:pt x="-3513" y="-25643"/>
                          <a:pt x="191" y="90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3" name="フリーフォーム: 図形 1222">
                    <a:extLst>
                      <a:ext uri="{FF2B5EF4-FFF2-40B4-BE49-F238E27FC236}">
                        <a16:creationId xmlns:a16="http://schemas.microsoft.com/office/drawing/2014/main" id="{20CE4E94-3DA6-47B8-A98A-3C484C34F7A1}"/>
                      </a:ext>
                    </a:extLst>
                  </p:cNvPr>
                  <p:cNvSpPr/>
                  <p:nvPr/>
                </p:nvSpPr>
                <p:spPr>
                  <a:xfrm>
                    <a:off x="7754898" y="2557265"/>
                    <a:ext cx="151141" cy="182805"/>
                  </a:xfrm>
                  <a:custGeom>
                    <a:avLst/>
                    <a:gdLst>
                      <a:gd name="connsiteX0" fmla="*/ 40 w 151141"/>
                      <a:gd name="connsiteY0" fmla="*/ 198 h 182805"/>
                      <a:gd name="connsiteX1" fmla="*/ 88940 w 151141"/>
                      <a:gd name="connsiteY1" fmla="*/ 66873 h 182805"/>
                      <a:gd name="connsiteX2" fmla="*/ 150852 w 151141"/>
                      <a:gd name="connsiteY2" fmla="*/ 84335 h 182805"/>
                      <a:gd name="connsiteX3" fmla="*/ 112752 w 151141"/>
                      <a:gd name="connsiteY3" fmla="*/ 182760 h 182805"/>
                      <a:gd name="connsiteX4" fmla="*/ 127040 w 151141"/>
                      <a:gd name="connsiteY4" fmla="*/ 97035 h 182805"/>
                      <a:gd name="connsiteX5" fmla="*/ 77827 w 151141"/>
                      <a:gd name="connsiteY5" fmla="*/ 90685 h 182805"/>
                      <a:gd name="connsiteX6" fmla="*/ 40 w 151141"/>
                      <a:gd name="connsiteY6" fmla="*/ 198 h 182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1141" h="182805">
                        <a:moveTo>
                          <a:pt x="40" y="198"/>
                        </a:moveTo>
                        <a:cubicBezTo>
                          <a:pt x="1892" y="-3771"/>
                          <a:pt x="63805" y="52850"/>
                          <a:pt x="88940" y="66873"/>
                        </a:cubicBezTo>
                        <a:cubicBezTo>
                          <a:pt x="114075" y="80896"/>
                          <a:pt x="146883" y="65020"/>
                          <a:pt x="150852" y="84335"/>
                        </a:cubicBezTo>
                        <a:cubicBezTo>
                          <a:pt x="154821" y="103650"/>
                          <a:pt x="116721" y="180643"/>
                          <a:pt x="112752" y="182760"/>
                        </a:cubicBezTo>
                        <a:cubicBezTo>
                          <a:pt x="108783" y="184877"/>
                          <a:pt x="132861" y="112381"/>
                          <a:pt x="127040" y="97035"/>
                        </a:cubicBezTo>
                        <a:cubicBezTo>
                          <a:pt x="121219" y="81689"/>
                          <a:pt x="95289" y="101004"/>
                          <a:pt x="77827" y="90685"/>
                        </a:cubicBezTo>
                        <a:cubicBezTo>
                          <a:pt x="60365" y="80366"/>
                          <a:pt x="-1812" y="4167"/>
                          <a:pt x="40" y="1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4" name="フリーフォーム: 図形 1223">
                    <a:extLst>
                      <a:ext uri="{FF2B5EF4-FFF2-40B4-BE49-F238E27FC236}">
                        <a16:creationId xmlns:a16="http://schemas.microsoft.com/office/drawing/2014/main" id="{28C055BA-9BFE-489B-853A-F379F6F9DFF2}"/>
                      </a:ext>
                    </a:extLst>
                  </p:cNvPr>
                  <p:cNvSpPr/>
                  <p:nvPr/>
                </p:nvSpPr>
                <p:spPr>
                  <a:xfrm>
                    <a:off x="7868701" y="2770577"/>
                    <a:ext cx="64054" cy="323552"/>
                  </a:xfrm>
                  <a:custGeom>
                    <a:avLst/>
                    <a:gdLst>
                      <a:gd name="connsiteX0" fmla="*/ 19587 w 64054"/>
                      <a:gd name="connsiteY0" fmla="*/ 2786 h 323552"/>
                      <a:gd name="connsiteX1" fmla="*/ 14824 w 64054"/>
                      <a:gd name="connsiteY1" fmla="*/ 136136 h 323552"/>
                      <a:gd name="connsiteX2" fmla="*/ 2124 w 64054"/>
                      <a:gd name="connsiteY2" fmla="*/ 228211 h 323552"/>
                      <a:gd name="connsiteX3" fmla="*/ 64037 w 64054"/>
                      <a:gd name="connsiteY3" fmla="*/ 323461 h 323552"/>
                      <a:gd name="connsiteX4" fmla="*/ 8474 w 64054"/>
                      <a:gd name="connsiteY4" fmla="*/ 210748 h 323552"/>
                      <a:gd name="connsiteX5" fmla="*/ 14824 w 64054"/>
                      <a:gd name="connsiteY5" fmla="*/ 56761 h 323552"/>
                      <a:gd name="connsiteX6" fmla="*/ 19587 w 64054"/>
                      <a:gd name="connsiteY6" fmla="*/ 2786 h 32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054" h="323552">
                        <a:moveTo>
                          <a:pt x="19587" y="2786"/>
                        </a:moveTo>
                        <a:cubicBezTo>
                          <a:pt x="19587" y="16015"/>
                          <a:pt x="17734" y="98565"/>
                          <a:pt x="14824" y="136136"/>
                        </a:cubicBezTo>
                        <a:cubicBezTo>
                          <a:pt x="11913" y="173707"/>
                          <a:pt x="-6078" y="196990"/>
                          <a:pt x="2124" y="228211"/>
                        </a:cubicBezTo>
                        <a:cubicBezTo>
                          <a:pt x="10326" y="259432"/>
                          <a:pt x="62979" y="326371"/>
                          <a:pt x="64037" y="323461"/>
                        </a:cubicBezTo>
                        <a:cubicBezTo>
                          <a:pt x="65095" y="320551"/>
                          <a:pt x="16676" y="255198"/>
                          <a:pt x="8474" y="210748"/>
                        </a:cubicBezTo>
                        <a:cubicBezTo>
                          <a:pt x="272" y="166298"/>
                          <a:pt x="13766" y="87453"/>
                          <a:pt x="14824" y="56761"/>
                        </a:cubicBezTo>
                        <a:cubicBezTo>
                          <a:pt x="15882" y="26069"/>
                          <a:pt x="19587" y="-10443"/>
                          <a:pt x="19587" y="278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5" name="フリーフォーム: 図形 1224">
                    <a:extLst>
                      <a:ext uri="{FF2B5EF4-FFF2-40B4-BE49-F238E27FC236}">
                        <a16:creationId xmlns:a16="http://schemas.microsoft.com/office/drawing/2014/main" id="{E6C088B9-3F7D-4CC3-A75F-5AA49A34B009}"/>
                      </a:ext>
                    </a:extLst>
                  </p:cNvPr>
                  <p:cNvSpPr/>
                  <p:nvPr/>
                </p:nvSpPr>
                <p:spPr>
                  <a:xfrm>
                    <a:off x="7191730" y="3248504"/>
                    <a:ext cx="779814" cy="186916"/>
                  </a:xfrm>
                  <a:custGeom>
                    <a:avLst/>
                    <a:gdLst>
                      <a:gd name="connsiteX0" fmla="*/ 1233 w 779814"/>
                      <a:gd name="connsiteY0" fmla="*/ 186846 h 186916"/>
                      <a:gd name="connsiteX1" fmla="*/ 296508 w 779814"/>
                      <a:gd name="connsiteY1" fmla="*/ 128109 h 186916"/>
                      <a:gd name="connsiteX2" fmla="*/ 575908 w 779814"/>
                      <a:gd name="connsiteY2" fmla="*/ 34446 h 186916"/>
                      <a:gd name="connsiteX3" fmla="*/ 774345 w 779814"/>
                      <a:gd name="connsiteY3" fmla="*/ 2696 h 186916"/>
                      <a:gd name="connsiteX4" fmla="*/ 356833 w 779814"/>
                      <a:gd name="connsiteY4" fmla="*/ 96359 h 186916"/>
                      <a:gd name="connsiteX5" fmla="*/ 347308 w 779814"/>
                      <a:gd name="connsiteY5" fmla="*/ 132871 h 186916"/>
                      <a:gd name="connsiteX6" fmla="*/ 198083 w 779814"/>
                      <a:gd name="connsiteY6" fmla="*/ 116996 h 186916"/>
                      <a:gd name="connsiteX7" fmla="*/ 1233 w 779814"/>
                      <a:gd name="connsiteY7" fmla="*/ 186846 h 18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9814" h="186916">
                        <a:moveTo>
                          <a:pt x="1233" y="186846"/>
                        </a:moveTo>
                        <a:cubicBezTo>
                          <a:pt x="17637" y="188698"/>
                          <a:pt x="200729" y="153509"/>
                          <a:pt x="296508" y="128109"/>
                        </a:cubicBezTo>
                        <a:cubicBezTo>
                          <a:pt x="392287" y="102709"/>
                          <a:pt x="496269" y="55348"/>
                          <a:pt x="575908" y="34446"/>
                        </a:cubicBezTo>
                        <a:cubicBezTo>
                          <a:pt x="655548" y="13544"/>
                          <a:pt x="810858" y="-7623"/>
                          <a:pt x="774345" y="2696"/>
                        </a:cubicBezTo>
                        <a:cubicBezTo>
                          <a:pt x="737832" y="13015"/>
                          <a:pt x="428006" y="74663"/>
                          <a:pt x="356833" y="96359"/>
                        </a:cubicBezTo>
                        <a:cubicBezTo>
                          <a:pt x="285660" y="118055"/>
                          <a:pt x="373766" y="129432"/>
                          <a:pt x="347308" y="132871"/>
                        </a:cubicBezTo>
                        <a:cubicBezTo>
                          <a:pt x="320850" y="136310"/>
                          <a:pt x="259731" y="109588"/>
                          <a:pt x="198083" y="116996"/>
                        </a:cubicBezTo>
                        <a:cubicBezTo>
                          <a:pt x="136435" y="124404"/>
                          <a:pt x="-15171" y="184994"/>
                          <a:pt x="1233" y="18684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6" name="フリーフォーム: 図形 1225">
                    <a:extLst>
                      <a:ext uri="{FF2B5EF4-FFF2-40B4-BE49-F238E27FC236}">
                        <a16:creationId xmlns:a16="http://schemas.microsoft.com/office/drawing/2014/main" id="{46896F48-09A2-4473-A234-32E17FF1C846}"/>
                      </a:ext>
                    </a:extLst>
                  </p:cNvPr>
                  <p:cNvSpPr/>
                  <p:nvPr/>
                </p:nvSpPr>
                <p:spPr>
                  <a:xfrm>
                    <a:off x="7246723" y="3254276"/>
                    <a:ext cx="776270" cy="266838"/>
                  </a:xfrm>
                  <a:custGeom>
                    <a:avLst/>
                    <a:gdLst>
                      <a:gd name="connsiteX0" fmla="*/ 215 w 776270"/>
                      <a:gd name="connsiteY0" fmla="*/ 266799 h 266838"/>
                      <a:gd name="connsiteX1" fmla="*/ 243102 w 776270"/>
                      <a:gd name="connsiteY1" fmla="*/ 212824 h 266838"/>
                      <a:gd name="connsiteX2" fmla="*/ 346290 w 776270"/>
                      <a:gd name="connsiteY2" fmla="*/ 181074 h 266838"/>
                      <a:gd name="connsiteX3" fmla="*/ 746340 w 776270"/>
                      <a:gd name="connsiteY3" fmla="*/ 103287 h 266838"/>
                      <a:gd name="connsiteX4" fmla="*/ 744752 w 776270"/>
                      <a:gd name="connsiteY4" fmla="*/ 99 h 266838"/>
                      <a:gd name="connsiteX5" fmla="*/ 724115 w 776270"/>
                      <a:gd name="connsiteY5" fmla="*/ 85824 h 266838"/>
                      <a:gd name="connsiteX6" fmla="*/ 292315 w 776270"/>
                      <a:gd name="connsiteY6" fmla="*/ 162024 h 266838"/>
                      <a:gd name="connsiteX7" fmla="*/ 201827 w 776270"/>
                      <a:gd name="connsiteY7" fmla="*/ 220762 h 266838"/>
                      <a:gd name="connsiteX8" fmla="*/ 215 w 776270"/>
                      <a:gd name="connsiteY8" fmla="*/ 266799 h 266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76270" h="266838">
                        <a:moveTo>
                          <a:pt x="215" y="266799"/>
                        </a:moveTo>
                        <a:cubicBezTo>
                          <a:pt x="7094" y="265476"/>
                          <a:pt x="185423" y="227111"/>
                          <a:pt x="243102" y="212824"/>
                        </a:cubicBezTo>
                        <a:cubicBezTo>
                          <a:pt x="300781" y="198537"/>
                          <a:pt x="262417" y="199330"/>
                          <a:pt x="346290" y="181074"/>
                        </a:cubicBezTo>
                        <a:cubicBezTo>
                          <a:pt x="430163" y="162818"/>
                          <a:pt x="679930" y="133449"/>
                          <a:pt x="746340" y="103287"/>
                        </a:cubicBezTo>
                        <a:cubicBezTo>
                          <a:pt x="812750" y="73125"/>
                          <a:pt x="748456" y="3009"/>
                          <a:pt x="744752" y="99"/>
                        </a:cubicBezTo>
                        <a:cubicBezTo>
                          <a:pt x="741048" y="-2812"/>
                          <a:pt x="799521" y="58836"/>
                          <a:pt x="724115" y="85824"/>
                        </a:cubicBezTo>
                        <a:cubicBezTo>
                          <a:pt x="648709" y="112811"/>
                          <a:pt x="379363" y="139534"/>
                          <a:pt x="292315" y="162024"/>
                        </a:cubicBezTo>
                        <a:cubicBezTo>
                          <a:pt x="205267" y="184514"/>
                          <a:pt x="250775" y="205416"/>
                          <a:pt x="201827" y="220762"/>
                        </a:cubicBezTo>
                        <a:cubicBezTo>
                          <a:pt x="152879" y="236108"/>
                          <a:pt x="-6664" y="268122"/>
                          <a:pt x="215" y="26679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7" name="フリーフォーム: 図形 1226">
                    <a:extLst>
                      <a:ext uri="{FF2B5EF4-FFF2-40B4-BE49-F238E27FC236}">
                        <a16:creationId xmlns:a16="http://schemas.microsoft.com/office/drawing/2014/main" id="{8E3185F4-C1D4-4579-AF1D-7BFD41734C84}"/>
                      </a:ext>
                    </a:extLst>
                  </p:cNvPr>
                  <p:cNvSpPr/>
                  <p:nvPr/>
                </p:nvSpPr>
                <p:spPr>
                  <a:xfrm>
                    <a:off x="7272490" y="3439997"/>
                    <a:ext cx="249711" cy="68341"/>
                  </a:xfrm>
                  <a:custGeom>
                    <a:avLst/>
                    <a:gdLst>
                      <a:gd name="connsiteX0" fmla="*/ 3023 w 249711"/>
                      <a:gd name="connsiteY0" fmla="*/ 50916 h 68341"/>
                      <a:gd name="connsiteX1" fmla="*/ 71285 w 249711"/>
                      <a:gd name="connsiteY1" fmla="*/ 49328 h 68341"/>
                      <a:gd name="connsiteX2" fmla="*/ 247498 w 249711"/>
                      <a:gd name="connsiteY2" fmla="*/ 116 h 68341"/>
                      <a:gd name="connsiteX3" fmla="*/ 160185 w 249711"/>
                      <a:gd name="connsiteY3" fmla="*/ 65203 h 68341"/>
                      <a:gd name="connsiteX4" fmla="*/ 3023 w 249711"/>
                      <a:gd name="connsiteY4" fmla="*/ 50916 h 68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711" h="68341">
                        <a:moveTo>
                          <a:pt x="3023" y="50916"/>
                        </a:moveTo>
                        <a:cubicBezTo>
                          <a:pt x="-11794" y="48270"/>
                          <a:pt x="30539" y="57795"/>
                          <a:pt x="71285" y="49328"/>
                        </a:cubicBezTo>
                        <a:cubicBezTo>
                          <a:pt x="112031" y="40861"/>
                          <a:pt x="232681" y="-2530"/>
                          <a:pt x="247498" y="116"/>
                        </a:cubicBezTo>
                        <a:cubicBezTo>
                          <a:pt x="262315" y="2762"/>
                          <a:pt x="199343" y="53826"/>
                          <a:pt x="160185" y="65203"/>
                        </a:cubicBezTo>
                        <a:cubicBezTo>
                          <a:pt x="121027" y="76580"/>
                          <a:pt x="17840" y="53562"/>
                          <a:pt x="3023" y="5091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8" name="フリーフォーム: 図形 1227">
                    <a:extLst>
                      <a:ext uri="{FF2B5EF4-FFF2-40B4-BE49-F238E27FC236}">
                        <a16:creationId xmlns:a16="http://schemas.microsoft.com/office/drawing/2014/main" id="{DEEF3E10-E0CE-46DB-A1ED-033B98E423CB}"/>
                      </a:ext>
                    </a:extLst>
                  </p:cNvPr>
                  <p:cNvSpPr/>
                  <p:nvPr/>
                </p:nvSpPr>
                <p:spPr>
                  <a:xfrm>
                    <a:off x="7452752" y="3462109"/>
                    <a:ext cx="595888" cy="103459"/>
                  </a:xfrm>
                  <a:custGeom>
                    <a:avLst/>
                    <a:gdLst>
                      <a:gd name="connsiteX0" fmla="*/ 2148 w 595888"/>
                      <a:gd name="connsiteY0" fmla="*/ 60554 h 103459"/>
                      <a:gd name="connsiteX1" fmla="*/ 122798 w 595888"/>
                      <a:gd name="connsiteY1" fmla="*/ 103416 h 103459"/>
                      <a:gd name="connsiteX2" fmla="*/ 270436 w 595888"/>
                      <a:gd name="connsiteY2" fmla="*/ 51029 h 103459"/>
                      <a:gd name="connsiteX3" fmla="*/ 411723 w 595888"/>
                      <a:gd name="connsiteY3" fmla="*/ 65316 h 103459"/>
                      <a:gd name="connsiteX4" fmla="*/ 481573 w 595888"/>
                      <a:gd name="connsiteY4" fmla="*/ 55791 h 103459"/>
                      <a:gd name="connsiteX5" fmla="*/ 595873 w 595888"/>
                      <a:gd name="connsiteY5" fmla="*/ 229 h 103459"/>
                      <a:gd name="connsiteX6" fmla="*/ 473636 w 595888"/>
                      <a:gd name="connsiteY6" fmla="*/ 79604 h 103459"/>
                      <a:gd name="connsiteX7" fmla="*/ 227573 w 595888"/>
                      <a:gd name="connsiteY7" fmla="*/ 89129 h 103459"/>
                      <a:gd name="connsiteX8" fmla="*/ 2148 w 595888"/>
                      <a:gd name="connsiteY8" fmla="*/ 60554 h 103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5888" h="103459">
                        <a:moveTo>
                          <a:pt x="2148" y="60554"/>
                        </a:moveTo>
                        <a:cubicBezTo>
                          <a:pt x="-15314" y="62935"/>
                          <a:pt x="78083" y="105003"/>
                          <a:pt x="122798" y="103416"/>
                        </a:cubicBezTo>
                        <a:cubicBezTo>
                          <a:pt x="167513" y="101829"/>
                          <a:pt x="222282" y="57379"/>
                          <a:pt x="270436" y="51029"/>
                        </a:cubicBezTo>
                        <a:cubicBezTo>
                          <a:pt x="318590" y="44679"/>
                          <a:pt x="376534" y="64522"/>
                          <a:pt x="411723" y="65316"/>
                        </a:cubicBezTo>
                        <a:cubicBezTo>
                          <a:pt x="446912" y="66110"/>
                          <a:pt x="450881" y="66639"/>
                          <a:pt x="481573" y="55791"/>
                        </a:cubicBezTo>
                        <a:cubicBezTo>
                          <a:pt x="512265" y="44943"/>
                          <a:pt x="597196" y="-3740"/>
                          <a:pt x="595873" y="229"/>
                        </a:cubicBezTo>
                        <a:cubicBezTo>
                          <a:pt x="594550" y="4198"/>
                          <a:pt x="535019" y="64787"/>
                          <a:pt x="473636" y="79604"/>
                        </a:cubicBezTo>
                        <a:cubicBezTo>
                          <a:pt x="412253" y="94421"/>
                          <a:pt x="308271" y="88865"/>
                          <a:pt x="227573" y="89129"/>
                        </a:cubicBezTo>
                        <a:cubicBezTo>
                          <a:pt x="146875" y="89394"/>
                          <a:pt x="19610" y="58173"/>
                          <a:pt x="2148" y="605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9" name="フリーフォーム: 図形 1228">
                    <a:extLst>
                      <a:ext uri="{FF2B5EF4-FFF2-40B4-BE49-F238E27FC236}">
                        <a16:creationId xmlns:a16="http://schemas.microsoft.com/office/drawing/2014/main" id="{DD023B95-3249-4E25-82F0-03DA5249BCEF}"/>
                      </a:ext>
                    </a:extLst>
                  </p:cNvPr>
                  <p:cNvSpPr/>
                  <p:nvPr/>
                </p:nvSpPr>
                <p:spPr>
                  <a:xfrm>
                    <a:off x="7462799" y="3489322"/>
                    <a:ext cx="636279" cy="151934"/>
                  </a:xfrm>
                  <a:custGeom>
                    <a:avLst/>
                    <a:gdLst>
                      <a:gd name="connsiteX0" fmla="*/ 1626 w 636279"/>
                      <a:gd name="connsiteY0" fmla="*/ 22228 h 151934"/>
                      <a:gd name="connsiteX1" fmla="*/ 20676 w 636279"/>
                      <a:gd name="connsiteY1" fmla="*/ 133353 h 151934"/>
                      <a:gd name="connsiteX2" fmla="*/ 12739 w 636279"/>
                      <a:gd name="connsiteY2" fmla="*/ 150816 h 151934"/>
                      <a:gd name="connsiteX3" fmla="*/ 160376 w 636279"/>
                      <a:gd name="connsiteY3" fmla="*/ 144466 h 151934"/>
                      <a:gd name="connsiteX4" fmla="*/ 277851 w 636279"/>
                      <a:gd name="connsiteY4" fmla="*/ 98428 h 151934"/>
                      <a:gd name="connsiteX5" fmla="*/ 485814 w 636279"/>
                      <a:gd name="connsiteY5" fmla="*/ 111128 h 151934"/>
                      <a:gd name="connsiteX6" fmla="*/ 627101 w 636279"/>
                      <a:gd name="connsiteY6" fmla="*/ 120653 h 151934"/>
                      <a:gd name="connsiteX7" fmla="*/ 617576 w 636279"/>
                      <a:gd name="connsiteY7" fmla="*/ 82553 h 151934"/>
                      <a:gd name="connsiteX8" fmla="*/ 577889 w 636279"/>
                      <a:gd name="connsiteY8" fmla="*/ 3 h 151934"/>
                      <a:gd name="connsiteX9" fmla="*/ 584239 w 636279"/>
                      <a:gd name="connsiteY9" fmla="*/ 85728 h 151934"/>
                      <a:gd name="connsiteX10" fmla="*/ 169901 w 636279"/>
                      <a:gd name="connsiteY10" fmla="*/ 100016 h 151934"/>
                      <a:gd name="connsiteX11" fmla="*/ 69889 w 636279"/>
                      <a:gd name="connsiteY11" fmla="*/ 138116 h 151934"/>
                      <a:gd name="connsiteX12" fmla="*/ 1626 w 636279"/>
                      <a:gd name="connsiteY12" fmla="*/ 22228 h 15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6279" h="151934">
                        <a:moveTo>
                          <a:pt x="1626" y="22228"/>
                        </a:moveTo>
                        <a:cubicBezTo>
                          <a:pt x="-6576" y="21434"/>
                          <a:pt x="18824" y="111922"/>
                          <a:pt x="20676" y="133353"/>
                        </a:cubicBezTo>
                        <a:cubicBezTo>
                          <a:pt x="22528" y="154784"/>
                          <a:pt x="-10544" y="148964"/>
                          <a:pt x="12739" y="150816"/>
                        </a:cubicBezTo>
                        <a:cubicBezTo>
                          <a:pt x="36022" y="152668"/>
                          <a:pt x="116191" y="153197"/>
                          <a:pt x="160376" y="144466"/>
                        </a:cubicBezTo>
                        <a:cubicBezTo>
                          <a:pt x="204561" y="135735"/>
                          <a:pt x="223611" y="103984"/>
                          <a:pt x="277851" y="98428"/>
                        </a:cubicBezTo>
                        <a:cubicBezTo>
                          <a:pt x="332091" y="92872"/>
                          <a:pt x="485814" y="111128"/>
                          <a:pt x="485814" y="111128"/>
                        </a:cubicBezTo>
                        <a:cubicBezTo>
                          <a:pt x="544022" y="114832"/>
                          <a:pt x="605141" y="125416"/>
                          <a:pt x="627101" y="120653"/>
                        </a:cubicBezTo>
                        <a:cubicBezTo>
                          <a:pt x="649061" y="115891"/>
                          <a:pt x="625778" y="102661"/>
                          <a:pt x="617576" y="82553"/>
                        </a:cubicBezTo>
                        <a:cubicBezTo>
                          <a:pt x="609374" y="62445"/>
                          <a:pt x="583445" y="-526"/>
                          <a:pt x="577889" y="3"/>
                        </a:cubicBezTo>
                        <a:cubicBezTo>
                          <a:pt x="572333" y="532"/>
                          <a:pt x="652237" y="69059"/>
                          <a:pt x="584239" y="85728"/>
                        </a:cubicBezTo>
                        <a:cubicBezTo>
                          <a:pt x="516241" y="102397"/>
                          <a:pt x="255626" y="91285"/>
                          <a:pt x="169901" y="100016"/>
                        </a:cubicBezTo>
                        <a:cubicBezTo>
                          <a:pt x="84176" y="108747"/>
                          <a:pt x="97141" y="146583"/>
                          <a:pt x="69889" y="138116"/>
                        </a:cubicBezTo>
                        <a:cubicBezTo>
                          <a:pt x="42637" y="129649"/>
                          <a:pt x="9828" y="23022"/>
                          <a:pt x="1626" y="2222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0" name="フリーフォーム: 図形 1229">
                    <a:extLst>
                      <a:ext uri="{FF2B5EF4-FFF2-40B4-BE49-F238E27FC236}">
                        <a16:creationId xmlns:a16="http://schemas.microsoft.com/office/drawing/2014/main" id="{A86151E3-EA94-4BE7-8F08-2707FD1FC596}"/>
                      </a:ext>
                    </a:extLst>
                  </p:cNvPr>
                  <p:cNvSpPr/>
                  <p:nvPr/>
                </p:nvSpPr>
                <p:spPr>
                  <a:xfrm>
                    <a:off x="7496425" y="3611715"/>
                    <a:ext cx="615249" cy="244199"/>
                  </a:xfrm>
                  <a:custGeom>
                    <a:avLst/>
                    <a:gdLst>
                      <a:gd name="connsiteX0" fmla="*/ 2925 w 615249"/>
                      <a:gd name="connsiteY0" fmla="*/ 53823 h 244199"/>
                      <a:gd name="connsiteX1" fmla="*/ 228350 w 615249"/>
                      <a:gd name="connsiteY1" fmla="*/ 22073 h 244199"/>
                      <a:gd name="connsiteX2" fmla="*/ 339475 w 615249"/>
                      <a:gd name="connsiteY2" fmla="*/ 4610 h 244199"/>
                      <a:gd name="connsiteX3" fmla="*/ 599825 w 615249"/>
                      <a:gd name="connsiteY3" fmla="*/ 109385 h 244199"/>
                      <a:gd name="connsiteX4" fmla="*/ 583950 w 615249"/>
                      <a:gd name="connsiteY4" fmla="*/ 242735 h 244199"/>
                      <a:gd name="connsiteX5" fmla="*/ 574425 w 615249"/>
                      <a:gd name="connsiteY5" fmla="*/ 176060 h 244199"/>
                      <a:gd name="connsiteX6" fmla="*/ 552200 w 615249"/>
                      <a:gd name="connsiteY6" fmla="*/ 106210 h 244199"/>
                      <a:gd name="connsiteX7" fmla="*/ 293438 w 615249"/>
                      <a:gd name="connsiteY7" fmla="*/ 25248 h 244199"/>
                      <a:gd name="connsiteX8" fmla="*/ 115638 w 615249"/>
                      <a:gd name="connsiteY8" fmla="*/ 44298 h 244199"/>
                      <a:gd name="connsiteX9" fmla="*/ 2925 w 615249"/>
                      <a:gd name="connsiteY9" fmla="*/ 53823 h 244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5249" h="244199">
                        <a:moveTo>
                          <a:pt x="2925" y="53823"/>
                        </a:moveTo>
                        <a:cubicBezTo>
                          <a:pt x="21710" y="50119"/>
                          <a:pt x="172258" y="30275"/>
                          <a:pt x="228350" y="22073"/>
                        </a:cubicBezTo>
                        <a:cubicBezTo>
                          <a:pt x="284442" y="13871"/>
                          <a:pt x="277563" y="-9942"/>
                          <a:pt x="339475" y="4610"/>
                        </a:cubicBezTo>
                        <a:cubicBezTo>
                          <a:pt x="401387" y="19162"/>
                          <a:pt x="559079" y="69697"/>
                          <a:pt x="599825" y="109385"/>
                        </a:cubicBezTo>
                        <a:cubicBezTo>
                          <a:pt x="640571" y="149073"/>
                          <a:pt x="588183" y="231623"/>
                          <a:pt x="583950" y="242735"/>
                        </a:cubicBezTo>
                        <a:cubicBezTo>
                          <a:pt x="579717" y="253848"/>
                          <a:pt x="579717" y="198814"/>
                          <a:pt x="574425" y="176060"/>
                        </a:cubicBezTo>
                        <a:cubicBezTo>
                          <a:pt x="569133" y="153306"/>
                          <a:pt x="599031" y="131345"/>
                          <a:pt x="552200" y="106210"/>
                        </a:cubicBezTo>
                        <a:cubicBezTo>
                          <a:pt x="505369" y="81075"/>
                          <a:pt x="366198" y="35567"/>
                          <a:pt x="293438" y="25248"/>
                        </a:cubicBezTo>
                        <a:cubicBezTo>
                          <a:pt x="220678" y="14929"/>
                          <a:pt x="171465" y="40594"/>
                          <a:pt x="115638" y="44298"/>
                        </a:cubicBezTo>
                        <a:cubicBezTo>
                          <a:pt x="59811" y="48002"/>
                          <a:pt x="-15860" y="57527"/>
                          <a:pt x="2925" y="538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1" name="フリーフォーム: 図形 1230">
                    <a:extLst>
                      <a:ext uri="{FF2B5EF4-FFF2-40B4-BE49-F238E27FC236}">
                        <a16:creationId xmlns:a16="http://schemas.microsoft.com/office/drawing/2014/main" id="{CB8B7CE8-6E97-458C-8680-DCC5C0E7988C}"/>
                      </a:ext>
                    </a:extLst>
                  </p:cNvPr>
                  <p:cNvSpPr/>
                  <p:nvPr/>
                </p:nvSpPr>
                <p:spPr>
                  <a:xfrm>
                    <a:off x="7509256" y="3658005"/>
                    <a:ext cx="574072" cy="175683"/>
                  </a:xfrm>
                  <a:custGeom>
                    <a:avLst/>
                    <a:gdLst>
                      <a:gd name="connsiteX0" fmla="*/ 5969 w 574072"/>
                      <a:gd name="connsiteY0" fmla="*/ 4358 h 175683"/>
                      <a:gd name="connsiteX1" fmla="*/ 212344 w 574072"/>
                      <a:gd name="connsiteY1" fmla="*/ 28170 h 175683"/>
                      <a:gd name="connsiteX2" fmla="*/ 553657 w 574072"/>
                      <a:gd name="connsiteY2" fmla="*/ 172633 h 175683"/>
                      <a:gd name="connsiteX3" fmla="*/ 525082 w 574072"/>
                      <a:gd name="connsiteY3" fmla="*/ 123420 h 175683"/>
                      <a:gd name="connsiteX4" fmla="*/ 440944 w 574072"/>
                      <a:gd name="connsiteY4" fmla="*/ 85320 h 175683"/>
                      <a:gd name="connsiteX5" fmla="*/ 5969 w 574072"/>
                      <a:gd name="connsiteY5" fmla="*/ 4358 h 17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072" h="175683">
                        <a:moveTo>
                          <a:pt x="5969" y="4358"/>
                        </a:moveTo>
                        <a:cubicBezTo>
                          <a:pt x="-32131" y="-5167"/>
                          <a:pt x="121063" y="124"/>
                          <a:pt x="212344" y="28170"/>
                        </a:cubicBezTo>
                        <a:cubicBezTo>
                          <a:pt x="303625" y="56216"/>
                          <a:pt x="501534" y="156758"/>
                          <a:pt x="553657" y="172633"/>
                        </a:cubicBezTo>
                        <a:cubicBezTo>
                          <a:pt x="605780" y="188508"/>
                          <a:pt x="543867" y="137972"/>
                          <a:pt x="525082" y="123420"/>
                        </a:cubicBezTo>
                        <a:cubicBezTo>
                          <a:pt x="506297" y="108868"/>
                          <a:pt x="527198" y="102782"/>
                          <a:pt x="440944" y="85320"/>
                        </a:cubicBezTo>
                        <a:cubicBezTo>
                          <a:pt x="354690" y="67858"/>
                          <a:pt x="44069" y="13883"/>
                          <a:pt x="5969" y="435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2" name="フリーフォーム: 図形 1231">
                    <a:extLst>
                      <a:ext uri="{FF2B5EF4-FFF2-40B4-BE49-F238E27FC236}">
                        <a16:creationId xmlns:a16="http://schemas.microsoft.com/office/drawing/2014/main" id="{E0AEE952-5653-42A9-82F5-1515510128F1}"/>
                      </a:ext>
                    </a:extLst>
                  </p:cNvPr>
                  <p:cNvSpPr/>
                  <p:nvPr/>
                </p:nvSpPr>
                <p:spPr>
                  <a:xfrm>
                    <a:off x="6398653" y="2898086"/>
                    <a:ext cx="522904" cy="332563"/>
                  </a:xfrm>
                  <a:custGeom>
                    <a:avLst/>
                    <a:gdLst>
                      <a:gd name="connsiteX0" fmla="*/ 21197 w 522904"/>
                      <a:gd name="connsiteY0" fmla="*/ 3864 h 332563"/>
                      <a:gd name="connsiteX1" fmla="*/ 71997 w 522904"/>
                      <a:gd name="connsiteY1" fmla="*/ 16564 h 332563"/>
                      <a:gd name="connsiteX2" fmla="*/ 325997 w 522904"/>
                      <a:gd name="connsiteY2" fmla="*/ 29264 h 332563"/>
                      <a:gd name="connsiteX3" fmla="*/ 387380 w 522904"/>
                      <a:gd name="connsiteY3" fmla="*/ 80064 h 332563"/>
                      <a:gd name="connsiteX4" fmla="*/ 501680 w 522904"/>
                      <a:gd name="connsiteY4" fmla="*/ 217647 h 332563"/>
                      <a:gd name="connsiteX5" fmla="*/ 508030 w 522904"/>
                      <a:gd name="connsiteY5" fmla="*/ 331947 h 332563"/>
                      <a:gd name="connsiteX6" fmla="*/ 514380 w 522904"/>
                      <a:gd name="connsiteY6" fmla="*/ 166847 h 332563"/>
                      <a:gd name="connsiteX7" fmla="*/ 378914 w 522904"/>
                      <a:gd name="connsiteY7" fmla="*/ 90647 h 332563"/>
                      <a:gd name="connsiteX8" fmla="*/ 21197 w 522904"/>
                      <a:gd name="connsiteY8" fmla="*/ 3864 h 332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904" h="332563">
                        <a:moveTo>
                          <a:pt x="21197" y="3864"/>
                        </a:moveTo>
                        <a:cubicBezTo>
                          <a:pt x="-29956" y="-8483"/>
                          <a:pt x="21197" y="12331"/>
                          <a:pt x="71997" y="16564"/>
                        </a:cubicBezTo>
                        <a:cubicBezTo>
                          <a:pt x="122797" y="20797"/>
                          <a:pt x="273433" y="18681"/>
                          <a:pt x="325997" y="29264"/>
                        </a:cubicBezTo>
                        <a:cubicBezTo>
                          <a:pt x="378561" y="39847"/>
                          <a:pt x="358100" y="48667"/>
                          <a:pt x="387380" y="80064"/>
                        </a:cubicBezTo>
                        <a:cubicBezTo>
                          <a:pt x="416660" y="111461"/>
                          <a:pt x="481572" y="175667"/>
                          <a:pt x="501680" y="217647"/>
                        </a:cubicBezTo>
                        <a:cubicBezTo>
                          <a:pt x="521788" y="259627"/>
                          <a:pt x="505913" y="340414"/>
                          <a:pt x="508030" y="331947"/>
                        </a:cubicBezTo>
                        <a:cubicBezTo>
                          <a:pt x="510147" y="323480"/>
                          <a:pt x="535899" y="207064"/>
                          <a:pt x="514380" y="166847"/>
                        </a:cubicBezTo>
                        <a:cubicBezTo>
                          <a:pt x="492861" y="126630"/>
                          <a:pt x="458642" y="117458"/>
                          <a:pt x="378914" y="90647"/>
                        </a:cubicBezTo>
                        <a:cubicBezTo>
                          <a:pt x="299186" y="63836"/>
                          <a:pt x="72350" y="16211"/>
                          <a:pt x="21197" y="386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3" name="フリーフォーム: 図形 1232">
                    <a:extLst>
                      <a:ext uri="{FF2B5EF4-FFF2-40B4-BE49-F238E27FC236}">
                        <a16:creationId xmlns:a16="http://schemas.microsoft.com/office/drawing/2014/main" id="{5F1FFF4D-5897-4A8A-BD66-445DBEDFF385}"/>
                      </a:ext>
                    </a:extLst>
                  </p:cNvPr>
                  <p:cNvSpPr/>
                  <p:nvPr/>
                </p:nvSpPr>
                <p:spPr>
                  <a:xfrm>
                    <a:off x="6337769" y="3678574"/>
                    <a:ext cx="372303" cy="374982"/>
                  </a:xfrm>
                  <a:custGeom>
                    <a:avLst/>
                    <a:gdLst>
                      <a:gd name="connsiteX0" fmla="*/ 141348 w 372303"/>
                      <a:gd name="connsiteY0" fmla="*/ 2309 h 374982"/>
                      <a:gd name="connsiteX1" fmla="*/ 321264 w 372303"/>
                      <a:gd name="connsiteY1" fmla="*/ 10776 h 374982"/>
                      <a:gd name="connsiteX2" fmla="*/ 348781 w 372303"/>
                      <a:gd name="connsiteY2" fmla="*/ 48876 h 374982"/>
                      <a:gd name="connsiteX3" fmla="*/ 372064 w 372303"/>
                      <a:gd name="connsiteY3" fmla="*/ 281709 h 374982"/>
                      <a:gd name="connsiteX4" fmla="*/ 333964 w 372303"/>
                      <a:gd name="connsiteY4" fmla="*/ 340976 h 374982"/>
                      <a:gd name="connsiteX5" fmla="*/ 187914 w 372303"/>
                      <a:gd name="connsiteY5" fmla="*/ 370609 h 374982"/>
                      <a:gd name="connsiteX6" fmla="*/ 56681 w 372303"/>
                      <a:gd name="connsiteY6" fmla="*/ 368493 h 374982"/>
                      <a:gd name="connsiteX7" fmla="*/ 1648 w 372303"/>
                      <a:gd name="connsiteY7" fmla="*/ 311343 h 374982"/>
                      <a:gd name="connsiteX8" fmla="*/ 113831 w 372303"/>
                      <a:gd name="connsiteY8" fmla="*/ 351559 h 374982"/>
                      <a:gd name="connsiteX9" fmla="*/ 308564 w 372303"/>
                      <a:gd name="connsiteY9" fmla="*/ 334626 h 374982"/>
                      <a:gd name="connsiteX10" fmla="*/ 350898 w 372303"/>
                      <a:gd name="connsiteY10" fmla="*/ 273243 h 374982"/>
                      <a:gd name="connsiteX11" fmla="*/ 331848 w 372303"/>
                      <a:gd name="connsiteY11" fmla="*/ 46759 h 374982"/>
                      <a:gd name="connsiteX12" fmla="*/ 141348 w 372303"/>
                      <a:gd name="connsiteY12" fmla="*/ 2309 h 37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2303" h="374982">
                        <a:moveTo>
                          <a:pt x="141348" y="2309"/>
                        </a:moveTo>
                        <a:cubicBezTo>
                          <a:pt x="139584" y="-3688"/>
                          <a:pt x="286692" y="3015"/>
                          <a:pt x="321264" y="10776"/>
                        </a:cubicBezTo>
                        <a:cubicBezTo>
                          <a:pt x="355836" y="18537"/>
                          <a:pt x="340314" y="3721"/>
                          <a:pt x="348781" y="48876"/>
                        </a:cubicBezTo>
                        <a:cubicBezTo>
                          <a:pt x="357248" y="94032"/>
                          <a:pt x="374534" y="233026"/>
                          <a:pt x="372064" y="281709"/>
                        </a:cubicBezTo>
                        <a:cubicBezTo>
                          <a:pt x="369595" y="330392"/>
                          <a:pt x="364656" y="326159"/>
                          <a:pt x="333964" y="340976"/>
                        </a:cubicBezTo>
                        <a:cubicBezTo>
                          <a:pt x="303272" y="355793"/>
                          <a:pt x="234128" y="366023"/>
                          <a:pt x="187914" y="370609"/>
                        </a:cubicBezTo>
                        <a:cubicBezTo>
                          <a:pt x="141700" y="375195"/>
                          <a:pt x="87725" y="378371"/>
                          <a:pt x="56681" y="368493"/>
                        </a:cubicBezTo>
                        <a:cubicBezTo>
                          <a:pt x="25637" y="358615"/>
                          <a:pt x="-7877" y="314165"/>
                          <a:pt x="1648" y="311343"/>
                        </a:cubicBezTo>
                        <a:cubicBezTo>
                          <a:pt x="11173" y="308521"/>
                          <a:pt x="62678" y="347679"/>
                          <a:pt x="113831" y="351559"/>
                        </a:cubicBezTo>
                        <a:cubicBezTo>
                          <a:pt x="164984" y="355439"/>
                          <a:pt x="269053" y="347679"/>
                          <a:pt x="308564" y="334626"/>
                        </a:cubicBezTo>
                        <a:cubicBezTo>
                          <a:pt x="348075" y="321573"/>
                          <a:pt x="347017" y="321221"/>
                          <a:pt x="350898" y="273243"/>
                        </a:cubicBezTo>
                        <a:cubicBezTo>
                          <a:pt x="354779" y="225265"/>
                          <a:pt x="365715" y="91562"/>
                          <a:pt x="331848" y="46759"/>
                        </a:cubicBezTo>
                        <a:cubicBezTo>
                          <a:pt x="297981" y="1956"/>
                          <a:pt x="143112" y="8306"/>
                          <a:pt x="141348" y="230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4" name="フリーフォーム: 図形 1233">
                    <a:extLst>
                      <a:ext uri="{FF2B5EF4-FFF2-40B4-BE49-F238E27FC236}">
                        <a16:creationId xmlns:a16="http://schemas.microsoft.com/office/drawing/2014/main" id="{D6B74B97-B08D-444A-A8E1-C7C08BEC88E5}"/>
                      </a:ext>
                    </a:extLst>
                  </p:cNvPr>
                  <p:cNvSpPr/>
                  <p:nvPr/>
                </p:nvSpPr>
                <p:spPr>
                  <a:xfrm>
                    <a:off x="6238003" y="3797300"/>
                    <a:ext cx="672914" cy="480643"/>
                  </a:xfrm>
                  <a:custGeom>
                    <a:avLst/>
                    <a:gdLst>
                      <a:gd name="connsiteX0" fmla="*/ 672914 w 672914"/>
                      <a:gd name="connsiteY0" fmla="*/ 0 h 480643"/>
                      <a:gd name="connsiteX1" fmla="*/ 668680 w 672914"/>
                      <a:gd name="connsiteY1" fmla="*/ 234950 h 480643"/>
                      <a:gd name="connsiteX2" fmla="*/ 668680 w 672914"/>
                      <a:gd name="connsiteY2" fmla="*/ 234950 h 480643"/>
                      <a:gd name="connsiteX3" fmla="*/ 596714 w 672914"/>
                      <a:gd name="connsiteY3" fmla="*/ 319617 h 480643"/>
                      <a:gd name="connsiteX4" fmla="*/ 450664 w 672914"/>
                      <a:gd name="connsiteY4" fmla="*/ 469900 h 480643"/>
                      <a:gd name="connsiteX5" fmla="*/ 298264 w 672914"/>
                      <a:gd name="connsiteY5" fmla="*/ 465667 h 480643"/>
                      <a:gd name="connsiteX6" fmla="*/ 143747 w 672914"/>
                      <a:gd name="connsiteY6" fmla="*/ 442383 h 480643"/>
                      <a:gd name="connsiteX7" fmla="*/ 4047 w 672914"/>
                      <a:gd name="connsiteY7" fmla="*/ 336550 h 480643"/>
                      <a:gd name="connsiteX8" fmla="*/ 76014 w 672914"/>
                      <a:gd name="connsiteY8" fmla="*/ 416983 h 480643"/>
                      <a:gd name="connsiteX9" fmla="*/ 450664 w 672914"/>
                      <a:gd name="connsiteY9" fmla="*/ 412750 h 480643"/>
                      <a:gd name="connsiteX10" fmla="*/ 626347 w 672914"/>
                      <a:gd name="connsiteY10" fmla="*/ 209550 h 480643"/>
                      <a:gd name="connsiteX11" fmla="*/ 672914 w 672914"/>
                      <a:gd name="connsiteY11" fmla="*/ 0 h 48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72914" h="480643">
                        <a:moveTo>
                          <a:pt x="672914" y="0"/>
                        </a:moveTo>
                        <a:lnTo>
                          <a:pt x="668680" y="234950"/>
                        </a:lnTo>
                        <a:lnTo>
                          <a:pt x="668680" y="234950"/>
                        </a:lnTo>
                        <a:cubicBezTo>
                          <a:pt x="656686" y="249061"/>
                          <a:pt x="633050" y="280459"/>
                          <a:pt x="596714" y="319617"/>
                        </a:cubicBezTo>
                        <a:cubicBezTo>
                          <a:pt x="560378" y="358775"/>
                          <a:pt x="500406" y="445558"/>
                          <a:pt x="450664" y="469900"/>
                        </a:cubicBezTo>
                        <a:cubicBezTo>
                          <a:pt x="400922" y="494242"/>
                          <a:pt x="349417" y="470253"/>
                          <a:pt x="298264" y="465667"/>
                        </a:cubicBezTo>
                        <a:cubicBezTo>
                          <a:pt x="247111" y="461081"/>
                          <a:pt x="192783" y="463902"/>
                          <a:pt x="143747" y="442383"/>
                        </a:cubicBezTo>
                        <a:cubicBezTo>
                          <a:pt x="94711" y="420864"/>
                          <a:pt x="15336" y="340783"/>
                          <a:pt x="4047" y="336550"/>
                        </a:cubicBezTo>
                        <a:cubicBezTo>
                          <a:pt x="-7242" y="332317"/>
                          <a:pt x="1578" y="404283"/>
                          <a:pt x="76014" y="416983"/>
                        </a:cubicBezTo>
                        <a:cubicBezTo>
                          <a:pt x="150450" y="429683"/>
                          <a:pt x="358942" y="447322"/>
                          <a:pt x="450664" y="412750"/>
                        </a:cubicBezTo>
                        <a:cubicBezTo>
                          <a:pt x="542386" y="378178"/>
                          <a:pt x="588953" y="276225"/>
                          <a:pt x="626347" y="209550"/>
                        </a:cubicBezTo>
                        <a:cubicBezTo>
                          <a:pt x="663741" y="142875"/>
                          <a:pt x="669385" y="77787"/>
                          <a:pt x="67291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5" name="フリーフォーム: 図形 1234">
                    <a:extLst>
                      <a:ext uri="{FF2B5EF4-FFF2-40B4-BE49-F238E27FC236}">
                        <a16:creationId xmlns:a16="http://schemas.microsoft.com/office/drawing/2014/main" id="{2DB011ED-5B76-461C-BE4C-202920F27085}"/>
                      </a:ext>
                    </a:extLst>
                  </p:cNvPr>
                  <p:cNvSpPr/>
                  <p:nvPr/>
                </p:nvSpPr>
                <p:spPr>
                  <a:xfrm>
                    <a:off x="5584398" y="3768885"/>
                    <a:ext cx="422942" cy="429158"/>
                  </a:xfrm>
                  <a:custGeom>
                    <a:avLst/>
                    <a:gdLst>
                      <a:gd name="connsiteX0" fmla="*/ 62869 w 422942"/>
                      <a:gd name="connsiteY0" fmla="*/ 898 h 429158"/>
                      <a:gd name="connsiteX1" fmla="*/ 115785 w 422942"/>
                      <a:gd name="connsiteY1" fmla="*/ 172348 h 429158"/>
                      <a:gd name="connsiteX2" fmla="*/ 39585 w 422942"/>
                      <a:gd name="connsiteY2" fmla="*/ 199865 h 429158"/>
                      <a:gd name="connsiteX3" fmla="*/ 9952 w 422942"/>
                      <a:gd name="connsiteY3" fmla="*/ 199865 h 429158"/>
                      <a:gd name="connsiteX4" fmla="*/ 9952 w 422942"/>
                      <a:gd name="connsiteY4" fmla="*/ 328982 h 429158"/>
                      <a:gd name="connsiteX5" fmla="*/ 14185 w 422942"/>
                      <a:gd name="connsiteY5" fmla="*/ 386132 h 429158"/>
                      <a:gd name="connsiteX6" fmla="*/ 187752 w 422942"/>
                      <a:gd name="connsiteY6" fmla="*/ 409415 h 429158"/>
                      <a:gd name="connsiteX7" fmla="*/ 422702 w 422942"/>
                      <a:gd name="connsiteY7" fmla="*/ 428465 h 429158"/>
                      <a:gd name="connsiteX8" fmla="*/ 227969 w 422942"/>
                      <a:gd name="connsiteY8" fmla="*/ 384015 h 429158"/>
                      <a:gd name="connsiteX9" fmla="*/ 24769 w 422942"/>
                      <a:gd name="connsiteY9" fmla="*/ 348032 h 429158"/>
                      <a:gd name="connsiteX10" fmla="*/ 98852 w 422942"/>
                      <a:gd name="connsiteY10" fmla="*/ 212565 h 429158"/>
                      <a:gd name="connsiteX11" fmla="*/ 151769 w 422942"/>
                      <a:gd name="connsiteY11" fmla="*/ 108848 h 429158"/>
                      <a:gd name="connsiteX12" fmla="*/ 62869 w 422942"/>
                      <a:gd name="connsiteY12" fmla="*/ 898 h 42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22942" h="429158">
                        <a:moveTo>
                          <a:pt x="62869" y="898"/>
                        </a:moveTo>
                        <a:cubicBezTo>
                          <a:pt x="56872" y="11481"/>
                          <a:pt x="119666" y="139187"/>
                          <a:pt x="115785" y="172348"/>
                        </a:cubicBezTo>
                        <a:cubicBezTo>
                          <a:pt x="111904" y="205509"/>
                          <a:pt x="57224" y="195279"/>
                          <a:pt x="39585" y="199865"/>
                        </a:cubicBezTo>
                        <a:cubicBezTo>
                          <a:pt x="21946" y="204451"/>
                          <a:pt x="14891" y="178346"/>
                          <a:pt x="9952" y="199865"/>
                        </a:cubicBezTo>
                        <a:cubicBezTo>
                          <a:pt x="5013" y="221384"/>
                          <a:pt x="9247" y="297938"/>
                          <a:pt x="9952" y="328982"/>
                        </a:cubicBezTo>
                        <a:cubicBezTo>
                          <a:pt x="10657" y="360026"/>
                          <a:pt x="-15448" y="372727"/>
                          <a:pt x="14185" y="386132"/>
                        </a:cubicBezTo>
                        <a:cubicBezTo>
                          <a:pt x="43818" y="399537"/>
                          <a:pt x="119666" y="402360"/>
                          <a:pt x="187752" y="409415"/>
                        </a:cubicBezTo>
                        <a:cubicBezTo>
                          <a:pt x="255838" y="416470"/>
                          <a:pt x="415999" y="432698"/>
                          <a:pt x="422702" y="428465"/>
                        </a:cubicBezTo>
                        <a:cubicBezTo>
                          <a:pt x="429405" y="424232"/>
                          <a:pt x="294291" y="397421"/>
                          <a:pt x="227969" y="384015"/>
                        </a:cubicBezTo>
                        <a:cubicBezTo>
                          <a:pt x="161647" y="370610"/>
                          <a:pt x="46288" y="376607"/>
                          <a:pt x="24769" y="348032"/>
                        </a:cubicBezTo>
                        <a:cubicBezTo>
                          <a:pt x="3250" y="319457"/>
                          <a:pt x="77685" y="252429"/>
                          <a:pt x="98852" y="212565"/>
                        </a:cubicBezTo>
                        <a:cubicBezTo>
                          <a:pt x="120019" y="172701"/>
                          <a:pt x="157766" y="141656"/>
                          <a:pt x="151769" y="108848"/>
                        </a:cubicBezTo>
                        <a:cubicBezTo>
                          <a:pt x="145772" y="76040"/>
                          <a:pt x="68866" y="-9685"/>
                          <a:pt x="62869" y="8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6" name="フリーフォーム: 図形 1235">
                    <a:extLst>
                      <a:ext uri="{FF2B5EF4-FFF2-40B4-BE49-F238E27FC236}">
                        <a16:creationId xmlns:a16="http://schemas.microsoft.com/office/drawing/2014/main" id="{DB118738-79AF-49F4-A590-70776D61D754}"/>
                      </a:ext>
                    </a:extLst>
                  </p:cNvPr>
                  <p:cNvSpPr/>
                  <p:nvPr/>
                </p:nvSpPr>
                <p:spPr>
                  <a:xfrm>
                    <a:off x="5156719" y="2080020"/>
                    <a:ext cx="479559" cy="955990"/>
                  </a:xfrm>
                  <a:custGeom>
                    <a:avLst/>
                    <a:gdLst>
                      <a:gd name="connsiteX0" fmla="*/ 179398 w 479559"/>
                      <a:gd name="connsiteY0" fmla="*/ 9130 h 955990"/>
                      <a:gd name="connsiteX1" fmla="*/ 145531 w 479559"/>
                      <a:gd name="connsiteY1" fmla="*/ 121313 h 955990"/>
                      <a:gd name="connsiteX2" fmla="*/ 92614 w 479559"/>
                      <a:gd name="connsiteY2" fmla="*/ 483263 h 955990"/>
                      <a:gd name="connsiteX3" fmla="*/ 477848 w 479559"/>
                      <a:gd name="connsiteY3" fmla="*/ 546763 h 955990"/>
                      <a:gd name="connsiteX4" fmla="*/ 230198 w 479559"/>
                      <a:gd name="connsiteY4" fmla="*/ 648363 h 955990"/>
                      <a:gd name="connsiteX5" fmla="*/ 139181 w 479559"/>
                      <a:gd name="connsiteY5" fmla="*/ 955280 h 955990"/>
                      <a:gd name="connsiteX6" fmla="*/ 236548 w 479559"/>
                      <a:gd name="connsiteY6" fmla="*/ 553113 h 955990"/>
                      <a:gd name="connsiteX7" fmla="*/ 5831 w 479559"/>
                      <a:gd name="connsiteY7" fmla="*/ 512897 h 955990"/>
                      <a:gd name="connsiteX8" fmla="*/ 77798 w 479559"/>
                      <a:gd name="connsiteY8" fmla="*/ 326630 h 955990"/>
                      <a:gd name="connsiteX9" fmla="*/ 179398 w 479559"/>
                      <a:gd name="connsiteY9" fmla="*/ 9130 h 955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79559" h="955990">
                        <a:moveTo>
                          <a:pt x="179398" y="9130"/>
                        </a:moveTo>
                        <a:cubicBezTo>
                          <a:pt x="190687" y="-25090"/>
                          <a:pt x="159995" y="42291"/>
                          <a:pt x="145531" y="121313"/>
                        </a:cubicBezTo>
                        <a:cubicBezTo>
                          <a:pt x="131067" y="200335"/>
                          <a:pt x="37228" y="412355"/>
                          <a:pt x="92614" y="483263"/>
                        </a:cubicBezTo>
                        <a:cubicBezTo>
                          <a:pt x="148000" y="554171"/>
                          <a:pt x="454917" y="519246"/>
                          <a:pt x="477848" y="546763"/>
                        </a:cubicBezTo>
                        <a:cubicBezTo>
                          <a:pt x="500779" y="574280"/>
                          <a:pt x="286643" y="580277"/>
                          <a:pt x="230198" y="648363"/>
                        </a:cubicBezTo>
                        <a:cubicBezTo>
                          <a:pt x="173753" y="716449"/>
                          <a:pt x="138123" y="971155"/>
                          <a:pt x="139181" y="955280"/>
                        </a:cubicBezTo>
                        <a:cubicBezTo>
                          <a:pt x="140239" y="939405"/>
                          <a:pt x="258773" y="626844"/>
                          <a:pt x="236548" y="553113"/>
                        </a:cubicBezTo>
                        <a:cubicBezTo>
                          <a:pt x="214323" y="479383"/>
                          <a:pt x="32289" y="550644"/>
                          <a:pt x="5831" y="512897"/>
                        </a:cubicBezTo>
                        <a:cubicBezTo>
                          <a:pt x="-20627" y="475150"/>
                          <a:pt x="49928" y="406711"/>
                          <a:pt x="77798" y="326630"/>
                        </a:cubicBezTo>
                        <a:cubicBezTo>
                          <a:pt x="105667" y="246549"/>
                          <a:pt x="168109" y="43350"/>
                          <a:pt x="179398" y="913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7" name="フリーフォーム: 図形 1236">
                    <a:extLst>
                      <a:ext uri="{FF2B5EF4-FFF2-40B4-BE49-F238E27FC236}">
                        <a16:creationId xmlns:a16="http://schemas.microsoft.com/office/drawing/2014/main" id="{5B74BF30-E7F6-43B7-B011-9A00C01245C7}"/>
                      </a:ext>
                    </a:extLst>
                  </p:cNvPr>
                  <p:cNvSpPr/>
                  <p:nvPr/>
                </p:nvSpPr>
                <p:spPr>
                  <a:xfrm>
                    <a:off x="6766693" y="2535551"/>
                    <a:ext cx="294319" cy="790634"/>
                  </a:xfrm>
                  <a:custGeom>
                    <a:avLst/>
                    <a:gdLst>
                      <a:gd name="connsiteX0" fmla="*/ 110357 w 294319"/>
                      <a:gd name="connsiteY0" fmla="*/ 1274 h 790634"/>
                      <a:gd name="connsiteX1" fmla="*/ 62732 w 294319"/>
                      <a:gd name="connsiteY1" fmla="*/ 280674 h 790634"/>
                      <a:gd name="connsiteX2" fmla="*/ 284982 w 294319"/>
                      <a:gd name="connsiteY2" fmla="*/ 772799 h 790634"/>
                      <a:gd name="connsiteX3" fmla="*/ 227832 w 294319"/>
                      <a:gd name="connsiteY3" fmla="*/ 636274 h 790634"/>
                      <a:gd name="connsiteX4" fmla="*/ 2407 w 294319"/>
                      <a:gd name="connsiteY4" fmla="*/ 194949 h 790634"/>
                      <a:gd name="connsiteX5" fmla="*/ 110357 w 294319"/>
                      <a:gd name="connsiteY5" fmla="*/ 1274 h 790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4319" h="790634">
                        <a:moveTo>
                          <a:pt x="110357" y="1274"/>
                        </a:moveTo>
                        <a:cubicBezTo>
                          <a:pt x="120411" y="15561"/>
                          <a:pt x="33628" y="152087"/>
                          <a:pt x="62732" y="280674"/>
                        </a:cubicBezTo>
                        <a:cubicBezTo>
                          <a:pt x="91836" y="409261"/>
                          <a:pt x="257465" y="713532"/>
                          <a:pt x="284982" y="772799"/>
                        </a:cubicBezTo>
                        <a:cubicBezTo>
                          <a:pt x="312499" y="832066"/>
                          <a:pt x="274928" y="732582"/>
                          <a:pt x="227832" y="636274"/>
                        </a:cubicBezTo>
                        <a:cubicBezTo>
                          <a:pt x="180736" y="539966"/>
                          <a:pt x="23044" y="294432"/>
                          <a:pt x="2407" y="194949"/>
                        </a:cubicBezTo>
                        <a:cubicBezTo>
                          <a:pt x="-18231" y="95466"/>
                          <a:pt x="100303" y="-13013"/>
                          <a:pt x="110357" y="127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8" name="フリーフォーム: 図形 1237">
                    <a:extLst>
                      <a:ext uri="{FF2B5EF4-FFF2-40B4-BE49-F238E27FC236}">
                        <a16:creationId xmlns:a16="http://schemas.microsoft.com/office/drawing/2014/main" id="{DF3160E7-1CAF-474A-B586-46C54C5AD6EC}"/>
                      </a:ext>
                    </a:extLst>
                  </p:cNvPr>
                  <p:cNvSpPr/>
                  <p:nvPr/>
                </p:nvSpPr>
                <p:spPr>
                  <a:xfrm>
                    <a:off x="6762395" y="2292310"/>
                    <a:ext cx="618304" cy="799039"/>
                  </a:xfrm>
                  <a:custGeom>
                    <a:avLst/>
                    <a:gdLst>
                      <a:gd name="connsiteX0" fmla="*/ 355 w 618304"/>
                      <a:gd name="connsiteY0" fmla="*/ 40 h 799039"/>
                      <a:gd name="connsiteX1" fmla="*/ 448030 w 618304"/>
                      <a:gd name="connsiteY1" fmla="*/ 314365 h 799039"/>
                      <a:gd name="connsiteX2" fmla="*/ 606780 w 618304"/>
                      <a:gd name="connsiteY2" fmla="*/ 793790 h 799039"/>
                      <a:gd name="connsiteX3" fmla="*/ 597255 w 618304"/>
                      <a:gd name="connsiteY3" fmla="*/ 555665 h 799039"/>
                      <a:gd name="connsiteX4" fmla="*/ 527405 w 618304"/>
                      <a:gd name="connsiteY4" fmla="*/ 333415 h 799039"/>
                      <a:gd name="connsiteX5" fmla="*/ 355 w 618304"/>
                      <a:gd name="connsiteY5" fmla="*/ 40 h 799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8304" h="799039">
                        <a:moveTo>
                          <a:pt x="355" y="40"/>
                        </a:moveTo>
                        <a:cubicBezTo>
                          <a:pt x="-12874" y="-3135"/>
                          <a:pt x="346959" y="182073"/>
                          <a:pt x="448030" y="314365"/>
                        </a:cubicBezTo>
                        <a:cubicBezTo>
                          <a:pt x="549101" y="446657"/>
                          <a:pt x="581909" y="753573"/>
                          <a:pt x="606780" y="793790"/>
                        </a:cubicBezTo>
                        <a:cubicBezTo>
                          <a:pt x="631651" y="834007"/>
                          <a:pt x="610484" y="632394"/>
                          <a:pt x="597255" y="555665"/>
                        </a:cubicBezTo>
                        <a:cubicBezTo>
                          <a:pt x="584026" y="478936"/>
                          <a:pt x="622655" y="422315"/>
                          <a:pt x="527405" y="333415"/>
                        </a:cubicBezTo>
                        <a:cubicBezTo>
                          <a:pt x="432155" y="244515"/>
                          <a:pt x="13584" y="3215"/>
                          <a:pt x="355" y="4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9" name="フリーフォーム: 図形 1238">
                    <a:extLst>
                      <a:ext uri="{FF2B5EF4-FFF2-40B4-BE49-F238E27FC236}">
                        <a16:creationId xmlns:a16="http://schemas.microsoft.com/office/drawing/2014/main" id="{748700DF-91DB-43BE-9807-220998FE964E}"/>
                      </a:ext>
                    </a:extLst>
                  </p:cNvPr>
                  <p:cNvSpPr/>
                  <p:nvPr/>
                </p:nvSpPr>
                <p:spPr>
                  <a:xfrm>
                    <a:off x="7040882" y="2199075"/>
                    <a:ext cx="179552" cy="1043700"/>
                  </a:xfrm>
                  <a:custGeom>
                    <a:avLst/>
                    <a:gdLst>
                      <a:gd name="connsiteX0" fmla="*/ 90168 w 179552"/>
                      <a:gd name="connsiteY0" fmla="*/ 4375 h 1043700"/>
                      <a:gd name="connsiteX1" fmla="*/ 1268 w 179552"/>
                      <a:gd name="connsiteY1" fmla="*/ 496500 h 1043700"/>
                      <a:gd name="connsiteX2" fmla="*/ 172718 w 179552"/>
                      <a:gd name="connsiteY2" fmla="*/ 1026725 h 1043700"/>
                      <a:gd name="connsiteX3" fmla="*/ 131443 w 179552"/>
                      <a:gd name="connsiteY3" fmla="*/ 855275 h 1043700"/>
                      <a:gd name="connsiteX4" fmla="*/ 1268 w 179552"/>
                      <a:gd name="connsiteY4" fmla="*/ 286950 h 1043700"/>
                      <a:gd name="connsiteX5" fmla="*/ 90168 w 179552"/>
                      <a:gd name="connsiteY5" fmla="*/ 4375 h 1043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9552" h="1043700">
                        <a:moveTo>
                          <a:pt x="90168" y="4375"/>
                        </a:moveTo>
                        <a:cubicBezTo>
                          <a:pt x="90168" y="39300"/>
                          <a:pt x="-12490" y="326108"/>
                          <a:pt x="1268" y="496500"/>
                        </a:cubicBezTo>
                        <a:cubicBezTo>
                          <a:pt x="15026" y="666892"/>
                          <a:pt x="151022" y="966929"/>
                          <a:pt x="172718" y="1026725"/>
                        </a:cubicBezTo>
                        <a:cubicBezTo>
                          <a:pt x="194414" y="1086521"/>
                          <a:pt x="160018" y="978571"/>
                          <a:pt x="131443" y="855275"/>
                        </a:cubicBezTo>
                        <a:cubicBezTo>
                          <a:pt x="102868" y="731979"/>
                          <a:pt x="7089" y="422946"/>
                          <a:pt x="1268" y="286950"/>
                        </a:cubicBezTo>
                        <a:cubicBezTo>
                          <a:pt x="-4553" y="150954"/>
                          <a:pt x="90168" y="-30550"/>
                          <a:pt x="90168" y="43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0" name="フリーフォーム: 図形 1239">
                    <a:extLst>
                      <a:ext uri="{FF2B5EF4-FFF2-40B4-BE49-F238E27FC236}">
                        <a16:creationId xmlns:a16="http://schemas.microsoft.com/office/drawing/2014/main" id="{EBBAF26B-13C0-4A1E-A5A8-0843575A5D4E}"/>
                      </a:ext>
                    </a:extLst>
                  </p:cNvPr>
                  <p:cNvSpPr/>
                  <p:nvPr/>
                </p:nvSpPr>
                <p:spPr>
                  <a:xfrm>
                    <a:off x="7108734" y="2930340"/>
                    <a:ext cx="338149" cy="488582"/>
                  </a:xfrm>
                  <a:custGeom>
                    <a:avLst/>
                    <a:gdLst>
                      <a:gd name="connsiteX0" fmla="*/ 336641 w 338149"/>
                      <a:gd name="connsiteY0" fmla="*/ 185 h 488582"/>
                      <a:gd name="connsiteX1" fmla="*/ 127091 w 338149"/>
                      <a:gd name="connsiteY1" fmla="*/ 355785 h 488582"/>
                      <a:gd name="connsiteX2" fmla="*/ 139791 w 338149"/>
                      <a:gd name="connsiteY2" fmla="*/ 485960 h 488582"/>
                      <a:gd name="connsiteX3" fmla="*/ 3266 w 338149"/>
                      <a:gd name="connsiteY3" fmla="*/ 406585 h 488582"/>
                      <a:gd name="connsiteX4" fmla="*/ 336641 w 338149"/>
                      <a:gd name="connsiteY4" fmla="*/ 185 h 48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149" h="488582">
                        <a:moveTo>
                          <a:pt x="336641" y="185"/>
                        </a:moveTo>
                        <a:cubicBezTo>
                          <a:pt x="357279" y="-8282"/>
                          <a:pt x="159899" y="274823"/>
                          <a:pt x="127091" y="355785"/>
                        </a:cubicBezTo>
                        <a:cubicBezTo>
                          <a:pt x="94283" y="436748"/>
                          <a:pt x="160429" y="477493"/>
                          <a:pt x="139791" y="485960"/>
                        </a:cubicBezTo>
                        <a:cubicBezTo>
                          <a:pt x="119153" y="494427"/>
                          <a:pt x="-23192" y="485960"/>
                          <a:pt x="3266" y="406585"/>
                        </a:cubicBezTo>
                        <a:cubicBezTo>
                          <a:pt x="29724" y="327210"/>
                          <a:pt x="316003" y="8652"/>
                          <a:pt x="336641" y="18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1" name="フリーフォーム: 図形 1240">
                    <a:extLst>
                      <a:ext uri="{FF2B5EF4-FFF2-40B4-BE49-F238E27FC236}">
                        <a16:creationId xmlns:a16="http://schemas.microsoft.com/office/drawing/2014/main" id="{BBAF30AC-936D-4986-A2B2-532D1D5C8453}"/>
                      </a:ext>
                    </a:extLst>
                  </p:cNvPr>
                  <p:cNvSpPr/>
                  <p:nvPr/>
                </p:nvSpPr>
                <p:spPr>
                  <a:xfrm>
                    <a:off x="4882172" y="2112835"/>
                    <a:ext cx="231775" cy="601805"/>
                  </a:xfrm>
                  <a:custGeom>
                    <a:avLst/>
                    <a:gdLst>
                      <a:gd name="connsiteX0" fmla="*/ 181953 w 231775"/>
                      <a:gd name="connsiteY0" fmla="*/ 4890 h 601805"/>
                      <a:gd name="connsiteX1" fmla="*/ 162903 w 231775"/>
                      <a:gd name="connsiteY1" fmla="*/ 376365 h 601805"/>
                      <a:gd name="connsiteX2" fmla="*/ 226403 w 231775"/>
                      <a:gd name="connsiteY2" fmla="*/ 598615 h 601805"/>
                      <a:gd name="connsiteX3" fmla="*/ 978 w 231775"/>
                      <a:gd name="connsiteY3" fmla="*/ 214440 h 601805"/>
                      <a:gd name="connsiteX4" fmla="*/ 143853 w 231775"/>
                      <a:gd name="connsiteY4" fmla="*/ 344615 h 601805"/>
                      <a:gd name="connsiteX5" fmla="*/ 127978 w 231775"/>
                      <a:gd name="connsiteY5" fmla="*/ 173165 h 601805"/>
                      <a:gd name="connsiteX6" fmla="*/ 181953 w 231775"/>
                      <a:gd name="connsiteY6" fmla="*/ 4890 h 601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775" h="601805">
                        <a:moveTo>
                          <a:pt x="181953" y="4890"/>
                        </a:moveTo>
                        <a:cubicBezTo>
                          <a:pt x="187774" y="38757"/>
                          <a:pt x="155495" y="277411"/>
                          <a:pt x="162903" y="376365"/>
                        </a:cubicBezTo>
                        <a:cubicBezTo>
                          <a:pt x="170311" y="475319"/>
                          <a:pt x="253390" y="625602"/>
                          <a:pt x="226403" y="598615"/>
                        </a:cubicBezTo>
                        <a:cubicBezTo>
                          <a:pt x="199416" y="571628"/>
                          <a:pt x="14736" y="256773"/>
                          <a:pt x="978" y="214440"/>
                        </a:cubicBezTo>
                        <a:cubicBezTo>
                          <a:pt x="-12780" y="172107"/>
                          <a:pt x="122687" y="351494"/>
                          <a:pt x="143853" y="344615"/>
                        </a:cubicBezTo>
                        <a:cubicBezTo>
                          <a:pt x="165019" y="337736"/>
                          <a:pt x="122157" y="223965"/>
                          <a:pt x="127978" y="173165"/>
                        </a:cubicBezTo>
                        <a:cubicBezTo>
                          <a:pt x="133799" y="122365"/>
                          <a:pt x="176132" y="-28977"/>
                          <a:pt x="181953" y="48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2" name="フリーフォーム: 図形 1241">
                    <a:extLst>
                      <a:ext uri="{FF2B5EF4-FFF2-40B4-BE49-F238E27FC236}">
                        <a16:creationId xmlns:a16="http://schemas.microsoft.com/office/drawing/2014/main" id="{5841B02C-F85A-4D76-9FFB-CABF63F2AE0B}"/>
                      </a:ext>
                    </a:extLst>
                  </p:cNvPr>
                  <p:cNvSpPr/>
                  <p:nvPr/>
                </p:nvSpPr>
                <p:spPr>
                  <a:xfrm>
                    <a:off x="7425067" y="2381078"/>
                    <a:ext cx="231579" cy="299545"/>
                  </a:xfrm>
                  <a:custGeom>
                    <a:avLst/>
                    <a:gdLst>
                      <a:gd name="connsiteX0" fmla="*/ 226683 w 231579"/>
                      <a:gd name="connsiteY0" fmla="*/ 172 h 299545"/>
                      <a:gd name="connsiteX1" fmla="*/ 144133 w 231579"/>
                      <a:gd name="connsiteY1" fmla="*/ 241472 h 299545"/>
                      <a:gd name="connsiteX2" fmla="*/ 1258 w 231579"/>
                      <a:gd name="connsiteY2" fmla="*/ 282747 h 299545"/>
                      <a:gd name="connsiteX3" fmla="*/ 226683 w 231579"/>
                      <a:gd name="connsiteY3" fmla="*/ 172 h 299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79" h="299545">
                        <a:moveTo>
                          <a:pt x="226683" y="172"/>
                        </a:moveTo>
                        <a:cubicBezTo>
                          <a:pt x="250495" y="-6707"/>
                          <a:pt x="181704" y="194376"/>
                          <a:pt x="144133" y="241472"/>
                        </a:cubicBezTo>
                        <a:cubicBezTo>
                          <a:pt x="106562" y="288568"/>
                          <a:pt x="-13559" y="320847"/>
                          <a:pt x="1258" y="282747"/>
                        </a:cubicBezTo>
                        <a:cubicBezTo>
                          <a:pt x="16075" y="244647"/>
                          <a:pt x="202871" y="7051"/>
                          <a:pt x="226683" y="1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3" name="フリーフォーム: 図形 1242">
                    <a:extLst>
                      <a:ext uri="{FF2B5EF4-FFF2-40B4-BE49-F238E27FC236}">
                        <a16:creationId xmlns:a16="http://schemas.microsoft.com/office/drawing/2014/main" id="{4B360DC0-D05F-4051-B3FF-33A51C1014CB}"/>
                      </a:ext>
                    </a:extLst>
                  </p:cNvPr>
                  <p:cNvSpPr/>
                  <p:nvPr/>
                </p:nvSpPr>
                <p:spPr>
                  <a:xfrm>
                    <a:off x="7301155" y="2600564"/>
                    <a:ext cx="428980" cy="708755"/>
                  </a:xfrm>
                  <a:custGeom>
                    <a:avLst/>
                    <a:gdLst>
                      <a:gd name="connsiteX0" fmla="*/ 420445 w 428980"/>
                      <a:gd name="connsiteY0" fmla="*/ 31511 h 708755"/>
                      <a:gd name="connsiteX1" fmla="*/ 401395 w 428980"/>
                      <a:gd name="connsiteY1" fmla="*/ 79136 h 708755"/>
                      <a:gd name="connsiteX2" fmla="*/ 217245 w 428980"/>
                      <a:gd name="connsiteY2" fmla="*/ 545861 h 708755"/>
                      <a:gd name="connsiteX3" fmla="*/ 1345 w 428980"/>
                      <a:gd name="connsiteY3" fmla="*/ 704611 h 708755"/>
                      <a:gd name="connsiteX4" fmla="*/ 325195 w 428980"/>
                      <a:gd name="connsiteY4" fmla="*/ 406161 h 708755"/>
                      <a:gd name="connsiteX5" fmla="*/ 420445 w 428980"/>
                      <a:gd name="connsiteY5" fmla="*/ 31511 h 708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8980" h="708755">
                        <a:moveTo>
                          <a:pt x="420445" y="31511"/>
                        </a:moveTo>
                        <a:cubicBezTo>
                          <a:pt x="433145" y="-22993"/>
                          <a:pt x="435262" y="-6589"/>
                          <a:pt x="401395" y="79136"/>
                        </a:cubicBezTo>
                        <a:cubicBezTo>
                          <a:pt x="367528" y="164861"/>
                          <a:pt x="283920" y="441615"/>
                          <a:pt x="217245" y="545861"/>
                        </a:cubicBezTo>
                        <a:cubicBezTo>
                          <a:pt x="150570" y="650107"/>
                          <a:pt x="-16647" y="727894"/>
                          <a:pt x="1345" y="704611"/>
                        </a:cubicBezTo>
                        <a:cubicBezTo>
                          <a:pt x="19337" y="681328"/>
                          <a:pt x="254287" y="520461"/>
                          <a:pt x="325195" y="406161"/>
                        </a:cubicBezTo>
                        <a:cubicBezTo>
                          <a:pt x="396103" y="291861"/>
                          <a:pt x="407745" y="86015"/>
                          <a:pt x="420445" y="3151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4" name="フリーフォーム: 図形 1243">
                    <a:extLst>
                      <a:ext uri="{FF2B5EF4-FFF2-40B4-BE49-F238E27FC236}">
                        <a16:creationId xmlns:a16="http://schemas.microsoft.com/office/drawing/2014/main" id="{7DE80096-8A60-45DC-8135-748DE9DDE424}"/>
                      </a:ext>
                    </a:extLst>
                  </p:cNvPr>
                  <p:cNvSpPr/>
                  <p:nvPr/>
                </p:nvSpPr>
                <p:spPr>
                  <a:xfrm>
                    <a:off x="5495834" y="3603550"/>
                    <a:ext cx="150309" cy="655387"/>
                  </a:xfrm>
                  <a:custGeom>
                    <a:avLst/>
                    <a:gdLst>
                      <a:gd name="connsiteX0" fmla="*/ 56183 w 150309"/>
                      <a:gd name="connsiteY0" fmla="*/ 3250 h 655387"/>
                      <a:gd name="connsiteX1" fmla="*/ 81583 w 150309"/>
                      <a:gd name="connsiteY1" fmla="*/ 115433 h 655387"/>
                      <a:gd name="connsiteX2" fmla="*/ 149316 w 150309"/>
                      <a:gd name="connsiteY2" fmla="*/ 314400 h 655387"/>
                      <a:gd name="connsiteX3" fmla="*/ 24433 w 150309"/>
                      <a:gd name="connsiteY3" fmla="*/ 515483 h 655387"/>
                      <a:gd name="connsiteX4" fmla="*/ 73116 w 150309"/>
                      <a:gd name="connsiteY4" fmla="*/ 655183 h 655387"/>
                      <a:gd name="connsiteX5" fmla="*/ 5383 w 150309"/>
                      <a:gd name="connsiteY5" fmla="*/ 543000 h 655387"/>
                      <a:gd name="connsiteX6" fmla="*/ 13849 w 150309"/>
                      <a:gd name="connsiteY6" fmla="*/ 396950 h 655387"/>
                      <a:gd name="connsiteX7" fmla="*/ 90049 w 150309"/>
                      <a:gd name="connsiteY7" fmla="*/ 238200 h 655387"/>
                      <a:gd name="connsiteX8" fmla="*/ 56183 w 150309"/>
                      <a:gd name="connsiteY8" fmla="*/ 3250 h 65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309" h="655387">
                        <a:moveTo>
                          <a:pt x="56183" y="3250"/>
                        </a:moveTo>
                        <a:cubicBezTo>
                          <a:pt x="54772" y="-17211"/>
                          <a:pt x="66061" y="63575"/>
                          <a:pt x="81583" y="115433"/>
                        </a:cubicBezTo>
                        <a:cubicBezTo>
                          <a:pt x="97105" y="167291"/>
                          <a:pt x="158841" y="247725"/>
                          <a:pt x="149316" y="314400"/>
                        </a:cubicBezTo>
                        <a:cubicBezTo>
                          <a:pt x="139791" y="381075"/>
                          <a:pt x="37133" y="458686"/>
                          <a:pt x="24433" y="515483"/>
                        </a:cubicBezTo>
                        <a:cubicBezTo>
                          <a:pt x="11733" y="572280"/>
                          <a:pt x="76291" y="650597"/>
                          <a:pt x="73116" y="655183"/>
                        </a:cubicBezTo>
                        <a:cubicBezTo>
                          <a:pt x="69941" y="659769"/>
                          <a:pt x="15261" y="586039"/>
                          <a:pt x="5383" y="543000"/>
                        </a:cubicBezTo>
                        <a:cubicBezTo>
                          <a:pt x="-4495" y="499961"/>
                          <a:pt x="-262" y="447750"/>
                          <a:pt x="13849" y="396950"/>
                        </a:cubicBezTo>
                        <a:cubicBezTo>
                          <a:pt x="27960" y="346150"/>
                          <a:pt x="82641" y="299583"/>
                          <a:pt x="90049" y="238200"/>
                        </a:cubicBezTo>
                        <a:cubicBezTo>
                          <a:pt x="97457" y="176817"/>
                          <a:pt x="57594" y="23711"/>
                          <a:pt x="56183" y="325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5" name="フリーフォーム: 図形 1244">
                    <a:extLst>
                      <a:ext uri="{FF2B5EF4-FFF2-40B4-BE49-F238E27FC236}">
                        <a16:creationId xmlns:a16="http://schemas.microsoft.com/office/drawing/2014/main" id="{B3283CA3-EAE3-4C75-9553-0E74018C29DA}"/>
                      </a:ext>
                    </a:extLst>
                  </p:cNvPr>
                  <p:cNvSpPr/>
                  <p:nvPr/>
                </p:nvSpPr>
                <p:spPr>
                  <a:xfrm>
                    <a:off x="5803991" y="4256827"/>
                    <a:ext cx="629652" cy="260655"/>
                  </a:xfrm>
                  <a:custGeom>
                    <a:avLst/>
                    <a:gdLst>
                      <a:gd name="connsiteX0" fmla="*/ 592576 w 629652"/>
                      <a:gd name="connsiteY0" fmla="*/ 4023 h 260655"/>
                      <a:gd name="connsiteX1" fmla="*/ 8376 w 629652"/>
                      <a:gd name="connsiteY1" fmla="*/ 249556 h 260655"/>
                      <a:gd name="connsiteX2" fmla="*/ 266609 w 629652"/>
                      <a:gd name="connsiteY2" fmla="*/ 207223 h 260655"/>
                      <a:gd name="connsiteX3" fmla="*/ 537542 w 629652"/>
                      <a:gd name="connsiteY3" fmla="*/ 105623 h 260655"/>
                      <a:gd name="connsiteX4" fmla="*/ 592576 w 629652"/>
                      <a:gd name="connsiteY4" fmla="*/ 4023 h 260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9652" h="260655">
                        <a:moveTo>
                          <a:pt x="592576" y="4023"/>
                        </a:moveTo>
                        <a:cubicBezTo>
                          <a:pt x="504382" y="28012"/>
                          <a:pt x="62704" y="215689"/>
                          <a:pt x="8376" y="249556"/>
                        </a:cubicBezTo>
                        <a:cubicBezTo>
                          <a:pt x="-45952" y="283423"/>
                          <a:pt x="178415" y="231212"/>
                          <a:pt x="266609" y="207223"/>
                        </a:cubicBezTo>
                        <a:cubicBezTo>
                          <a:pt x="354803" y="183234"/>
                          <a:pt x="484272" y="141606"/>
                          <a:pt x="537542" y="105623"/>
                        </a:cubicBezTo>
                        <a:cubicBezTo>
                          <a:pt x="590812" y="69640"/>
                          <a:pt x="680770" y="-19966"/>
                          <a:pt x="592576" y="402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6" name="フリーフォーム: 図形 1245">
                    <a:extLst>
                      <a:ext uri="{FF2B5EF4-FFF2-40B4-BE49-F238E27FC236}">
                        <a16:creationId xmlns:a16="http://schemas.microsoft.com/office/drawing/2014/main" id="{2EF7FC7A-0B59-40DA-BA1F-BFF753C8F9EA}"/>
                      </a:ext>
                    </a:extLst>
                  </p:cNvPr>
                  <p:cNvSpPr/>
                  <p:nvPr/>
                </p:nvSpPr>
                <p:spPr>
                  <a:xfrm>
                    <a:off x="5833546" y="4142584"/>
                    <a:ext cx="1227179" cy="520032"/>
                  </a:xfrm>
                  <a:custGeom>
                    <a:avLst/>
                    <a:gdLst>
                      <a:gd name="connsiteX0" fmla="*/ 1219187 w 1227179"/>
                      <a:gd name="connsiteY0" fmla="*/ 1849 h 520032"/>
                      <a:gd name="connsiteX1" fmla="*/ 1107004 w 1227179"/>
                      <a:gd name="connsiteY1" fmla="*/ 58999 h 520032"/>
                      <a:gd name="connsiteX2" fmla="*/ 10571 w 1227179"/>
                      <a:gd name="connsiteY2" fmla="*/ 514083 h 520032"/>
                      <a:gd name="connsiteX3" fmla="*/ 590537 w 1227179"/>
                      <a:gd name="connsiteY3" fmla="*/ 300299 h 520032"/>
                      <a:gd name="connsiteX4" fmla="*/ 1219187 w 1227179"/>
                      <a:gd name="connsiteY4" fmla="*/ 1849 h 520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7179" h="520032">
                        <a:moveTo>
                          <a:pt x="1219187" y="1849"/>
                        </a:moveTo>
                        <a:cubicBezTo>
                          <a:pt x="1263813" y="-12262"/>
                          <a:pt x="1107004" y="58999"/>
                          <a:pt x="1107004" y="58999"/>
                        </a:cubicBezTo>
                        <a:lnTo>
                          <a:pt x="10571" y="514083"/>
                        </a:lnTo>
                        <a:cubicBezTo>
                          <a:pt x="-75507" y="554300"/>
                          <a:pt x="386279" y="380380"/>
                          <a:pt x="590537" y="300299"/>
                        </a:cubicBezTo>
                        <a:cubicBezTo>
                          <a:pt x="794795" y="220218"/>
                          <a:pt x="1015458" y="126908"/>
                          <a:pt x="1219187" y="184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7" name="フリーフォーム: 図形 1246">
                    <a:extLst>
                      <a:ext uri="{FF2B5EF4-FFF2-40B4-BE49-F238E27FC236}">
                        <a16:creationId xmlns:a16="http://schemas.microsoft.com/office/drawing/2014/main" id="{30A2DD86-5B0F-42B7-852E-16818821A188}"/>
                      </a:ext>
                    </a:extLst>
                  </p:cNvPr>
                  <p:cNvSpPr/>
                  <p:nvPr/>
                </p:nvSpPr>
                <p:spPr>
                  <a:xfrm>
                    <a:off x="6760583" y="3807184"/>
                    <a:ext cx="488873" cy="622867"/>
                  </a:xfrm>
                  <a:custGeom>
                    <a:avLst/>
                    <a:gdLst>
                      <a:gd name="connsiteX0" fmla="*/ 222300 w 488873"/>
                      <a:gd name="connsiteY0" fmla="*/ 62083 h 622867"/>
                      <a:gd name="connsiteX1" fmla="*/ 469950 w 488873"/>
                      <a:gd name="connsiteY1" fmla="*/ 326666 h 622867"/>
                      <a:gd name="connsiteX2" fmla="*/ 461484 w 488873"/>
                      <a:gd name="connsiteY2" fmla="*/ 445199 h 622867"/>
                      <a:gd name="connsiteX3" fmla="*/ 378934 w 488873"/>
                      <a:gd name="connsiteY3" fmla="*/ 603949 h 622867"/>
                      <a:gd name="connsiteX4" fmla="*/ 243467 w 488873"/>
                      <a:gd name="connsiteY4" fmla="*/ 612416 h 622867"/>
                      <a:gd name="connsiteX5" fmla="*/ 347184 w 488873"/>
                      <a:gd name="connsiteY5" fmla="*/ 536216 h 622867"/>
                      <a:gd name="connsiteX6" fmla="*/ 247700 w 488873"/>
                      <a:gd name="connsiteY6" fmla="*/ 313966 h 622867"/>
                      <a:gd name="connsiteX7" fmla="*/ 154567 w 488873"/>
                      <a:gd name="connsiteY7" fmla="*/ 290683 h 622867"/>
                      <a:gd name="connsiteX8" fmla="*/ 50 w 488873"/>
                      <a:gd name="connsiteY8" fmla="*/ 362649 h 622867"/>
                      <a:gd name="connsiteX9" fmla="*/ 171500 w 488873"/>
                      <a:gd name="connsiteY9" fmla="*/ 227183 h 622867"/>
                      <a:gd name="connsiteX10" fmla="*/ 171500 w 488873"/>
                      <a:gd name="connsiteY10" fmla="*/ 9166 h 622867"/>
                      <a:gd name="connsiteX11" fmla="*/ 222300 w 488873"/>
                      <a:gd name="connsiteY11" fmla="*/ 62083 h 62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8873" h="622867">
                        <a:moveTo>
                          <a:pt x="222300" y="62083"/>
                        </a:moveTo>
                        <a:cubicBezTo>
                          <a:pt x="272042" y="115000"/>
                          <a:pt x="430086" y="262813"/>
                          <a:pt x="469950" y="326666"/>
                        </a:cubicBezTo>
                        <a:cubicBezTo>
                          <a:pt x="509814" y="390519"/>
                          <a:pt x="476653" y="398985"/>
                          <a:pt x="461484" y="445199"/>
                        </a:cubicBezTo>
                        <a:cubicBezTo>
                          <a:pt x="446315" y="491413"/>
                          <a:pt x="415270" y="576080"/>
                          <a:pt x="378934" y="603949"/>
                        </a:cubicBezTo>
                        <a:cubicBezTo>
                          <a:pt x="342598" y="631819"/>
                          <a:pt x="248759" y="623705"/>
                          <a:pt x="243467" y="612416"/>
                        </a:cubicBezTo>
                        <a:cubicBezTo>
                          <a:pt x="238175" y="601127"/>
                          <a:pt x="346479" y="585958"/>
                          <a:pt x="347184" y="536216"/>
                        </a:cubicBezTo>
                        <a:cubicBezTo>
                          <a:pt x="347890" y="486474"/>
                          <a:pt x="279803" y="354888"/>
                          <a:pt x="247700" y="313966"/>
                        </a:cubicBezTo>
                        <a:cubicBezTo>
                          <a:pt x="215597" y="273044"/>
                          <a:pt x="195842" y="282569"/>
                          <a:pt x="154567" y="290683"/>
                        </a:cubicBezTo>
                        <a:cubicBezTo>
                          <a:pt x="113292" y="298797"/>
                          <a:pt x="-2772" y="373232"/>
                          <a:pt x="50" y="362649"/>
                        </a:cubicBezTo>
                        <a:cubicBezTo>
                          <a:pt x="2872" y="352066"/>
                          <a:pt x="142925" y="286097"/>
                          <a:pt x="171500" y="227183"/>
                        </a:cubicBezTo>
                        <a:cubicBezTo>
                          <a:pt x="200075" y="168269"/>
                          <a:pt x="162680" y="32802"/>
                          <a:pt x="171500" y="9166"/>
                        </a:cubicBezTo>
                        <a:cubicBezTo>
                          <a:pt x="180319" y="-14470"/>
                          <a:pt x="172558" y="9166"/>
                          <a:pt x="222300" y="6208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8" name="フリーフォーム: 図形 1247">
                    <a:extLst>
                      <a:ext uri="{FF2B5EF4-FFF2-40B4-BE49-F238E27FC236}">
                        <a16:creationId xmlns:a16="http://schemas.microsoft.com/office/drawing/2014/main" id="{8E73BB6C-510D-4F76-91AE-2BD342015DB6}"/>
                      </a:ext>
                    </a:extLst>
                  </p:cNvPr>
                  <p:cNvSpPr/>
                  <p:nvPr/>
                </p:nvSpPr>
                <p:spPr>
                  <a:xfrm>
                    <a:off x="5861358" y="4300423"/>
                    <a:ext cx="1110021" cy="438793"/>
                  </a:xfrm>
                  <a:custGeom>
                    <a:avLst/>
                    <a:gdLst>
                      <a:gd name="connsiteX0" fmla="*/ 80125 w 1110021"/>
                      <a:gd name="connsiteY0" fmla="*/ 421860 h 438793"/>
                      <a:gd name="connsiteX1" fmla="*/ 149975 w 1110021"/>
                      <a:gd name="connsiteY1" fmla="*/ 377410 h 438793"/>
                      <a:gd name="connsiteX2" fmla="*/ 1104592 w 1110021"/>
                      <a:gd name="connsiteY2" fmla="*/ 644 h 438793"/>
                      <a:gd name="connsiteX3" fmla="*/ 516159 w 1110021"/>
                      <a:gd name="connsiteY3" fmla="*/ 290627 h 438793"/>
                      <a:gd name="connsiteX4" fmla="*/ 27209 w 1110021"/>
                      <a:gd name="connsiteY4" fmla="*/ 428210 h 438793"/>
                      <a:gd name="connsiteX5" fmla="*/ 80125 w 1110021"/>
                      <a:gd name="connsiteY5" fmla="*/ 421860 h 438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021" h="438793">
                        <a:moveTo>
                          <a:pt x="80125" y="421860"/>
                        </a:moveTo>
                        <a:cubicBezTo>
                          <a:pt x="100586" y="413393"/>
                          <a:pt x="-20770" y="447613"/>
                          <a:pt x="149975" y="377410"/>
                        </a:cubicBezTo>
                        <a:cubicBezTo>
                          <a:pt x="320720" y="307207"/>
                          <a:pt x="1043561" y="15108"/>
                          <a:pt x="1104592" y="644"/>
                        </a:cubicBezTo>
                        <a:cubicBezTo>
                          <a:pt x="1165623" y="-13820"/>
                          <a:pt x="695723" y="219366"/>
                          <a:pt x="516159" y="290627"/>
                        </a:cubicBezTo>
                        <a:cubicBezTo>
                          <a:pt x="336595" y="361888"/>
                          <a:pt x="104467" y="404927"/>
                          <a:pt x="27209" y="428210"/>
                        </a:cubicBezTo>
                        <a:cubicBezTo>
                          <a:pt x="-50049" y="451493"/>
                          <a:pt x="59664" y="430327"/>
                          <a:pt x="80125" y="4218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9" name="フリーフォーム: 図形 1248">
                    <a:extLst>
                      <a:ext uri="{FF2B5EF4-FFF2-40B4-BE49-F238E27FC236}">
                        <a16:creationId xmlns:a16="http://schemas.microsoft.com/office/drawing/2014/main" id="{DCB11344-8BDE-4BC8-9F50-4689C1632F89}"/>
                      </a:ext>
                    </a:extLst>
                  </p:cNvPr>
                  <p:cNvSpPr/>
                  <p:nvPr/>
                </p:nvSpPr>
                <p:spPr>
                  <a:xfrm>
                    <a:off x="5617869" y="4219832"/>
                    <a:ext cx="452866" cy="222779"/>
                  </a:xfrm>
                  <a:custGeom>
                    <a:avLst/>
                    <a:gdLst>
                      <a:gd name="connsiteX0" fmla="*/ 452731 w 452866"/>
                      <a:gd name="connsiteY0" fmla="*/ 2918 h 222779"/>
                      <a:gd name="connsiteX1" fmla="*/ 65381 w 452866"/>
                      <a:gd name="connsiteY1" fmla="*/ 138385 h 222779"/>
                      <a:gd name="connsiteX2" fmla="*/ 3998 w 452866"/>
                      <a:gd name="connsiteY2" fmla="*/ 220935 h 222779"/>
                      <a:gd name="connsiteX3" fmla="*/ 107714 w 452866"/>
                      <a:gd name="connsiteY3" fmla="*/ 60068 h 222779"/>
                      <a:gd name="connsiteX4" fmla="*/ 452731 w 452866"/>
                      <a:gd name="connsiteY4" fmla="*/ 2918 h 22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866" h="222779">
                        <a:moveTo>
                          <a:pt x="452731" y="2918"/>
                        </a:moveTo>
                        <a:cubicBezTo>
                          <a:pt x="445676" y="15971"/>
                          <a:pt x="140170" y="102049"/>
                          <a:pt x="65381" y="138385"/>
                        </a:cubicBezTo>
                        <a:cubicBezTo>
                          <a:pt x="-9408" y="174721"/>
                          <a:pt x="-3057" y="233988"/>
                          <a:pt x="3998" y="220935"/>
                        </a:cubicBezTo>
                        <a:cubicBezTo>
                          <a:pt x="11053" y="207882"/>
                          <a:pt x="26928" y="97462"/>
                          <a:pt x="107714" y="60068"/>
                        </a:cubicBezTo>
                        <a:cubicBezTo>
                          <a:pt x="188500" y="22674"/>
                          <a:pt x="459786" y="-10135"/>
                          <a:pt x="452731" y="29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0" name="フリーフォーム: 図形 1249">
                    <a:extLst>
                      <a:ext uri="{FF2B5EF4-FFF2-40B4-BE49-F238E27FC236}">
                        <a16:creationId xmlns:a16="http://schemas.microsoft.com/office/drawing/2014/main" id="{7335D2AC-0914-4EC4-8C32-3FC09EEC6E9A}"/>
                      </a:ext>
                    </a:extLst>
                  </p:cNvPr>
                  <p:cNvSpPr/>
                  <p:nvPr/>
                </p:nvSpPr>
                <p:spPr>
                  <a:xfrm>
                    <a:off x="6066553" y="4348576"/>
                    <a:ext cx="994637" cy="450065"/>
                  </a:xfrm>
                  <a:custGeom>
                    <a:avLst/>
                    <a:gdLst>
                      <a:gd name="connsiteX0" fmla="*/ 981947 w 994637"/>
                      <a:gd name="connsiteY0" fmla="*/ 11757 h 450065"/>
                      <a:gd name="connsiteX1" fmla="*/ 374464 w 994637"/>
                      <a:gd name="connsiteY1" fmla="*/ 299624 h 450065"/>
                      <a:gd name="connsiteX2" fmla="*/ 8280 w 994637"/>
                      <a:gd name="connsiteY2" fmla="*/ 443557 h 450065"/>
                      <a:gd name="connsiteX3" fmla="*/ 723714 w 994637"/>
                      <a:gd name="connsiteY3" fmla="*/ 96424 h 450065"/>
                      <a:gd name="connsiteX4" fmla="*/ 981947 w 994637"/>
                      <a:gd name="connsiteY4" fmla="*/ 11757 h 450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4637" h="450065">
                        <a:moveTo>
                          <a:pt x="981947" y="11757"/>
                        </a:moveTo>
                        <a:cubicBezTo>
                          <a:pt x="923739" y="45624"/>
                          <a:pt x="536742" y="227657"/>
                          <a:pt x="374464" y="299624"/>
                        </a:cubicBezTo>
                        <a:cubicBezTo>
                          <a:pt x="212186" y="371591"/>
                          <a:pt x="-49928" y="477424"/>
                          <a:pt x="8280" y="443557"/>
                        </a:cubicBezTo>
                        <a:cubicBezTo>
                          <a:pt x="66488" y="409690"/>
                          <a:pt x="558967" y="172271"/>
                          <a:pt x="723714" y="96424"/>
                        </a:cubicBezTo>
                        <a:cubicBezTo>
                          <a:pt x="888461" y="20577"/>
                          <a:pt x="1040155" y="-22110"/>
                          <a:pt x="981947" y="1175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1" name="フリーフォーム: 図形 1250">
                    <a:extLst>
                      <a:ext uri="{FF2B5EF4-FFF2-40B4-BE49-F238E27FC236}">
                        <a16:creationId xmlns:a16="http://schemas.microsoft.com/office/drawing/2014/main" id="{E65C5932-DF06-4B08-ADAF-BA121336C904}"/>
                      </a:ext>
                    </a:extLst>
                  </p:cNvPr>
                  <p:cNvSpPr/>
                  <p:nvPr/>
                </p:nvSpPr>
                <p:spPr>
                  <a:xfrm>
                    <a:off x="6225095" y="4406747"/>
                    <a:ext cx="793589" cy="364629"/>
                  </a:xfrm>
                  <a:custGeom>
                    <a:avLst/>
                    <a:gdLst>
                      <a:gd name="connsiteX0" fmla="*/ 789538 w 793589"/>
                      <a:gd name="connsiteY0" fmla="*/ 153 h 364629"/>
                      <a:gd name="connsiteX1" fmla="*/ 537655 w 793589"/>
                      <a:gd name="connsiteY1" fmla="*/ 199120 h 364629"/>
                      <a:gd name="connsiteX2" fmla="*/ 22 w 793589"/>
                      <a:gd name="connsiteY2" fmla="*/ 364220 h 364629"/>
                      <a:gd name="connsiteX3" fmla="*/ 516488 w 793589"/>
                      <a:gd name="connsiteY3" fmla="*/ 243570 h 364629"/>
                      <a:gd name="connsiteX4" fmla="*/ 681588 w 793589"/>
                      <a:gd name="connsiteY4" fmla="*/ 167370 h 364629"/>
                      <a:gd name="connsiteX5" fmla="*/ 789538 w 793589"/>
                      <a:gd name="connsiteY5" fmla="*/ 153 h 364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3589" h="364629">
                        <a:moveTo>
                          <a:pt x="789538" y="153"/>
                        </a:moveTo>
                        <a:cubicBezTo>
                          <a:pt x="765549" y="5445"/>
                          <a:pt x="669241" y="138442"/>
                          <a:pt x="537655" y="199120"/>
                        </a:cubicBezTo>
                        <a:cubicBezTo>
                          <a:pt x="406069" y="259798"/>
                          <a:pt x="3550" y="356812"/>
                          <a:pt x="22" y="364220"/>
                        </a:cubicBezTo>
                        <a:cubicBezTo>
                          <a:pt x="-3506" y="371628"/>
                          <a:pt x="402894" y="276378"/>
                          <a:pt x="516488" y="243570"/>
                        </a:cubicBezTo>
                        <a:cubicBezTo>
                          <a:pt x="630082" y="210762"/>
                          <a:pt x="638196" y="206528"/>
                          <a:pt x="681588" y="167370"/>
                        </a:cubicBezTo>
                        <a:cubicBezTo>
                          <a:pt x="724980" y="128212"/>
                          <a:pt x="813527" y="-5139"/>
                          <a:pt x="789538" y="15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2" name="フリーフォーム: 図形 1251">
                    <a:extLst>
                      <a:ext uri="{FF2B5EF4-FFF2-40B4-BE49-F238E27FC236}">
                        <a16:creationId xmlns:a16="http://schemas.microsoft.com/office/drawing/2014/main" id="{554A3A9D-55CB-4404-A92B-529F97D71F84}"/>
                      </a:ext>
                    </a:extLst>
                  </p:cNvPr>
                  <p:cNvSpPr/>
                  <p:nvPr/>
                </p:nvSpPr>
                <p:spPr>
                  <a:xfrm>
                    <a:off x="6724305" y="2767909"/>
                    <a:ext cx="569395" cy="493943"/>
                  </a:xfrm>
                  <a:custGeom>
                    <a:avLst/>
                    <a:gdLst>
                      <a:gd name="connsiteX0" fmla="*/ 345 w 569395"/>
                      <a:gd name="connsiteY0" fmla="*/ 38791 h 493943"/>
                      <a:gd name="connsiteX1" fmla="*/ 404628 w 569395"/>
                      <a:gd name="connsiteY1" fmla="*/ 70541 h 493943"/>
                      <a:gd name="connsiteX2" fmla="*/ 567612 w 569395"/>
                      <a:gd name="connsiteY2" fmla="*/ 691 h 493943"/>
                      <a:gd name="connsiteX3" fmla="*/ 493528 w 569395"/>
                      <a:gd name="connsiteY3" fmla="*/ 121341 h 493943"/>
                      <a:gd name="connsiteX4" fmla="*/ 527395 w 569395"/>
                      <a:gd name="connsiteY4" fmla="*/ 275858 h 493943"/>
                      <a:gd name="connsiteX5" fmla="*/ 423678 w 569395"/>
                      <a:gd name="connsiteY5" fmla="*/ 493874 h 493943"/>
                      <a:gd name="connsiteX6" fmla="*/ 504112 w 569395"/>
                      <a:gd name="connsiteY6" fmla="*/ 252574 h 493943"/>
                      <a:gd name="connsiteX7" fmla="*/ 461778 w 569395"/>
                      <a:gd name="connsiteY7" fmla="*/ 127691 h 493943"/>
                      <a:gd name="connsiteX8" fmla="*/ 478712 w 569395"/>
                      <a:gd name="connsiteY8" fmla="*/ 68424 h 493943"/>
                      <a:gd name="connsiteX9" fmla="*/ 345 w 569395"/>
                      <a:gd name="connsiteY9" fmla="*/ 38791 h 493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9395" h="493943">
                        <a:moveTo>
                          <a:pt x="345" y="38791"/>
                        </a:moveTo>
                        <a:cubicBezTo>
                          <a:pt x="-12002" y="39144"/>
                          <a:pt x="310084" y="76891"/>
                          <a:pt x="404628" y="70541"/>
                        </a:cubicBezTo>
                        <a:cubicBezTo>
                          <a:pt x="499172" y="64191"/>
                          <a:pt x="552795" y="-7776"/>
                          <a:pt x="567612" y="691"/>
                        </a:cubicBezTo>
                        <a:cubicBezTo>
                          <a:pt x="582429" y="9158"/>
                          <a:pt x="500231" y="75480"/>
                          <a:pt x="493528" y="121341"/>
                        </a:cubicBezTo>
                        <a:cubicBezTo>
                          <a:pt x="486825" y="167202"/>
                          <a:pt x="539037" y="213769"/>
                          <a:pt x="527395" y="275858"/>
                        </a:cubicBezTo>
                        <a:cubicBezTo>
                          <a:pt x="515753" y="337947"/>
                          <a:pt x="427558" y="497755"/>
                          <a:pt x="423678" y="493874"/>
                        </a:cubicBezTo>
                        <a:cubicBezTo>
                          <a:pt x="419798" y="489993"/>
                          <a:pt x="497762" y="313604"/>
                          <a:pt x="504112" y="252574"/>
                        </a:cubicBezTo>
                        <a:cubicBezTo>
                          <a:pt x="510462" y="191544"/>
                          <a:pt x="466011" y="158383"/>
                          <a:pt x="461778" y="127691"/>
                        </a:cubicBezTo>
                        <a:cubicBezTo>
                          <a:pt x="457545" y="96999"/>
                          <a:pt x="555970" y="83241"/>
                          <a:pt x="478712" y="68424"/>
                        </a:cubicBezTo>
                        <a:cubicBezTo>
                          <a:pt x="401454" y="53607"/>
                          <a:pt x="12692" y="38438"/>
                          <a:pt x="345" y="3879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3" name="フリーフォーム: 図形 1252">
                    <a:extLst>
                      <a:ext uri="{FF2B5EF4-FFF2-40B4-BE49-F238E27FC236}">
                        <a16:creationId xmlns:a16="http://schemas.microsoft.com/office/drawing/2014/main" id="{B0047AFD-326A-4AED-BBC1-60BA9C3C82FE}"/>
                      </a:ext>
                    </a:extLst>
                  </p:cNvPr>
                  <p:cNvSpPr/>
                  <p:nvPr/>
                </p:nvSpPr>
                <p:spPr>
                  <a:xfrm>
                    <a:off x="5739642" y="1779404"/>
                    <a:ext cx="204411" cy="662882"/>
                  </a:xfrm>
                  <a:custGeom>
                    <a:avLst/>
                    <a:gdLst>
                      <a:gd name="connsiteX0" fmla="*/ 113471 w 204411"/>
                      <a:gd name="connsiteY0" fmla="*/ 184 h 662882"/>
                      <a:gd name="connsiteX1" fmla="*/ 2346 w 204411"/>
                      <a:gd name="connsiteY1" fmla="*/ 335146 h 662882"/>
                      <a:gd name="connsiteX2" fmla="*/ 42033 w 204411"/>
                      <a:gd name="connsiteY2" fmla="*/ 652646 h 662882"/>
                      <a:gd name="connsiteX3" fmla="*/ 92833 w 204411"/>
                      <a:gd name="connsiteY3" fmla="*/ 573271 h 662882"/>
                      <a:gd name="connsiteX4" fmla="*/ 203958 w 204411"/>
                      <a:gd name="connsiteY4" fmla="*/ 455796 h 662882"/>
                      <a:gd name="connsiteX5" fmla="*/ 46796 w 204411"/>
                      <a:gd name="connsiteY5" fmla="*/ 530409 h 662882"/>
                      <a:gd name="connsiteX6" fmla="*/ 32508 w 204411"/>
                      <a:gd name="connsiteY6" fmla="*/ 381184 h 662882"/>
                      <a:gd name="connsiteX7" fmla="*/ 113471 w 204411"/>
                      <a:gd name="connsiteY7" fmla="*/ 184 h 662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411" h="662882">
                        <a:moveTo>
                          <a:pt x="113471" y="184"/>
                        </a:moveTo>
                        <a:cubicBezTo>
                          <a:pt x="108444" y="-7489"/>
                          <a:pt x="14252" y="226402"/>
                          <a:pt x="2346" y="335146"/>
                        </a:cubicBezTo>
                        <a:cubicBezTo>
                          <a:pt x="-9560" y="443890"/>
                          <a:pt x="26952" y="612958"/>
                          <a:pt x="42033" y="652646"/>
                        </a:cubicBezTo>
                        <a:cubicBezTo>
                          <a:pt x="57114" y="692334"/>
                          <a:pt x="65845" y="606079"/>
                          <a:pt x="92833" y="573271"/>
                        </a:cubicBezTo>
                        <a:cubicBezTo>
                          <a:pt x="119821" y="540463"/>
                          <a:pt x="211631" y="462940"/>
                          <a:pt x="203958" y="455796"/>
                        </a:cubicBezTo>
                        <a:cubicBezTo>
                          <a:pt x="196285" y="448652"/>
                          <a:pt x="75371" y="542844"/>
                          <a:pt x="46796" y="530409"/>
                        </a:cubicBezTo>
                        <a:cubicBezTo>
                          <a:pt x="18221" y="517974"/>
                          <a:pt x="22454" y="469026"/>
                          <a:pt x="32508" y="381184"/>
                        </a:cubicBezTo>
                        <a:cubicBezTo>
                          <a:pt x="42562" y="293342"/>
                          <a:pt x="118498" y="7857"/>
                          <a:pt x="113471" y="18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4" name="フリーフォーム: 図形 1253">
                    <a:extLst>
                      <a:ext uri="{FF2B5EF4-FFF2-40B4-BE49-F238E27FC236}">
                        <a16:creationId xmlns:a16="http://schemas.microsoft.com/office/drawing/2014/main" id="{B8D75A2F-52E5-48DC-8CA3-BD4CF47D6881}"/>
                      </a:ext>
                    </a:extLst>
                  </p:cNvPr>
                  <p:cNvSpPr/>
                  <p:nvPr/>
                </p:nvSpPr>
                <p:spPr>
                  <a:xfrm>
                    <a:off x="6473998" y="1960073"/>
                    <a:ext cx="445913" cy="627308"/>
                  </a:xfrm>
                  <a:custGeom>
                    <a:avLst/>
                    <a:gdLst>
                      <a:gd name="connsiteX0" fmla="*/ 436919 w 445913"/>
                      <a:gd name="connsiteY0" fmla="*/ 6310 h 627308"/>
                      <a:gd name="connsiteX1" fmla="*/ 358602 w 445913"/>
                      <a:gd name="connsiteY1" fmla="*/ 226444 h 627308"/>
                      <a:gd name="connsiteX2" fmla="*/ 3002 w 445913"/>
                      <a:gd name="connsiteY2" fmla="*/ 618027 h 627308"/>
                      <a:gd name="connsiteX3" fmla="*/ 201969 w 445913"/>
                      <a:gd name="connsiteY3" fmla="*/ 465627 h 627308"/>
                      <a:gd name="connsiteX4" fmla="*/ 436919 w 445913"/>
                      <a:gd name="connsiteY4" fmla="*/ 6310 h 627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5913" h="627308">
                        <a:moveTo>
                          <a:pt x="436919" y="6310"/>
                        </a:moveTo>
                        <a:cubicBezTo>
                          <a:pt x="463024" y="-33554"/>
                          <a:pt x="430921" y="124491"/>
                          <a:pt x="358602" y="226444"/>
                        </a:cubicBezTo>
                        <a:cubicBezTo>
                          <a:pt x="286283" y="328397"/>
                          <a:pt x="29107" y="578163"/>
                          <a:pt x="3002" y="618027"/>
                        </a:cubicBezTo>
                        <a:cubicBezTo>
                          <a:pt x="-23103" y="657891"/>
                          <a:pt x="127533" y="562288"/>
                          <a:pt x="201969" y="465627"/>
                        </a:cubicBezTo>
                        <a:cubicBezTo>
                          <a:pt x="276405" y="368966"/>
                          <a:pt x="410814" y="46174"/>
                          <a:pt x="436919" y="631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6" name="フリーフォーム: 図形 1255">
                    <a:extLst>
                      <a:ext uri="{FF2B5EF4-FFF2-40B4-BE49-F238E27FC236}">
                        <a16:creationId xmlns:a16="http://schemas.microsoft.com/office/drawing/2014/main" id="{A90DB15E-A962-4EE8-9F61-3EDE3DCE7EBC}"/>
                      </a:ext>
                    </a:extLst>
                  </p:cNvPr>
                  <p:cNvSpPr/>
                  <p:nvPr/>
                </p:nvSpPr>
                <p:spPr>
                  <a:xfrm>
                    <a:off x="6991327" y="2497120"/>
                    <a:ext cx="47899" cy="274682"/>
                  </a:xfrm>
                  <a:custGeom>
                    <a:avLst/>
                    <a:gdLst>
                      <a:gd name="connsiteX0" fmla="*/ 39711 w 47899"/>
                      <a:gd name="connsiteY0" fmla="*/ 18 h 274682"/>
                      <a:gd name="connsiteX1" fmla="*/ 12723 w 47899"/>
                      <a:gd name="connsiteY1" fmla="*/ 139718 h 274682"/>
                      <a:gd name="connsiteX2" fmla="*/ 47648 w 47899"/>
                      <a:gd name="connsiteY2" fmla="*/ 271480 h 274682"/>
                      <a:gd name="connsiteX3" fmla="*/ 27011 w 47899"/>
                      <a:gd name="connsiteY3" fmla="*/ 225443 h 274682"/>
                      <a:gd name="connsiteX4" fmla="*/ 23 w 47899"/>
                      <a:gd name="connsiteY4" fmla="*/ 130193 h 274682"/>
                      <a:gd name="connsiteX5" fmla="*/ 39711 w 47899"/>
                      <a:gd name="connsiteY5" fmla="*/ 18 h 27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899" h="274682">
                        <a:moveTo>
                          <a:pt x="39711" y="18"/>
                        </a:moveTo>
                        <a:cubicBezTo>
                          <a:pt x="41828" y="1606"/>
                          <a:pt x="11400" y="94474"/>
                          <a:pt x="12723" y="139718"/>
                        </a:cubicBezTo>
                        <a:cubicBezTo>
                          <a:pt x="14046" y="184962"/>
                          <a:pt x="45267" y="257193"/>
                          <a:pt x="47648" y="271480"/>
                        </a:cubicBezTo>
                        <a:cubicBezTo>
                          <a:pt x="50029" y="285767"/>
                          <a:pt x="34948" y="248991"/>
                          <a:pt x="27011" y="225443"/>
                        </a:cubicBezTo>
                        <a:cubicBezTo>
                          <a:pt x="19074" y="201895"/>
                          <a:pt x="-771" y="163266"/>
                          <a:pt x="23" y="130193"/>
                        </a:cubicBezTo>
                        <a:cubicBezTo>
                          <a:pt x="817" y="97120"/>
                          <a:pt x="37594" y="-1570"/>
                          <a:pt x="39711" y="1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7" name="フリーフォーム: 図形 1256">
                    <a:extLst>
                      <a:ext uri="{FF2B5EF4-FFF2-40B4-BE49-F238E27FC236}">
                        <a16:creationId xmlns:a16="http://schemas.microsoft.com/office/drawing/2014/main" id="{0A4BC22E-A636-4FAA-A326-C03CF88CF40F}"/>
                      </a:ext>
                    </a:extLst>
                  </p:cNvPr>
                  <p:cNvSpPr/>
                  <p:nvPr/>
                </p:nvSpPr>
                <p:spPr>
                  <a:xfrm>
                    <a:off x="6942046" y="2430459"/>
                    <a:ext cx="367387" cy="593733"/>
                  </a:xfrm>
                  <a:custGeom>
                    <a:avLst/>
                    <a:gdLst>
                      <a:gd name="connsiteX0" fmla="*/ 92 w 367387"/>
                      <a:gd name="connsiteY0" fmla="*/ 4 h 593733"/>
                      <a:gd name="connsiteX1" fmla="*/ 257267 w 367387"/>
                      <a:gd name="connsiteY1" fmla="*/ 301629 h 593733"/>
                      <a:gd name="connsiteX2" fmla="*/ 366804 w 367387"/>
                      <a:gd name="connsiteY2" fmla="*/ 593729 h 593733"/>
                      <a:gd name="connsiteX3" fmla="*/ 287429 w 367387"/>
                      <a:gd name="connsiteY3" fmla="*/ 295279 h 593733"/>
                      <a:gd name="connsiteX4" fmla="*/ 92 w 367387"/>
                      <a:gd name="connsiteY4" fmla="*/ 4 h 593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387" h="593733">
                        <a:moveTo>
                          <a:pt x="92" y="4"/>
                        </a:moveTo>
                        <a:cubicBezTo>
                          <a:pt x="-4935" y="1062"/>
                          <a:pt x="196148" y="202675"/>
                          <a:pt x="257267" y="301629"/>
                        </a:cubicBezTo>
                        <a:cubicBezTo>
                          <a:pt x="318386" y="400583"/>
                          <a:pt x="361777" y="594787"/>
                          <a:pt x="366804" y="593729"/>
                        </a:cubicBezTo>
                        <a:cubicBezTo>
                          <a:pt x="371831" y="592671"/>
                          <a:pt x="344314" y="392646"/>
                          <a:pt x="287429" y="295279"/>
                        </a:cubicBezTo>
                        <a:cubicBezTo>
                          <a:pt x="230544" y="197912"/>
                          <a:pt x="5119" y="-1054"/>
                          <a:pt x="92" y="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8" name="フリーフォーム: 図形 1257">
                    <a:extLst>
                      <a:ext uri="{FF2B5EF4-FFF2-40B4-BE49-F238E27FC236}">
                        <a16:creationId xmlns:a16="http://schemas.microsoft.com/office/drawing/2014/main" id="{44CF6819-492F-45C1-A7BD-23E4E3EAF6EB}"/>
                      </a:ext>
                    </a:extLst>
                  </p:cNvPr>
                  <p:cNvSpPr/>
                  <p:nvPr/>
                </p:nvSpPr>
                <p:spPr>
                  <a:xfrm>
                    <a:off x="6183238" y="4767087"/>
                    <a:ext cx="521269" cy="196148"/>
                  </a:xfrm>
                  <a:custGeom>
                    <a:avLst/>
                    <a:gdLst>
                      <a:gd name="connsiteX0" fmla="*/ 92150 w 521269"/>
                      <a:gd name="connsiteY0" fmla="*/ 17638 h 196148"/>
                      <a:gd name="connsiteX1" fmla="*/ 301700 w 521269"/>
                      <a:gd name="connsiteY1" fmla="*/ 38276 h 196148"/>
                      <a:gd name="connsiteX2" fmla="*/ 75 w 521269"/>
                      <a:gd name="connsiteY2" fmla="*/ 195438 h 196148"/>
                      <a:gd name="connsiteX3" fmla="*/ 269950 w 521269"/>
                      <a:gd name="connsiteY3" fmla="*/ 100188 h 196148"/>
                      <a:gd name="connsiteX4" fmla="*/ 519187 w 521269"/>
                      <a:gd name="connsiteY4" fmla="*/ 4938 h 196148"/>
                      <a:gd name="connsiteX5" fmla="*/ 92150 w 521269"/>
                      <a:gd name="connsiteY5" fmla="*/ 17638 h 196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1269" h="196148">
                        <a:moveTo>
                          <a:pt x="92150" y="17638"/>
                        </a:moveTo>
                        <a:cubicBezTo>
                          <a:pt x="55902" y="23194"/>
                          <a:pt x="317046" y="8643"/>
                          <a:pt x="301700" y="38276"/>
                        </a:cubicBezTo>
                        <a:cubicBezTo>
                          <a:pt x="286354" y="67909"/>
                          <a:pt x="5367" y="185119"/>
                          <a:pt x="75" y="195438"/>
                        </a:cubicBezTo>
                        <a:cubicBezTo>
                          <a:pt x="-5217" y="205757"/>
                          <a:pt x="269950" y="100188"/>
                          <a:pt x="269950" y="100188"/>
                        </a:cubicBezTo>
                        <a:cubicBezTo>
                          <a:pt x="356469" y="68438"/>
                          <a:pt x="543000" y="19490"/>
                          <a:pt x="519187" y="4938"/>
                        </a:cubicBezTo>
                        <a:cubicBezTo>
                          <a:pt x="495375" y="-9614"/>
                          <a:pt x="128398" y="12082"/>
                          <a:pt x="92150" y="176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9" name="フリーフォーム: 図形 1258">
                    <a:extLst>
                      <a:ext uri="{FF2B5EF4-FFF2-40B4-BE49-F238E27FC236}">
                        <a16:creationId xmlns:a16="http://schemas.microsoft.com/office/drawing/2014/main" id="{80A57DFD-55FF-453F-B73B-18AED2D15982}"/>
                      </a:ext>
                    </a:extLst>
                  </p:cNvPr>
                  <p:cNvSpPr/>
                  <p:nvPr/>
                </p:nvSpPr>
                <p:spPr>
                  <a:xfrm>
                    <a:off x="6228491" y="4890519"/>
                    <a:ext cx="850961" cy="122963"/>
                  </a:xfrm>
                  <a:custGeom>
                    <a:avLst/>
                    <a:gdLst>
                      <a:gd name="connsiteX0" fmla="*/ 859 w 850961"/>
                      <a:gd name="connsiteY0" fmla="*/ 122806 h 122963"/>
                      <a:gd name="connsiteX1" fmla="*/ 362809 w 850961"/>
                      <a:gd name="connsiteY1" fmla="*/ 29144 h 122963"/>
                      <a:gd name="connsiteX2" fmla="*/ 850172 w 850961"/>
                      <a:gd name="connsiteY2" fmla="*/ 29144 h 122963"/>
                      <a:gd name="connsiteX3" fmla="*/ 464409 w 850961"/>
                      <a:gd name="connsiteY3" fmla="*/ 3744 h 122963"/>
                      <a:gd name="connsiteX4" fmla="*/ 859 w 850961"/>
                      <a:gd name="connsiteY4" fmla="*/ 122806 h 12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0961" h="122963">
                        <a:moveTo>
                          <a:pt x="859" y="122806"/>
                        </a:moveTo>
                        <a:cubicBezTo>
                          <a:pt x="-16074" y="127039"/>
                          <a:pt x="221257" y="44754"/>
                          <a:pt x="362809" y="29144"/>
                        </a:cubicBezTo>
                        <a:cubicBezTo>
                          <a:pt x="504361" y="13534"/>
                          <a:pt x="833239" y="33377"/>
                          <a:pt x="850172" y="29144"/>
                        </a:cubicBezTo>
                        <a:cubicBezTo>
                          <a:pt x="867105" y="24911"/>
                          <a:pt x="607549" y="-11602"/>
                          <a:pt x="464409" y="3744"/>
                        </a:cubicBezTo>
                        <a:cubicBezTo>
                          <a:pt x="321269" y="19090"/>
                          <a:pt x="17792" y="118573"/>
                          <a:pt x="859" y="12280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0" name="フリーフォーム: 図形 1259">
                    <a:extLst>
                      <a:ext uri="{FF2B5EF4-FFF2-40B4-BE49-F238E27FC236}">
                        <a16:creationId xmlns:a16="http://schemas.microsoft.com/office/drawing/2014/main" id="{3C2F3253-BF90-44FE-B16B-7B0861B2C303}"/>
                      </a:ext>
                    </a:extLst>
                  </p:cNvPr>
                  <p:cNvSpPr/>
                  <p:nvPr/>
                </p:nvSpPr>
                <p:spPr>
                  <a:xfrm>
                    <a:off x="6208451" y="5010125"/>
                    <a:ext cx="526936" cy="74799"/>
                  </a:xfrm>
                  <a:custGeom>
                    <a:avLst/>
                    <a:gdLst>
                      <a:gd name="connsiteX0" fmla="*/ 5024 w 526936"/>
                      <a:gd name="connsiteY0" fmla="*/ 44475 h 74799"/>
                      <a:gd name="connsiteX1" fmla="*/ 270137 w 526936"/>
                      <a:gd name="connsiteY1" fmla="*/ 25 h 74799"/>
                      <a:gd name="connsiteX2" fmla="*/ 525724 w 526936"/>
                      <a:gd name="connsiteY2" fmla="*/ 38125 h 74799"/>
                      <a:gd name="connsiteX3" fmla="*/ 162187 w 526936"/>
                      <a:gd name="connsiteY3" fmla="*/ 41300 h 74799"/>
                      <a:gd name="connsiteX4" fmla="*/ 119324 w 526936"/>
                      <a:gd name="connsiteY4" fmla="*/ 74638 h 74799"/>
                      <a:gd name="connsiteX5" fmla="*/ 97099 w 526936"/>
                      <a:gd name="connsiteY5" fmla="*/ 54000 h 74799"/>
                      <a:gd name="connsiteX6" fmla="*/ 5024 w 526936"/>
                      <a:gd name="connsiteY6" fmla="*/ 44475 h 74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6936" h="74799">
                        <a:moveTo>
                          <a:pt x="5024" y="44475"/>
                        </a:moveTo>
                        <a:cubicBezTo>
                          <a:pt x="33864" y="35479"/>
                          <a:pt x="183354" y="1083"/>
                          <a:pt x="270137" y="25"/>
                        </a:cubicBezTo>
                        <a:cubicBezTo>
                          <a:pt x="356920" y="-1033"/>
                          <a:pt x="543716" y="31246"/>
                          <a:pt x="525724" y="38125"/>
                        </a:cubicBezTo>
                        <a:cubicBezTo>
                          <a:pt x="507732" y="45004"/>
                          <a:pt x="229920" y="35215"/>
                          <a:pt x="162187" y="41300"/>
                        </a:cubicBezTo>
                        <a:cubicBezTo>
                          <a:pt x="94454" y="47385"/>
                          <a:pt x="130172" y="72521"/>
                          <a:pt x="119324" y="74638"/>
                        </a:cubicBezTo>
                        <a:cubicBezTo>
                          <a:pt x="108476" y="76755"/>
                          <a:pt x="114032" y="57440"/>
                          <a:pt x="97099" y="54000"/>
                        </a:cubicBezTo>
                        <a:cubicBezTo>
                          <a:pt x="80166" y="50560"/>
                          <a:pt x="-23816" y="53471"/>
                          <a:pt x="5024" y="444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1" name="フリーフォーム: 図形 1260">
                    <a:extLst>
                      <a:ext uri="{FF2B5EF4-FFF2-40B4-BE49-F238E27FC236}">
                        <a16:creationId xmlns:a16="http://schemas.microsoft.com/office/drawing/2014/main" id="{A97FDA6F-4ABE-4DF4-B485-80F588C31B3B}"/>
                      </a:ext>
                    </a:extLst>
                  </p:cNvPr>
                  <p:cNvSpPr/>
                  <p:nvPr/>
                </p:nvSpPr>
                <p:spPr>
                  <a:xfrm>
                    <a:off x="6339327" y="5085334"/>
                    <a:ext cx="417673" cy="92675"/>
                  </a:xfrm>
                  <a:custGeom>
                    <a:avLst/>
                    <a:gdLst>
                      <a:gd name="connsiteX0" fmla="*/ 1148 w 417673"/>
                      <a:gd name="connsiteY0" fmla="*/ 8954 h 92675"/>
                      <a:gd name="connsiteX1" fmla="*/ 336111 w 417673"/>
                      <a:gd name="connsiteY1" fmla="*/ 53404 h 92675"/>
                      <a:gd name="connsiteX2" fmla="*/ 412311 w 417673"/>
                      <a:gd name="connsiteY2" fmla="*/ 91504 h 92675"/>
                      <a:gd name="connsiteX3" fmla="*/ 231336 w 417673"/>
                      <a:gd name="connsiteY3" fmla="*/ 7366 h 92675"/>
                      <a:gd name="connsiteX4" fmla="*/ 1148 w 417673"/>
                      <a:gd name="connsiteY4" fmla="*/ 8954 h 92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673" h="92675">
                        <a:moveTo>
                          <a:pt x="1148" y="8954"/>
                        </a:moveTo>
                        <a:cubicBezTo>
                          <a:pt x="18611" y="16627"/>
                          <a:pt x="267584" y="39646"/>
                          <a:pt x="336111" y="53404"/>
                        </a:cubicBezTo>
                        <a:cubicBezTo>
                          <a:pt x="404638" y="67162"/>
                          <a:pt x="429774" y="99177"/>
                          <a:pt x="412311" y="91504"/>
                        </a:cubicBezTo>
                        <a:cubicBezTo>
                          <a:pt x="394849" y="83831"/>
                          <a:pt x="292455" y="20595"/>
                          <a:pt x="231336" y="7366"/>
                        </a:cubicBezTo>
                        <a:cubicBezTo>
                          <a:pt x="170217" y="-5863"/>
                          <a:pt x="-16315" y="1281"/>
                          <a:pt x="1148" y="895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2" name="フリーフォーム: 図形 1261">
                    <a:extLst>
                      <a:ext uri="{FF2B5EF4-FFF2-40B4-BE49-F238E27FC236}">
                        <a16:creationId xmlns:a16="http://schemas.microsoft.com/office/drawing/2014/main" id="{CAD63219-9340-41FD-8A07-DDD040DC8DCA}"/>
                      </a:ext>
                    </a:extLst>
                  </p:cNvPr>
                  <p:cNvSpPr/>
                  <p:nvPr/>
                </p:nvSpPr>
                <p:spPr>
                  <a:xfrm>
                    <a:off x="6127200" y="5041854"/>
                    <a:ext cx="264172" cy="144523"/>
                  </a:xfrm>
                  <a:custGeom>
                    <a:avLst/>
                    <a:gdLst>
                      <a:gd name="connsiteX0" fmla="*/ 550 w 264172"/>
                      <a:gd name="connsiteY0" fmla="*/ 144509 h 144523"/>
                      <a:gd name="connsiteX1" fmla="*/ 162475 w 264172"/>
                      <a:gd name="connsiteY1" fmla="*/ 96884 h 144523"/>
                      <a:gd name="connsiteX2" fmla="*/ 264075 w 264172"/>
                      <a:gd name="connsiteY2" fmla="*/ 46 h 144523"/>
                      <a:gd name="connsiteX3" fmla="*/ 179938 w 264172"/>
                      <a:gd name="connsiteY3" fmla="*/ 84184 h 144523"/>
                      <a:gd name="connsiteX4" fmla="*/ 118025 w 264172"/>
                      <a:gd name="connsiteY4" fmla="*/ 88946 h 144523"/>
                      <a:gd name="connsiteX5" fmla="*/ 67225 w 264172"/>
                      <a:gd name="connsiteY5" fmla="*/ 81009 h 144523"/>
                      <a:gd name="connsiteX6" fmla="*/ 108500 w 264172"/>
                      <a:gd name="connsiteY6" fmla="*/ 101646 h 144523"/>
                      <a:gd name="connsiteX7" fmla="*/ 550 w 264172"/>
                      <a:gd name="connsiteY7" fmla="*/ 144509 h 144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4172" h="144523">
                        <a:moveTo>
                          <a:pt x="550" y="144509"/>
                        </a:moveTo>
                        <a:cubicBezTo>
                          <a:pt x="9546" y="143715"/>
                          <a:pt x="118554" y="120961"/>
                          <a:pt x="162475" y="96884"/>
                        </a:cubicBezTo>
                        <a:cubicBezTo>
                          <a:pt x="206396" y="72807"/>
                          <a:pt x="261165" y="2163"/>
                          <a:pt x="264075" y="46"/>
                        </a:cubicBezTo>
                        <a:cubicBezTo>
                          <a:pt x="266985" y="-2071"/>
                          <a:pt x="204280" y="69367"/>
                          <a:pt x="179938" y="84184"/>
                        </a:cubicBezTo>
                        <a:cubicBezTo>
                          <a:pt x="155596" y="99001"/>
                          <a:pt x="136810" y="89475"/>
                          <a:pt x="118025" y="88946"/>
                        </a:cubicBezTo>
                        <a:cubicBezTo>
                          <a:pt x="99240" y="88417"/>
                          <a:pt x="68813" y="78892"/>
                          <a:pt x="67225" y="81009"/>
                        </a:cubicBezTo>
                        <a:cubicBezTo>
                          <a:pt x="65637" y="83126"/>
                          <a:pt x="121464" y="89211"/>
                          <a:pt x="108500" y="101646"/>
                        </a:cubicBezTo>
                        <a:cubicBezTo>
                          <a:pt x="95536" y="114081"/>
                          <a:pt x="-8446" y="145303"/>
                          <a:pt x="550" y="14450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3" name="フリーフォーム: 図形 1262">
                    <a:extLst>
                      <a:ext uri="{FF2B5EF4-FFF2-40B4-BE49-F238E27FC236}">
                        <a16:creationId xmlns:a16="http://schemas.microsoft.com/office/drawing/2014/main" id="{7BE006F1-DC94-4392-93C1-D199532E1941}"/>
                      </a:ext>
                    </a:extLst>
                  </p:cNvPr>
                  <p:cNvSpPr/>
                  <p:nvPr/>
                </p:nvSpPr>
                <p:spPr>
                  <a:xfrm>
                    <a:off x="6462698" y="5122693"/>
                    <a:ext cx="285766" cy="150122"/>
                  </a:xfrm>
                  <a:custGeom>
                    <a:avLst/>
                    <a:gdLst>
                      <a:gd name="connsiteX0" fmla="*/ 1602 w 285766"/>
                      <a:gd name="connsiteY0" fmla="*/ 170 h 150122"/>
                      <a:gd name="connsiteX1" fmla="*/ 60340 w 285766"/>
                      <a:gd name="connsiteY1" fmla="*/ 106532 h 150122"/>
                      <a:gd name="connsiteX2" fmla="*/ 285765 w 285766"/>
                      <a:gd name="connsiteY2" fmla="*/ 149395 h 150122"/>
                      <a:gd name="connsiteX3" fmla="*/ 63515 w 285766"/>
                      <a:gd name="connsiteY3" fmla="*/ 133520 h 150122"/>
                      <a:gd name="connsiteX4" fmla="*/ 20652 w 285766"/>
                      <a:gd name="connsiteY4" fmla="*/ 133520 h 150122"/>
                      <a:gd name="connsiteX5" fmla="*/ 1602 w 285766"/>
                      <a:gd name="connsiteY5" fmla="*/ 170 h 150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5766" h="150122">
                        <a:moveTo>
                          <a:pt x="1602" y="170"/>
                        </a:moveTo>
                        <a:cubicBezTo>
                          <a:pt x="8217" y="-4328"/>
                          <a:pt x="12980" y="81661"/>
                          <a:pt x="60340" y="106532"/>
                        </a:cubicBezTo>
                        <a:cubicBezTo>
                          <a:pt x="107701" y="131403"/>
                          <a:pt x="285236" y="144897"/>
                          <a:pt x="285765" y="149395"/>
                        </a:cubicBezTo>
                        <a:cubicBezTo>
                          <a:pt x="286294" y="153893"/>
                          <a:pt x="107700" y="136166"/>
                          <a:pt x="63515" y="133520"/>
                        </a:cubicBezTo>
                        <a:cubicBezTo>
                          <a:pt x="19330" y="130874"/>
                          <a:pt x="30971" y="154422"/>
                          <a:pt x="20652" y="133520"/>
                        </a:cubicBezTo>
                        <a:cubicBezTo>
                          <a:pt x="10333" y="112618"/>
                          <a:pt x="-5013" y="4668"/>
                          <a:pt x="1602" y="17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4" name="フリーフォーム: 図形 1263">
                    <a:extLst>
                      <a:ext uri="{FF2B5EF4-FFF2-40B4-BE49-F238E27FC236}">
                        <a16:creationId xmlns:a16="http://schemas.microsoft.com/office/drawing/2014/main" id="{C950000D-2503-4D16-8571-06A778CC6709}"/>
                      </a:ext>
                    </a:extLst>
                  </p:cNvPr>
                  <p:cNvSpPr/>
                  <p:nvPr/>
                </p:nvSpPr>
                <p:spPr>
                  <a:xfrm>
                    <a:off x="6221031" y="4771105"/>
                    <a:ext cx="585359" cy="903161"/>
                  </a:xfrm>
                  <a:custGeom>
                    <a:avLst/>
                    <a:gdLst>
                      <a:gd name="connsiteX0" fmla="*/ 448057 w 585359"/>
                      <a:gd name="connsiteY0" fmla="*/ 8858 h 903161"/>
                      <a:gd name="connsiteX1" fmla="*/ 529019 w 585359"/>
                      <a:gd name="connsiteY1" fmla="*/ 54895 h 903161"/>
                      <a:gd name="connsiteX2" fmla="*/ 540132 w 585359"/>
                      <a:gd name="connsiteY2" fmla="*/ 131095 h 903161"/>
                      <a:gd name="connsiteX3" fmla="*/ 522669 w 585359"/>
                      <a:gd name="connsiteY3" fmla="*/ 342233 h 903161"/>
                      <a:gd name="connsiteX4" fmla="*/ 413132 w 585359"/>
                      <a:gd name="connsiteY4" fmla="*/ 500983 h 903161"/>
                      <a:gd name="connsiteX5" fmla="*/ 382 w 585359"/>
                      <a:gd name="connsiteY5" fmla="*/ 901033 h 903161"/>
                      <a:gd name="connsiteX6" fmla="*/ 343282 w 585359"/>
                      <a:gd name="connsiteY6" fmla="*/ 640683 h 903161"/>
                      <a:gd name="connsiteX7" fmla="*/ 582994 w 585359"/>
                      <a:gd name="connsiteY7" fmla="*/ 237458 h 903161"/>
                      <a:gd name="connsiteX8" fmla="*/ 448057 w 585359"/>
                      <a:gd name="connsiteY8" fmla="*/ 8858 h 90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5359" h="903161">
                        <a:moveTo>
                          <a:pt x="448057" y="8858"/>
                        </a:moveTo>
                        <a:cubicBezTo>
                          <a:pt x="439061" y="-21569"/>
                          <a:pt x="513673" y="34522"/>
                          <a:pt x="529019" y="54895"/>
                        </a:cubicBezTo>
                        <a:cubicBezTo>
                          <a:pt x="544365" y="75268"/>
                          <a:pt x="541190" y="83205"/>
                          <a:pt x="540132" y="131095"/>
                        </a:cubicBezTo>
                        <a:cubicBezTo>
                          <a:pt x="539074" y="178985"/>
                          <a:pt x="543836" y="280585"/>
                          <a:pt x="522669" y="342233"/>
                        </a:cubicBezTo>
                        <a:cubicBezTo>
                          <a:pt x="501502" y="403881"/>
                          <a:pt x="500180" y="407850"/>
                          <a:pt x="413132" y="500983"/>
                        </a:cubicBezTo>
                        <a:cubicBezTo>
                          <a:pt x="326084" y="594116"/>
                          <a:pt x="12024" y="877750"/>
                          <a:pt x="382" y="901033"/>
                        </a:cubicBezTo>
                        <a:cubicBezTo>
                          <a:pt x="-11260" y="924316"/>
                          <a:pt x="246180" y="751279"/>
                          <a:pt x="343282" y="640683"/>
                        </a:cubicBezTo>
                        <a:cubicBezTo>
                          <a:pt x="440384" y="530087"/>
                          <a:pt x="560240" y="343027"/>
                          <a:pt x="582994" y="237458"/>
                        </a:cubicBezTo>
                        <a:cubicBezTo>
                          <a:pt x="605748" y="131889"/>
                          <a:pt x="457053" y="39285"/>
                          <a:pt x="448057" y="885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5" name="フリーフォーム: 図形 1264">
                    <a:extLst>
                      <a:ext uri="{FF2B5EF4-FFF2-40B4-BE49-F238E27FC236}">
                        <a16:creationId xmlns:a16="http://schemas.microsoft.com/office/drawing/2014/main" id="{ECD1CDEE-EB96-4695-8EA3-23EFE5FC596C}"/>
                      </a:ext>
                    </a:extLst>
                  </p:cNvPr>
                  <p:cNvSpPr/>
                  <p:nvPr/>
                </p:nvSpPr>
                <p:spPr>
                  <a:xfrm>
                    <a:off x="6623050" y="4668624"/>
                    <a:ext cx="415868" cy="880524"/>
                  </a:xfrm>
                  <a:custGeom>
                    <a:avLst/>
                    <a:gdLst>
                      <a:gd name="connsiteX0" fmla="*/ 357188 w 415868"/>
                      <a:gd name="connsiteY0" fmla="*/ 214 h 880524"/>
                      <a:gd name="connsiteX1" fmla="*/ 298450 w 415868"/>
                      <a:gd name="connsiteY1" fmla="*/ 108164 h 880524"/>
                      <a:gd name="connsiteX2" fmla="*/ 373063 w 415868"/>
                      <a:gd name="connsiteY2" fmla="*/ 65301 h 880524"/>
                      <a:gd name="connsiteX3" fmla="*/ 373063 w 415868"/>
                      <a:gd name="connsiteY3" fmla="*/ 209764 h 880524"/>
                      <a:gd name="connsiteX4" fmla="*/ 254000 w 415868"/>
                      <a:gd name="connsiteY4" fmla="*/ 555839 h 880524"/>
                      <a:gd name="connsiteX5" fmla="*/ 0 w 415868"/>
                      <a:gd name="connsiteY5" fmla="*/ 879689 h 880524"/>
                      <a:gd name="connsiteX6" fmla="*/ 255588 w 415868"/>
                      <a:gd name="connsiteY6" fmla="*/ 639976 h 880524"/>
                      <a:gd name="connsiteX7" fmla="*/ 400050 w 415868"/>
                      <a:gd name="connsiteY7" fmla="*/ 352639 h 880524"/>
                      <a:gd name="connsiteX8" fmla="*/ 406400 w 415868"/>
                      <a:gd name="connsiteY8" fmla="*/ 76414 h 880524"/>
                      <a:gd name="connsiteX9" fmla="*/ 349250 w 415868"/>
                      <a:gd name="connsiteY9" fmla="*/ 79589 h 880524"/>
                      <a:gd name="connsiteX10" fmla="*/ 357188 w 415868"/>
                      <a:gd name="connsiteY10" fmla="*/ 214 h 880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5868" h="880524">
                        <a:moveTo>
                          <a:pt x="357188" y="214"/>
                        </a:moveTo>
                        <a:cubicBezTo>
                          <a:pt x="348721" y="4977"/>
                          <a:pt x="295804" y="97316"/>
                          <a:pt x="298450" y="108164"/>
                        </a:cubicBezTo>
                        <a:cubicBezTo>
                          <a:pt x="301096" y="119012"/>
                          <a:pt x="360628" y="48368"/>
                          <a:pt x="373063" y="65301"/>
                        </a:cubicBezTo>
                        <a:cubicBezTo>
                          <a:pt x="385498" y="82234"/>
                          <a:pt x="392907" y="128008"/>
                          <a:pt x="373063" y="209764"/>
                        </a:cubicBezTo>
                        <a:cubicBezTo>
                          <a:pt x="353219" y="291520"/>
                          <a:pt x="316177" y="444185"/>
                          <a:pt x="254000" y="555839"/>
                        </a:cubicBezTo>
                        <a:cubicBezTo>
                          <a:pt x="191823" y="667493"/>
                          <a:pt x="-265" y="865666"/>
                          <a:pt x="0" y="879689"/>
                        </a:cubicBezTo>
                        <a:cubicBezTo>
                          <a:pt x="265" y="893712"/>
                          <a:pt x="188913" y="727818"/>
                          <a:pt x="255588" y="639976"/>
                        </a:cubicBezTo>
                        <a:cubicBezTo>
                          <a:pt x="322263" y="552134"/>
                          <a:pt x="374915" y="446566"/>
                          <a:pt x="400050" y="352639"/>
                        </a:cubicBezTo>
                        <a:cubicBezTo>
                          <a:pt x="425185" y="258712"/>
                          <a:pt x="414867" y="121922"/>
                          <a:pt x="406400" y="76414"/>
                        </a:cubicBezTo>
                        <a:cubicBezTo>
                          <a:pt x="397933" y="30906"/>
                          <a:pt x="358775" y="87526"/>
                          <a:pt x="349250" y="79589"/>
                        </a:cubicBezTo>
                        <a:cubicBezTo>
                          <a:pt x="339725" y="71652"/>
                          <a:pt x="365655" y="-4549"/>
                          <a:pt x="357188" y="2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6" name="フリーフォーム: 図形 1265">
                    <a:extLst>
                      <a:ext uri="{FF2B5EF4-FFF2-40B4-BE49-F238E27FC236}">
                        <a16:creationId xmlns:a16="http://schemas.microsoft.com/office/drawing/2014/main" id="{74DB1A8B-21D2-4C11-9C8A-CA3931BF1ACD}"/>
                      </a:ext>
                    </a:extLst>
                  </p:cNvPr>
                  <p:cNvSpPr/>
                  <p:nvPr/>
                </p:nvSpPr>
                <p:spPr>
                  <a:xfrm>
                    <a:off x="6196679" y="5472835"/>
                    <a:ext cx="547490" cy="595744"/>
                  </a:xfrm>
                  <a:custGeom>
                    <a:avLst/>
                    <a:gdLst>
                      <a:gd name="connsiteX0" fmla="*/ 534321 w 547490"/>
                      <a:gd name="connsiteY0" fmla="*/ 10390 h 595744"/>
                      <a:gd name="connsiteX1" fmla="*/ 494634 w 547490"/>
                      <a:gd name="connsiteY1" fmla="*/ 56428 h 595744"/>
                      <a:gd name="connsiteX2" fmla="*/ 7271 w 547490"/>
                      <a:gd name="connsiteY2" fmla="*/ 591415 h 595744"/>
                      <a:gd name="connsiteX3" fmla="*/ 224759 w 547490"/>
                      <a:gd name="connsiteY3" fmla="*/ 292965 h 595744"/>
                      <a:gd name="connsiteX4" fmla="*/ 534321 w 547490"/>
                      <a:gd name="connsiteY4" fmla="*/ 10390 h 595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490" h="595744">
                        <a:moveTo>
                          <a:pt x="534321" y="10390"/>
                        </a:moveTo>
                        <a:cubicBezTo>
                          <a:pt x="579300" y="-29033"/>
                          <a:pt x="494634" y="56428"/>
                          <a:pt x="494634" y="56428"/>
                        </a:cubicBezTo>
                        <a:cubicBezTo>
                          <a:pt x="406792" y="153266"/>
                          <a:pt x="52250" y="551992"/>
                          <a:pt x="7271" y="591415"/>
                        </a:cubicBezTo>
                        <a:cubicBezTo>
                          <a:pt x="-37708" y="630838"/>
                          <a:pt x="137182" y="390596"/>
                          <a:pt x="224759" y="292965"/>
                        </a:cubicBezTo>
                        <a:cubicBezTo>
                          <a:pt x="312336" y="195334"/>
                          <a:pt x="489342" y="49813"/>
                          <a:pt x="534321" y="103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7" name="フリーフォーム: 図形 1266">
                    <a:extLst>
                      <a:ext uri="{FF2B5EF4-FFF2-40B4-BE49-F238E27FC236}">
                        <a16:creationId xmlns:a16="http://schemas.microsoft.com/office/drawing/2014/main" id="{453F14D3-EAB0-4E08-A286-CBD79A02A24F}"/>
                      </a:ext>
                    </a:extLst>
                  </p:cNvPr>
                  <p:cNvSpPr/>
                  <p:nvPr/>
                </p:nvSpPr>
                <p:spPr>
                  <a:xfrm>
                    <a:off x="5502464" y="6029619"/>
                    <a:ext cx="768911" cy="800114"/>
                  </a:xfrm>
                  <a:custGeom>
                    <a:avLst/>
                    <a:gdLst>
                      <a:gd name="connsiteX0" fmla="*/ 764986 w 768911"/>
                      <a:gd name="connsiteY0" fmla="*/ 4998 h 800114"/>
                      <a:gd name="connsiteX1" fmla="*/ 15686 w 768911"/>
                      <a:gd name="connsiteY1" fmla="*/ 786048 h 800114"/>
                      <a:gd name="connsiteX2" fmla="*/ 297203 w 768911"/>
                      <a:gd name="connsiteY2" fmla="*/ 468548 h 800114"/>
                      <a:gd name="connsiteX3" fmla="*/ 764986 w 768911"/>
                      <a:gd name="connsiteY3" fmla="*/ 4998 h 800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911" h="800114">
                        <a:moveTo>
                          <a:pt x="764986" y="4998"/>
                        </a:moveTo>
                        <a:cubicBezTo>
                          <a:pt x="718066" y="57915"/>
                          <a:pt x="93650" y="708790"/>
                          <a:pt x="15686" y="786048"/>
                        </a:cubicBezTo>
                        <a:cubicBezTo>
                          <a:pt x="-62278" y="863306"/>
                          <a:pt x="169145" y="603309"/>
                          <a:pt x="297203" y="468548"/>
                        </a:cubicBezTo>
                        <a:cubicBezTo>
                          <a:pt x="425261" y="333787"/>
                          <a:pt x="811906" y="-47919"/>
                          <a:pt x="764986" y="499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8" name="フリーフォーム: 図形 1267">
                    <a:extLst>
                      <a:ext uri="{FF2B5EF4-FFF2-40B4-BE49-F238E27FC236}">
                        <a16:creationId xmlns:a16="http://schemas.microsoft.com/office/drawing/2014/main" id="{E7160F49-60BE-4938-A49B-F43CB700B35F}"/>
                      </a:ext>
                    </a:extLst>
                  </p:cNvPr>
                  <p:cNvSpPr/>
                  <p:nvPr/>
                </p:nvSpPr>
                <p:spPr>
                  <a:xfrm>
                    <a:off x="5758892" y="5663579"/>
                    <a:ext cx="534037" cy="497240"/>
                  </a:xfrm>
                  <a:custGeom>
                    <a:avLst/>
                    <a:gdLst>
                      <a:gd name="connsiteX0" fmla="*/ 531841 w 534037"/>
                      <a:gd name="connsiteY0" fmla="*/ 2738 h 497240"/>
                      <a:gd name="connsiteX1" fmla="*/ 140258 w 534037"/>
                      <a:gd name="connsiteY1" fmla="*/ 430304 h 497240"/>
                      <a:gd name="connsiteX2" fmla="*/ 4791 w 534037"/>
                      <a:gd name="connsiteY2" fmla="*/ 478988 h 497240"/>
                      <a:gd name="connsiteX3" fmla="*/ 286308 w 534037"/>
                      <a:gd name="connsiteY3" fmla="*/ 256738 h 497240"/>
                      <a:gd name="connsiteX4" fmla="*/ 531841 w 534037"/>
                      <a:gd name="connsiteY4" fmla="*/ 2738 h 49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4037" h="497240">
                        <a:moveTo>
                          <a:pt x="531841" y="2738"/>
                        </a:moveTo>
                        <a:cubicBezTo>
                          <a:pt x="507499" y="31666"/>
                          <a:pt x="228100" y="350929"/>
                          <a:pt x="140258" y="430304"/>
                        </a:cubicBezTo>
                        <a:cubicBezTo>
                          <a:pt x="52416" y="509679"/>
                          <a:pt x="-19551" y="507916"/>
                          <a:pt x="4791" y="478988"/>
                        </a:cubicBezTo>
                        <a:cubicBezTo>
                          <a:pt x="29133" y="450060"/>
                          <a:pt x="200583" y="331527"/>
                          <a:pt x="286308" y="256738"/>
                        </a:cubicBezTo>
                        <a:cubicBezTo>
                          <a:pt x="372033" y="181949"/>
                          <a:pt x="556183" y="-26190"/>
                          <a:pt x="531841" y="273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9" name="フリーフォーム: 図形 1268">
                    <a:extLst>
                      <a:ext uri="{FF2B5EF4-FFF2-40B4-BE49-F238E27FC236}">
                        <a16:creationId xmlns:a16="http://schemas.microsoft.com/office/drawing/2014/main" id="{0C811431-2E86-4A0D-8D92-C6822386DDA7}"/>
                      </a:ext>
                    </a:extLst>
                  </p:cNvPr>
                  <p:cNvSpPr/>
                  <p:nvPr/>
                </p:nvSpPr>
                <p:spPr>
                  <a:xfrm>
                    <a:off x="5238052" y="6182396"/>
                    <a:ext cx="555821" cy="686626"/>
                  </a:xfrm>
                  <a:custGeom>
                    <a:avLst/>
                    <a:gdLst>
                      <a:gd name="connsiteX0" fmla="*/ 555265 w 555821"/>
                      <a:gd name="connsiteY0" fmla="*/ 2504 h 686626"/>
                      <a:gd name="connsiteX1" fmla="*/ 206015 w 555821"/>
                      <a:gd name="connsiteY1" fmla="*/ 315771 h 686626"/>
                      <a:gd name="connsiteX2" fmla="*/ 2815 w 555821"/>
                      <a:gd name="connsiteY2" fmla="*/ 681954 h 686626"/>
                      <a:gd name="connsiteX3" fmla="*/ 119231 w 555821"/>
                      <a:gd name="connsiteY3" fmla="*/ 489337 h 686626"/>
                      <a:gd name="connsiteX4" fmla="*/ 555265 w 555821"/>
                      <a:gd name="connsiteY4" fmla="*/ 2504 h 686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821" h="686626">
                        <a:moveTo>
                          <a:pt x="555265" y="2504"/>
                        </a:moveTo>
                        <a:cubicBezTo>
                          <a:pt x="569729" y="-26424"/>
                          <a:pt x="298090" y="202529"/>
                          <a:pt x="206015" y="315771"/>
                        </a:cubicBezTo>
                        <a:cubicBezTo>
                          <a:pt x="113940" y="429013"/>
                          <a:pt x="17279" y="653026"/>
                          <a:pt x="2815" y="681954"/>
                        </a:cubicBezTo>
                        <a:cubicBezTo>
                          <a:pt x="-11649" y="710882"/>
                          <a:pt x="29978" y="600462"/>
                          <a:pt x="119231" y="489337"/>
                        </a:cubicBezTo>
                        <a:cubicBezTo>
                          <a:pt x="208484" y="378212"/>
                          <a:pt x="540801" y="31432"/>
                          <a:pt x="555265" y="250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0" name="フリーフォーム: 図形 1269">
                    <a:extLst>
                      <a:ext uri="{FF2B5EF4-FFF2-40B4-BE49-F238E27FC236}">
                        <a16:creationId xmlns:a16="http://schemas.microsoft.com/office/drawing/2014/main" id="{F56E22FF-5EE0-44AC-B659-75D7E796C298}"/>
                      </a:ext>
                    </a:extLst>
                  </p:cNvPr>
                  <p:cNvSpPr/>
                  <p:nvPr/>
                </p:nvSpPr>
                <p:spPr>
                  <a:xfrm>
                    <a:off x="7132609" y="4568822"/>
                    <a:ext cx="84483" cy="554003"/>
                  </a:xfrm>
                  <a:custGeom>
                    <a:avLst/>
                    <a:gdLst>
                      <a:gd name="connsiteX0" fmla="*/ 82579 w 84483"/>
                      <a:gd name="connsiteY0" fmla="*/ 3 h 554003"/>
                      <a:gd name="connsiteX1" fmla="*/ 1616 w 84483"/>
                      <a:gd name="connsiteY1" fmla="*/ 77791 h 554003"/>
                      <a:gd name="connsiteX2" fmla="*/ 30191 w 84483"/>
                      <a:gd name="connsiteY2" fmla="*/ 109541 h 554003"/>
                      <a:gd name="connsiteX3" fmla="*/ 50829 w 84483"/>
                      <a:gd name="connsiteY3" fmla="*/ 250828 h 554003"/>
                      <a:gd name="connsiteX4" fmla="*/ 1616 w 84483"/>
                      <a:gd name="connsiteY4" fmla="*/ 552453 h 554003"/>
                      <a:gd name="connsiteX5" fmla="*/ 84166 w 84483"/>
                      <a:gd name="connsiteY5" fmla="*/ 109541 h 554003"/>
                      <a:gd name="connsiteX6" fmla="*/ 31779 w 84483"/>
                      <a:gd name="connsiteY6" fmla="*/ 74616 h 554003"/>
                      <a:gd name="connsiteX7" fmla="*/ 82579 w 84483"/>
                      <a:gd name="connsiteY7" fmla="*/ 3 h 554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4483" h="554003">
                        <a:moveTo>
                          <a:pt x="82579" y="3"/>
                        </a:moveTo>
                        <a:cubicBezTo>
                          <a:pt x="77552" y="532"/>
                          <a:pt x="10347" y="59535"/>
                          <a:pt x="1616" y="77791"/>
                        </a:cubicBezTo>
                        <a:cubicBezTo>
                          <a:pt x="-7115" y="96047"/>
                          <a:pt x="21989" y="80702"/>
                          <a:pt x="30191" y="109541"/>
                        </a:cubicBezTo>
                        <a:cubicBezTo>
                          <a:pt x="38393" y="138381"/>
                          <a:pt x="55592" y="177009"/>
                          <a:pt x="50829" y="250828"/>
                        </a:cubicBezTo>
                        <a:cubicBezTo>
                          <a:pt x="46066" y="324647"/>
                          <a:pt x="-3940" y="576001"/>
                          <a:pt x="1616" y="552453"/>
                        </a:cubicBezTo>
                        <a:cubicBezTo>
                          <a:pt x="7172" y="528905"/>
                          <a:pt x="79139" y="189181"/>
                          <a:pt x="84166" y="109541"/>
                        </a:cubicBezTo>
                        <a:cubicBezTo>
                          <a:pt x="89193" y="29902"/>
                          <a:pt x="32837" y="90226"/>
                          <a:pt x="31779" y="74616"/>
                        </a:cubicBezTo>
                        <a:cubicBezTo>
                          <a:pt x="30721" y="59006"/>
                          <a:pt x="87606" y="-526"/>
                          <a:pt x="82579" y="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1" name="フリーフォーム: 図形 1270">
                    <a:extLst>
                      <a:ext uri="{FF2B5EF4-FFF2-40B4-BE49-F238E27FC236}">
                        <a16:creationId xmlns:a16="http://schemas.microsoft.com/office/drawing/2014/main" id="{64E48845-D005-4267-9283-5EF1F33FD0A3}"/>
                      </a:ext>
                    </a:extLst>
                  </p:cNvPr>
                  <p:cNvSpPr/>
                  <p:nvPr/>
                </p:nvSpPr>
                <p:spPr>
                  <a:xfrm>
                    <a:off x="6843466" y="4840123"/>
                    <a:ext cx="375568" cy="851090"/>
                  </a:xfrm>
                  <a:custGeom>
                    <a:avLst/>
                    <a:gdLst>
                      <a:gd name="connsiteX0" fmla="*/ 365372 w 375568"/>
                      <a:gd name="connsiteY0" fmla="*/ 35090 h 851090"/>
                      <a:gd name="connsiteX1" fmla="*/ 349497 w 375568"/>
                      <a:gd name="connsiteY1" fmla="*/ 87477 h 851090"/>
                      <a:gd name="connsiteX2" fmla="*/ 255834 w 375568"/>
                      <a:gd name="connsiteY2" fmla="*/ 497052 h 851090"/>
                      <a:gd name="connsiteX3" fmla="*/ 247 w 375568"/>
                      <a:gd name="connsiteY3" fmla="*/ 851065 h 851090"/>
                      <a:gd name="connsiteX4" fmla="*/ 211384 w 375568"/>
                      <a:gd name="connsiteY4" fmla="*/ 512927 h 851090"/>
                      <a:gd name="connsiteX5" fmla="*/ 365372 w 375568"/>
                      <a:gd name="connsiteY5" fmla="*/ 35090 h 851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5568" h="851090">
                        <a:moveTo>
                          <a:pt x="365372" y="35090"/>
                        </a:moveTo>
                        <a:cubicBezTo>
                          <a:pt x="388391" y="-35818"/>
                          <a:pt x="367753" y="10483"/>
                          <a:pt x="349497" y="87477"/>
                        </a:cubicBezTo>
                        <a:cubicBezTo>
                          <a:pt x="331241" y="164471"/>
                          <a:pt x="314042" y="369787"/>
                          <a:pt x="255834" y="497052"/>
                        </a:cubicBezTo>
                        <a:cubicBezTo>
                          <a:pt x="197626" y="624317"/>
                          <a:pt x="7655" y="848419"/>
                          <a:pt x="247" y="851065"/>
                        </a:cubicBezTo>
                        <a:cubicBezTo>
                          <a:pt x="-7161" y="853711"/>
                          <a:pt x="153705" y="647600"/>
                          <a:pt x="211384" y="512927"/>
                        </a:cubicBezTo>
                        <a:cubicBezTo>
                          <a:pt x="269063" y="378254"/>
                          <a:pt x="342353" y="105998"/>
                          <a:pt x="365372" y="350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2" name="フリーフォーム: 図形 1271">
                    <a:extLst>
                      <a:ext uri="{FF2B5EF4-FFF2-40B4-BE49-F238E27FC236}">
                        <a16:creationId xmlns:a16="http://schemas.microsoft.com/office/drawing/2014/main" id="{8A6D3638-475B-4809-8E62-69F375895DA4}"/>
                      </a:ext>
                    </a:extLst>
                  </p:cNvPr>
                  <p:cNvSpPr/>
                  <p:nvPr/>
                </p:nvSpPr>
                <p:spPr>
                  <a:xfrm>
                    <a:off x="6239291" y="5591042"/>
                    <a:ext cx="696543" cy="728951"/>
                  </a:xfrm>
                  <a:custGeom>
                    <a:avLst/>
                    <a:gdLst>
                      <a:gd name="connsiteX0" fmla="*/ 696497 w 696543"/>
                      <a:gd name="connsiteY0" fmla="*/ 133 h 728951"/>
                      <a:gd name="connsiteX1" fmla="*/ 448847 w 696543"/>
                      <a:gd name="connsiteY1" fmla="*/ 295408 h 728951"/>
                      <a:gd name="connsiteX2" fmla="*/ 5934 w 696543"/>
                      <a:gd name="connsiteY2" fmla="*/ 725621 h 728951"/>
                      <a:gd name="connsiteX3" fmla="*/ 209134 w 696543"/>
                      <a:gd name="connsiteY3" fmla="*/ 482733 h 728951"/>
                      <a:gd name="connsiteX4" fmla="*/ 431384 w 696543"/>
                      <a:gd name="connsiteY4" fmla="*/ 260483 h 728951"/>
                      <a:gd name="connsiteX5" fmla="*/ 696497 w 696543"/>
                      <a:gd name="connsiteY5" fmla="*/ 133 h 728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6543" h="728951">
                        <a:moveTo>
                          <a:pt x="696497" y="133"/>
                        </a:moveTo>
                        <a:cubicBezTo>
                          <a:pt x="699408" y="5954"/>
                          <a:pt x="563941" y="174493"/>
                          <a:pt x="448847" y="295408"/>
                        </a:cubicBezTo>
                        <a:cubicBezTo>
                          <a:pt x="333753" y="416323"/>
                          <a:pt x="45886" y="694400"/>
                          <a:pt x="5934" y="725621"/>
                        </a:cubicBezTo>
                        <a:cubicBezTo>
                          <a:pt x="-34018" y="756842"/>
                          <a:pt x="138226" y="560256"/>
                          <a:pt x="209134" y="482733"/>
                        </a:cubicBezTo>
                        <a:cubicBezTo>
                          <a:pt x="280042" y="405210"/>
                          <a:pt x="342748" y="340916"/>
                          <a:pt x="431384" y="260483"/>
                        </a:cubicBezTo>
                        <a:cubicBezTo>
                          <a:pt x="520019" y="180050"/>
                          <a:pt x="693586" y="-5688"/>
                          <a:pt x="696497" y="1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3" name="フリーフォーム: 図形 1272">
                    <a:extLst>
                      <a:ext uri="{FF2B5EF4-FFF2-40B4-BE49-F238E27FC236}">
                        <a16:creationId xmlns:a16="http://schemas.microsoft.com/office/drawing/2014/main" id="{B6B63C96-19B8-43DE-B55B-5AB49B55BC94}"/>
                      </a:ext>
                    </a:extLst>
                  </p:cNvPr>
                  <p:cNvSpPr/>
                  <p:nvPr/>
                </p:nvSpPr>
                <p:spPr>
                  <a:xfrm>
                    <a:off x="5692604" y="6303420"/>
                    <a:ext cx="602007" cy="575348"/>
                  </a:xfrm>
                  <a:custGeom>
                    <a:avLst/>
                    <a:gdLst>
                      <a:gd name="connsiteX0" fmla="*/ 601834 w 602007"/>
                      <a:gd name="connsiteY0" fmla="*/ 543 h 575348"/>
                      <a:gd name="connsiteX1" fmla="*/ 339896 w 602007"/>
                      <a:gd name="connsiteY1" fmla="*/ 246605 h 575348"/>
                      <a:gd name="connsiteX2" fmla="*/ 11284 w 602007"/>
                      <a:gd name="connsiteY2" fmla="*/ 567280 h 575348"/>
                      <a:gd name="connsiteX3" fmla="*/ 97009 w 602007"/>
                      <a:gd name="connsiteY3" fmla="*/ 454568 h 575348"/>
                      <a:gd name="connsiteX4" fmla="*/ 301796 w 602007"/>
                      <a:gd name="connsiteY4" fmla="*/ 189455 h 575348"/>
                      <a:gd name="connsiteX5" fmla="*/ 601834 w 602007"/>
                      <a:gd name="connsiteY5" fmla="*/ 543 h 575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2007" h="575348">
                        <a:moveTo>
                          <a:pt x="601834" y="543"/>
                        </a:moveTo>
                        <a:cubicBezTo>
                          <a:pt x="608184" y="10068"/>
                          <a:pt x="438321" y="152149"/>
                          <a:pt x="339896" y="246605"/>
                        </a:cubicBezTo>
                        <a:cubicBezTo>
                          <a:pt x="241471" y="341061"/>
                          <a:pt x="51765" y="532619"/>
                          <a:pt x="11284" y="567280"/>
                        </a:cubicBezTo>
                        <a:cubicBezTo>
                          <a:pt x="-29197" y="601941"/>
                          <a:pt x="48590" y="517539"/>
                          <a:pt x="97009" y="454568"/>
                        </a:cubicBezTo>
                        <a:cubicBezTo>
                          <a:pt x="145428" y="391597"/>
                          <a:pt x="215277" y="270153"/>
                          <a:pt x="301796" y="189455"/>
                        </a:cubicBezTo>
                        <a:cubicBezTo>
                          <a:pt x="388315" y="108757"/>
                          <a:pt x="595484" y="-8982"/>
                          <a:pt x="601834" y="54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4" name="フリーフォーム: 図形 1273">
                    <a:extLst>
                      <a:ext uri="{FF2B5EF4-FFF2-40B4-BE49-F238E27FC236}">
                        <a16:creationId xmlns:a16="http://schemas.microsoft.com/office/drawing/2014/main" id="{67F74067-4B73-4CA5-AA50-C0BBF980A847}"/>
                      </a:ext>
                    </a:extLst>
                  </p:cNvPr>
                  <p:cNvSpPr/>
                  <p:nvPr/>
                </p:nvSpPr>
                <p:spPr>
                  <a:xfrm>
                    <a:off x="7181560" y="4838421"/>
                    <a:ext cx="126052" cy="705394"/>
                  </a:xfrm>
                  <a:custGeom>
                    <a:avLst/>
                    <a:gdLst>
                      <a:gd name="connsiteX0" fmla="*/ 124115 w 126052"/>
                      <a:gd name="connsiteY0" fmla="*/ 279 h 705394"/>
                      <a:gd name="connsiteX1" fmla="*/ 105065 w 126052"/>
                      <a:gd name="connsiteY1" fmla="*/ 374929 h 705394"/>
                      <a:gd name="connsiteX2" fmla="*/ 290 w 126052"/>
                      <a:gd name="connsiteY2" fmla="*/ 705129 h 705394"/>
                      <a:gd name="connsiteX3" fmla="*/ 76490 w 126052"/>
                      <a:gd name="connsiteY3" fmla="*/ 320954 h 705394"/>
                      <a:gd name="connsiteX4" fmla="*/ 124115 w 126052"/>
                      <a:gd name="connsiteY4" fmla="*/ 279 h 70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052" h="705394">
                        <a:moveTo>
                          <a:pt x="124115" y="279"/>
                        </a:moveTo>
                        <a:cubicBezTo>
                          <a:pt x="128877" y="9275"/>
                          <a:pt x="125702" y="257454"/>
                          <a:pt x="105065" y="374929"/>
                        </a:cubicBezTo>
                        <a:cubicBezTo>
                          <a:pt x="84428" y="492404"/>
                          <a:pt x="5052" y="714125"/>
                          <a:pt x="290" y="705129"/>
                        </a:cubicBezTo>
                        <a:cubicBezTo>
                          <a:pt x="-4472" y="696133"/>
                          <a:pt x="50561" y="440546"/>
                          <a:pt x="76490" y="320954"/>
                        </a:cubicBezTo>
                        <a:cubicBezTo>
                          <a:pt x="102419" y="201362"/>
                          <a:pt x="119353" y="-8717"/>
                          <a:pt x="124115" y="27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5" name="フリーフォーム: 図形 1274">
                    <a:extLst>
                      <a:ext uri="{FF2B5EF4-FFF2-40B4-BE49-F238E27FC236}">
                        <a16:creationId xmlns:a16="http://schemas.microsoft.com/office/drawing/2014/main" id="{A77DAD38-8B52-4D4A-8E53-B4F0C63C96F4}"/>
                      </a:ext>
                    </a:extLst>
                  </p:cNvPr>
                  <p:cNvSpPr/>
                  <p:nvPr/>
                </p:nvSpPr>
                <p:spPr>
                  <a:xfrm>
                    <a:off x="6315028" y="5507611"/>
                    <a:ext cx="854207" cy="925475"/>
                  </a:xfrm>
                  <a:custGeom>
                    <a:avLst/>
                    <a:gdLst>
                      <a:gd name="connsiteX0" fmla="*/ 854122 w 854207"/>
                      <a:gd name="connsiteY0" fmla="*/ 1014 h 925475"/>
                      <a:gd name="connsiteX1" fmla="*/ 492172 w 854207"/>
                      <a:gd name="connsiteY1" fmla="*/ 423289 h 925475"/>
                      <a:gd name="connsiteX2" fmla="*/ 47 w 854207"/>
                      <a:gd name="connsiteY2" fmla="*/ 924939 h 925475"/>
                      <a:gd name="connsiteX3" fmla="*/ 520747 w 854207"/>
                      <a:gd name="connsiteY3" fmla="*/ 324864 h 925475"/>
                      <a:gd name="connsiteX4" fmla="*/ 854122 w 854207"/>
                      <a:gd name="connsiteY4" fmla="*/ 1014 h 925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4207" h="925475">
                        <a:moveTo>
                          <a:pt x="854122" y="1014"/>
                        </a:moveTo>
                        <a:cubicBezTo>
                          <a:pt x="849359" y="17418"/>
                          <a:pt x="634518" y="269302"/>
                          <a:pt x="492172" y="423289"/>
                        </a:cubicBezTo>
                        <a:cubicBezTo>
                          <a:pt x="349826" y="577277"/>
                          <a:pt x="-4716" y="941343"/>
                          <a:pt x="47" y="924939"/>
                        </a:cubicBezTo>
                        <a:cubicBezTo>
                          <a:pt x="4810" y="908535"/>
                          <a:pt x="376814" y="479381"/>
                          <a:pt x="520747" y="324864"/>
                        </a:cubicBezTo>
                        <a:cubicBezTo>
                          <a:pt x="664680" y="170347"/>
                          <a:pt x="858885" y="-15390"/>
                          <a:pt x="854122" y="101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277" name="フリーフォーム: 図形 1276">
                  <a:extLst>
                    <a:ext uri="{FF2B5EF4-FFF2-40B4-BE49-F238E27FC236}">
                      <a16:creationId xmlns:a16="http://schemas.microsoft.com/office/drawing/2014/main" id="{138B1F08-DA0C-4153-91DF-C749831967D0}"/>
                    </a:ext>
                  </a:extLst>
                </p:cNvPr>
                <p:cNvSpPr/>
                <p:nvPr/>
              </p:nvSpPr>
              <p:spPr>
                <a:xfrm>
                  <a:off x="6296526" y="459092"/>
                  <a:ext cx="210349" cy="465222"/>
                </a:xfrm>
                <a:custGeom>
                  <a:avLst/>
                  <a:gdLst>
                    <a:gd name="connsiteX0" fmla="*/ 557 w 210349"/>
                    <a:gd name="connsiteY0" fmla="*/ 44675 h 465222"/>
                    <a:gd name="connsiteX1" fmla="*/ 85224 w 210349"/>
                    <a:gd name="connsiteY1" fmla="*/ 17158 h 465222"/>
                    <a:gd name="connsiteX2" fmla="*/ 180474 w 210349"/>
                    <a:gd name="connsiteY2" fmla="*/ 235175 h 465222"/>
                    <a:gd name="connsiteX3" fmla="*/ 207991 w 210349"/>
                    <a:gd name="connsiteY3" fmla="*/ 446841 h 465222"/>
                    <a:gd name="connsiteX4" fmla="*/ 129674 w 210349"/>
                    <a:gd name="connsiteY4" fmla="*/ 436258 h 465222"/>
                    <a:gd name="connsiteX5" fmla="*/ 127557 w 210349"/>
                    <a:gd name="connsiteY5" fmla="*/ 288091 h 465222"/>
                    <a:gd name="connsiteX6" fmla="*/ 557 w 210349"/>
                    <a:gd name="connsiteY6" fmla="*/ 44675 h 46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349" h="465222">
                      <a:moveTo>
                        <a:pt x="557" y="44675"/>
                      </a:moveTo>
                      <a:cubicBezTo>
                        <a:pt x="-6498" y="-480"/>
                        <a:pt x="55238" y="-14592"/>
                        <a:pt x="85224" y="17158"/>
                      </a:cubicBezTo>
                      <a:cubicBezTo>
                        <a:pt x="115210" y="48908"/>
                        <a:pt x="160013" y="163561"/>
                        <a:pt x="180474" y="235175"/>
                      </a:cubicBezTo>
                      <a:cubicBezTo>
                        <a:pt x="200935" y="306789"/>
                        <a:pt x="216458" y="413327"/>
                        <a:pt x="207991" y="446841"/>
                      </a:cubicBezTo>
                      <a:cubicBezTo>
                        <a:pt x="199524" y="480355"/>
                        <a:pt x="143080" y="462716"/>
                        <a:pt x="129674" y="436258"/>
                      </a:cubicBezTo>
                      <a:cubicBezTo>
                        <a:pt x="116268" y="409800"/>
                        <a:pt x="146254" y="348769"/>
                        <a:pt x="127557" y="288091"/>
                      </a:cubicBezTo>
                      <a:cubicBezTo>
                        <a:pt x="108860" y="227413"/>
                        <a:pt x="7612" y="89830"/>
                        <a:pt x="557" y="4467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8" name="フリーフォーム: 図形 1277">
                  <a:extLst>
                    <a:ext uri="{FF2B5EF4-FFF2-40B4-BE49-F238E27FC236}">
                      <a16:creationId xmlns:a16="http://schemas.microsoft.com/office/drawing/2014/main" id="{A6EB00CF-CAC1-451F-8C94-19C668B3A4FC}"/>
                    </a:ext>
                  </a:extLst>
                </p:cNvPr>
                <p:cNvSpPr/>
                <p:nvPr/>
              </p:nvSpPr>
              <p:spPr>
                <a:xfrm>
                  <a:off x="6514631" y="471218"/>
                  <a:ext cx="231244" cy="445532"/>
                </a:xfrm>
                <a:custGeom>
                  <a:avLst/>
                  <a:gdLst>
                    <a:gd name="connsiteX0" fmla="*/ 469 w 231244"/>
                    <a:gd name="connsiteY0" fmla="*/ 799 h 445532"/>
                    <a:gd name="connsiteX1" fmla="*/ 148636 w 231244"/>
                    <a:gd name="connsiteY1" fmla="*/ 87582 h 445532"/>
                    <a:gd name="connsiteX2" fmla="*/ 180386 w 231244"/>
                    <a:gd name="connsiteY2" fmla="*/ 237865 h 445532"/>
                    <a:gd name="connsiteX3" fmla="*/ 231186 w 231244"/>
                    <a:gd name="connsiteY3" fmla="*/ 430482 h 445532"/>
                    <a:gd name="connsiteX4" fmla="*/ 169802 w 231244"/>
                    <a:gd name="connsiteY4" fmla="*/ 415665 h 445532"/>
                    <a:gd name="connsiteX5" fmla="*/ 140169 w 231244"/>
                    <a:gd name="connsiteY5" fmla="*/ 278082 h 445532"/>
                    <a:gd name="connsiteX6" fmla="*/ 102069 w 231244"/>
                    <a:gd name="connsiteY6" fmla="*/ 136265 h 445532"/>
                    <a:gd name="connsiteX7" fmla="*/ 469 w 231244"/>
                    <a:gd name="connsiteY7" fmla="*/ 799 h 445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244" h="445532">
                      <a:moveTo>
                        <a:pt x="469" y="799"/>
                      </a:moveTo>
                      <a:cubicBezTo>
                        <a:pt x="8230" y="-7315"/>
                        <a:pt x="118650" y="48071"/>
                        <a:pt x="148636" y="87582"/>
                      </a:cubicBezTo>
                      <a:cubicBezTo>
                        <a:pt x="178622" y="127093"/>
                        <a:pt x="166628" y="180715"/>
                        <a:pt x="180386" y="237865"/>
                      </a:cubicBezTo>
                      <a:cubicBezTo>
                        <a:pt x="194144" y="295015"/>
                        <a:pt x="232950" y="400849"/>
                        <a:pt x="231186" y="430482"/>
                      </a:cubicBezTo>
                      <a:cubicBezTo>
                        <a:pt x="229422" y="460115"/>
                        <a:pt x="184971" y="441065"/>
                        <a:pt x="169802" y="415665"/>
                      </a:cubicBezTo>
                      <a:cubicBezTo>
                        <a:pt x="154633" y="390265"/>
                        <a:pt x="151458" y="324649"/>
                        <a:pt x="140169" y="278082"/>
                      </a:cubicBezTo>
                      <a:cubicBezTo>
                        <a:pt x="128880" y="231515"/>
                        <a:pt x="120766" y="181420"/>
                        <a:pt x="102069" y="136265"/>
                      </a:cubicBezTo>
                      <a:cubicBezTo>
                        <a:pt x="83372" y="91110"/>
                        <a:pt x="-7292" y="8913"/>
                        <a:pt x="469" y="79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9" name="フリーフォーム: 図形 1278">
                  <a:extLst>
                    <a:ext uri="{FF2B5EF4-FFF2-40B4-BE49-F238E27FC236}">
                      <a16:creationId xmlns:a16="http://schemas.microsoft.com/office/drawing/2014/main" id="{781D0CE0-CC8D-4497-8091-CCEAF30F0CE9}"/>
                    </a:ext>
                  </a:extLst>
                </p:cNvPr>
                <p:cNvSpPr/>
                <p:nvPr/>
              </p:nvSpPr>
              <p:spPr>
                <a:xfrm>
                  <a:off x="5782732" y="779860"/>
                  <a:ext cx="148170" cy="452491"/>
                </a:xfrm>
                <a:custGeom>
                  <a:avLst/>
                  <a:gdLst>
                    <a:gd name="connsiteX0" fmla="*/ 84668 w 148170"/>
                    <a:gd name="connsiteY0" fmla="*/ 1190 h 452491"/>
                    <a:gd name="connsiteX1" fmla="*/ 148168 w 148170"/>
                    <a:gd name="connsiteY1" fmla="*/ 151473 h 452491"/>
                    <a:gd name="connsiteX2" fmla="*/ 86785 w 148170"/>
                    <a:gd name="connsiteY2" fmla="*/ 365257 h 452491"/>
                    <a:gd name="connsiteX3" fmla="*/ 1 w 148170"/>
                    <a:gd name="connsiteY3" fmla="*/ 452040 h 452491"/>
                    <a:gd name="connsiteX4" fmla="*/ 84668 w 148170"/>
                    <a:gd name="connsiteY4" fmla="*/ 333507 h 452491"/>
                    <a:gd name="connsiteX5" fmla="*/ 71968 w 148170"/>
                    <a:gd name="connsiteY5" fmla="*/ 231907 h 452491"/>
                    <a:gd name="connsiteX6" fmla="*/ 84668 w 148170"/>
                    <a:gd name="connsiteY6" fmla="*/ 1190 h 45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8170" h="452491">
                      <a:moveTo>
                        <a:pt x="84668" y="1190"/>
                      </a:moveTo>
                      <a:cubicBezTo>
                        <a:pt x="97368" y="-12216"/>
                        <a:pt x="147815" y="90795"/>
                        <a:pt x="148168" y="151473"/>
                      </a:cubicBezTo>
                      <a:cubicBezTo>
                        <a:pt x="148521" y="212151"/>
                        <a:pt x="111479" y="315163"/>
                        <a:pt x="86785" y="365257"/>
                      </a:cubicBezTo>
                      <a:cubicBezTo>
                        <a:pt x="62091" y="415351"/>
                        <a:pt x="354" y="457332"/>
                        <a:pt x="1" y="452040"/>
                      </a:cubicBezTo>
                      <a:cubicBezTo>
                        <a:pt x="-352" y="446748"/>
                        <a:pt x="72674" y="370196"/>
                        <a:pt x="84668" y="333507"/>
                      </a:cubicBezTo>
                      <a:cubicBezTo>
                        <a:pt x="96662" y="296818"/>
                        <a:pt x="72673" y="284471"/>
                        <a:pt x="71968" y="231907"/>
                      </a:cubicBezTo>
                      <a:cubicBezTo>
                        <a:pt x="71262" y="179343"/>
                        <a:pt x="71968" y="14596"/>
                        <a:pt x="84668" y="119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0" name="フリーフォーム: 図形 1279">
                  <a:extLst>
                    <a:ext uri="{FF2B5EF4-FFF2-40B4-BE49-F238E27FC236}">
                      <a16:creationId xmlns:a16="http://schemas.microsoft.com/office/drawing/2014/main" id="{B35FDC48-7D4A-43DD-B4A4-9FEE702E4E60}"/>
                    </a:ext>
                  </a:extLst>
                </p:cNvPr>
                <p:cNvSpPr/>
                <p:nvPr/>
              </p:nvSpPr>
              <p:spPr>
                <a:xfrm>
                  <a:off x="5738800" y="850437"/>
                  <a:ext cx="104107" cy="331380"/>
                </a:xfrm>
                <a:custGeom>
                  <a:avLst/>
                  <a:gdLst>
                    <a:gd name="connsiteX0" fmla="*/ 103200 w 104107"/>
                    <a:gd name="connsiteY0" fmla="*/ 463 h 331380"/>
                    <a:gd name="connsiteX1" fmla="*/ 52400 w 104107"/>
                    <a:gd name="connsiteY1" fmla="*/ 178263 h 331380"/>
                    <a:gd name="connsiteX2" fmla="*/ 41817 w 104107"/>
                    <a:gd name="connsiteY2" fmla="*/ 330663 h 331380"/>
                    <a:gd name="connsiteX3" fmla="*/ 10067 w 104107"/>
                    <a:gd name="connsiteY3" fmla="*/ 231180 h 331380"/>
                    <a:gd name="connsiteX4" fmla="*/ 3717 w 104107"/>
                    <a:gd name="connsiteY4" fmla="*/ 129580 h 331380"/>
                    <a:gd name="connsiteX5" fmla="*/ 103200 w 104107"/>
                    <a:gd name="connsiteY5" fmla="*/ 463 h 33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107" h="331380">
                      <a:moveTo>
                        <a:pt x="103200" y="463"/>
                      </a:moveTo>
                      <a:cubicBezTo>
                        <a:pt x="111314" y="8577"/>
                        <a:pt x="62630" y="123230"/>
                        <a:pt x="52400" y="178263"/>
                      </a:cubicBezTo>
                      <a:cubicBezTo>
                        <a:pt x="42170" y="233296"/>
                        <a:pt x="48872" y="321844"/>
                        <a:pt x="41817" y="330663"/>
                      </a:cubicBezTo>
                      <a:cubicBezTo>
                        <a:pt x="34762" y="339482"/>
                        <a:pt x="16417" y="264694"/>
                        <a:pt x="10067" y="231180"/>
                      </a:cubicBezTo>
                      <a:cubicBezTo>
                        <a:pt x="3717" y="197666"/>
                        <a:pt x="-5102" y="166269"/>
                        <a:pt x="3717" y="129580"/>
                      </a:cubicBezTo>
                      <a:cubicBezTo>
                        <a:pt x="12536" y="92891"/>
                        <a:pt x="95086" y="-7651"/>
                        <a:pt x="103200" y="46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2" name="フリーフォーム: 図形 1281">
                  <a:extLst>
                    <a:ext uri="{FF2B5EF4-FFF2-40B4-BE49-F238E27FC236}">
                      <a16:creationId xmlns:a16="http://schemas.microsoft.com/office/drawing/2014/main" id="{40734814-61CF-4F33-99F5-D016D029FFC9}"/>
                    </a:ext>
                  </a:extLst>
                </p:cNvPr>
                <p:cNvSpPr/>
                <p:nvPr/>
              </p:nvSpPr>
              <p:spPr>
                <a:xfrm>
                  <a:off x="5440717" y="1806597"/>
                  <a:ext cx="692118" cy="774870"/>
                </a:xfrm>
                <a:custGeom>
                  <a:avLst/>
                  <a:gdLst>
                    <a:gd name="connsiteX0" fmla="*/ 401283 w 692118"/>
                    <a:gd name="connsiteY0" fmla="*/ 1036 h 774870"/>
                    <a:gd name="connsiteX1" fmla="*/ 303916 w 692118"/>
                    <a:gd name="connsiteY1" fmla="*/ 420136 h 774870"/>
                    <a:gd name="connsiteX2" fmla="*/ 519816 w 692118"/>
                    <a:gd name="connsiteY2" fmla="*/ 534436 h 774870"/>
                    <a:gd name="connsiteX3" fmla="*/ 536750 w 692118"/>
                    <a:gd name="connsiteY3" fmla="*/ 314303 h 774870"/>
                    <a:gd name="connsiteX4" fmla="*/ 680683 w 692118"/>
                    <a:gd name="connsiteY4" fmla="*/ 758803 h 774870"/>
                    <a:gd name="connsiteX5" fmla="*/ 193850 w 692118"/>
                    <a:gd name="connsiteY5" fmla="*/ 665670 h 774870"/>
                    <a:gd name="connsiteX6" fmla="*/ 7583 w 692118"/>
                    <a:gd name="connsiteY6" fmla="*/ 555603 h 774870"/>
                    <a:gd name="connsiteX7" fmla="*/ 401283 w 692118"/>
                    <a:gd name="connsiteY7" fmla="*/ 1036 h 77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2118" h="774870">
                      <a:moveTo>
                        <a:pt x="401283" y="1036"/>
                      </a:moveTo>
                      <a:cubicBezTo>
                        <a:pt x="450672" y="-21542"/>
                        <a:pt x="284161" y="331236"/>
                        <a:pt x="303916" y="420136"/>
                      </a:cubicBezTo>
                      <a:cubicBezTo>
                        <a:pt x="323671" y="509036"/>
                        <a:pt x="481010" y="552075"/>
                        <a:pt x="519816" y="534436"/>
                      </a:cubicBezTo>
                      <a:cubicBezTo>
                        <a:pt x="558622" y="516797"/>
                        <a:pt x="509939" y="276909"/>
                        <a:pt x="536750" y="314303"/>
                      </a:cubicBezTo>
                      <a:cubicBezTo>
                        <a:pt x="563561" y="351697"/>
                        <a:pt x="737833" y="700242"/>
                        <a:pt x="680683" y="758803"/>
                      </a:cubicBezTo>
                      <a:cubicBezTo>
                        <a:pt x="623533" y="817364"/>
                        <a:pt x="306033" y="699537"/>
                        <a:pt x="193850" y="665670"/>
                      </a:cubicBezTo>
                      <a:cubicBezTo>
                        <a:pt x="81667" y="631803"/>
                        <a:pt x="-30517" y="666375"/>
                        <a:pt x="7583" y="555603"/>
                      </a:cubicBezTo>
                      <a:cubicBezTo>
                        <a:pt x="45683" y="444831"/>
                        <a:pt x="351894" y="23614"/>
                        <a:pt x="401283" y="103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3" name="フリーフォーム: 図形 1282">
                  <a:extLst>
                    <a:ext uri="{FF2B5EF4-FFF2-40B4-BE49-F238E27FC236}">
                      <a16:creationId xmlns:a16="http://schemas.microsoft.com/office/drawing/2014/main" id="{BDBFE63D-580D-442B-AE9A-5B3554A49612}"/>
                    </a:ext>
                  </a:extLst>
                </p:cNvPr>
                <p:cNvSpPr/>
                <p:nvPr/>
              </p:nvSpPr>
              <p:spPr>
                <a:xfrm>
                  <a:off x="4977572" y="1735326"/>
                  <a:ext cx="893123" cy="597535"/>
                </a:xfrm>
                <a:custGeom>
                  <a:avLst/>
                  <a:gdLst>
                    <a:gd name="connsiteX0" fmla="*/ 881361 w 893123"/>
                    <a:gd name="connsiteY0" fmla="*/ 97707 h 597535"/>
                    <a:gd name="connsiteX1" fmla="*/ 394528 w 893123"/>
                    <a:gd name="connsiteY1" fmla="*/ 4574 h 597535"/>
                    <a:gd name="connsiteX2" fmla="*/ 30461 w 893123"/>
                    <a:gd name="connsiteY2" fmla="*/ 241641 h 597535"/>
                    <a:gd name="connsiteX3" fmla="*/ 43161 w 893123"/>
                    <a:gd name="connsiteY3" fmla="*/ 355941 h 597535"/>
                    <a:gd name="connsiteX4" fmla="*/ 229428 w 893123"/>
                    <a:gd name="connsiteY4" fmla="*/ 186607 h 597535"/>
                    <a:gd name="connsiteX5" fmla="*/ 656995 w 893123"/>
                    <a:gd name="connsiteY5" fmla="*/ 597241 h 597535"/>
                    <a:gd name="connsiteX6" fmla="*/ 737428 w 893123"/>
                    <a:gd name="connsiteY6" fmla="*/ 250107 h 597535"/>
                    <a:gd name="connsiteX7" fmla="*/ 881361 w 893123"/>
                    <a:gd name="connsiteY7" fmla="*/ 97707 h 59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3123" h="597535">
                      <a:moveTo>
                        <a:pt x="881361" y="97707"/>
                      </a:moveTo>
                      <a:cubicBezTo>
                        <a:pt x="824211" y="56785"/>
                        <a:pt x="536345" y="-19415"/>
                        <a:pt x="394528" y="4574"/>
                      </a:cubicBezTo>
                      <a:cubicBezTo>
                        <a:pt x="252711" y="28563"/>
                        <a:pt x="89022" y="183080"/>
                        <a:pt x="30461" y="241641"/>
                      </a:cubicBezTo>
                      <a:cubicBezTo>
                        <a:pt x="-28100" y="300202"/>
                        <a:pt x="10000" y="365113"/>
                        <a:pt x="43161" y="355941"/>
                      </a:cubicBezTo>
                      <a:cubicBezTo>
                        <a:pt x="76322" y="346769"/>
                        <a:pt x="127122" y="146390"/>
                        <a:pt x="229428" y="186607"/>
                      </a:cubicBezTo>
                      <a:cubicBezTo>
                        <a:pt x="331734" y="226824"/>
                        <a:pt x="572328" y="586658"/>
                        <a:pt x="656995" y="597241"/>
                      </a:cubicBezTo>
                      <a:cubicBezTo>
                        <a:pt x="741662" y="607824"/>
                        <a:pt x="704267" y="330540"/>
                        <a:pt x="737428" y="250107"/>
                      </a:cubicBezTo>
                      <a:cubicBezTo>
                        <a:pt x="770589" y="169674"/>
                        <a:pt x="938511" y="138629"/>
                        <a:pt x="881361" y="9770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4" name="フリーフォーム: 図形 1283">
                  <a:extLst>
                    <a:ext uri="{FF2B5EF4-FFF2-40B4-BE49-F238E27FC236}">
                      <a16:creationId xmlns:a16="http://schemas.microsoft.com/office/drawing/2014/main" id="{6B91E825-A934-499A-8A91-E07569363185}"/>
                    </a:ext>
                  </a:extLst>
                </p:cNvPr>
                <p:cNvSpPr/>
                <p:nvPr/>
              </p:nvSpPr>
              <p:spPr>
                <a:xfrm>
                  <a:off x="4639568" y="1799133"/>
                  <a:ext cx="1241612" cy="1291737"/>
                </a:xfrm>
                <a:custGeom>
                  <a:avLst/>
                  <a:gdLst>
                    <a:gd name="connsiteX0" fmla="*/ 563199 w 1241612"/>
                    <a:gd name="connsiteY0" fmla="*/ 8500 h 1291737"/>
                    <a:gd name="connsiteX1" fmla="*/ 266865 w 1241612"/>
                    <a:gd name="connsiteY1" fmla="*/ 287900 h 1291737"/>
                    <a:gd name="connsiteX2" fmla="*/ 241465 w 1241612"/>
                    <a:gd name="connsiteY2" fmla="*/ 635034 h 1291737"/>
                    <a:gd name="connsiteX3" fmla="*/ 254165 w 1241612"/>
                    <a:gd name="connsiteY3" fmla="*/ 745100 h 1291737"/>
                    <a:gd name="connsiteX4" fmla="*/ 165 w 1241612"/>
                    <a:gd name="connsiteY4" fmla="*/ 855167 h 1291737"/>
                    <a:gd name="connsiteX5" fmla="*/ 296499 w 1241612"/>
                    <a:gd name="connsiteY5" fmla="*/ 965234 h 1291737"/>
                    <a:gd name="connsiteX6" fmla="*/ 643632 w 1241612"/>
                    <a:gd name="connsiteY6" fmla="*/ 1291200 h 1291737"/>
                    <a:gd name="connsiteX7" fmla="*/ 749465 w 1241612"/>
                    <a:gd name="connsiteY7" fmla="*/ 1037200 h 1291737"/>
                    <a:gd name="connsiteX8" fmla="*/ 990765 w 1241612"/>
                    <a:gd name="connsiteY8" fmla="*/ 846700 h 1291737"/>
                    <a:gd name="connsiteX9" fmla="*/ 719832 w 1241612"/>
                    <a:gd name="connsiteY9" fmla="*/ 558834 h 1291737"/>
                    <a:gd name="connsiteX10" fmla="*/ 1240532 w 1241612"/>
                    <a:gd name="connsiteY10" fmla="*/ 114334 h 1291737"/>
                    <a:gd name="connsiteX11" fmla="*/ 563199 w 1241612"/>
                    <a:gd name="connsiteY11" fmla="*/ 8500 h 129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1612" h="1291737">
                      <a:moveTo>
                        <a:pt x="563199" y="8500"/>
                      </a:moveTo>
                      <a:cubicBezTo>
                        <a:pt x="400921" y="37428"/>
                        <a:pt x="320487" y="183478"/>
                        <a:pt x="266865" y="287900"/>
                      </a:cubicBezTo>
                      <a:cubicBezTo>
                        <a:pt x="213243" y="392322"/>
                        <a:pt x="243582" y="558834"/>
                        <a:pt x="241465" y="635034"/>
                      </a:cubicBezTo>
                      <a:cubicBezTo>
                        <a:pt x="239348" y="711234"/>
                        <a:pt x="294382" y="708411"/>
                        <a:pt x="254165" y="745100"/>
                      </a:cubicBezTo>
                      <a:cubicBezTo>
                        <a:pt x="213948" y="781789"/>
                        <a:pt x="-6891" y="818478"/>
                        <a:pt x="165" y="855167"/>
                      </a:cubicBezTo>
                      <a:cubicBezTo>
                        <a:pt x="7221" y="891856"/>
                        <a:pt x="189255" y="892562"/>
                        <a:pt x="296499" y="965234"/>
                      </a:cubicBezTo>
                      <a:cubicBezTo>
                        <a:pt x="403743" y="1037906"/>
                        <a:pt x="568138" y="1279206"/>
                        <a:pt x="643632" y="1291200"/>
                      </a:cubicBezTo>
                      <a:cubicBezTo>
                        <a:pt x="719126" y="1303194"/>
                        <a:pt x="691610" y="1111283"/>
                        <a:pt x="749465" y="1037200"/>
                      </a:cubicBezTo>
                      <a:cubicBezTo>
                        <a:pt x="807320" y="963117"/>
                        <a:pt x="995704" y="926428"/>
                        <a:pt x="990765" y="846700"/>
                      </a:cubicBezTo>
                      <a:cubicBezTo>
                        <a:pt x="985826" y="766972"/>
                        <a:pt x="678204" y="680895"/>
                        <a:pt x="719832" y="558834"/>
                      </a:cubicBezTo>
                      <a:cubicBezTo>
                        <a:pt x="761460" y="436773"/>
                        <a:pt x="1268049" y="201823"/>
                        <a:pt x="1240532" y="114334"/>
                      </a:cubicBezTo>
                      <a:cubicBezTo>
                        <a:pt x="1213015" y="26845"/>
                        <a:pt x="725477" y="-20428"/>
                        <a:pt x="563199" y="850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5" name="フリーフォーム: 図形 1284">
                  <a:extLst>
                    <a:ext uri="{FF2B5EF4-FFF2-40B4-BE49-F238E27FC236}">
                      <a16:creationId xmlns:a16="http://schemas.microsoft.com/office/drawing/2014/main" id="{7D7F105A-9923-48BD-B3C6-6C231AABDA04}"/>
                    </a:ext>
                  </a:extLst>
                </p:cNvPr>
                <p:cNvSpPr/>
                <p:nvPr/>
              </p:nvSpPr>
              <p:spPr>
                <a:xfrm>
                  <a:off x="5469881" y="1957591"/>
                  <a:ext cx="1462758" cy="666811"/>
                </a:xfrm>
                <a:custGeom>
                  <a:avLst/>
                  <a:gdLst>
                    <a:gd name="connsiteX0" fmla="*/ 71552 w 1462758"/>
                    <a:gd name="connsiteY0" fmla="*/ 650142 h 666811"/>
                    <a:gd name="connsiteX1" fmla="*/ 880119 w 1462758"/>
                    <a:gd name="connsiteY1" fmla="*/ 599342 h 666811"/>
                    <a:gd name="connsiteX2" fmla="*/ 1443152 w 1462758"/>
                    <a:gd name="connsiteY2" fmla="*/ 6676 h 666811"/>
                    <a:gd name="connsiteX3" fmla="*/ 1206086 w 1462758"/>
                    <a:gd name="connsiteY3" fmla="*/ 290309 h 666811"/>
                    <a:gd name="connsiteX4" fmla="*/ 8052 w 1462758"/>
                    <a:gd name="connsiteY4" fmla="*/ 451176 h 666811"/>
                    <a:gd name="connsiteX5" fmla="*/ 655752 w 1462758"/>
                    <a:gd name="connsiteY5" fmla="*/ 569709 h 666811"/>
                    <a:gd name="connsiteX6" fmla="*/ 71552 w 1462758"/>
                    <a:gd name="connsiteY6" fmla="*/ 650142 h 6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2758" h="666811">
                      <a:moveTo>
                        <a:pt x="71552" y="650142"/>
                      </a:moveTo>
                      <a:cubicBezTo>
                        <a:pt x="108947" y="655081"/>
                        <a:pt x="651519" y="706586"/>
                        <a:pt x="880119" y="599342"/>
                      </a:cubicBezTo>
                      <a:cubicBezTo>
                        <a:pt x="1108719" y="492098"/>
                        <a:pt x="1388824" y="58181"/>
                        <a:pt x="1443152" y="6676"/>
                      </a:cubicBezTo>
                      <a:cubicBezTo>
                        <a:pt x="1497480" y="-44829"/>
                        <a:pt x="1445269" y="216226"/>
                        <a:pt x="1206086" y="290309"/>
                      </a:cubicBezTo>
                      <a:cubicBezTo>
                        <a:pt x="966903" y="364392"/>
                        <a:pt x="99774" y="404609"/>
                        <a:pt x="8052" y="451176"/>
                      </a:cubicBezTo>
                      <a:cubicBezTo>
                        <a:pt x="-83670" y="497743"/>
                        <a:pt x="638113" y="533726"/>
                        <a:pt x="655752" y="569709"/>
                      </a:cubicBezTo>
                      <a:cubicBezTo>
                        <a:pt x="673391" y="605692"/>
                        <a:pt x="34157" y="645203"/>
                        <a:pt x="71552" y="650142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6" name="フリーフォーム: 図形 1285">
                  <a:extLst>
                    <a:ext uri="{FF2B5EF4-FFF2-40B4-BE49-F238E27FC236}">
                      <a16:creationId xmlns:a16="http://schemas.microsoft.com/office/drawing/2014/main" id="{C2B6F1B0-46EE-4248-AD40-7A3489B701F0}"/>
                    </a:ext>
                  </a:extLst>
                </p:cNvPr>
                <p:cNvSpPr/>
                <p:nvPr/>
              </p:nvSpPr>
              <p:spPr>
                <a:xfrm>
                  <a:off x="6609551" y="1884107"/>
                  <a:ext cx="1256947" cy="1453065"/>
                </a:xfrm>
                <a:custGeom>
                  <a:avLst/>
                  <a:gdLst>
                    <a:gd name="connsiteX0" fmla="*/ 383916 w 1256947"/>
                    <a:gd name="connsiteY0" fmla="*/ 42060 h 1453065"/>
                    <a:gd name="connsiteX1" fmla="*/ 502449 w 1256947"/>
                    <a:gd name="connsiteY1" fmla="*/ 50526 h 1453065"/>
                    <a:gd name="connsiteX2" fmla="*/ 1052782 w 1256947"/>
                    <a:gd name="connsiteY2" fmla="*/ 406126 h 1453065"/>
                    <a:gd name="connsiteX3" fmla="*/ 1255982 w 1256947"/>
                    <a:gd name="connsiteY3" fmla="*/ 647426 h 1453065"/>
                    <a:gd name="connsiteX4" fmla="*/ 985049 w 1256947"/>
                    <a:gd name="connsiteY4" fmla="*/ 702460 h 1453065"/>
                    <a:gd name="connsiteX5" fmla="*/ 925782 w 1256947"/>
                    <a:gd name="connsiteY5" fmla="*/ 816760 h 1453065"/>
                    <a:gd name="connsiteX6" fmla="*/ 413549 w 1256947"/>
                    <a:gd name="connsiteY6" fmla="*/ 689760 h 1453065"/>
                    <a:gd name="connsiteX7" fmla="*/ 616749 w 1256947"/>
                    <a:gd name="connsiteY7" fmla="*/ 1240093 h 1453065"/>
                    <a:gd name="connsiteX8" fmla="*/ 460116 w 1256947"/>
                    <a:gd name="connsiteY8" fmla="*/ 1451760 h 1453065"/>
                    <a:gd name="connsiteX9" fmla="*/ 324649 w 1256947"/>
                    <a:gd name="connsiteY9" fmla="*/ 1316293 h 1453065"/>
                    <a:gd name="connsiteX10" fmla="*/ 197649 w 1256947"/>
                    <a:gd name="connsiteY10" fmla="*/ 1058060 h 1453065"/>
                    <a:gd name="connsiteX11" fmla="*/ 11382 w 1256947"/>
                    <a:gd name="connsiteY11" fmla="*/ 846393 h 1453065"/>
                    <a:gd name="connsiteX12" fmla="*/ 557482 w 1256947"/>
                    <a:gd name="connsiteY12" fmla="*/ 622026 h 1453065"/>
                    <a:gd name="connsiteX13" fmla="*/ 121449 w 1256947"/>
                    <a:gd name="connsiteY13" fmla="*/ 423060 h 1453065"/>
                    <a:gd name="connsiteX14" fmla="*/ 383916 w 1256947"/>
                    <a:gd name="connsiteY14" fmla="*/ 42060 h 1453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56947" h="1453065">
                      <a:moveTo>
                        <a:pt x="383916" y="42060"/>
                      </a:moveTo>
                      <a:cubicBezTo>
                        <a:pt x="447416" y="-20029"/>
                        <a:pt x="390971" y="-10152"/>
                        <a:pt x="502449" y="50526"/>
                      </a:cubicBezTo>
                      <a:cubicBezTo>
                        <a:pt x="613927" y="111204"/>
                        <a:pt x="927193" y="306643"/>
                        <a:pt x="1052782" y="406126"/>
                      </a:cubicBezTo>
                      <a:cubicBezTo>
                        <a:pt x="1178371" y="505609"/>
                        <a:pt x="1267271" y="598037"/>
                        <a:pt x="1255982" y="647426"/>
                      </a:cubicBezTo>
                      <a:cubicBezTo>
                        <a:pt x="1244693" y="696815"/>
                        <a:pt x="1040082" y="674238"/>
                        <a:pt x="985049" y="702460"/>
                      </a:cubicBezTo>
                      <a:cubicBezTo>
                        <a:pt x="930016" y="730682"/>
                        <a:pt x="1021032" y="818877"/>
                        <a:pt x="925782" y="816760"/>
                      </a:cubicBezTo>
                      <a:cubicBezTo>
                        <a:pt x="830532" y="814643"/>
                        <a:pt x="465054" y="619205"/>
                        <a:pt x="413549" y="689760"/>
                      </a:cubicBezTo>
                      <a:cubicBezTo>
                        <a:pt x="362044" y="760315"/>
                        <a:pt x="608988" y="1113093"/>
                        <a:pt x="616749" y="1240093"/>
                      </a:cubicBezTo>
                      <a:cubicBezTo>
                        <a:pt x="624510" y="1367093"/>
                        <a:pt x="508799" y="1439060"/>
                        <a:pt x="460116" y="1451760"/>
                      </a:cubicBezTo>
                      <a:cubicBezTo>
                        <a:pt x="411433" y="1464460"/>
                        <a:pt x="368393" y="1381910"/>
                        <a:pt x="324649" y="1316293"/>
                      </a:cubicBezTo>
                      <a:cubicBezTo>
                        <a:pt x="280905" y="1250676"/>
                        <a:pt x="249860" y="1136377"/>
                        <a:pt x="197649" y="1058060"/>
                      </a:cubicBezTo>
                      <a:cubicBezTo>
                        <a:pt x="145438" y="979743"/>
                        <a:pt x="-48590" y="919065"/>
                        <a:pt x="11382" y="846393"/>
                      </a:cubicBezTo>
                      <a:cubicBezTo>
                        <a:pt x="71354" y="773721"/>
                        <a:pt x="539138" y="692581"/>
                        <a:pt x="557482" y="622026"/>
                      </a:cubicBezTo>
                      <a:cubicBezTo>
                        <a:pt x="575826" y="551471"/>
                        <a:pt x="149671" y="521132"/>
                        <a:pt x="121449" y="423060"/>
                      </a:cubicBezTo>
                      <a:cubicBezTo>
                        <a:pt x="93227" y="324988"/>
                        <a:pt x="320416" y="104149"/>
                        <a:pt x="383916" y="4206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7" name="フリーフォーム: 図形 1286">
                  <a:extLst>
                    <a:ext uri="{FF2B5EF4-FFF2-40B4-BE49-F238E27FC236}">
                      <a16:creationId xmlns:a16="http://schemas.microsoft.com/office/drawing/2014/main" id="{79138A56-6189-494D-8CCA-B194198A2626}"/>
                    </a:ext>
                  </a:extLst>
                </p:cNvPr>
                <p:cNvSpPr/>
                <p:nvPr/>
              </p:nvSpPr>
              <p:spPr>
                <a:xfrm>
                  <a:off x="6721365" y="2433109"/>
                  <a:ext cx="1260124" cy="937636"/>
                </a:xfrm>
                <a:custGeom>
                  <a:avLst/>
                  <a:gdLst>
                    <a:gd name="connsiteX0" fmla="*/ 1139935 w 1260124"/>
                    <a:gd name="connsiteY0" fmla="*/ 81491 h 937636"/>
                    <a:gd name="connsiteX1" fmla="*/ 1237302 w 1260124"/>
                    <a:gd name="connsiteY1" fmla="*/ 796924 h 937636"/>
                    <a:gd name="connsiteX2" fmla="*/ 737768 w 1260124"/>
                    <a:gd name="connsiteY2" fmla="*/ 885824 h 937636"/>
                    <a:gd name="connsiteX3" fmla="*/ 394868 w 1260124"/>
                    <a:gd name="connsiteY3" fmla="*/ 932391 h 937636"/>
                    <a:gd name="connsiteX4" fmla="*/ 742002 w 1260124"/>
                    <a:gd name="connsiteY4" fmla="*/ 763058 h 937636"/>
                    <a:gd name="connsiteX5" fmla="*/ 1168 w 1260124"/>
                    <a:gd name="connsiteY5" fmla="*/ 369358 h 937636"/>
                    <a:gd name="connsiteX6" fmla="*/ 576902 w 1260124"/>
                    <a:gd name="connsiteY6" fmla="*/ 106891 h 937636"/>
                    <a:gd name="connsiteX7" fmla="*/ 822435 w 1260124"/>
                    <a:gd name="connsiteY7" fmla="*/ 17991 h 937636"/>
                    <a:gd name="connsiteX8" fmla="*/ 1139935 w 1260124"/>
                    <a:gd name="connsiteY8" fmla="*/ 81491 h 93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0124" h="937636">
                      <a:moveTo>
                        <a:pt x="1139935" y="81491"/>
                      </a:moveTo>
                      <a:cubicBezTo>
                        <a:pt x="1209079" y="211313"/>
                        <a:pt x="1304330" y="662869"/>
                        <a:pt x="1237302" y="796924"/>
                      </a:cubicBezTo>
                      <a:cubicBezTo>
                        <a:pt x="1170274" y="930979"/>
                        <a:pt x="737768" y="885824"/>
                        <a:pt x="737768" y="885824"/>
                      </a:cubicBezTo>
                      <a:cubicBezTo>
                        <a:pt x="597362" y="908402"/>
                        <a:pt x="394162" y="952852"/>
                        <a:pt x="394868" y="932391"/>
                      </a:cubicBezTo>
                      <a:cubicBezTo>
                        <a:pt x="395574" y="911930"/>
                        <a:pt x="807619" y="856897"/>
                        <a:pt x="742002" y="763058"/>
                      </a:cubicBezTo>
                      <a:cubicBezTo>
                        <a:pt x="676385" y="669219"/>
                        <a:pt x="28685" y="478719"/>
                        <a:pt x="1168" y="369358"/>
                      </a:cubicBezTo>
                      <a:cubicBezTo>
                        <a:pt x="-26349" y="259997"/>
                        <a:pt x="440024" y="165452"/>
                        <a:pt x="576902" y="106891"/>
                      </a:cubicBezTo>
                      <a:cubicBezTo>
                        <a:pt x="713780" y="48330"/>
                        <a:pt x="723657" y="20813"/>
                        <a:pt x="822435" y="17991"/>
                      </a:cubicBezTo>
                      <a:cubicBezTo>
                        <a:pt x="921213" y="15169"/>
                        <a:pt x="1070791" y="-48331"/>
                        <a:pt x="1139935" y="81491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8" name="フリーフォーム: 図形 1287">
                  <a:extLst>
                    <a:ext uri="{FF2B5EF4-FFF2-40B4-BE49-F238E27FC236}">
                      <a16:creationId xmlns:a16="http://schemas.microsoft.com/office/drawing/2014/main" id="{1B0A1046-16A5-4B79-81FF-08201314EBBA}"/>
                    </a:ext>
                  </a:extLst>
                </p:cNvPr>
                <p:cNvSpPr/>
                <p:nvPr/>
              </p:nvSpPr>
              <p:spPr>
                <a:xfrm>
                  <a:off x="5249811" y="2217760"/>
                  <a:ext cx="2270225" cy="910806"/>
                </a:xfrm>
                <a:custGeom>
                  <a:avLst/>
                  <a:gdLst>
                    <a:gd name="connsiteX0" fmla="*/ 41856 w 2270225"/>
                    <a:gd name="connsiteY0" fmla="*/ 910673 h 910806"/>
                    <a:gd name="connsiteX1" fmla="*/ 122289 w 2270225"/>
                    <a:gd name="connsiteY1" fmla="*/ 483107 h 910806"/>
                    <a:gd name="connsiteX2" fmla="*/ 956256 w 2270225"/>
                    <a:gd name="connsiteY2" fmla="*/ 271440 h 910806"/>
                    <a:gd name="connsiteX3" fmla="*/ 1900289 w 2270225"/>
                    <a:gd name="connsiteY3" fmla="*/ 8973 h 910806"/>
                    <a:gd name="connsiteX4" fmla="*/ 2251656 w 2270225"/>
                    <a:gd name="connsiteY4" fmla="*/ 106340 h 910806"/>
                    <a:gd name="connsiteX5" fmla="*/ 1392289 w 2270225"/>
                    <a:gd name="connsiteY5" fmla="*/ 538140 h 910806"/>
                    <a:gd name="connsiteX6" fmla="*/ 1718256 w 2270225"/>
                    <a:gd name="connsiteY6" fmla="*/ 724407 h 910806"/>
                    <a:gd name="connsiteX7" fmla="*/ 1045156 w 2270225"/>
                    <a:gd name="connsiteY7" fmla="*/ 580473 h 910806"/>
                    <a:gd name="connsiteX8" fmla="*/ 486356 w 2270225"/>
                    <a:gd name="connsiteY8" fmla="*/ 529673 h 910806"/>
                    <a:gd name="connsiteX9" fmla="*/ 41856 w 2270225"/>
                    <a:gd name="connsiteY9" fmla="*/ 910673 h 91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70225" h="910806">
                      <a:moveTo>
                        <a:pt x="41856" y="910673"/>
                      </a:moveTo>
                      <a:cubicBezTo>
                        <a:pt x="-18822" y="902912"/>
                        <a:pt x="-30111" y="589646"/>
                        <a:pt x="122289" y="483107"/>
                      </a:cubicBezTo>
                      <a:cubicBezTo>
                        <a:pt x="274689" y="376568"/>
                        <a:pt x="659923" y="350462"/>
                        <a:pt x="956256" y="271440"/>
                      </a:cubicBezTo>
                      <a:cubicBezTo>
                        <a:pt x="1252589" y="192418"/>
                        <a:pt x="1684389" y="36490"/>
                        <a:pt x="1900289" y="8973"/>
                      </a:cubicBezTo>
                      <a:cubicBezTo>
                        <a:pt x="2116189" y="-18544"/>
                        <a:pt x="2336323" y="18146"/>
                        <a:pt x="2251656" y="106340"/>
                      </a:cubicBezTo>
                      <a:cubicBezTo>
                        <a:pt x="2166989" y="194534"/>
                        <a:pt x="1481189" y="435129"/>
                        <a:pt x="1392289" y="538140"/>
                      </a:cubicBezTo>
                      <a:cubicBezTo>
                        <a:pt x="1303389" y="641151"/>
                        <a:pt x="1776111" y="717352"/>
                        <a:pt x="1718256" y="724407"/>
                      </a:cubicBezTo>
                      <a:cubicBezTo>
                        <a:pt x="1660401" y="731462"/>
                        <a:pt x="1250473" y="612929"/>
                        <a:pt x="1045156" y="580473"/>
                      </a:cubicBezTo>
                      <a:cubicBezTo>
                        <a:pt x="839839" y="548017"/>
                        <a:pt x="653573" y="473934"/>
                        <a:pt x="486356" y="529673"/>
                      </a:cubicBezTo>
                      <a:cubicBezTo>
                        <a:pt x="319139" y="585412"/>
                        <a:pt x="102534" y="918434"/>
                        <a:pt x="41856" y="91067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9" name="フリーフォーム: 図形 1288">
                  <a:extLst>
                    <a:ext uri="{FF2B5EF4-FFF2-40B4-BE49-F238E27FC236}">
                      <a16:creationId xmlns:a16="http://schemas.microsoft.com/office/drawing/2014/main" id="{AA720294-6356-4B55-9502-5EEF9E0CD2CF}"/>
                    </a:ext>
                  </a:extLst>
                </p:cNvPr>
                <p:cNvSpPr/>
                <p:nvPr/>
              </p:nvSpPr>
              <p:spPr>
                <a:xfrm>
                  <a:off x="4483003" y="2603432"/>
                  <a:ext cx="791965" cy="516204"/>
                </a:xfrm>
                <a:custGeom>
                  <a:avLst/>
                  <a:gdLst>
                    <a:gd name="connsiteX0" fmla="*/ 372630 w 791965"/>
                    <a:gd name="connsiteY0" fmla="*/ 76268 h 516204"/>
                    <a:gd name="connsiteX1" fmla="*/ 677430 w 791965"/>
                    <a:gd name="connsiteY1" fmla="*/ 177868 h 516204"/>
                    <a:gd name="connsiteX2" fmla="*/ 783264 w 791965"/>
                    <a:gd name="connsiteY2" fmla="*/ 512301 h 516204"/>
                    <a:gd name="connsiteX3" fmla="*/ 474230 w 791965"/>
                    <a:gd name="connsiteY3" fmla="*/ 338735 h 516204"/>
                    <a:gd name="connsiteX4" fmla="*/ 97 w 791965"/>
                    <a:gd name="connsiteY4" fmla="*/ 12768 h 516204"/>
                    <a:gd name="connsiteX5" fmla="*/ 431897 w 791965"/>
                    <a:gd name="connsiteY5" fmla="*/ 67801 h 516204"/>
                    <a:gd name="connsiteX6" fmla="*/ 372630 w 791965"/>
                    <a:gd name="connsiteY6" fmla="*/ 76268 h 51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1965" h="516204">
                      <a:moveTo>
                        <a:pt x="372630" y="76268"/>
                      </a:moveTo>
                      <a:cubicBezTo>
                        <a:pt x="413552" y="94613"/>
                        <a:pt x="608991" y="105196"/>
                        <a:pt x="677430" y="177868"/>
                      </a:cubicBezTo>
                      <a:cubicBezTo>
                        <a:pt x="745869" y="250540"/>
                        <a:pt x="817131" y="485490"/>
                        <a:pt x="783264" y="512301"/>
                      </a:cubicBezTo>
                      <a:cubicBezTo>
                        <a:pt x="749397" y="539112"/>
                        <a:pt x="604758" y="421990"/>
                        <a:pt x="474230" y="338735"/>
                      </a:cubicBezTo>
                      <a:cubicBezTo>
                        <a:pt x="343702" y="255480"/>
                        <a:pt x="7152" y="57924"/>
                        <a:pt x="97" y="12768"/>
                      </a:cubicBezTo>
                      <a:cubicBezTo>
                        <a:pt x="-6958" y="-32388"/>
                        <a:pt x="371925" y="55807"/>
                        <a:pt x="431897" y="67801"/>
                      </a:cubicBezTo>
                      <a:cubicBezTo>
                        <a:pt x="491869" y="79795"/>
                        <a:pt x="331708" y="57923"/>
                        <a:pt x="372630" y="7626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0" name="フリーフォーム: 図形 1289">
                  <a:extLst>
                    <a:ext uri="{FF2B5EF4-FFF2-40B4-BE49-F238E27FC236}">
                      <a16:creationId xmlns:a16="http://schemas.microsoft.com/office/drawing/2014/main" id="{FAAFA4CA-14BB-4BBC-9ABD-98A46A39A03D}"/>
                    </a:ext>
                  </a:extLst>
                </p:cNvPr>
                <p:cNvSpPr/>
                <p:nvPr/>
              </p:nvSpPr>
              <p:spPr>
                <a:xfrm>
                  <a:off x="7284791" y="3341321"/>
                  <a:ext cx="881734" cy="194193"/>
                </a:xfrm>
                <a:custGeom>
                  <a:avLst/>
                  <a:gdLst>
                    <a:gd name="connsiteX0" fmla="*/ 776 w 881734"/>
                    <a:gd name="connsiteY0" fmla="*/ 146946 h 194193"/>
                    <a:gd name="connsiteX1" fmla="*/ 572276 w 881734"/>
                    <a:gd name="connsiteY1" fmla="*/ 19946 h 194193"/>
                    <a:gd name="connsiteX2" fmla="*/ 728909 w 881734"/>
                    <a:gd name="connsiteY2" fmla="*/ 11479 h 194193"/>
                    <a:gd name="connsiteX3" fmla="*/ 872842 w 881734"/>
                    <a:gd name="connsiteY3" fmla="*/ 130012 h 194193"/>
                    <a:gd name="connsiteX4" fmla="*/ 457976 w 881734"/>
                    <a:gd name="connsiteY4" fmla="*/ 193512 h 194193"/>
                    <a:gd name="connsiteX5" fmla="*/ 776 w 881734"/>
                    <a:gd name="connsiteY5" fmla="*/ 146946 h 19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1734" h="194193">
                      <a:moveTo>
                        <a:pt x="776" y="146946"/>
                      </a:moveTo>
                      <a:cubicBezTo>
                        <a:pt x="19826" y="118018"/>
                        <a:pt x="450921" y="42524"/>
                        <a:pt x="572276" y="19946"/>
                      </a:cubicBezTo>
                      <a:cubicBezTo>
                        <a:pt x="693631" y="-2632"/>
                        <a:pt x="678815" y="-6865"/>
                        <a:pt x="728909" y="11479"/>
                      </a:cubicBezTo>
                      <a:cubicBezTo>
                        <a:pt x="779003" y="29823"/>
                        <a:pt x="917997" y="99673"/>
                        <a:pt x="872842" y="130012"/>
                      </a:cubicBezTo>
                      <a:cubicBezTo>
                        <a:pt x="827687" y="160351"/>
                        <a:pt x="597676" y="188573"/>
                        <a:pt x="457976" y="193512"/>
                      </a:cubicBezTo>
                      <a:cubicBezTo>
                        <a:pt x="318276" y="198451"/>
                        <a:pt x="-18274" y="175874"/>
                        <a:pt x="776" y="146946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1" name="フリーフォーム: 図形 1290">
                  <a:extLst>
                    <a:ext uri="{FF2B5EF4-FFF2-40B4-BE49-F238E27FC236}">
                      <a16:creationId xmlns:a16="http://schemas.microsoft.com/office/drawing/2014/main" id="{0942BCDC-0455-4BA9-BC9A-527CD1443D39}"/>
                    </a:ext>
                  </a:extLst>
                </p:cNvPr>
                <p:cNvSpPr/>
                <p:nvPr/>
              </p:nvSpPr>
              <p:spPr>
                <a:xfrm>
                  <a:off x="4413923" y="2786061"/>
                  <a:ext cx="849218" cy="439824"/>
                </a:xfrm>
                <a:custGeom>
                  <a:avLst/>
                  <a:gdLst>
                    <a:gd name="connsiteX0" fmla="*/ 818477 w 849218"/>
                    <a:gd name="connsiteY0" fmla="*/ 427039 h 439824"/>
                    <a:gd name="connsiteX1" fmla="*/ 767677 w 849218"/>
                    <a:gd name="connsiteY1" fmla="*/ 405872 h 439824"/>
                    <a:gd name="connsiteX2" fmla="*/ 492510 w 849218"/>
                    <a:gd name="connsiteY2" fmla="*/ 223839 h 439824"/>
                    <a:gd name="connsiteX3" fmla="*/ 77644 w 849218"/>
                    <a:gd name="connsiteY3" fmla="*/ 24872 h 439824"/>
                    <a:gd name="connsiteX4" fmla="*/ 22610 w 849218"/>
                    <a:gd name="connsiteY4" fmla="*/ 29106 h 439824"/>
                    <a:gd name="connsiteX5" fmla="*/ 340110 w 849218"/>
                    <a:gd name="connsiteY5" fmla="*/ 261939 h 439824"/>
                    <a:gd name="connsiteX6" fmla="*/ 818477 w 849218"/>
                    <a:gd name="connsiteY6" fmla="*/ 427039 h 4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9218" h="439824">
                      <a:moveTo>
                        <a:pt x="818477" y="427039"/>
                      </a:moveTo>
                      <a:cubicBezTo>
                        <a:pt x="889738" y="451028"/>
                        <a:pt x="822005" y="439739"/>
                        <a:pt x="767677" y="405872"/>
                      </a:cubicBezTo>
                      <a:cubicBezTo>
                        <a:pt x="713349" y="372005"/>
                        <a:pt x="607515" y="287339"/>
                        <a:pt x="492510" y="223839"/>
                      </a:cubicBezTo>
                      <a:cubicBezTo>
                        <a:pt x="377505" y="160339"/>
                        <a:pt x="155961" y="57327"/>
                        <a:pt x="77644" y="24872"/>
                      </a:cubicBezTo>
                      <a:cubicBezTo>
                        <a:pt x="-673" y="-7583"/>
                        <a:pt x="-21134" y="-10405"/>
                        <a:pt x="22610" y="29106"/>
                      </a:cubicBezTo>
                      <a:cubicBezTo>
                        <a:pt x="66354" y="68617"/>
                        <a:pt x="212404" y="189267"/>
                        <a:pt x="340110" y="261939"/>
                      </a:cubicBezTo>
                      <a:cubicBezTo>
                        <a:pt x="467816" y="334611"/>
                        <a:pt x="747216" y="403050"/>
                        <a:pt x="818477" y="427039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2" name="フリーフォーム: 図形 1291">
                  <a:extLst>
                    <a:ext uri="{FF2B5EF4-FFF2-40B4-BE49-F238E27FC236}">
                      <a16:creationId xmlns:a16="http://schemas.microsoft.com/office/drawing/2014/main" id="{2E5F67A4-3F83-49FD-976D-BF8FD9245288}"/>
                    </a:ext>
                  </a:extLst>
                </p:cNvPr>
                <p:cNvSpPr/>
                <p:nvPr/>
              </p:nvSpPr>
              <p:spPr>
                <a:xfrm>
                  <a:off x="4355891" y="3020250"/>
                  <a:ext cx="716625" cy="345272"/>
                </a:xfrm>
                <a:custGeom>
                  <a:avLst/>
                  <a:gdLst>
                    <a:gd name="connsiteX0" fmla="*/ 62122 w 716625"/>
                    <a:gd name="connsiteY0" fmla="*/ 2350 h 345272"/>
                    <a:gd name="connsiteX1" fmla="*/ 274847 w 716625"/>
                    <a:gd name="connsiteY1" fmla="*/ 76963 h 345272"/>
                    <a:gd name="connsiteX2" fmla="*/ 705059 w 716625"/>
                    <a:gd name="connsiteY2" fmla="*/ 281750 h 345272"/>
                    <a:gd name="connsiteX3" fmla="*/ 581234 w 716625"/>
                    <a:gd name="connsiteY3" fmla="*/ 345250 h 345272"/>
                    <a:gd name="connsiteX4" fmla="*/ 447884 w 716625"/>
                    <a:gd name="connsiteY4" fmla="*/ 289688 h 345272"/>
                    <a:gd name="connsiteX5" fmla="*/ 117684 w 716625"/>
                    <a:gd name="connsiteY5" fmla="*/ 145225 h 345272"/>
                    <a:gd name="connsiteX6" fmla="*/ 1797 w 716625"/>
                    <a:gd name="connsiteY6" fmla="*/ 153163 h 345272"/>
                    <a:gd name="connsiteX7" fmla="*/ 62122 w 716625"/>
                    <a:gd name="connsiteY7" fmla="*/ 2350 h 34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6625" h="345272">
                      <a:moveTo>
                        <a:pt x="62122" y="2350"/>
                      </a:moveTo>
                      <a:cubicBezTo>
                        <a:pt x="107630" y="-10350"/>
                        <a:pt x="167691" y="30396"/>
                        <a:pt x="274847" y="76963"/>
                      </a:cubicBezTo>
                      <a:cubicBezTo>
                        <a:pt x="382003" y="123530"/>
                        <a:pt x="653994" y="237035"/>
                        <a:pt x="705059" y="281750"/>
                      </a:cubicBezTo>
                      <a:cubicBezTo>
                        <a:pt x="756124" y="326465"/>
                        <a:pt x="624096" y="343927"/>
                        <a:pt x="581234" y="345250"/>
                      </a:cubicBezTo>
                      <a:cubicBezTo>
                        <a:pt x="538372" y="346573"/>
                        <a:pt x="447884" y="289688"/>
                        <a:pt x="447884" y="289688"/>
                      </a:cubicBezTo>
                      <a:cubicBezTo>
                        <a:pt x="370626" y="256351"/>
                        <a:pt x="192032" y="167979"/>
                        <a:pt x="117684" y="145225"/>
                      </a:cubicBezTo>
                      <a:cubicBezTo>
                        <a:pt x="43336" y="122471"/>
                        <a:pt x="10528" y="173800"/>
                        <a:pt x="1797" y="153163"/>
                      </a:cubicBezTo>
                      <a:cubicBezTo>
                        <a:pt x="-6934" y="132526"/>
                        <a:pt x="16614" y="15050"/>
                        <a:pt x="62122" y="235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3" name="フリーフォーム: 図形 1292">
                  <a:extLst>
                    <a:ext uri="{FF2B5EF4-FFF2-40B4-BE49-F238E27FC236}">
                      <a16:creationId xmlns:a16="http://schemas.microsoft.com/office/drawing/2014/main" id="{2F626714-F869-4FA6-AFAF-216D6F5B7B0E}"/>
                    </a:ext>
                  </a:extLst>
                </p:cNvPr>
                <p:cNvSpPr/>
                <p:nvPr/>
              </p:nvSpPr>
              <p:spPr>
                <a:xfrm>
                  <a:off x="4269564" y="3199720"/>
                  <a:ext cx="547619" cy="220449"/>
                </a:xfrm>
                <a:custGeom>
                  <a:avLst/>
                  <a:gdLst>
                    <a:gd name="connsiteX0" fmla="*/ 8749 w 547619"/>
                    <a:gd name="connsiteY0" fmla="*/ 178480 h 220449"/>
                    <a:gd name="connsiteX1" fmla="*/ 291324 w 547619"/>
                    <a:gd name="connsiteY1" fmla="*/ 219755 h 220449"/>
                    <a:gd name="connsiteX2" fmla="*/ 488174 w 547619"/>
                    <a:gd name="connsiteY2" fmla="*/ 202293 h 220449"/>
                    <a:gd name="connsiteX3" fmla="*/ 524686 w 547619"/>
                    <a:gd name="connsiteY3" fmla="*/ 175305 h 220449"/>
                    <a:gd name="connsiteX4" fmla="*/ 169086 w 547619"/>
                    <a:gd name="connsiteY4" fmla="*/ 48305 h 220449"/>
                    <a:gd name="connsiteX5" fmla="*/ 143686 w 547619"/>
                    <a:gd name="connsiteY5" fmla="*/ 3855 h 220449"/>
                    <a:gd name="connsiteX6" fmla="*/ 77011 w 547619"/>
                    <a:gd name="connsiteY6" fmla="*/ 137205 h 220449"/>
                    <a:gd name="connsiteX7" fmla="*/ 8749 w 547619"/>
                    <a:gd name="connsiteY7" fmla="*/ 178480 h 22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7619" h="220449">
                      <a:moveTo>
                        <a:pt x="8749" y="178480"/>
                      </a:moveTo>
                      <a:cubicBezTo>
                        <a:pt x="44468" y="192238"/>
                        <a:pt x="211420" y="215786"/>
                        <a:pt x="291324" y="219755"/>
                      </a:cubicBezTo>
                      <a:cubicBezTo>
                        <a:pt x="371228" y="223724"/>
                        <a:pt x="449280" y="209701"/>
                        <a:pt x="488174" y="202293"/>
                      </a:cubicBezTo>
                      <a:cubicBezTo>
                        <a:pt x="527068" y="194885"/>
                        <a:pt x="577867" y="200970"/>
                        <a:pt x="524686" y="175305"/>
                      </a:cubicBezTo>
                      <a:cubicBezTo>
                        <a:pt x="471505" y="149640"/>
                        <a:pt x="232586" y="76880"/>
                        <a:pt x="169086" y="48305"/>
                      </a:cubicBezTo>
                      <a:cubicBezTo>
                        <a:pt x="105586" y="19730"/>
                        <a:pt x="159032" y="-10962"/>
                        <a:pt x="143686" y="3855"/>
                      </a:cubicBezTo>
                      <a:cubicBezTo>
                        <a:pt x="128340" y="18672"/>
                        <a:pt x="97119" y="106513"/>
                        <a:pt x="77011" y="137205"/>
                      </a:cubicBezTo>
                      <a:cubicBezTo>
                        <a:pt x="56903" y="167897"/>
                        <a:pt x="-26970" y="164722"/>
                        <a:pt x="8749" y="17848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4" name="フリーフォーム: 図形 1293">
                  <a:extLst>
                    <a:ext uri="{FF2B5EF4-FFF2-40B4-BE49-F238E27FC236}">
                      <a16:creationId xmlns:a16="http://schemas.microsoft.com/office/drawing/2014/main" id="{89112CCF-92B8-412C-8EC1-F8ABD1E2ED8E}"/>
                    </a:ext>
                  </a:extLst>
                </p:cNvPr>
                <p:cNvSpPr/>
                <p:nvPr/>
              </p:nvSpPr>
              <p:spPr>
                <a:xfrm>
                  <a:off x="7437729" y="3571552"/>
                  <a:ext cx="686265" cy="124199"/>
                </a:xfrm>
                <a:custGeom>
                  <a:avLst/>
                  <a:gdLst>
                    <a:gd name="connsiteX0" fmla="*/ 238 w 686265"/>
                    <a:gd name="connsiteY0" fmla="*/ 75465 h 124199"/>
                    <a:gd name="connsiteX1" fmla="*/ 332554 w 686265"/>
                    <a:gd name="connsiteY1" fmla="*/ 7731 h 124199"/>
                    <a:gd name="connsiteX2" fmla="*/ 654288 w 686265"/>
                    <a:gd name="connsiteY2" fmla="*/ 14081 h 124199"/>
                    <a:gd name="connsiteX3" fmla="*/ 664871 w 686265"/>
                    <a:gd name="connsiteY3" fmla="*/ 119915 h 124199"/>
                    <a:gd name="connsiteX4" fmla="*/ 567504 w 686265"/>
                    <a:gd name="connsiteY4" fmla="*/ 98748 h 124199"/>
                    <a:gd name="connsiteX5" fmla="*/ 283871 w 686265"/>
                    <a:gd name="connsiteY5" fmla="*/ 54298 h 124199"/>
                    <a:gd name="connsiteX6" fmla="*/ 238 w 686265"/>
                    <a:gd name="connsiteY6" fmla="*/ 75465 h 12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6265" h="124199">
                      <a:moveTo>
                        <a:pt x="238" y="75465"/>
                      </a:moveTo>
                      <a:cubicBezTo>
                        <a:pt x="8352" y="67704"/>
                        <a:pt x="223546" y="17962"/>
                        <a:pt x="332554" y="7731"/>
                      </a:cubicBezTo>
                      <a:cubicBezTo>
                        <a:pt x="441562" y="-2500"/>
                        <a:pt x="598902" y="-4616"/>
                        <a:pt x="654288" y="14081"/>
                      </a:cubicBezTo>
                      <a:cubicBezTo>
                        <a:pt x="709674" y="32778"/>
                        <a:pt x="679335" y="105804"/>
                        <a:pt x="664871" y="119915"/>
                      </a:cubicBezTo>
                      <a:cubicBezTo>
                        <a:pt x="650407" y="134026"/>
                        <a:pt x="631004" y="109684"/>
                        <a:pt x="567504" y="98748"/>
                      </a:cubicBezTo>
                      <a:cubicBezTo>
                        <a:pt x="504004" y="87812"/>
                        <a:pt x="374182" y="56062"/>
                        <a:pt x="283871" y="54298"/>
                      </a:cubicBezTo>
                      <a:cubicBezTo>
                        <a:pt x="193560" y="52534"/>
                        <a:pt x="-7876" y="83226"/>
                        <a:pt x="238" y="7546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5" name="フリーフォーム: 図形 1294">
                  <a:extLst>
                    <a:ext uri="{FF2B5EF4-FFF2-40B4-BE49-F238E27FC236}">
                      <a16:creationId xmlns:a16="http://schemas.microsoft.com/office/drawing/2014/main" id="{1D4F248E-A0AB-4DA6-86F8-822F42C74F99}"/>
                    </a:ext>
                  </a:extLst>
                </p:cNvPr>
                <p:cNvSpPr/>
                <p:nvPr/>
              </p:nvSpPr>
              <p:spPr>
                <a:xfrm>
                  <a:off x="7438866" y="3651642"/>
                  <a:ext cx="652864" cy="362395"/>
                </a:xfrm>
                <a:custGeom>
                  <a:avLst/>
                  <a:gdLst>
                    <a:gd name="connsiteX0" fmla="*/ 20267 w 652864"/>
                    <a:gd name="connsiteY0" fmla="*/ 20775 h 362395"/>
                    <a:gd name="connsiteX1" fmla="*/ 104934 w 652864"/>
                    <a:gd name="connsiteY1" fmla="*/ 29241 h 362395"/>
                    <a:gd name="connsiteX2" fmla="*/ 452067 w 652864"/>
                    <a:gd name="connsiteY2" fmla="*/ 86391 h 362395"/>
                    <a:gd name="connsiteX3" fmla="*/ 638334 w 652864"/>
                    <a:gd name="connsiteY3" fmla="*/ 154125 h 362395"/>
                    <a:gd name="connsiteX4" fmla="*/ 638334 w 652864"/>
                    <a:gd name="connsiteY4" fmla="*/ 325575 h 362395"/>
                    <a:gd name="connsiteX5" fmla="*/ 619284 w 652864"/>
                    <a:gd name="connsiteY5" fmla="*/ 361558 h 362395"/>
                    <a:gd name="connsiteX6" fmla="*/ 437251 w 652864"/>
                    <a:gd name="connsiteY6" fmla="*/ 306525 h 362395"/>
                    <a:gd name="connsiteX7" fmla="*/ 20267 w 652864"/>
                    <a:gd name="connsiteY7" fmla="*/ 20775 h 36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864" h="362395">
                      <a:moveTo>
                        <a:pt x="20267" y="20775"/>
                      </a:moveTo>
                      <a:cubicBezTo>
                        <a:pt x="-35119" y="-25439"/>
                        <a:pt x="32967" y="18305"/>
                        <a:pt x="104934" y="29241"/>
                      </a:cubicBezTo>
                      <a:cubicBezTo>
                        <a:pt x="176901" y="40177"/>
                        <a:pt x="363167" y="65577"/>
                        <a:pt x="452067" y="86391"/>
                      </a:cubicBezTo>
                      <a:cubicBezTo>
                        <a:pt x="540967" y="107205"/>
                        <a:pt x="607289" y="114261"/>
                        <a:pt x="638334" y="154125"/>
                      </a:cubicBezTo>
                      <a:cubicBezTo>
                        <a:pt x="669379" y="193989"/>
                        <a:pt x="641509" y="291003"/>
                        <a:pt x="638334" y="325575"/>
                      </a:cubicBezTo>
                      <a:cubicBezTo>
                        <a:pt x="635159" y="360147"/>
                        <a:pt x="652798" y="364733"/>
                        <a:pt x="619284" y="361558"/>
                      </a:cubicBezTo>
                      <a:cubicBezTo>
                        <a:pt x="585770" y="358383"/>
                        <a:pt x="532501" y="360500"/>
                        <a:pt x="437251" y="306525"/>
                      </a:cubicBezTo>
                      <a:cubicBezTo>
                        <a:pt x="342001" y="252550"/>
                        <a:pt x="75653" y="66989"/>
                        <a:pt x="20267" y="2077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6" name="フリーフォーム: 図形 1295">
                  <a:extLst>
                    <a:ext uri="{FF2B5EF4-FFF2-40B4-BE49-F238E27FC236}">
                      <a16:creationId xmlns:a16="http://schemas.microsoft.com/office/drawing/2014/main" id="{165DC228-1323-4E1D-BDE2-5B6AB90270EF}"/>
                    </a:ext>
                  </a:extLst>
                </p:cNvPr>
                <p:cNvSpPr/>
                <p:nvPr/>
              </p:nvSpPr>
              <p:spPr>
                <a:xfrm>
                  <a:off x="5275828" y="3417982"/>
                  <a:ext cx="705220" cy="813250"/>
                </a:xfrm>
                <a:custGeom>
                  <a:avLst/>
                  <a:gdLst>
                    <a:gd name="connsiteX0" fmla="*/ 174589 w 705220"/>
                    <a:gd name="connsiteY0" fmla="*/ 6785 h 813250"/>
                    <a:gd name="connsiteX1" fmla="*/ 214805 w 705220"/>
                    <a:gd name="connsiteY1" fmla="*/ 131668 h 813250"/>
                    <a:gd name="connsiteX2" fmla="*/ 335455 w 705220"/>
                    <a:gd name="connsiteY2" fmla="*/ 366618 h 813250"/>
                    <a:gd name="connsiteX3" fmla="*/ 233855 w 705220"/>
                    <a:gd name="connsiteY3" fmla="*/ 646018 h 813250"/>
                    <a:gd name="connsiteX4" fmla="*/ 238089 w 705220"/>
                    <a:gd name="connsiteY4" fmla="*/ 762435 h 813250"/>
                    <a:gd name="connsiteX5" fmla="*/ 699522 w 705220"/>
                    <a:gd name="connsiteY5" fmla="*/ 813235 h 813250"/>
                    <a:gd name="connsiteX6" fmla="*/ 473039 w 705220"/>
                    <a:gd name="connsiteY6" fmla="*/ 758201 h 813250"/>
                    <a:gd name="connsiteX7" fmla="*/ 138605 w 705220"/>
                    <a:gd name="connsiteY7" fmla="*/ 641785 h 813250"/>
                    <a:gd name="connsiteX8" fmla="*/ 26422 w 705220"/>
                    <a:gd name="connsiteY8" fmla="*/ 565585 h 813250"/>
                    <a:gd name="connsiteX9" fmla="*/ 9489 w 705220"/>
                    <a:gd name="connsiteY9" fmla="*/ 332751 h 813250"/>
                    <a:gd name="connsiteX10" fmla="*/ 174589 w 705220"/>
                    <a:gd name="connsiteY10" fmla="*/ 6785 h 81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220" h="813250">
                      <a:moveTo>
                        <a:pt x="174589" y="6785"/>
                      </a:moveTo>
                      <a:cubicBezTo>
                        <a:pt x="208808" y="-26729"/>
                        <a:pt x="187994" y="71696"/>
                        <a:pt x="214805" y="131668"/>
                      </a:cubicBezTo>
                      <a:cubicBezTo>
                        <a:pt x="241616" y="191640"/>
                        <a:pt x="332280" y="280893"/>
                        <a:pt x="335455" y="366618"/>
                      </a:cubicBezTo>
                      <a:cubicBezTo>
                        <a:pt x="338630" y="452343"/>
                        <a:pt x="250083" y="580049"/>
                        <a:pt x="233855" y="646018"/>
                      </a:cubicBezTo>
                      <a:cubicBezTo>
                        <a:pt x="217627" y="711988"/>
                        <a:pt x="160478" y="734566"/>
                        <a:pt x="238089" y="762435"/>
                      </a:cubicBezTo>
                      <a:cubicBezTo>
                        <a:pt x="315700" y="790304"/>
                        <a:pt x="660364" y="813941"/>
                        <a:pt x="699522" y="813235"/>
                      </a:cubicBezTo>
                      <a:cubicBezTo>
                        <a:pt x="738680" y="812529"/>
                        <a:pt x="566525" y="786776"/>
                        <a:pt x="473039" y="758201"/>
                      </a:cubicBezTo>
                      <a:cubicBezTo>
                        <a:pt x="379553" y="729626"/>
                        <a:pt x="213041" y="673888"/>
                        <a:pt x="138605" y="641785"/>
                      </a:cubicBezTo>
                      <a:cubicBezTo>
                        <a:pt x="64169" y="609682"/>
                        <a:pt x="47941" y="617091"/>
                        <a:pt x="26422" y="565585"/>
                      </a:cubicBezTo>
                      <a:cubicBezTo>
                        <a:pt x="4903" y="514079"/>
                        <a:pt x="-10972" y="422357"/>
                        <a:pt x="9489" y="332751"/>
                      </a:cubicBezTo>
                      <a:cubicBezTo>
                        <a:pt x="29950" y="243145"/>
                        <a:pt x="140370" y="40299"/>
                        <a:pt x="174589" y="678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7" name="フリーフォーム: 図形 1296">
                  <a:extLst>
                    <a:ext uri="{FF2B5EF4-FFF2-40B4-BE49-F238E27FC236}">
                      <a16:creationId xmlns:a16="http://schemas.microsoft.com/office/drawing/2014/main" id="{87FE4481-E26E-41BF-9F6F-56EA8E4580C3}"/>
                    </a:ext>
                  </a:extLst>
                </p:cNvPr>
                <p:cNvSpPr/>
                <p:nvPr/>
              </p:nvSpPr>
              <p:spPr>
                <a:xfrm>
                  <a:off x="5348162" y="3915410"/>
                  <a:ext cx="724664" cy="915503"/>
                </a:xfrm>
                <a:custGeom>
                  <a:avLst/>
                  <a:gdLst>
                    <a:gd name="connsiteX0" fmla="*/ 654705 w 724664"/>
                    <a:gd name="connsiteY0" fmla="*/ 311573 h 915503"/>
                    <a:gd name="connsiteX1" fmla="*/ 311805 w 724664"/>
                    <a:gd name="connsiteY1" fmla="*/ 387773 h 915503"/>
                    <a:gd name="connsiteX2" fmla="*/ 292755 w 724664"/>
                    <a:gd name="connsiteY2" fmla="*/ 504190 h 915503"/>
                    <a:gd name="connsiteX3" fmla="*/ 443038 w 724664"/>
                    <a:gd name="connsiteY3" fmla="*/ 730673 h 915503"/>
                    <a:gd name="connsiteX4" fmla="*/ 724555 w 724664"/>
                    <a:gd name="connsiteY4" fmla="*/ 910590 h 915503"/>
                    <a:gd name="connsiteX5" fmla="*/ 472671 w 724664"/>
                    <a:gd name="connsiteY5" fmla="*/ 836507 h 915503"/>
                    <a:gd name="connsiteX6" fmla="*/ 163638 w 724664"/>
                    <a:gd name="connsiteY6" fmla="*/ 546523 h 915503"/>
                    <a:gd name="connsiteX7" fmla="*/ 7005 w 724664"/>
                    <a:gd name="connsiteY7" fmla="*/ 19473 h 915503"/>
                    <a:gd name="connsiteX8" fmla="*/ 91671 w 724664"/>
                    <a:gd name="connsiteY8" fmla="*/ 133773 h 915503"/>
                    <a:gd name="connsiteX9" fmla="*/ 654705 w 724664"/>
                    <a:gd name="connsiteY9" fmla="*/ 311573 h 915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4664" h="915503">
                      <a:moveTo>
                        <a:pt x="654705" y="311573"/>
                      </a:moveTo>
                      <a:cubicBezTo>
                        <a:pt x="691394" y="353906"/>
                        <a:pt x="372130" y="355670"/>
                        <a:pt x="311805" y="387773"/>
                      </a:cubicBezTo>
                      <a:cubicBezTo>
                        <a:pt x="251480" y="419876"/>
                        <a:pt x="270883" y="447040"/>
                        <a:pt x="292755" y="504190"/>
                      </a:cubicBezTo>
                      <a:cubicBezTo>
                        <a:pt x="314627" y="561340"/>
                        <a:pt x="371071" y="662940"/>
                        <a:pt x="443038" y="730673"/>
                      </a:cubicBezTo>
                      <a:cubicBezTo>
                        <a:pt x="515005" y="798406"/>
                        <a:pt x="719616" y="892951"/>
                        <a:pt x="724555" y="910590"/>
                      </a:cubicBezTo>
                      <a:cubicBezTo>
                        <a:pt x="729494" y="928229"/>
                        <a:pt x="566157" y="897185"/>
                        <a:pt x="472671" y="836507"/>
                      </a:cubicBezTo>
                      <a:cubicBezTo>
                        <a:pt x="379185" y="775829"/>
                        <a:pt x="241249" y="682695"/>
                        <a:pt x="163638" y="546523"/>
                      </a:cubicBezTo>
                      <a:cubicBezTo>
                        <a:pt x="86027" y="410351"/>
                        <a:pt x="18999" y="88265"/>
                        <a:pt x="7005" y="19473"/>
                      </a:cubicBezTo>
                      <a:cubicBezTo>
                        <a:pt x="-4990" y="-49319"/>
                        <a:pt x="-14162" y="82267"/>
                        <a:pt x="91671" y="133773"/>
                      </a:cubicBezTo>
                      <a:cubicBezTo>
                        <a:pt x="197504" y="185279"/>
                        <a:pt x="618016" y="269240"/>
                        <a:pt x="654705" y="31157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8" name="フリーフォーム: 図形 1297">
                  <a:extLst>
                    <a:ext uri="{FF2B5EF4-FFF2-40B4-BE49-F238E27FC236}">
                      <a16:creationId xmlns:a16="http://schemas.microsoft.com/office/drawing/2014/main" id="{F9CFD098-98A3-4008-A57D-7A0BE0A1553B}"/>
                    </a:ext>
                  </a:extLst>
                </p:cNvPr>
                <p:cNvSpPr/>
                <p:nvPr/>
              </p:nvSpPr>
              <p:spPr>
                <a:xfrm>
                  <a:off x="5534536" y="4147786"/>
                  <a:ext cx="995215" cy="370724"/>
                </a:xfrm>
                <a:custGeom>
                  <a:avLst/>
                  <a:gdLst>
                    <a:gd name="connsiteX0" fmla="*/ 669414 w 995215"/>
                    <a:gd name="connsiteY0" fmla="*/ 881 h 370724"/>
                    <a:gd name="connsiteX1" fmla="*/ 921297 w 995215"/>
                    <a:gd name="connsiteY1" fmla="*/ 108831 h 370724"/>
                    <a:gd name="connsiteX2" fmla="*/ 991147 w 995215"/>
                    <a:gd name="connsiteY2" fmla="*/ 113064 h 370724"/>
                    <a:gd name="connsiteX3" fmla="*/ 826047 w 995215"/>
                    <a:gd name="connsiteY3" fmla="*/ 123647 h 370724"/>
                    <a:gd name="connsiteX4" fmla="*/ 650364 w 995215"/>
                    <a:gd name="connsiteY4" fmla="*/ 216781 h 370724"/>
                    <a:gd name="connsiteX5" fmla="*/ 301114 w 995215"/>
                    <a:gd name="connsiteY5" fmla="*/ 348014 h 370724"/>
                    <a:gd name="connsiteX6" fmla="*/ 438697 w 995215"/>
                    <a:gd name="connsiteY6" fmla="*/ 352247 h 370724"/>
                    <a:gd name="connsiteX7" fmla="*/ 870497 w 995215"/>
                    <a:gd name="connsiteY7" fmla="*/ 161747 h 370724"/>
                    <a:gd name="connsiteX8" fmla="*/ 53464 w 995215"/>
                    <a:gd name="connsiteY8" fmla="*/ 254881 h 370724"/>
                    <a:gd name="connsiteX9" fmla="*/ 146597 w 995215"/>
                    <a:gd name="connsiteY9" fmla="*/ 176564 h 370724"/>
                    <a:gd name="connsiteX10" fmla="*/ 669414 w 995215"/>
                    <a:gd name="connsiteY10" fmla="*/ 881 h 370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5215" h="370724">
                      <a:moveTo>
                        <a:pt x="669414" y="881"/>
                      </a:moveTo>
                      <a:cubicBezTo>
                        <a:pt x="798531" y="-10408"/>
                        <a:pt x="867675" y="90134"/>
                        <a:pt x="921297" y="108831"/>
                      </a:cubicBezTo>
                      <a:cubicBezTo>
                        <a:pt x="974919" y="127528"/>
                        <a:pt x="1007022" y="110595"/>
                        <a:pt x="991147" y="113064"/>
                      </a:cubicBezTo>
                      <a:cubicBezTo>
                        <a:pt x="975272" y="115533"/>
                        <a:pt x="882844" y="106361"/>
                        <a:pt x="826047" y="123647"/>
                      </a:cubicBezTo>
                      <a:cubicBezTo>
                        <a:pt x="769250" y="140933"/>
                        <a:pt x="737853" y="179387"/>
                        <a:pt x="650364" y="216781"/>
                      </a:cubicBezTo>
                      <a:cubicBezTo>
                        <a:pt x="562875" y="254175"/>
                        <a:pt x="336392" y="325436"/>
                        <a:pt x="301114" y="348014"/>
                      </a:cubicBezTo>
                      <a:cubicBezTo>
                        <a:pt x="265836" y="370592"/>
                        <a:pt x="343800" y="383291"/>
                        <a:pt x="438697" y="352247"/>
                      </a:cubicBezTo>
                      <a:cubicBezTo>
                        <a:pt x="533594" y="321203"/>
                        <a:pt x="934702" y="177975"/>
                        <a:pt x="870497" y="161747"/>
                      </a:cubicBezTo>
                      <a:cubicBezTo>
                        <a:pt x="806292" y="145519"/>
                        <a:pt x="174114" y="252412"/>
                        <a:pt x="53464" y="254881"/>
                      </a:cubicBezTo>
                      <a:cubicBezTo>
                        <a:pt x="-67186" y="257350"/>
                        <a:pt x="39352" y="215370"/>
                        <a:pt x="146597" y="176564"/>
                      </a:cubicBezTo>
                      <a:cubicBezTo>
                        <a:pt x="253841" y="137758"/>
                        <a:pt x="540297" y="12170"/>
                        <a:pt x="669414" y="881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9" name="フリーフォーム: 図形 1298">
                  <a:extLst>
                    <a:ext uri="{FF2B5EF4-FFF2-40B4-BE49-F238E27FC236}">
                      <a16:creationId xmlns:a16="http://schemas.microsoft.com/office/drawing/2014/main" id="{CD0B666D-5BDA-4A22-9CC5-8D03D85FE314}"/>
                    </a:ext>
                  </a:extLst>
                </p:cNvPr>
                <p:cNvSpPr/>
                <p:nvPr/>
              </p:nvSpPr>
              <p:spPr>
                <a:xfrm>
                  <a:off x="5535712" y="4139913"/>
                  <a:ext cx="1560330" cy="467914"/>
                </a:xfrm>
                <a:custGeom>
                  <a:avLst/>
                  <a:gdLst>
                    <a:gd name="connsiteX0" fmla="*/ 1019605 w 1560330"/>
                    <a:gd name="connsiteY0" fmla="*/ 108237 h 467914"/>
                    <a:gd name="connsiteX1" fmla="*/ 1106388 w 1560330"/>
                    <a:gd name="connsiteY1" fmla="*/ 108237 h 467914"/>
                    <a:gd name="connsiteX2" fmla="*/ 1466221 w 1560330"/>
                    <a:gd name="connsiteY2" fmla="*/ 2404 h 467914"/>
                    <a:gd name="connsiteX3" fmla="*/ 1546655 w 1560330"/>
                    <a:gd name="connsiteY3" fmla="*/ 226770 h 467914"/>
                    <a:gd name="connsiteX4" fmla="*/ 1239738 w 1560330"/>
                    <a:gd name="connsiteY4" fmla="*/ 167504 h 467914"/>
                    <a:gd name="connsiteX5" fmla="*/ 924355 w 1560330"/>
                    <a:gd name="connsiteY5" fmla="*/ 302970 h 467914"/>
                    <a:gd name="connsiteX6" fmla="*/ 416355 w 1560330"/>
                    <a:gd name="connsiteY6" fmla="*/ 457487 h 467914"/>
                    <a:gd name="connsiteX7" fmla="*/ 204688 w 1560330"/>
                    <a:gd name="connsiteY7" fmla="*/ 427854 h 467914"/>
                    <a:gd name="connsiteX8" fmla="*/ 14188 w 1560330"/>
                    <a:gd name="connsiteY8" fmla="*/ 218304 h 467914"/>
                    <a:gd name="connsiteX9" fmla="*/ 608971 w 1560330"/>
                    <a:gd name="connsiteY9" fmla="*/ 195020 h 467914"/>
                    <a:gd name="connsiteX10" fmla="*/ 1019605 w 1560330"/>
                    <a:gd name="connsiteY10" fmla="*/ 108237 h 467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0330" h="467914">
                      <a:moveTo>
                        <a:pt x="1019605" y="108237"/>
                      </a:moveTo>
                      <a:cubicBezTo>
                        <a:pt x="1102508" y="93773"/>
                        <a:pt x="1031952" y="125876"/>
                        <a:pt x="1106388" y="108237"/>
                      </a:cubicBezTo>
                      <a:cubicBezTo>
                        <a:pt x="1180824" y="90598"/>
                        <a:pt x="1392843" y="-17352"/>
                        <a:pt x="1466221" y="2404"/>
                      </a:cubicBezTo>
                      <a:cubicBezTo>
                        <a:pt x="1539599" y="22159"/>
                        <a:pt x="1584402" y="199253"/>
                        <a:pt x="1546655" y="226770"/>
                      </a:cubicBezTo>
                      <a:cubicBezTo>
                        <a:pt x="1508908" y="254287"/>
                        <a:pt x="1343455" y="154804"/>
                        <a:pt x="1239738" y="167504"/>
                      </a:cubicBezTo>
                      <a:cubicBezTo>
                        <a:pt x="1136021" y="180204"/>
                        <a:pt x="1061586" y="254639"/>
                        <a:pt x="924355" y="302970"/>
                      </a:cubicBezTo>
                      <a:cubicBezTo>
                        <a:pt x="787124" y="351301"/>
                        <a:pt x="536300" y="436673"/>
                        <a:pt x="416355" y="457487"/>
                      </a:cubicBezTo>
                      <a:cubicBezTo>
                        <a:pt x="296410" y="478301"/>
                        <a:pt x="271716" y="467718"/>
                        <a:pt x="204688" y="427854"/>
                      </a:cubicBezTo>
                      <a:cubicBezTo>
                        <a:pt x="137660" y="387990"/>
                        <a:pt x="-53192" y="257110"/>
                        <a:pt x="14188" y="218304"/>
                      </a:cubicBezTo>
                      <a:cubicBezTo>
                        <a:pt x="81568" y="179498"/>
                        <a:pt x="438932" y="211248"/>
                        <a:pt x="608971" y="195020"/>
                      </a:cubicBezTo>
                      <a:cubicBezTo>
                        <a:pt x="779010" y="178792"/>
                        <a:pt x="936702" y="122701"/>
                        <a:pt x="1019605" y="10823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0" name="フリーフォーム: 図形 1299">
                  <a:extLst>
                    <a:ext uri="{FF2B5EF4-FFF2-40B4-BE49-F238E27FC236}">
                      <a16:creationId xmlns:a16="http://schemas.microsoft.com/office/drawing/2014/main" id="{F2DB60CD-3A94-4B0A-BD98-2898E1477DEE}"/>
                    </a:ext>
                  </a:extLst>
                </p:cNvPr>
                <p:cNvSpPr/>
                <p:nvPr/>
              </p:nvSpPr>
              <p:spPr>
                <a:xfrm>
                  <a:off x="5752322" y="4294315"/>
                  <a:ext cx="1234468" cy="370733"/>
                </a:xfrm>
                <a:custGeom>
                  <a:avLst/>
                  <a:gdLst>
                    <a:gd name="connsiteX0" fmla="*/ 19828 w 1234468"/>
                    <a:gd name="connsiteY0" fmla="*/ 344360 h 370733"/>
                    <a:gd name="connsiteX1" fmla="*/ 83328 w 1234468"/>
                    <a:gd name="connsiteY1" fmla="*/ 328485 h 370733"/>
                    <a:gd name="connsiteX2" fmla="*/ 1226328 w 1234468"/>
                    <a:gd name="connsiteY2" fmla="*/ 1460 h 370733"/>
                    <a:gd name="connsiteX3" fmla="*/ 584978 w 1234468"/>
                    <a:gd name="connsiteY3" fmla="*/ 214185 h 370733"/>
                    <a:gd name="connsiteX4" fmla="*/ 384953 w 1234468"/>
                    <a:gd name="connsiteY4" fmla="*/ 357060 h 370733"/>
                    <a:gd name="connsiteX5" fmla="*/ 19828 w 1234468"/>
                    <a:gd name="connsiteY5" fmla="*/ 344360 h 370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4468" h="370733">
                      <a:moveTo>
                        <a:pt x="19828" y="344360"/>
                      </a:moveTo>
                      <a:cubicBezTo>
                        <a:pt x="-48964" y="364997"/>
                        <a:pt x="83328" y="328485"/>
                        <a:pt x="83328" y="328485"/>
                      </a:cubicBezTo>
                      <a:lnTo>
                        <a:pt x="1226328" y="1460"/>
                      </a:lnTo>
                      <a:cubicBezTo>
                        <a:pt x="1309936" y="-17590"/>
                        <a:pt x="725207" y="154918"/>
                        <a:pt x="584978" y="214185"/>
                      </a:cubicBezTo>
                      <a:cubicBezTo>
                        <a:pt x="444749" y="273452"/>
                        <a:pt x="478616" y="332718"/>
                        <a:pt x="384953" y="357060"/>
                      </a:cubicBezTo>
                      <a:cubicBezTo>
                        <a:pt x="291291" y="381402"/>
                        <a:pt x="157147" y="370818"/>
                        <a:pt x="19828" y="34436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1" name="フリーフォーム: 図形 1300">
                  <a:extLst>
                    <a:ext uri="{FF2B5EF4-FFF2-40B4-BE49-F238E27FC236}">
                      <a16:creationId xmlns:a16="http://schemas.microsoft.com/office/drawing/2014/main" id="{3ABF3ADE-F150-4001-A7F3-9376BF7058D5}"/>
                    </a:ext>
                  </a:extLst>
                </p:cNvPr>
                <p:cNvSpPr/>
                <p:nvPr/>
              </p:nvSpPr>
              <p:spPr>
                <a:xfrm>
                  <a:off x="5845601" y="4308032"/>
                  <a:ext cx="1183288" cy="474398"/>
                </a:xfrm>
                <a:custGeom>
                  <a:avLst/>
                  <a:gdLst>
                    <a:gd name="connsiteX0" fmla="*/ 1177499 w 1183288"/>
                    <a:gd name="connsiteY0" fmla="*/ 443 h 474398"/>
                    <a:gd name="connsiteX1" fmla="*/ 24974 w 1183288"/>
                    <a:gd name="connsiteY1" fmla="*/ 451293 h 474398"/>
                    <a:gd name="connsiteX2" fmla="*/ 450424 w 1183288"/>
                    <a:gd name="connsiteY2" fmla="*/ 368743 h 474398"/>
                    <a:gd name="connsiteX3" fmla="*/ 1177499 w 1183288"/>
                    <a:gd name="connsiteY3" fmla="*/ 443 h 474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3288" h="474398">
                      <a:moveTo>
                        <a:pt x="1177499" y="443"/>
                      </a:moveTo>
                      <a:cubicBezTo>
                        <a:pt x="1106591" y="14201"/>
                        <a:pt x="146153" y="389910"/>
                        <a:pt x="24974" y="451293"/>
                      </a:cubicBezTo>
                      <a:cubicBezTo>
                        <a:pt x="-96205" y="512676"/>
                        <a:pt x="252516" y="440180"/>
                        <a:pt x="450424" y="368743"/>
                      </a:cubicBezTo>
                      <a:cubicBezTo>
                        <a:pt x="648332" y="297306"/>
                        <a:pt x="1248407" y="-13315"/>
                        <a:pt x="1177499" y="44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2" name="フリーフォーム: 図形 1301">
                  <a:extLst>
                    <a:ext uri="{FF2B5EF4-FFF2-40B4-BE49-F238E27FC236}">
                      <a16:creationId xmlns:a16="http://schemas.microsoft.com/office/drawing/2014/main" id="{48C3044A-F6C2-485F-BAE4-DB086678FB86}"/>
                    </a:ext>
                  </a:extLst>
                </p:cNvPr>
                <p:cNvSpPr/>
                <p:nvPr/>
              </p:nvSpPr>
              <p:spPr>
                <a:xfrm>
                  <a:off x="6012437" y="4345765"/>
                  <a:ext cx="1103935" cy="445869"/>
                </a:xfrm>
                <a:custGeom>
                  <a:avLst/>
                  <a:gdLst>
                    <a:gd name="connsiteX0" fmla="*/ 1055113 w 1103935"/>
                    <a:gd name="connsiteY0" fmla="*/ 38910 h 445869"/>
                    <a:gd name="connsiteX1" fmla="*/ 1004313 w 1103935"/>
                    <a:gd name="connsiteY1" fmla="*/ 38910 h 445869"/>
                    <a:gd name="connsiteX2" fmla="*/ 220088 w 1103935"/>
                    <a:gd name="connsiteY2" fmla="*/ 362760 h 445869"/>
                    <a:gd name="connsiteX3" fmla="*/ 23238 w 1103935"/>
                    <a:gd name="connsiteY3" fmla="*/ 445310 h 445869"/>
                    <a:gd name="connsiteX4" fmla="*/ 655063 w 1103935"/>
                    <a:gd name="connsiteY4" fmla="*/ 337360 h 445869"/>
                    <a:gd name="connsiteX5" fmla="*/ 1055113 w 1103935"/>
                    <a:gd name="connsiteY5" fmla="*/ 38910 h 44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3935" h="445869">
                      <a:moveTo>
                        <a:pt x="1055113" y="38910"/>
                      </a:moveTo>
                      <a:cubicBezTo>
                        <a:pt x="1113321" y="-10832"/>
                        <a:pt x="1143484" y="-15065"/>
                        <a:pt x="1004313" y="38910"/>
                      </a:cubicBezTo>
                      <a:cubicBezTo>
                        <a:pt x="865142" y="92885"/>
                        <a:pt x="383600" y="295027"/>
                        <a:pt x="220088" y="362760"/>
                      </a:cubicBezTo>
                      <a:cubicBezTo>
                        <a:pt x="56575" y="430493"/>
                        <a:pt x="-49258" y="449543"/>
                        <a:pt x="23238" y="445310"/>
                      </a:cubicBezTo>
                      <a:cubicBezTo>
                        <a:pt x="95734" y="441077"/>
                        <a:pt x="485200" y="405623"/>
                        <a:pt x="655063" y="337360"/>
                      </a:cubicBezTo>
                      <a:cubicBezTo>
                        <a:pt x="824926" y="269097"/>
                        <a:pt x="996905" y="88652"/>
                        <a:pt x="1055113" y="3891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3" name="フリーフォーム: 図形 1302">
                  <a:extLst>
                    <a:ext uri="{FF2B5EF4-FFF2-40B4-BE49-F238E27FC236}">
                      <a16:creationId xmlns:a16="http://schemas.microsoft.com/office/drawing/2014/main" id="{D0BD643F-ACAD-4AA7-85C4-7389011FCCF7}"/>
                    </a:ext>
                  </a:extLst>
                </p:cNvPr>
                <p:cNvSpPr/>
                <p:nvPr/>
              </p:nvSpPr>
              <p:spPr>
                <a:xfrm>
                  <a:off x="6301351" y="4334362"/>
                  <a:ext cx="884937" cy="485633"/>
                </a:xfrm>
                <a:custGeom>
                  <a:avLst/>
                  <a:gdLst>
                    <a:gd name="connsiteX0" fmla="*/ 870974 w 884937"/>
                    <a:gd name="connsiteY0" fmla="*/ 2688 h 485633"/>
                    <a:gd name="connsiteX1" fmla="*/ 845574 w 884937"/>
                    <a:gd name="connsiteY1" fmla="*/ 228113 h 485633"/>
                    <a:gd name="connsiteX2" fmla="*/ 613799 w 884937"/>
                    <a:gd name="connsiteY2" fmla="*/ 301138 h 485633"/>
                    <a:gd name="connsiteX3" fmla="*/ 1024 w 884937"/>
                    <a:gd name="connsiteY3" fmla="*/ 485288 h 485633"/>
                    <a:gd name="connsiteX4" fmla="*/ 474099 w 884937"/>
                    <a:gd name="connsiteY4" fmla="*/ 250338 h 485633"/>
                    <a:gd name="connsiteX5" fmla="*/ 699524 w 884937"/>
                    <a:gd name="connsiteY5" fmla="*/ 110638 h 485633"/>
                    <a:gd name="connsiteX6" fmla="*/ 870974 w 884937"/>
                    <a:gd name="connsiteY6" fmla="*/ 2688 h 485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4937" h="485633">
                      <a:moveTo>
                        <a:pt x="870974" y="2688"/>
                      </a:moveTo>
                      <a:cubicBezTo>
                        <a:pt x="895316" y="22267"/>
                        <a:pt x="888437" y="178371"/>
                        <a:pt x="845574" y="228113"/>
                      </a:cubicBezTo>
                      <a:cubicBezTo>
                        <a:pt x="802711" y="277855"/>
                        <a:pt x="613799" y="301138"/>
                        <a:pt x="613799" y="301138"/>
                      </a:cubicBezTo>
                      <a:cubicBezTo>
                        <a:pt x="473041" y="344000"/>
                        <a:pt x="24307" y="493755"/>
                        <a:pt x="1024" y="485288"/>
                      </a:cubicBezTo>
                      <a:cubicBezTo>
                        <a:pt x="-22259" y="476821"/>
                        <a:pt x="357682" y="312780"/>
                        <a:pt x="474099" y="250338"/>
                      </a:cubicBezTo>
                      <a:cubicBezTo>
                        <a:pt x="590516" y="187896"/>
                        <a:pt x="632849" y="145563"/>
                        <a:pt x="699524" y="110638"/>
                      </a:cubicBezTo>
                      <a:cubicBezTo>
                        <a:pt x="766199" y="75713"/>
                        <a:pt x="846632" y="-16891"/>
                        <a:pt x="870974" y="268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4" name="フリーフォーム: 図形 1303">
                  <a:extLst>
                    <a:ext uri="{FF2B5EF4-FFF2-40B4-BE49-F238E27FC236}">
                      <a16:creationId xmlns:a16="http://schemas.microsoft.com/office/drawing/2014/main" id="{CCEA8FEB-3E99-4F5C-BBAB-F226A73ECA3C}"/>
                    </a:ext>
                  </a:extLst>
                </p:cNvPr>
                <p:cNvSpPr/>
                <p:nvPr/>
              </p:nvSpPr>
              <p:spPr>
                <a:xfrm>
                  <a:off x="6355791" y="4704342"/>
                  <a:ext cx="676786" cy="1195916"/>
                </a:xfrm>
                <a:custGeom>
                  <a:avLst/>
                  <a:gdLst>
                    <a:gd name="connsiteX0" fmla="*/ 324409 w 676786"/>
                    <a:gd name="connsiteY0" fmla="*/ 77208 h 1195916"/>
                    <a:gd name="connsiteX1" fmla="*/ 651434 w 676786"/>
                    <a:gd name="connsiteY1" fmla="*/ 1008 h 1195916"/>
                    <a:gd name="connsiteX2" fmla="*/ 638734 w 676786"/>
                    <a:gd name="connsiteY2" fmla="*/ 128008 h 1195916"/>
                    <a:gd name="connsiteX3" fmla="*/ 508559 w 676786"/>
                    <a:gd name="connsiteY3" fmla="*/ 623308 h 1195916"/>
                    <a:gd name="connsiteX4" fmla="*/ 6909 w 676786"/>
                    <a:gd name="connsiteY4" fmla="*/ 1194808 h 1195916"/>
                    <a:gd name="connsiteX5" fmla="*/ 229159 w 676786"/>
                    <a:gd name="connsiteY5" fmla="*/ 753483 h 1195916"/>
                    <a:gd name="connsiteX6" fmla="*/ 410134 w 676786"/>
                    <a:gd name="connsiteY6" fmla="*/ 229608 h 1195916"/>
                    <a:gd name="connsiteX7" fmla="*/ 324409 w 676786"/>
                    <a:gd name="connsiteY7" fmla="*/ 77208 h 119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786" h="1195916">
                      <a:moveTo>
                        <a:pt x="324409" y="77208"/>
                      </a:moveTo>
                      <a:cubicBezTo>
                        <a:pt x="364626" y="39108"/>
                        <a:pt x="599047" y="-7459"/>
                        <a:pt x="651434" y="1008"/>
                      </a:cubicBezTo>
                      <a:cubicBezTo>
                        <a:pt x="703821" y="9475"/>
                        <a:pt x="662547" y="24291"/>
                        <a:pt x="638734" y="128008"/>
                      </a:cubicBezTo>
                      <a:cubicBezTo>
                        <a:pt x="614922" y="231725"/>
                        <a:pt x="613863" y="445508"/>
                        <a:pt x="508559" y="623308"/>
                      </a:cubicBezTo>
                      <a:cubicBezTo>
                        <a:pt x="403255" y="801108"/>
                        <a:pt x="53476" y="1173112"/>
                        <a:pt x="6909" y="1194808"/>
                      </a:cubicBezTo>
                      <a:cubicBezTo>
                        <a:pt x="-39658" y="1216504"/>
                        <a:pt x="161955" y="914350"/>
                        <a:pt x="229159" y="753483"/>
                      </a:cubicBezTo>
                      <a:cubicBezTo>
                        <a:pt x="296363" y="592616"/>
                        <a:pt x="388438" y="341262"/>
                        <a:pt x="410134" y="229608"/>
                      </a:cubicBezTo>
                      <a:cubicBezTo>
                        <a:pt x="431830" y="117954"/>
                        <a:pt x="284192" y="115308"/>
                        <a:pt x="324409" y="7720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5" name="フリーフォーム: 図形 1304">
                  <a:extLst>
                    <a:ext uri="{FF2B5EF4-FFF2-40B4-BE49-F238E27FC236}">
                      <a16:creationId xmlns:a16="http://schemas.microsoft.com/office/drawing/2014/main" id="{BC20239E-9ECB-452A-87EC-5ECD3A56F54C}"/>
                    </a:ext>
                  </a:extLst>
                </p:cNvPr>
                <p:cNvSpPr/>
                <p:nvPr/>
              </p:nvSpPr>
              <p:spPr>
                <a:xfrm>
                  <a:off x="5210174" y="4998610"/>
                  <a:ext cx="1732590" cy="1916144"/>
                </a:xfrm>
                <a:custGeom>
                  <a:avLst/>
                  <a:gdLst>
                    <a:gd name="connsiteX0" fmla="*/ 1708151 w 1732590"/>
                    <a:gd name="connsiteY0" fmla="*/ 97265 h 1916144"/>
                    <a:gd name="connsiteX1" fmla="*/ 1098551 w 1732590"/>
                    <a:gd name="connsiteY1" fmla="*/ 935465 h 1916144"/>
                    <a:gd name="connsiteX2" fmla="*/ 434976 w 1732590"/>
                    <a:gd name="connsiteY2" fmla="*/ 1691115 h 1916144"/>
                    <a:gd name="connsiteX3" fmla="*/ 301626 w 1732590"/>
                    <a:gd name="connsiteY3" fmla="*/ 1903840 h 1916144"/>
                    <a:gd name="connsiteX4" fmla="*/ 1 w 1732590"/>
                    <a:gd name="connsiteY4" fmla="*/ 1846690 h 1916144"/>
                    <a:gd name="connsiteX5" fmla="*/ 298451 w 1732590"/>
                    <a:gd name="connsiteY5" fmla="*/ 1484740 h 1916144"/>
                    <a:gd name="connsiteX6" fmla="*/ 1120776 w 1732590"/>
                    <a:gd name="connsiteY6" fmla="*/ 516365 h 1916144"/>
                    <a:gd name="connsiteX7" fmla="*/ 1565276 w 1732590"/>
                    <a:gd name="connsiteY7" fmla="*/ 62340 h 1916144"/>
                    <a:gd name="connsiteX8" fmla="*/ 1708151 w 1732590"/>
                    <a:gd name="connsiteY8" fmla="*/ 97265 h 191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32590" h="1916144">
                      <a:moveTo>
                        <a:pt x="1708151" y="97265"/>
                      </a:moveTo>
                      <a:cubicBezTo>
                        <a:pt x="1630363" y="242786"/>
                        <a:pt x="1310747" y="669823"/>
                        <a:pt x="1098551" y="935465"/>
                      </a:cubicBezTo>
                      <a:cubicBezTo>
                        <a:pt x="886355" y="1201107"/>
                        <a:pt x="567797" y="1529719"/>
                        <a:pt x="434976" y="1691115"/>
                      </a:cubicBezTo>
                      <a:cubicBezTo>
                        <a:pt x="302155" y="1852511"/>
                        <a:pt x="374122" y="1877911"/>
                        <a:pt x="301626" y="1903840"/>
                      </a:cubicBezTo>
                      <a:cubicBezTo>
                        <a:pt x="229130" y="1929769"/>
                        <a:pt x="530" y="1916540"/>
                        <a:pt x="1" y="1846690"/>
                      </a:cubicBezTo>
                      <a:cubicBezTo>
                        <a:pt x="-528" y="1776840"/>
                        <a:pt x="111655" y="1706461"/>
                        <a:pt x="298451" y="1484740"/>
                      </a:cubicBezTo>
                      <a:cubicBezTo>
                        <a:pt x="485247" y="1263019"/>
                        <a:pt x="909639" y="753432"/>
                        <a:pt x="1120776" y="516365"/>
                      </a:cubicBezTo>
                      <a:cubicBezTo>
                        <a:pt x="1331913" y="279298"/>
                        <a:pt x="1468968" y="129544"/>
                        <a:pt x="1565276" y="62340"/>
                      </a:cubicBezTo>
                      <a:cubicBezTo>
                        <a:pt x="1661584" y="-4864"/>
                        <a:pt x="1785939" y="-48256"/>
                        <a:pt x="1708151" y="97265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6" name="フリーフォーム: 図形 1305">
                  <a:extLst>
                    <a:ext uri="{FF2B5EF4-FFF2-40B4-BE49-F238E27FC236}">
                      <a16:creationId xmlns:a16="http://schemas.microsoft.com/office/drawing/2014/main" id="{AA8D4BC2-0D9F-4DBD-BBAE-EAF82578EC35}"/>
                    </a:ext>
                  </a:extLst>
                </p:cNvPr>
                <p:cNvSpPr/>
                <p:nvPr/>
              </p:nvSpPr>
              <p:spPr>
                <a:xfrm>
                  <a:off x="7041957" y="4500312"/>
                  <a:ext cx="254965" cy="1031251"/>
                </a:xfrm>
                <a:custGeom>
                  <a:avLst/>
                  <a:gdLst>
                    <a:gd name="connsiteX0" fmla="*/ 177993 w 254965"/>
                    <a:gd name="connsiteY0" fmla="*/ 58988 h 1031251"/>
                    <a:gd name="connsiteX1" fmla="*/ 193868 w 254965"/>
                    <a:gd name="connsiteY1" fmla="*/ 109788 h 1031251"/>
                    <a:gd name="connsiteX2" fmla="*/ 254193 w 254965"/>
                    <a:gd name="connsiteY2" fmla="*/ 351088 h 1031251"/>
                    <a:gd name="connsiteX3" fmla="*/ 146243 w 254965"/>
                    <a:gd name="connsiteY3" fmla="*/ 906713 h 1031251"/>
                    <a:gd name="connsiteX4" fmla="*/ 146243 w 254965"/>
                    <a:gd name="connsiteY4" fmla="*/ 1027363 h 1031251"/>
                    <a:gd name="connsiteX5" fmla="*/ 219268 w 254965"/>
                    <a:gd name="connsiteY5" fmla="*/ 995613 h 1031251"/>
                    <a:gd name="connsiteX6" fmla="*/ 193 w 254965"/>
                    <a:gd name="connsiteY6" fmla="*/ 935288 h 1031251"/>
                    <a:gd name="connsiteX7" fmla="*/ 177993 w 254965"/>
                    <a:gd name="connsiteY7" fmla="*/ 58988 h 1031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965" h="1031251">
                      <a:moveTo>
                        <a:pt x="177993" y="58988"/>
                      </a:moveTo>
                      <a:cubicBezTo>
                        <a:pt x="210272" y="-78595"/>
                        <a:pt x="181168" y="61105"/>
                        <a:pt x="193868" y="109788"/>
                      </a:cubicBezTo>
                      <a:cubicBezTo>
                        <a:pt x="206568" y="158471"/>
                        <a:pt x="262130" y="218267"/>
                        <a:pt x="254193" y="351088"/>
                      </a:cubicBezTo>
                      <a:cubicBezTo>
                        <a:pt x="246256" y="483909"/>
                        <a:pt x="164235" y="794001"/>
                        <a:pt x="146243" y="906713"/>
                      </a:cubicBezTo>
                      <a:cubicBezTo>
                        <a:pt x="128251" y="1019425"/>
                        <a:pt x="134072" y="1012546"/>
                        <a:pt x="146243" y="1027363"/>
                      </a:cubicBezTo>
                      <a:cubicBezTo>
                        <a:pt x="158414" y="1042180"/>
                        <a:pt x="243610" y="1010959"/>
                        <a:pt x="219268" y="995613"/>
                      </a:cubicBezTo>
                      <a:cubicBezTo>
                        <a:pt x="194926" y="980267"/>
                        <a:pt x="6543" y="1085042"/>
                        <a:pt x="193" y="935288"/>
                      </a:cubicBezTo>
                      <a:cubicBezTo>
                        <a:pt x="-6157" y="785534"/>
                        <a:pt x="145714" y="196571"/>
                        <a:pt x="177993" y="58988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7" name="フリーフォーム: 図形 1306">
                  <a:extLst>
                    <a:ext uri="{FF2B5EF4-FFF2-40B4-BE49-F238E27FC236}">
                      <a16:creationId xmlns:a16="http://schemas.microsoft.com/office/drawing/2014/main" id="{C37B97C9-BD35-4E6D-A4D6-D7AD347EE73F}"/>
                    </a:ext>
                  </a:extLst>
                </p:cNvPr>
                <p:cNvSpPr/>
                <p:nvPr/>
              </p:nvSpPr>
              <p:spPr>
                <a:xfrm>
                  <a:off x="6374394" y="5333218"/>
                  <a:ext cx="856161" cy="1089839"/>
                </a:xfrm>
                <a:custGeom>
                  <a:avLst/>
                  <a:gdLst>
                    <a:gd name="connsiteX0" fmla="*/ 839206 w 856161"/>
                    <a:gd name="connsiteY0" fmla="*/ 175407 h 1089839"/>
                    <a:gd name="connsiteX1" fmla="*/ 223256 w 856161"/>
                    <a:gd name="connsiteY1" fmla="*/ 734207 h 1089839"/>
                    <a:gd name="connsiteX2" fmla="*/ 1006 w 856161"/>
                    <a:gd name="connsiteY2" fmla="*/ 1089807 h 1089839"/>
                    <a:gd name="connsiteX3" fmla="*/ 150231 w 856161"/>
                    <a:gd name="connsiteY3" fmla="*/ 753257 h 1089839"/>
                    <a:gd name="connsiteX4" fmla="*/ 362956 w 856161"/>
                    <a:gd name="connsiteY4" fmla="*/ 432582 h 1089839"/>
                    <a:gd name="connsiteX5" fmla="*/ 658231 w 856161"/>
                    <a:gd name="connsiteY5" fmla="*/ 10307 h 1089839"/>
                    <a:gd name="connsiteX6" fmla="*/ 839206 w 856161"/>
                    <a:gd name="connsiteY6" fmla="*/ 175407 h 1089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6161" h="1089839">
                      <a:moveTo>
                        <a:pt x="839206" y="175407"/>
                      </a:moveTo>
                      <a:cubicBezTo>
                        <a:pt x="766710" y="296057"/>
                        <a:pt x="362956" y="581807"/>
                        <a:pt x="223256" y="734207"/>
                      </a:cubicBezTo>
                      <a:cubicBezTo>
                        <a:pt x="83556" y="886607"/>
                        <a:pt x="13177" y="1086632"/>
                        <a:pt x="1006" y="1089807"/>
                      </a:cubicBezTo>
                      <a:cubicBezTo>
                        <a:pt x="-11165" y="1092982"/>
                        <a:pt x="89906" y="862794"/>
                        <a:pt x="150231" y="753257"/>
                      </a:cubicBezTo>
                      <a:cubicBezTo>
                        <a:pt x="210556" y="643720"/>
                        <a:pt x="278289" y="556407"/>
                        <a:pt x="362956" y="432582"/>
                      </a:cubicBezTo>
                      <a:cubicBezTo>
                        <a:pt x="447623" y="308757"/>
                        <a:pt x="583618" y="51053"/>
                        <a:pt x="658231" y="10307"/>
                      </a:cubicBezTo>
                      <a:cubicBezTo>
                        <a:pt x="732843" y="-30439"/>
                        <a:pt x="911702" y="54757"/>
                        <a:pt x="839206" y="175407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8" name="フリーフォーム: 図形 1307">
                  <a:extLst>
                    <a:ext uri="{FF2B5EF4-FFF2-40B4-BE49-F238E27FC236}">
                      <a16:creationId xmlns:a16="http://schemas.microsoft.com/office/drawing/2014/main" id="{E5AA5B37-61A7-4277-A815-C79EA9BD3F38}"/>
                    </a:ext>
                  </a:extLst>
                </p:cNvPr>
                <p:cNvSpPr/>
                <p:nvPr/>
              </p:nvSpPr>
              <p:spPr>
                <a:xfrm>
                  <a:off x="5699875" y="5838120"/>
                  <a:ext cx="1189554" cy="1051515"/>
                </a:xfrm>
                <a:custGeom>
                  <a:avLst/>
                  <a:gdLst>
                    <a:gd name="connsiteX0" fmla="*/ 853325 w 1189554"/>
                    <a:gd name="connsiteY0" fmla="*/ 188030 h 1051515"/>
                    <a:gd name="connsiteX1" fmla="*/ 88150 w 1189554"/>
                    <a:gd name="connsiteY1" fmla="*/ 930980 h 1051515"/>
                    <a:gd name="connsiteX2" fmla="*/ 56400 w 1189554"/>
                    <a:gd name="connsiteY2" fmla="*/ 1035755 h 1051515"/>
                    <a:gd name="connsiteX3" fmla="*/ 446925 w 1189554"/>
                    <a:gd name="connsiteY3" fmla="*/ 775405 h 1051515"/>
                    <a:gd name="connsiteX4" fmla="*/ 1177175 w 1189554"/>
                    <a:gd name="connsiteY4" fmla="*/ 38805 h 1051515"/>
                    <a:gd name="connsiteX5" fmla="*/ 853325 w 1189554"/>
                    <a:gd name="connsiteY5" fmla="*/ 188030 h 105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9554" h="1051515">
                      <a:moveTo>
                        <a:pt x="853325" y="188030"/>
                      </a:moveTo>
                      <a:cubicBezTo>
                        <a:pt x="671821" y="336726"/>
                        <a:pt x="220971" y="789693"/>
                        <a:pt x="88150" y="930980"/>
                      </a:cubicBezTo>
                      <a:cubicBezTo>
                        <a:pt x="-44671" y="1072268"/>
                        <a:pt x="-3396" y="1061684"/>
                        <a:pt x="56400" y="1035755"/>
                      </a:cubicBezTo>
                      <a:cubicBezTo>
                        <a:pt x="116196" y="1009826"/>
                        <a:pt x="260129" y="941563"/>
                        <a:pt x="446925" y="775405"/>
                      </a:cubicBezTo>
                      <a:cubicBezTo>
                        <a:pt x="633721" y="609247"/>
                        <a:pt x="1111558" y="135642"/>
                        <a:pt x="1177175" y="38805"/>
                      </a:cubicBezTo>
                      <a:cubicBezTo>
                        <a:pt x="1242792" y="-58032"/>
                        <a:pt x="1034829" y="39334"/>
                        <a:pt x="853325" y="188030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9" name="フリーフォーム: 図形 1308">
                  <a:extLst>
                    <a:ext uri="{FF2B5EF4-FFF2-40B4-BE49-F238E27FC236}">
                      <a16:creationId xmlns:a16="http://schemas.microsoft.com/office/drawing/2014/main" id="{0C3BE269-AE5D-4DEB-B954-FCBFBDBCE1B6}"/>
                    </a:ext>
                  </a:extLst>
                </p:cNvPr>
                <p:cNvSpPr/>
                <p:nvPr/>
              </p:nvSpPr>
              <p:spPr>
                <a:xfrm>
                  <a:off x="5849948" y="491209"/>
                  <a:ext cx="570922" cy="655337"/>
                </a:xfrm>
                <a:custGeom>
                  <a:avLst/>
                  <a:gdLst>
                    <a:gd name="connsiteX0" fmla="*/ 420677 w 570922"/>
                    <a:gd name="connsiteY0" fmla="*/ 916 h 655337"/>
                    <a:gd name="connsiteX1" fmla="*/ 563552 w 570922"/>
                    <a:gd name="connsiteY1" fmla="*/ 248566 h 655337"/>
                    <a:gd name="connsiteX2" fmla="*/ 544502 w 570922"/>
                    <a:gd name="connsiteY2" fmla="*/ 413666 h 655337"/>
                    <a:gd name="connsiteX3" fmla="*/ 493702 w 570922"/>
                    <a:gd name="connsiteY3" fmla="*/ 540666 h 655337"/>
                    <a:gd name="connsiteX4" fmla="*/ 427027 w 570922"/>
                    <a:gd name="connsiteY4" fmla="*/ 575591 h 655337"/>
                    <a:gd name="connsiteX5" fmla="*/ 11102 w 570922"/>
                    <a:gd name="connsiteY5" fmla="*/ 654966 h 655337"/>
                    <a:gd name="connsiteX6" fmla="*/ 119052 w 570922"/>
                    <a:gd name="connsiteY6" fmla="*/ 597816 h 655337"/>
                    <a:gd name="connsiteX7" fmla="*/ 112702 w 570922"/>
                    <a:gd name="connsiteY7" fmla="*/ 435891 h 655337"/>
                    <a:gd name="connsiteX8" fmla="*/ 157152 w 570922"/>
                    <a:gd name="connsiteY8" fmla="*/ 343816 h 655337"/>
                    <a:gd name="connsiteX9" fmla="*/ 420677 w 570922"/>
                    <a:gd name="connsiteY9" fmla="*/ 916 h 65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922" h="655337">
                      <a:moveTo>
                        <a:pt x="420677" y="916"/>
                      </a:moveTo>
                      <a:cubicBezTo>
                        <a:pt x="488410" y="-14959"/>
                        <a:pt x="542914" y="179774"/>
                        <a:pt x="563552" y="248566"/>
                      </a:cubicBezTo>
                      <a:cubicBezTo>
                        <a:pt x="584190" y="317358"/>
                        <a:pt x="556144" y="364983"/>
                        <a:pt x="544502" y="413666"/>
                      </a:cubicBezTo>
                      <a:cubicBezTo>
                        <a:pt x="532860" y="462349"/>
                        <a:pt x="513281" y="513679"/>
                        <a:pt x="493702" y="540666"/>
                      </a:cubicBezTo>
                      <a:cubicBezTo>
                        <a:pt x="474123" y="567653"/>
                        <a:pt x="507460" y="556541"/>
                        <a:pt x="427027" y="575591"/>
                      </a:cubicBezTo>
                      <a:cubicBezTo>
                        <a:pt x="346594" y="594641"/>
                        <a:pt x="62431" y="651262"/>
                        <a:pt x="11102" y="654966"/>
                      </a:cubicBezTo>
                      <a:cubicBezTo>
                        <a:pt x="-40227" y="658670"/>
                        <a:pt x="102119" y="634329"/>
                        <a:pt x="119052" y="597816"/>
                      </a:cubicBezTo>
                      <a:cubicBezTo>
                        <a:pt x="135985" y="561304"/>
                        <a:pt x="106352" y="478224"/>
                        <a:pt x="112702" y="435891"/>
                      </a:cubicBezTo>
                      <a:cubicBezTo>
                        <a:pt x="119052" y="393558"/>
                        <a:pt x="102119" y="409962"/>
                        <a:pt x="157152" y="343816"/>
                      </a:cubicBezTo>
                      <a:cubicBezTo>
                        <a:pt x="212185" y="277670"/>
                        <a:pt x="352944" y="16791"/>
                        <a:pt x="420677" y="916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0" name="フリーフォーム: 図形 1309">
                  <a:extLst>
                    <a:ext uri="{FF2B5EF4-FFF2-40B4-BE49-F238E27FC236}">
                      <a16:creationId xmlns:a16="http://schemas.microsoft.com/office/drawing/2014/main" id="{DBFADFA1-6BBA-431D-8F32-ADF0258E5CF8}"/>
                    </a:ext>
                  </a:extLst>
                </p:cNvPr>
                <p:cNvSpPr/>
                <p:nvPr/>
              </p:nvSpPr>
              <p:spPr>
                <a:xfrm>
                  <a:off x="5807894" y="530154"/>
                  <a:ext cx="503559" cy="1099119"/>
                </a:xfrm>
                <a:custGeom>
                  <a:avLst/>
                  <a:gdLst>
                    <a:gd name="connsiteX0" fmla="*/ 494481 w 503559"/>
                    <a:gd name="connsiteY0" fmla="*/ 71 h 1099119"/>
                    <a:gd name="connsiteX1" fmla="*/ 354781 w 503559"/>
                    <a:gd name="connsiteY1" fmla="*/ 238196 h 1099119"/>
                    <a:gd name="connsiteX2" fmla="*/ 230956 w 503559"/>
                    <a:gd name="connsiteY2" fmla="*/ 406471 h 1099119"/>
                    <a:gd name="connsiteX3" fmla="*/ 151581 w 503559"/>
                    <a:gd name="connsiteY3" fmla="*/ 565221 h 1099119"/>
                    <a:gd name="connsiteX4" fmla="*/ 253181 w 503559"/>
                    <a:gd name="connsiteY4" fmla="*/ 1028771 h 1099119"/>
                    <a:gd name="connsiteX5" fmla="*/ 208731 w 503559"/>
                    <a:gd name="connsiteY5" fmla="*/ 1092271 h 1099119"/>
                    <a:gd name="connsiteX6" fmla="*/ 49981 w 503559"/>
                    <a:gd name="connsiteY6" fmla="*/ 977971 h 1099119"/>
                    <a:gd name="connsiteX7" fmla="*/ 2356 w 503559"/>
                    <a:gd name="connsiteY7" fmla="*/ 743021 h 1099119"/>
                    <a:gd name="connsiteX8" fmla="*/ 110306 w 503559"/>
                    <a:gd name="connsiteY8" fmla="*/ 444571 h 1099119"/>
                    <a:gd name="connsiteX9" fmla="*/ 78556 w 503559"/>
                    <a:gd name="connsiteY9" fmla="*/ 215971 h 1099119"/>
                    <a:gd name="connsiteX10" fmla="*/ 494481 w 503559"/>
                    <a:gd name="connsiteY10" fmla="*/ 71 h 1099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3559" h="1099119">
                      <a:moveTo>
                        <a:pt x="494481" y="71"/>
                      </a:moveTo>
                      <a:cubicBezTo>
                        <a:pt x="540518" y="3775"/>
                        <a:pt x="398702" y="170463"/>
                        <a:pt x="354781" y="238196"/>
                      </a:cubicBezTo>
                      <a:cubicBezTo>
                        <a:pt x="310860" y="305929"/>
                        <a:pt x="264823" y="351967"/>
                        <a:pt x="230956" y="406471"/>
                      </a:cubicBezTo>
                      <a:cubicBezTo>
                        <a:pt x="197089" y="460975"/>
                        <a:pt x="147877" y="461505"/>
                        <a:pt x="151581" y="565221"/>
                      </a:cubicBezTo>
                      <a:cubicBezTo>
                        <a:pt x="155285" y="668937"/>
                        <a:pt x="243656" y="940929"/>
                        <a:pt x="253181" y="1028771"/>
                      </a:cubicBezTo>
                      <a:cubicBezTo>
                        <a:pt x="262706" y="1116613"/>
                        <a:pt x="242598" y="1100738"/>
                        <a:pt x="208731" y="1092271"/>
                      </a:cubicBezTo>
                      <a:cubicBezTo>
                        <a:pt x="174864" y="1083804"/>
                        <a:pt x="84377" y="1036179"/>
                        <a:pt x="49981" y="977971"/>
                      </a:cubicBezTo>
                      <a:cubicBezTo>
                        <a:pt x="15585" y="919763"/>
                        <a:pt x="-7698" y="831921"/>
                        <a:pt x="2356" y="743021"/>
                      </a:cubicBezTo>
                      <a:cubicBezTo>
                        <a:pt x="12410" y="654121"/>
                        <a:pt x="97606" y="532413"/>
                        <a:pt x="110306" y="444571"/>
                      </a:cubicBezTo>
                      <a:cubicBezTo>
                        <a:pt x="123006" y="356729"/>
                        <a:pt x="14527" y="294288"/>
                        <a:pt x="78556" y="215971"/>
                      </a:cubicBezTo>
                      <a:cubicBezTo>
                        <a:pt x="142585" y="137654"/>
                        <a:pt x="448444" y="-3633"/>
                        <a:pt x="494481" y="71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1" name="フリーフォーム: 図形 1310">
                  <a:extLst>
                    <a:ext uri="{FF2B5EF4-FFF2-40B4-BE49-F238E27FC236}">
                      <a16:creationId xmlns:a16="http://schemas.microsoft.com/office/drawing/2014/main" id="{3DDC6A1C-4936-494B-A2CA-41A1A23C957E}"/>
                    </a:ext>
                  </a:extLst>
                </p:cNvPr>
                <p:cNvSpPr/>
                <p:nvPr/>
              </p:nvSpPr>
              <p:spPr>
                <a:xfrm>
                  <a:off x="6676248" y="553557"/>
                  <a:ext cx="360657" cy="510347"/>
                </a:xfrm>
                <a:custGeom>
                  <a:avLst/>
                  <a:gdLst>
                    <a:gd name="connsiteX0" fmla="*/ 3952 w 360657"/>
                    <a:gd name="connsiteY0" fmla="*/ 2068 h 510347"/>
                    <a:gd name="connsiteX1" fmla="*/ 234140 w 360657"/>
                    <a:gd name="connsiteY1" fmla="*/ 200506 h 510347"/>
                    <a:gd name="connsiteX2" fmla="*/ 357965 w 360657"/>
                    <a:gd name="connsiteY2" fmla="*/ 484668 h 510347"/>
                    <a:gd name="connsiteX3" fmla="*/ 121427 w 360657"/>
                    <a:gd name="connsiteY3" fmla="*/ 489431 h 510347"/>
                    <a:gd name="connsiteX4" fmla="*/ 223027 w 360657"/>
                    <a:gd name="connsiteY4" fmla="*/ 417993 h 510347"/>
                    <a:gd name="connsiteX5" fmla="*/ 99202 w 360657"/>
                    <a:gd name="connsiteY5" fmla="*/ 324331 h 510347"/>
                    <a:gd name="connsiteX6" fmla="*/ 3952 w 360657"/>
                    <a:gd name="connsiteY6" fmla="*/ 2068 h 510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0657" h="510347">
                      <a:moveTo>
                        <a:pt x="3952" y="2068"/>
                      </a:moveTo>
                      <a:cubicBezTo>
                        <a:pt x="26442" y="-18569"/>
                        <a:pt x="175138" y="120073"/>
                        <a:pt x="234140" y="200506"/>
                      </a:cubicBezTo>
                      <a:cubicBezTo>
                        <a:pt x="293142" y="280939"/>
                        <a:pt x="376750" y="436514"/>
                        <a:pt x="357965" y="484668"/>
                      </a:cubicBezTo>
                      <a:cubicBezTo>
                        <a:pt x="339180" y="532822"/>
                        <a:pt x="143917" y="500544"/>
                        <a:pt x="121427" y="489431"/>
                      </a:cubicBezTo>
                      <a:cubicBezTo>
                        <a:pt x="98937" y="478319"/>
                        <a:pt x="226731" y="445510"/>
                        <a:pt x="223027" y="417993"/>
                      </a:cubicBezTo>
                      <a:cubicBezTo>
                        <a:pt x="219323" y="390476"/>
                        <a:pt x="137831" y="390741"/>
                        <a:pt x="99202" y="324331"/>
                      </a:cubicBezTo>
                      <a:cubicBezTo>
                        <a:pt x="60573" y="257921"/>
                        <a:pt x="-18538" y="22705"/>
                        <a:pt x="3952" y="2068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2" name="フリーフォーム: 図形 1311">
                  <a:extLst>
                    <a:ext uri="{FF2B5EF4-FFF2-40B4-BE49-F238E27FC236}">
                      <a16:creationId xmlns:a16="http://schemas.microsoft.com/office/drawing/2014/main" id="{5980569C-AA4C-4704-8988-5ACD5780A3AE}"/>
                    </a:ext>
                  </a:extLst>
                </p:cNvPr>
                <p:cNvSpPr/>
                <p:nvPr/>
              </p:nvSpPr>
              <p:spPr>
                <a:xfrm>
                  <a:off x="6761153" y="627088"/>
                  <a:ext cx="249862" cy="431355"/>
                </a:xfrm>
                <a:custGeom>
                  <a:avLst/>
                  <a:gdLst>
                    <a:gd name="connsiteX0" fmla="*/ 10 w 249862"/>
                    <a:gd name="connsiteY0" fmla="*/ 1562 h 431355"/>
                    <a:gd name="connsiteX1" fmla="*/ 165110 w 249862"/>
                    <a:gd name="connsiteY1" fmla="*/ 234925 h 431355"/>
                    <a:gd name="connsiteX2" fmla="*/ 112722 w 249862"/>
                    <a:gd name="connsiteY2" fmla="*/ 428600 h 431355"/>
                    <a:gd name="connsiteX3" fmla="*/ 249247 w 249862"/>
                    <a:gd name="connsiteY3" fmla="*/ 334937 h 431355"/>
                    <a:gd name="connsiteX4" fmla="*/ 157172 w 249862"/>
                    <a:gd name="connsiteY4" fmla="*/ 141262 h 431355"/>
                    <a:gd name="connsiteX5" fmla="*/ 10 w 249862"/>
                    <a:gd name="connsiteY5" fmla="*/ 1562 h 43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862" h="431355">
                      <a:moveTo>
                        <a:pt x="10" y="1562"/>
                      </a:moveTo>
                      <a:cubicBezTo>
                        <a:pt x="1333" y="17173"/>
                        <a:pt x="146325" y="163752"/>
                        <a:pt x="165110" y="234925"/>
                      </a:cubicBezTo>
                      <a:cubicBezTo>
                        <a:pt x="183895" y="306098"/>
                        <a:pt x="98699" y="411932"/>
                        <a:pt x="112722" y="428600"/>
                      </a:cubicBezTo>
                      <a:cubicBezTo>
                        <a:pt x="126745" y="445268"/>
                        <a:pt x="241839" y="382827"/>
                        <a:pt x="249247" y="334937"/>
                      </a:cubicBezTo>
                      <a:cubicBezTo>
                        <a:pt x="256655" y="287047"/>
                        <a:pt x="195536" y="191268"/>
                        <a:pt x="157172" y="141262"/>
                      </a:cubicBezTo>
                      <a:cubicBezTo>
                        <a:pt x="118808" y="91256"/>
                        <a:pt x="-1313" y="-14049"/>
                        <a:pt x="10" y="1562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3" name="フリーフォーム: 図形 1312">
                  <a:extLst>
                    <a:ext uri="{FF2B5EF4-FFF2-40B4-BE49-F238E27FC236}">
                      <a16:creationId xmlns:a16="http://schemas.microsoft.com/office/drawing/2014/main" id="{FE9892B2-19A8-4A99-A395-B8B835D5E1AF}"/>
                    </a:ext>
                  </a:extLst>
                </p:cNvPr>
                <p:cNvSpPr/>
                <p:nvPr/>
              </p:nvSpPr>
              <p:spPr>
                <a:xfrm>
                  <a:off x="7010279" y="4803666"/>
                  <a:ext cx="382541" cy="1129276"/>
                </a:xfrm>
                <a:custGeom>
                  <a:avLst/>
                  <a:gdLst>
                    <a:gd name="connsiteX0" fmla="*/ 292221 w 382541"/>
                    <a:gd name="connsiteY0" fmla="*/ 1167 h 1129276"/>
                    <a:gd name="connsiteX1" fmla="*/ 368421 w 382541"/>
                    <a:gd name="connsiteY1" fmla="*/ 581134 h 1129276"/>
                    <a:gd name="connsiteX2" fmla="*/ 8588 w 382541"/>
                    <a:gd name="connsiteY2" fmla="*/ 1127234 h 1129276"/>
                    <a:gd name="connsiteX3" fmla="*/ 127121 w 382541"/>
                    <a:gd name="connsiteY3" fmla="*/ 737767 h 1129276"/>
                    <a:gd name="connsiteX4" fmla="*/ 292221 w 382541"/>
                    <a:gd name="connsiteY4" fmla="*/ 1167 h 1129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541" h="1129276">
                      <a:moveTo>
                        <a:pt x="292221" y="1167"/>
                      </a:moveTo>
                      <a:cubicBezTo>
                        <a:pt x="332438" y="-24938"/>
                        <a:pt x="415693" y="393456"/>
                        <a:pt x="368421" y="581134"/>
                      </a:cubicBezTo>
                      <a:cubicBezTo>
                        <a:pt x="321149" y="768812"/>
                        <a:pt x="48805" y="1101129"/>
                        <a:pt x="8588" y="1127234"/>
                      </a:cubicBezTo>
                      <a:cubicBezTo>
                        <a:pt x="-31629" y="1153339"/>
                        <a:pt x="79849" y="924034"/>
                        <a:pt x="127121" y="737767"/>
                      </a:cubicBezTo>
                      <a:cubicBezTo>
                        <a:pt x="174393" y="551500"/>
                        <a:pt x="252004" y="27272"/>
                        <a:pt x="292221" y="1167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4" name="フリーフォーム: 図形 1313">
                  <a:extLst>
                    <a:ext uri="{FF2B5EF4-FFF2-40B4-BE49-F238E27FC236}">
                      <a16:creationId xmlns:a16="http://schemas.microsoft.com/office/drawing/2014/main" id="{9CFCA2FF-FA9F-4C12-85AC-1197F64286AF}"/>
                    </a:ext>
                  </a:extLst>
                </p:cNvPr>
                <p:cNvSpPr/>
                <p:nvPr/>
              </p:nvSpPr>
              <p:spPr>
                <a:xfrm>
                  <a:off x="6223541" y="5510845"/>
                  <a:ext cx="1111952" cy="1107279"/>
                </a:xfrm>
                <a:custGeom>
                  <a:avLst/>
                  <a:gdLst>
                    <a:gd name="connsiteX0" fmla="*/ 1108592 w 1111952"/>
                    <a:gd name="connsiteY0" fmla="*/ 39055 h 1107279"/>
                    <a:gd name="connsiteX1" fmla="*/ 642926 w 1111952"/>
                    <a:gd name="connsiteY1" fmla="*/ 555522 h 1107279"/>
                    <a:gd name="connsiteX2" fmla="*/ 20626 w 1111952"/>
                    <a:gd name="connsiteY2" fmla="*/ 1105855 h 1107279"/>
                    <a:gd name="connsiteX3" fmla="*/ 211126 w 1111952"/>
                    <a:gd name="connsiteY3" fmla="*/ 695222 h 1107279"/>
                    <a:gd name="connsiteX4" fmla="*/ 820726 w 1111952"/>
                    <a:gd name="connsiteY4" fmla="*/ 106788 h 1107279"/>
                    <a:gd name="connsiteX5" fmla="*/ 1108592 w 1111952"/>
                    <a:gd name="connsiteY5" fmla="*/ 39055 h 1107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1952" h="1107279">
                      <a:moveTo>
                        <a:pt x="1108592" y="39055"/>
                      </a:moveTo>
                      <a:cubicBezTo>
                        <a:pt x="1078959" y="113844"/>
                        <a:pt x="824253" y="377722"/>
                        <a:pt x="642926" y="555522"/>
                      </a:cubicBezTo>
                      <a:cubicBezTo>
                        <a:pt x="461599" y="733322"/>
                        <a:pt x="92593" y="1082572"/>
                        <a:pt x="20626" y="1105855"/>
                      </a:cubicBezTo>
                      <a:cubicBezTo>
                        <a:pt x="-51341" y="1129138"/>
                        <a:pt x="77776" y="861733"/>
                        <a:pt x="211126" y="695222"/>
                      </a:cubicBezTo>
                      <a:cubicBezTo>
                        <a:pt x="344476" y="528711"/>
                        <a:pt x="675382" y="211210"/>
                        <a:pt x="820726" y="106788"/>
                      </a:cubicBezTo>
                      <a:cubicBezTo>
                        <a:pt x="966070" y="2366"/>
                        <a:pt x="1138225" y="-35734"/>
                        <a:pt x="1108592" y="39055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5" name="フリーフォーム: 図形 1314">
                  <a:extLst>
                    <a:ext uri="{FF2B5EF4-FFF2-40B4-BE49-F238E27FC236}">
                      <a16:creationId xmlns:a16="http://schemas.microsoft.com/office/drawing/2014/main" id="{656DD972-6BDB-4302-A42C-9CB8F314A879}"/>
                    </a:ext>
                  </a:extLst>
                </p:cNvPr>
                <p:cNvSpPr/>
                <p:nvPr/>
              </p:nvSpPr>
              <p:spPr>
                <a:xfrm>
                  <a:off x="5299454" y="4758252"/>
                  <a:ext cx="1480370" cy="1388078"/>
                </a:xfrm>
                <a:custGeom>
                  <a:avLst/>
                  <a:gdLst>
                    <a:gd name="connsiteX0" fmla="*/ 881213 w 1480370"/>
                    <a:gd name="connsiteY0" fmla="*/ 190515 h 1388078"/>
                    <a:gd name="connsiteX1" fmla="*/ 936246 w 1480370"/>
                    <a:gd name="connsiteY1" fmla="*/ 177815 h 1388078"/>
                    <a:gd name="connsiteX2" fmla="*/ 1363813 w 1480370"/>
                    <a:gd name="connsiteY2" fmla="*/ 15 h 1388078"/>
                    <a:gd name="connsiteX3" fmla="*/ 1478113 w 1480370"/>
                    <a:gd name="connsiteY3" fmla="*/ 169348 h 1388078"/>
                    <a:gd name="connsiteX4" fmla="*/ 1414613 w 1480370"/>
                    <a:gd name="connsiteY4" fmla="*/ 457215 h 1388078"/>
                    <a:gd name="connsiteX5" fmla="*/ 1130979 w 1480370"/>
                    <a:gd name="connsiteY5" fmla="*/ 867848 h 1388078"/>
                    <a:gd name="connsiteX6" fmla="*/ 788079 w 1480370"/>
                    <a:gd name="connsiteY6" fmla="*/ 1341981 h 1388078"/>
                    <a:gd name="connsiteX7" fmla="*/ 669546 w 1480370"/>
                    <a:gd name="connsiteY7" fmla="*/ 1363148 h 1388078"/>
                    <a:gd name="connsiteX8" fmla="*/ 551013 w 1480370"/>
                    <a:gd name="connsiteY8" fmla="*/ 1282715 h 1388078"/>
                    <a:gd name="connsiteX9" fmla="*/ 661079 w 1480370"/>
                    <a:gd name="connsiteY9" fmla="*/ 1147248 h 1388078"/>
                    <a:gd name="connsiteX10" fmla="*/ 679 w 1480370"/>
                    <a:gd name="connsiteY10" fmla="*/ 1168415 h 1388078"/>
                    <a:gd name="connsiteX11" fmla="*/ 542546 w 1480370"/>
                    <a:gd name="connsiteY11" fmla="*/ 677348 h 1388078"/>
                    <a:gd name="connsiteX12" fmla="*/ 881213 w 1480370"/>
                    <a:gd name="connsiteY12" fmla="*/ 190515 h 13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80370" h="1388078">
                      <a:moveTo>
                        <a:pt x="881213" y="190515"/>
                      </a:moveTo>
                      <a:cubicBezTo>
                        <a:pt x="946830" y="107259"/>
                        <a:pt x="855813" y="209565"/>
                        <a:pt x="936246" y="177815"/>
                      </a:cubicBezTo>
                      <a:cubicBezTo>
                        <a:pt x="1016679" y="146065"/>
                        <a:pt x="1273502" y="1426"/>
                        <a:pt x="1363813" y="15"/>
                      </a:cubicBezTo>
                      <a:cubicBezTo>
                        <a:pt x="1454124" y="-1396"/>
                        <a:pt x="1469646" y="93148"/>
                        <a:pt x="1478113" y="169348"/>
                      </a:cubicBezTo>
                      <a:cubicBezTo>
                        <a:pt x="1486580" y="245548"/>
                        <a:pt x="1472469" y="340798"/>
                        <a:pt x="1414613" y="457215"/>
                      </a:cubicBezTo>
                      <a:cubicBezTo>
                        <a:pt x="1356757" y="573632"/>
                        <a:pt x="1235401" y="720387"/>
                        <a:pt x="1130979" y="867848"/>
                      </a:cubicBezTo>
                      <a:cubicBezTo>
                        <a:pt x="1026557" y="1015309"/>
                        <a:pt x="864984" y="1259431"/>
                        <a:pt x="788079" y="1341981"/>
                      </a:cubicBezTo>
                      <a:cubicBezTo>
                        <a:pt x="711174" y="1424531"/>
                        <a:pt x="709057" y="1373026"/>
                        <a:pt x="669546" y="1363148"/>
                      </a:cubicBezTo>
                      <a:cubicBezTo>
                        <a:pt x="630035" y="1353270"/>
                        <a:pt x="552424" y="1318698"/>
                        <a:pt x="551013" y="1282715"/>
                      </a:cubicBezTo>
                      <a:cubicBezTo>
                        <a:pt x="549602" y="1246732"/>
                        <a:pt x="752801" y="1166298"/>
                        <a:pt x="661079" y="1147248"/>
                      </a:cubicBezTo>
                      <a:cubicBezTo>
                        <a:pt x="569357" y="1128198"/>
                        <a:pt x="20434" y="1246732"/>
                        <a:pt x="679" y="1168415"/>
                      </a:cubicBezTo>
                      <a:cubicBezTo>
                        <a:pt x="-19076" y="1090098"/>
                        <a:pt x="397202" y="838215"/>
                        <a:pt x="542546" y="677348"/>
                      </a:cubicBezTo>
                      <a:cubicBezTo>
                        <a:pt x="687890" y="516481"/>
                        <a:pt x="815596" y="273771"/>
                        <a:pt x="881213" y="190515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6" name="フリーフォーム: 図形 1315">
                  <a:extLst>
                    <a:ext uri="{FF2B5EF4-FFF2-40B4-BE49-F238E27FC236}">
                      <a16:creationId xmlns:a16="http://schemas.microsoft.com/office/drawing/2014/main" id="{8257FDBB-B1ED-4348-A653-098FA7293179}"/>
                    </a:ext>
                  </a:extLst>
                </p:cNvPr>
                <p:cNvSpPr/>
                <p:nvPr/>
              </p:nvSpPr>
              <p:spPr>
                <a:xfrm>
                  <a:off x="4593760" y="5438342"/>
                  <a:ext cx="1709674" cy="1488145"/>
                </a:xfrm>
                <a:custGeom>
                  <a:avLst/>
                  <a:gdLst>
                    <a:gd name="connsiteX0" fmla="*/ 1709673 w 1709674"/>
                    <a:gd name="connsiteY0" fmla="*/ 162358 h 1488145"/>
                    <a:gd name="connsiteX1" fmla="*/ 1112773 w 1709674"/>
                    <a:gd name="connsiteY1" fmla="*/ 767725 h 1488145"/>
                    <a:gd name="connsiteX2" fmla="*/ 604773 w 1709674"/>
                    <a:gd name="connsiteY2" fmla="*/ 1351925 h 1488145"/>
                    <a:gd name="connsiteX3" fmla="*/ 583607 w 1709674"/>
                    <a:gd name="connsiteY3" fmla="*/ 1487391 h 1488145"/>
                    <a:gd name="connsiteX4" fmla="*/ 7873 w 1709674"/>
                    <a:gd name="connsiteY4" fmla="*/ 1377325 h 1488145"/>
                    <a:gd name="connsiteX5" fmla="*/ 308440 w 1709674"/>
                    <a:gd name="connsiteY5" fmla="*/ 865091 h 1488145"/>
                    <a:gd name="connsiteX6" fmla="*/ 1117007 w 1709674"/>
                    <a:gd name="connsiteY6" fmla="*/ 52291 h 1488145"/>
                    <a:gd name="connsiteX7" fmla="*/ 1709673 w 1709674"/>
                    <a:gd name="connsiteY7" fmla="*/ 162358 h 1488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9674" h="1488145">
                      <a:moveTo>
                        <a:pt x="1709673" y="162358"/>
                      </a:moveTo>
                      <a:cubicBezTo>
                        <a:pt x="1708967" y="281597"/>
                        <a:pt x="1296923" y="569464"/>
                        <a:pt x="1112773" y="767725"/>
                      </a:cubicBezTo>
                      <a:cubicBezTo>
                        <a:pt x="928623" y="965986"/>
                        <a:pt x="692967" y="1231981"/>
                        <a:pt x="604773" y="1351925"/>
                      </a:cubicBezTo>
                      <a:cubicBezTo>
                        <a:pt x="516579" y="1471869"/>
                        <a:pt x="683090" y="1483158"/>
                        <a:pt x="583607" y="1487391"/>
                      </a:cubicBezTo>
                      <a:cubicBezTo>
                        <a:pt x="484124" y="1491624"/>
                        <a:pt x="53734" y="1481042"/>
                        <a:pt x="7873" y="1377325"/>
                      </a:cubicBezTo>
                      <a:cubicBezTo>
                        <a:pt x="-37988" y="1273608"/>
                        <a:pt x="123584" y="1085930"/>
                        <a:pt x="308440" y="865091"/>
                      </a:cubicBezTo>
                      <a:cubicBezTo>
                        <a:pt x="493296" y="644252"/>
                        <a:pt x="881352" y="173646"/>
                        <a:pt x="1117007" y="52291"/>
                      </a:cubicBezTo>
                      <a:cubicBezTo>
                        <a:pt x="1352662" y="-69064"/>
                        <a:pt x="1710379" y="43119"/>
                        <a:pt x="1709673" y="162358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7" name="フリーフォーム: 図形 1316">
                  <a:extLst>
                    <a:ext uri="{FF2B5EF4-FFF2-40B4-BE49-F238E27FC236}">
                      <a16:creationId xmlns:a16="http://schemas.microsoft.com/office/drawing/2014/main" id="{6145CC06-9A1B-4CB6-92C5-CE4DEAA00677}"/>
                    </a:ext>
                  </a:extLst>
                </p:cNvPr>
                <p:cNvSpPr/>
                <p:nvPr/>
              </p:nvSpPr>
              <p:spPr>
                <a:xfrm>
                  <a:off x="5881394" y="5936394"/>
                  <a:ext cx="1106965" cy="1033105"/>
                </a:xfrm>
                <a:custGeom>
                  <a:avLst/>
                  <a:gdLst>
                    <a:gd name="connsiteX0" fmla="*/ 1052806 w 1106965"/>
                    <a:gd name="connsiteY0" fmla="*/ 2973 h 1033105"/>
                    <a:gd name="connsiteX1" fmla="*/ 1027406 w 1106965"/>
                    <a:gd name="connsiteY1" fmla="*/ 455939 h 1033105"/>
                    <a:gd name="connsiteX2" fmla="*/ 1086673 w 1106965"/>
                    <a:gd name="connsiteY2" fmla="*/ 997806 h 1033105"/>
                    <a:gd name="connsiteX3" fmla="*/ 951206 w 1106965"/>
                    <a:gd name="connsiteY3" fmla="*/ 976639 h 1033105"/>
                    <a:gd name="connsiteX4" fmla="*/ 53739 w 1106965"/>
                    <a:gd name="connsiteY4" fmla="*/ 947006 h 1033105"/>
                    <a:gd name="connsiteX5" fmla="*/ 201906 w 1106965"/>
                    <a:gd name="connsiteY5" fmla="*/ 680306 h 1033105"/>
                    <a:gd name="connsiteX6" fmla="*/ 1052806 w 1106965"/>
                    <a:gd name="connsiteY6" fmla="*/ 2973 h 103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965" h="1033105">
                      <a:moveTo>
                        <a:pt x="1052806" y="2973"/>
                      </a:moveTo>
                      <a:cubicBezTo>
                        <a:pt x="1190389" y="-34421"/>
                        <a:pt x="1021762" y="290134"/>
                        <a:pt x="1027406" y="455939"/>
                      </a:cubicBezTo>
                      <a:cubicBezTo>
                        <a:pt x="1033050" y="621744"/>
                        <a:pt x="1099373" y="911023"/>
                        <a:pt x="1086673" y="997806"/>
                      </a:cubicBezTo>
                      <a:cubicBezTo>
                        <a:pt x="1073973" y="1084589"/>
                        <a:pt x="1123362" y="985106"/>
                        <a:pt x="951206" y="976639"/>
                      </a:cubicBezTo>
                      <a:cubicBezTo>
                        <a:pt x="779050" y="968172"/>
                        <a:pt x="178622" y="996395"/>
                        <a:pt x="53739" y="947006"/>
                      </a:cubicBezTo>
                      <a:cubicBezTo>
                        <a:pt x="-71144" y="897617"/>
                        <a:pt x="39628" y="834823"/>
                        <a:pt x="201906" y="680306"/>
                      </a:cubicBezTo>
                      <a:cubicBezTo>
                        <a:pt x="364184" y="525789"/>
                        <a:pt x="915223" y="40367"/>
                        <a:pt x="1052806" y="2973"/>
                      </a:cubicBezTo>
                      <a:close/>
                    </a:path>
                  </a:pathLst>
                </a:custGeom>
                <a:solidFill>
                  <a:srgbClr val="FFC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8" name="フリーフォーム: 図形 1317">
                  <a:extLst>
                    <a:ext uri="{FF2B5EF4-FFF2-40B4-BE49-F238E27FC236}">
                      <a16:creationId xmlns:a16="http://schemas.microsoft.com/office/drawing/2014/main" id="{E9946546-BD52-4AF3-8C82-A4FEDF921998}"/>
                    </a:ext>
                  </a:extLst>
                </p:cNvPr>
                <p:cNvSpPr/>
                <p:nvPr/>
              </p:nvSpPr>
              <p:spPr>
                <a:xfrm>
                  <a:off x="5972173" y="1881898"/>
                  <a:ext cx="771951" cy="345331"/>
                </a:xfrm>
                <a:custGeom>
                  <a:avLst/>
                  <a:gdLst>
                    <a:gd name="connsiteX0" fmla="*/ 771527 w 771951"/>
                    <a:gd name="connsiteY0" fmla="*/ 105652 h 345331"/>
                    <a:gd name="connsiteX1" fmla="*/ 495302 w 771951"/>
                    <a:gd name="connsiteY1" fmla="*/ 337427 h 345331"/>
                    <a:gd name="connsiteX2" fmla="*/ 431802 w 771951"/>
                    <a:gd name="connsiteY2" fmla="*/ 264402 h 345331"/>
                    <a:gd name="connsiteX3" fmla="*/ 2 w 771951"/>
                    <a:gd name="connsiteY3" fmla="*/ 4052 h 345331"/>
                    <a:gd name="connsiteX4" fmla="*/ 425452 w 771951"/>
                    <a:gd name="connsiteY4" fmla="*/ 105652 h 345331"/>
                    <a:gd name="connsiteX5" fmla="*/ 771527 w 771951"/>
                    <a:gd name="connsiteY5" fmla="*/ 105652 h 345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1951" h="345331">
                      <a:moveTo>
                        <a:pt x="771527" y="105652"/>
                      </a:moveTo>
                      <a:cubicBezTo>
                        <a:pt x="783169" y="144281"/>
                        <a:pt x="551923" y="310969"/>
                        <a:pt x="495302" y="337427"/>
                      </a:cubicBezTo>
                      <a:cubicBezTo>
                        <a:pt x="438681" y="363885"/>
                        <a:pt x="514352" y="319964"/>
                        <a:pt x="431802" y="264402"/>
                      </a:cubicBezTo>
                      <a:cubicBezTo>
                        <a:pt x="349252" y="208840"/>
                        <a:pt x="1060" y="30510"/>
                        <a:pt x="2" y="4052"/>
                      </a:cubicBezTo>
                      <a:cubicBezTo>
                        <a:pt x="-1056" y="-22406"/>
                        <a:pt x="301098" y="88719"/>
                        <a:pt x="425452" y="105652"/>
                      </a:cubicBezTo>
                      <a:cubicBezTo>
                        <a:pt x="549806" y="122585"/>
                        <a:pt x="759885" y="67023"/>
                        <a:pt x="771527" y="10565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9" name="フリーフォーム: 図形 1318">
                  <a:extLst>
                    <a:ext uri="{FF2B5EF4-FFF2-40B4-BE49-F238E27FC236}">
                      <a16:creationId xmlns:a16="http://schemas.microsoft.com/office/drawing/2014/main" id="{3F02188C-E6A9-462C-81C1-6E8A37676376}"/>
                    </a:ext>
                  </a:extLst>
                </p:cNvPr>
                <p:cNvSpPr/>
                <p:nvPr/>
              </p:nvSpPr>
              <p:spPr>
                <a:xfrm>
                  <a:off x="6587571" y="3544168"/>
                  <a:ext cx="459228" cy="147805"/>
                </a:xfrm>
                <a:custGeom>
                  <a:avLst/>
                  <a:gdLst>
                    <a:gd name="connsiteX0" fmla="*/ 554 w 459228"/>
                    <a:gd name="connsiteY0" fmla="*/ 5482 h 147805"/>
                    <a:gd name="connsiteX1" fmla="*/ 362504 w 459228"/>
                    <a:gd name="connsiteY1" fmla="*/ 21357 h 147805"/>
                    <a:gd name="connsiteX2" fmla="*/ 457754 w 459228"/>
                    <a:gd name="connsiteY2" fmla="*/ 59457 h 147805"/>
                    <a:gd name="connsiteX3" fmla="*/ 311704 w 459228"/>
                    <a:gd name="connsiteY3" fmla="*/ 145182 h 147805"/>
                    <a:gd name="connsiteX4" fmla="*/ 279954 w 459228"/>
                    <a:gd name="connsiteY4" fmla="*/ 116607 h 147805"/>
                    <a:gd name="connsiteX5" fmla="*/ 554 w 459228"/>
                    <a:gd name="connsiteY5" fmla="*/ 5482 h 147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228" h="147805">
                      <a:moveTo>
                        <a:pt x="554" y="5482"/>
                      </a:moveTo>
                      <a:cubicBezTo>
                        <a:pt x="14312" y="-10393"/>
                        <a:pt x="286304" y="12361"/>
                        <a:pt x="362504" y="21357"/>
                      </a:cubicBezTo>
                      <a:cubicBezTo>
                        <a:pt x="438704" y="30353"/>
                        <a:pt x="466221" y="38819"/>
                        <a:pt x="457754" y="59457"/>
                      </a:cubicBezTo>
                      <a:cubicBezTo>
                        <a:pt x="449287" y="80095"/>
                        <a:pt x="341337" y="135657"/>
                        <a:pt x="311704" y="145182"/>
                      </a:cubicBezTo>
                      <a:cubicBezTo>
                        <a:pt x="282071" y="154707"/>
                        <a:pt x="326521" y="136715"/>
                        <a:pt x="279954" y="116607"/>
                      </a:cubicBezTo>
                      <a:cubicBezTo>
                        <a:pt x="233387" y="96499"/>
                        <a:pt x="-13204" y="21357"/>
                        <a:pt x="554" y="548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0" name="フリーフォーム: 図形 1319">
                  <a:extLst>
                    <a:ext uri="{FF2B5EF4-FFF2-40B4-BE49-F238E27FC236}">
                      <a16:creationId xmlns:a16="http://schemas.microsoft.com/office/drawing/2014/main" id="{5AD14E38-6182-48FD-9180-4442AED0667A}"/>
                    </a:ext>
                  </a:extLst>
                </p:cNvPr>
                <p:cNvSpPr/>
                <p:nvPr/>
              </p:nvSpPr>
              <p:spPr>
                <a:xfrm>
                  <a:off x="7058289" y="3901109"/>
                  <a:ext cx="1012725" cy="636263"/>
                </a:xfrm>
                <a:custGeom>
                  <a:avLst/>
                  <a:gdLst>
                    <a:gd name="connsiteX0" fmla="*/ 269611 w 1012725"/>
                    <a:gd name="connsiteY0" fmla="*/ 32716 h 636263"/>
                    <a:gd name="connsiteX1" fmla="*/ 529961 w 1012725"/>
                    <a:gd name="connsiteY1" fmla="*/ 312116 h 636263"/>
                    <a:gd name="connsiteX2" fmla="*/ 923661 w 1012725"/>
                    <a:gd name="connsiteY2" fmla="*/ 439116 h 636263"/>
                    <a:gd name="connsiteX3" fmla="*/ 1012561 w 1012725"/>
                    <a:gd name="connsiteY3" fmla="*/ 439116 h 636263"/>
                    <a:gd name="connsiteX4" fmla="*/ 942711 w 1012725"/>
                    <a:gd name="connsiteY4" fmla="*/ 502616 h 636263"/>
                    <a:gd name="connsiteX5" fmla="*/ 834761 w 1012725"/>
                    <a:gd name="connsiteY5" fmla="*/ 635966 h 636263"/>
                    <a:gd name="connsiteX6" fmla="*/ 634736 w 1012725"/>
                    <a:gd name="connsiteY6" fmla="*/ 521666 h 636263"/>
                    <a:gd name="connsiteX7" fmla="*/ 9261 w 1012725"/>
                    <a:gd name="connsiteY7" fmla="*/ 58116 h 636263"/>
                    <a:gd name="connsiteX8" fmla="*/ 269611 w 1012725"/>
                    <a:gd name="connsiteY8" fmla="*/ 32716 h 636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2725" h="636263">
                      <a:moveTo>
                        <a:pt x="269611" y="32716"/>
                      </a:moveTo>
                      <a:cubicBezTo>
                        <a:pt x="356394" y="75049"/>
                        <a:pt x="420953" y="244383"/>
                        <a:pt x="529961" y="312116"/>
                      </a:cubicBezTo>
                      <a:cubicBezTo>
                        <a:pt x="638969" y="379849"/>
                        <a:pt x="843228" y="417949"/>
                        <a:pt x="923661" y="439116"/>
                      </a:cubicBezTo>
                      <a:cubicBezTo>
                        <a:pt x="1004094" y="460283"/>
                        <a:pt x="1009386" y="428533"/>
                        <a:pt x="1012561" y="439116"/>
                      </a:cubicBezTo>
                      <a:cubicBezTo>
                        <a:pt x="1015736" y="449699"/>
                        <a:pt x="972344" y="469808"/>
                        <a:pt x="942711" y="502616"/>
                      </a:cubicBezTo>
                      <a:cubicBezTo>
                        <a:pt x="913078" y="535424"/>
                        <a:pt x="886090" y="632791"/>
                        <a:pt x="834761" y="635966"/>
                      </a:cubicBezTo>
                      <a:cubicBezTo>
                        <a:pt x="783432" y="639141"/>
                        <a:pt x="772319" y="617974"/>
                        <a:pt x="634736" y="521666"/>
                      </a:cubicBezTo>
                      <a:cubicBezTo>
                        <a:pt x="497153" y="425358"/>
                        <a:pt x="67469" y="136433"/>
                        <a:pt x="9261" y="58116"/>
                      </a:cubicBezTo>
                      <a:cubicBezTo>
                        <a:pt x="-48947" y="-20201"/>
                        <a:pt x="182828" y="-9617"/>
                        <a:pt x="269611" y="3271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1" name="フリーフォーム: 図形 1320">
                  <a:extLst>
                    <a:ext uri="{FF2B5EF4-FFF2-40B4-BE49-F238E27FC236}">
                      <a16:creationId xmlns:a16="http://schemas.microsoft.com/office/drawing/2014/main" id="{89B0A25C-3035-428E-BF75-B6877B10FAE2}"/>
                    </a:ext>
                  </a:extLst>
                </p:cNvPr>
                <p:cNvSpPr/>
                <p:nvPr/>
              </p:nvSpPr>
              <p:spPr>
                <a:xfrm>
                  <a:off x="4327014" y="3429104"/>
                  <a:ext cx="257802" cy="403275"/>
                </a:xfrm>
                <a:custGeom>
                  <a:avLst/>
                  <a:gdLst>
                    <a:gd name="connsiteX0" fmla="*/ 257686 w 257802"/>
                    <a:gd name="connsiteY0" fmla="*/ 18946 h 403275"/>
                    <a:gd name="connsiteX1" fmla="*/ 146561 w 257802"/>
                    <a:gd name="connsiteY1" fmla="*/ 238021 h 403275"/>
                    <a:gd name="connsiteX2" fmla="*/ 511 w 257802"/>
                    <a:gd name="connsiteY2" fmla="*/ 403121 h 403275"/>
                    <a:gd name="connsiteX3" fmla="*/ 200536 w 257802"/>
                    <a:gd name="connsiteY3" fmla="*/ 266596 h 403275"/>
                    <a:gd name="connsiteX4" fmla="*/ 41786 w 257802"/>
                    <a:gd name="connsiteY4" fmla="*/ 193571 h 403275"/>
                    <a:gd name="connsiteX5" fmla="*/ 64011 w 257802"/>
                    <a:gd name="connsiteY5" fmla="*/ 31646 h 403275"/>
                    <a:gd name="connsiteX6" fmla="*/ 165611 w 257802"/>
                    <a:gd name="connsiteY6" fmla="*/ 12596 h 403275"/>
                    <a:gd name="connsiteX7" fmla="*/ 257686 w 257802"/>
                    <a:gd name="connsiteY7" fmla="*/ 18946 h 40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802" h="403275">
                      <a:moveTo>
                        <a:pt x="257686" y="18946"/>
                      </a:moveTo>
                      <a:cubicBezTo>
                        <a:pt x="254511" y="56517"/>
                        <a:pt x="189423" y="173992"/>
                        <a:pt x="146561" y="238021"/>
                      </a:cubicBezTo>
                      <a:cubicBezTo>
                        <a:pt x="103699" y="302050"/>
                        <a:pt x="-8485" y="398359"/>
                        <a:pt x="511" y="403121"/>
                      </a:cubicBezTo>
                      <a:cubicBezTo>
                        <a:pt x="9507" y="407883"/>
                        <a:pt x="193657" y="301521"/>
                        <a:pt x="200536" y="266596"/>
                      </a:cubicBezTo>
                      <a:cubicBezTo>
                        <a:pt x="207415" y="231671"/>
                        <a:pt x="64540" y="232729"/>
                        <a:pt x="41786" y="193571"/>
                      </a:cubicBezTo>
                      <a:cubicBezTo>
                        <a:pt x="19032" y="154413"/>
                        <a:pt x="43374" y="61808"/>
                        <a:pt x="64011" y="31646"/>
                      </a:cubicBezTo>
                      <a:cubicBezTo>
                        <a:pt x="84648" y="1484"/>
                        <a:pt x="132803" y="14183"/>
                        <a:pt x="165611" y="12596"/>
                      </a:cubicBezTo>
                      <a:cubicBezTo>
                        <a:pt x="198419" y="11008"/>
                        <a:pt x="260861" y="-18625"/>
                        <a:pt x="257686" y="1894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2" name="フリーフォーム: 図形 1321">
                  <a:extLst>
                    <a:ext uri="{FF2B5EF4-FFF2-40B4-BE49-F238E27FC236}">
                      <a16:creationId xmlns:a16="http://schemas.microsoft.com/office/drawing/2014/main" id="{F3F2F144-E352-409E-BC4B-DE9CE8D04240}"/>
                    </a:ext>
                  </a:extLst>
                </p:cNvPr>
                <p:cNvSpPr/>
                <p:nvPr/>
              </p:nvSpPr>
              <p:spPr>
                <a:xfrm>
                  <a:off x="4481564" y="3561598"/>
                  <a:ext cx="767364" cy="594040"/>
                </a:xfrm>
                <a:custGeom>
                  <a:avLst/>
                  <a:gdLst>
                    <a:gd name="connsiteX0" fmla="*/ 363486 w 767364"/>
                    <a:gd name="connsiteY0" fmla="*/ 3927 h 594040"/>
                    <a:gd name="connsiteX1" fmla="*/ 280936 w 767364"/>
                    <a:gd name="connsiteY1" fmla="*/ 134102 h 594040"/>
                    <a:gd name="connsiteX2" fmla="*/ 61861 w 767364"/>
                    <a:gd name="connsiteY2" fmla="*/ 438902 h 594040"/>
                    <a:gd name="connsiteX3" fmla="*/ 4711 w 767364"/>
                    <a:gd name="connsiteY3" fmla="*/ 543677 h 594040"/>
                    <a:gd name="connsiteX4" fmla="*/ 14236 w 767364"/>
                    <a:gd name="connsiteY4" fmla="*/ 546852 h 594040"/>
                    <a:gd name="connsiteX5" fmla="*/ 71386 w 767364"/>
                    <a:gd name="connsiteY5" fmla="*/ 572252 h 594040"/>
                    <a:gd name="connsiteX6" fmla="*/ 760361 w 767364"/>
                    <a:gd name="connsiteY6" fmla="*/ 191252 h 594040"/>
                    <a:gd name="connsiteX7" fmla="*/ 423811 w 767364"/>
                    <a:gd name="connsiteY7" fmla="*/ 270627 h 594040"/>
                    <a:gd name="connsiteX8" fmla="*/ 363486 w 767364"/>
                    <a:gd name="connsiteY8" fmla="*/ 3927 h 594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7364" h="594040">
                      <a:moveTo>
                        <a:pt x="363486" y="3927"/>
                      </a:moveTo>
                      <a:cubicBezTo>
                        <a:pt x="339674" y="-18827"/>
                        <a:pt x="331207" y="61606"/>
                        <a:pt x="280936" y="134102"/>
                      </a:cubicBezTo>
                      <a:cubicBezTo>
                        <a:pt x="230665" y="206598"/>
                        <a:pt x="107898" y="370640"/>
                        <a:pt x="61861" y="438902"/>
                      </a:cubicBezTo>
                      <a:cubicBezTo>
                        <a:pt x="15824" y="507164"/>
                        <a:pt x="4711" y="543677"/>
                        <a:pt x="4711" y="543677"/>
                      </a:cubicBezTo>
                      <a:cubicBezTo>
                        <a:pt x="-3227" y="561669"/>
                        <a:pt x="3124" y="542090"/>
                        <a:pt x="14236" y="546852"/>
                      </a:cubicBezTo>
                      <a:cubicBezTo>
                        <a:pt x="25348" y="551614"/>
                        <a:pt x="-52968" y="631519"/>
                        <a:pt x="71386" y="572252"/>
                      </a:cubicBezTo>
                      <a:cubicBezTo>
                        <a:pt x="195740" y="512985"/>
                        <a:pt x="701624" y="241523"/>
                        <a:pt x="760361" y="191252"/>
                      </a:cubicBezTo>
                      <a:cubicBezTo>
                        <a:pt x="819099" y="140981"/>
                        <a:pt x="491015" y="298673"/>
                        <a:pt x="423811" y="270627"/>
                      </a:cubicBezTo>
                      <a:cubicBezTo>
                        <a:pt x="356607" y="242581"/>
                        <a:pt x="387298" y="26681"/>
                        <a:pt x="363486" y="392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3" name="フリーフォーム: 図形 1322">
                  <a:extLst>
                    <a:ext uri="{FF2B5EF4-FFF2-40B4-BE49-F238E27FC236}">
                      <a16:creationId xmlns:a16="http://schemas.microsoft.com/office/drawing/2014/main" id="{61E3C36C-4ED4-4506-A34E-A28CB0A6CDEC}"/>
                    </a:ext>
                  </a:extLst>
                </p:cNvPr>
                <p:cNvSpPr/>
                <p:nvPr/>
              </p:nvSpPr>
              <p:spPr>
                <a:xfrm>
                  <a:off x="5080762" y="3365464"/>
                  <a:ext cx="336627" cy="341919"/>
                </a:xfrm>
                <a:custGeom>
                  <a:avLst/>
                  <a:gdLst>
                    <a:gd name="connsiteX0" fmla="*/ 2413 w 336627"/>
                    <a:gd name="connsiteY0" fmla="*/ 6386 h 341919"/>
                    <a:gd name="connsiteX1" fmla="*/ 297688 w 336627"/>
                    <a:gd name="connsiteY1" fmla="*/ 73061 h 341919"/>
                    <a:gd name="connsiteX2" fmla="*/ 323088 w 336627"/>
                    <a:gd name="connsiteY2" fmla="*/ 107986 h 341919"/>
                    <a:gd name="connsiteX3" fmla="*/ 202438 w 336627"/>
                    <a:gd name="connsiteY3" fmla="*/ 295311 h 341919"/>
                    <a:gd name="connsiteX4" fmla="*/ 113538 w 336627"/>
                    <a:gd name="connsiteY4" fmla="*/ 339761 h 341919"/>
                    <a:gd name="connsiteX5" fmla="*/ 154813 w 336627"/>
                    <a:gd name="connsiteY5" fmla="*/ 247686 h 341919"/>
                    <a:gd name="connsiteX6" fmla="*/ 2413 w 336627"/>
                    <a:gd name="connsiteY6" fmla="*/ 6386 h 34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627" h="341919">
                      <a:moveTo>
                        <a:pt x="2413" y="6386"/>
                      </a:moveTo>
                      <a:cubicBezTo>
                        <a:pt x="26225" y="-22718"/>
                        <a:pt x="244242" y="56128"/>
                        <a:pt x="297688" y="73061"/>
                      </a:cubicBezTo>
                      <a:cubicBezTo>
                        <a:pt x="351134" y="89994"/>
                        <a:pt x="338963" y="70944"/>
                        <a:pt x="323088" y="107986"/>
                      </a:cubicBezTo>
                      <a:cubicBezTo>
                        <a:pt x="307213" y="145028"/>
                        <a:pt x="237363" y="256682"/>
                        <a:pt x="202438" y="295311"/>
                      </a:cubicBezTo>
                      <a:cubicBezTo>
                        <a:pt x="167513" y="333940"/>
                        <a:pt x="121475" y="347698"/>
                        <a:pt x="113538" y="339761"/>
                      </a:cubicBezTo>
                      <a:cubicBezTo>
                        <a:pt x="105601" y="331824"/>
                        <a:pt x="171217" y="300603"/>
                        <a:pt x="154813" y="247686"/>
                      </a:cubicBezTo>
                      <a:cubicBezTo>
                        <a:pt x="138409" y="194769"/>
                        <a:pt x="-21399" y="35490"/>
                        <a:pt x="2413" y="638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4" name="フリーフォーム: 図形 1323">
                  <a:extLst>
                    <a:ext uri="{FF2B5EF4-FFF2-40B4-BE49-F238E27FC236}">
                      <a16:creationId xmlns:a16="http://schemas.microsoft.com/office/drawing/2014/main" id="{C900D9C5-845C-4674-9EB2-473420F51033}"/>
                    </a:ext>
                  </a:extLst>
                </p:cNvPr>
                <p:cNvSpPr/>
                <p:nvPr/>
              </p:nvSpPr>
              <p:spPr>
                <a:xfrm>
                  <a:off x="7697544" y="3828156"/>
                  <a:ext cx="354539" cy="350853"/>
                </a:xfrm>
                <a:custGeom>
                  <a:avLst/>
                  <a:gdLst>
                    <a:gd name="connsiteX0" fmla="*/ 11356 w 354539"/>
                    <a:gd name="connsiteY0" fmla="*/ 11477 h 350853"/>
                    <a:gd name="connsiteX1" fmla="*/ 66389 w 354539"/>
                    <a:gd name="connsiteY1" fmla="*/ 45344 h 350853"/>
                    <a:gd name="connsiteX2" fmla="*/ 316156 w 354539"/>
                    <a:gd name="connsiteY2" fmla="*/ 130011 h 350853"/>
                    <a:gd name="connsiteX3" fmla="*/ 354256 w 354539"/>
                    <a:gd name="connsiteY3" fmla="*/ 282411 h 350853"/>
                    <a:gd name="connsiteX4" fmla="*/ 328856 w 354539"/>
                    <a:gd name="connsiteY4" fmla="*/ 350144 h 350853"/>
                    <a:gd name="connsiteX5" fmla="*/ 248423 w 354539"/>
                    <a:gd name="connsiteY5" fmla="*/ 244311 h 350853"/>
                    <a:gd name="connsiteX6" fmla="*/ 11356 w 354539"/>
                    <a:gd name="connsiteY6" fmla="*/ 11477 h 3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4539" h="350853">
                      <a:moveTo>
                        <a:pt x="11356" y="11477"/>
                      </a:moveTo>
                      <a:cubicBezTo>
                        <a:pt x="-18983" y="-21684"/>
                        <a:pt x="15589" y="25588"/>
                        <a:pt x="66389" y="45344"/>
                      </a:cubicBezTo>
                      <a:cubicBezTo>
                        <a:pt x="117189" y="65100"/>
                        <a:pt x="268178" y="90500"/>
                        <a:pt x="316156" y="130011"/>
                      </a:cubicBezTo>
                      <a:cubicBezTo>
                        <a:pt x="364134" y="169522"/>
                        <a:pt x="352139" y="245722"/>
                        <a:pt x="354256" y="282411"/>
                      </a:cubicBezTo>
                      <a:cubicBezTo>
                        <a:pt x="356373" y="319100"/>
                        <a:pt x="346495" y="356494"/>
                        <a:pt x="328856" y="350144"/>
                      </a:cubicBezTo>
                      <a:cubicBezTo>
                        <a:pt x="311217" y="343794"/>
                        <a:pt x="301340" y="296522"/>
                        <a:pt x="248423" y="244311"/>
                      </a:cubicBezTo>
                      <a:cubicBezTo>
                        <a:pt x="195506" y="192100"/>
                        <a:pt x="41695" y="44638"/>
                        <a:pt x="11356" y="1147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5" name="フリーフォーム: 図形 1324">
                  <a:extLst>
                    <a:ext uri="{FF2B5EF4-FFF2-40B4-BE49-F238E27FC236}">
                      <a16:creationId xmlns:a16="http://schemas.microsoft.com/office/drawing/2014/main" id="{45DE47DC-6E6A-4B08-87D1-1D6916045336}"/>
                    </a:ext>
                  </a:extLst>
                </p:cNvPr>
                <p:cNvSpPr/>
                <p:nvPr/>
              </p:nvSpPr>
              <p:spPr>
                <a:xfrm>
                  <a:off x="6348796" y="3652877"/>
                  <a:ext cx="369181" cy="430886"/>
                </a:xfrm>
                <a:custGeom>
                  <a:avLst/>
                  <a:gdLst>
                    <a:gd name="connsiteX0" fmla="*/ 96454 w 369181"/>
                    <a:gd name="connsiteY0" fmla="*/ 17423 h 430886"/>
                    <a:gd name="connsiteX1" fmla="*/ 290129 w 369181"/>
                    <a:gd name="connsiteY1" fmla="*/ 52348 h 430886"/>
                    <a:gd name="connsiteX2" fmla="*/ 356804 w 369181"/>
                    <a:gd name="connsiteY2" fmla="*/ 347623 h 430886"/>
                    <a:gd name="connsiteX3" fmla="*/ 55179 w 369181"/>
                    <a:gd name="connsiteY3" fmla="*/ 430173 h 430886"/>
                    <a:gd name="connsiteX4" fmla="*/ 4379 w 369181"/>
                    <a:gd name="connsiteY4" fmla="*/ 379373 h 430886"/>
                    <a:gd name="connsiteX5" fmla="*/ 112329 w 369181"/>
                    <a:gd name="connsiteY5" fmla="*/ 242848 h 430886"/>
                    <a:gd name="connsiteX6" fmla="*/ 96454 w 369181"/>
                    <a:gd name="connsiteY6" fmla="*/ 17423 h 43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181" h="430886">
                      <a:moveTo>
                        <a:pt x="96454" y="17423"/>
                      </a:moveTo>
                      <a:cubicBezTo>
                        <a:pt x="126087" y="-14327"/>
                        <a:pt x="246737" y="-2685"/>
                        <a:pt x="290129" y="52348"/>
                      </a:cubicBezTo>
                      <a:cubicBezTo>
                        <a:pt x="333521" y="107381"/>
                        <a:pt x="395962" y="284652"/>
                        <a:pt x="356804" y="347623"/>
                      </a:cubicBezTo>
                      <a:cubicBezTo>
                        <a:pt x="317646" y="410594"/>
                        <a:pt x="113916" y="424881"/>
                        <a:pt x="55179" y="430173"/>
                      </a:cubicBezTo>
                      <a:cubicBezTo>
                        <a:pt x="-3558" y="435465"/>
                        <a:pt x="-5146" y="410594"/>
                        <a:pt x="4379" y="379373"/>
                      </a:cubicBezTo>
                      <a:cubicBezTo>
                        <a:pt x="13904" y="348152"/>
                        <a:pt x="92221" y="301585"/>
                        <a:pt x="112329" y="242848"/>
                      </a:cubicBezTo>
                      <a:cubicBezTo>
                        <a:pt x="132437" y="184111"/>
                        <a:pt x="66821" y="49173"/>
                        <a:pt x="96454" y="17423"/>
                      </a:cubicBezTo>
                      <a:close/>
                    </a:path>
                  </a:pathLst>
                </a:custGeom>
                <a:solidFill>
                  <a:srgbClr val="FF0000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B5E88C09-E01B-47A8-9D2A-1EFD624701EC}"/>
                </a:ext>
              </a:extLst>
            </p:cNvPr>
            <p:cNvSpPr/>
            <p:nvPr/>
          </p:nvSpPr>
          <p:spPr>
            <a:xfrm>
              <a:off x="5632394" y="2817184"/>
              <a:ext cx="168572" cy="93233"/>
            </a:xfrm>
            <a:custGeom>
              <a:avLst/>
              <a:gdLst>
                <a:gd name="connsiteX0" fmla="*/ 56 w 168572"/>
                <a:gd name="connsiteY0" fmla="*/ 57249 h 93233"/>
                <a:gd name="connsiteX1" fmla="*/ 165156 w 168572"/>
                <a:gd name="connsiteY1" fmla="*/ 99 h 93233"/>
                <a:gd name="connsiteX2" fmla="*/ 114356 w 168572"/>
                <a:gd name="connsiteY2" fmla="*/ 72066 h 93233"/>
                <a:gd name="connsiteX3" fmla="*/ 146106 w 168572"/>
                <a:gd name="connsiteY3" fmla="*/ 93233 h 93233"/>
                <a:gd name="connsiteX4" fmla="*/ 56 w 168572"/>
                <a:gd name="connsiteY4" fmla="*/ 57249 h 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2" h="93233">
                  <a:moveTo>
                    <a:pt x="56" y="57249"/>
                  </a:moveTo>
                  <a:cubicBezTo>
                    <a:pt x="3231" y="41727"/>
                    <a:pt x="146106" y="-2371"/>
                    <a:pt x="165156" y="99"/>
                  </a:cubicBezTo>
                  <a:cubicBezTo>
                    <a:pt x="184206" y="2568"/>
                    <a:pt x="117531" y="56544"/>
                    <a:pt x="114356" y="72066"/>
                  </a:cubicBezTo>
                  <a:cubicBezTo>
                    <a:pt x="111181" y="87588"/>
                    <a:pt x="163392" y="93233"/>
                    <a:pt x="146106" y="93233"/>
                  </a:cubicBezTo>
                  <a:cubicBezTo>
                    <a:pt x="128820" y="93233"/>
                    <a:pt x="-3119" y="72771"/>
                    <a:pt x="56" y="572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D363D09F-17DB-4464-9625-827BA3E9B454}"/>
                </a:ext>
              </a:extLst>
            </p:cNvPr>
            <p:cNvSpPr/>
            <p:nvPr/>
          </p:nvSpPr>
          <p:spPr>
            <a:xfrm>
              <a:off x="5800303" y="2832099"/>
              <a:ext cx="102329" cy="63504"/>
            </a:xfrm>
            <a:custGeom>
              <a:avLst/>
              <a:gdLst>
                <a:gd name="connsiteX0" fmla="*/ 41697 w 102329"/>
                <a:gd name="connsiteY0" fmla="*/ 1 h 63504"/>
                <a:gd name="connsiteX1" fmla="*/ 102022 w 102329"/>
                <a:gd name="connsiteY1" fmla="*/ 38101 h 63504"/>
                <a:gd name="connsiteX2" fmla="*/ 62335 w 102329"/>
                <a:gd name="connsiteY2" fmla="*/ 63501 h 63504"/>
                <a:gd name="connsiteX3" fmla="*/ 422 w 102329"/>
                <a:gd name="connsiteY3" fmla="*/ 39689 h 63504"/>
                <a:gd name="connsiteX4" fmla="*/ 41697 w 102329"/>
                <a:gd name="connsiteY4" fmla="*/ 1 h 6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29" h="63504">
                  <a:moveTo>
                    <a:pt x="41697" y="1"/>
                  </a:moveTo>
                  <a:cubicBezTo>
                    <a:pt x="58630" y="-264"/>
                    <a:pt x="98582" y="27518"/>
                    <a:pt x="102022" y="38101"/>
                  </a:cubicBezTo>
                  <a:cubicBezTo>
                    <a:pt x="105462" y="48684"/>
                    <a:pt x="79268" y="63236"/>
                    <a:pt x="62335" y="63501"/>
                  </a:cubicBezTo>
                  <a:cubicBezTo>
                    <a:pt x="45402" y="63766"/>
                    <a:pt x="4655" y="50008"/>
                    <a:pt x="422" y="39689"/>
                  </a:cubicBezTo>
                  <a:cubicBezTo>
                    <a:pt x="-3811" y="29370"/>
                    <a:pt x="24764" y="266"/>
                    <a:pt x="416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0453035D-0123-4F26-83AF-80FF0C0B1B06}"/>
                </a:ext>
              </a:extLst>
            </p:cNvPr>
            <p:cNvSpPr/>
            <p:nvPr/>
          </p:nvSpPr>
          <p:spPr>
            <a:xfrm>
              <a:off x="5749925" y="3097213"/>
              <a:ext cx="120720" cy="10667"/>
            </a:xfrm>
            <a:custGeom>
              <a:avLst/>
              <a:gdLst>
                <a:gd name="connsiteX0" fmla="*/ 0 w 120720"/>
                <a:gd name="connsiteY0" fmla="*/ 0 h 10667"/>
                <a:gd name="connsiteX1" fmla="*/ 120650 w 120720"/>
                <a:gd name="connsiteY1" fmla="*/ 9525 h 10667"/>
                <a:gd name="connsiteX2" fmla="*/ 0 w 120720"/>
                <a:gd name="connsiteY2" fmla="*/ 0 h 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20" h="10667">
                  <a:moveTo>
                    <a:pt x="0" y="0"/>
                  </a:moveTo>
                  <a:cubicBezTo>
                    <a:pt x="0" y="0"/>
                    <a:pt x="117210" y="4233"/>
                    <a:pt x="120650" y="9525"/>
                  </a:cubicBezTo>
                  <a:cubicBezTo>
                    <a:pt x="124090" y="148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483A1039-728F-4187-99F0-845129A0F7BB}"/>
                </a:ext>
              </a:extLst>
            </p:cNvPr>
            <p:cNvSpPr/>
            <p:nvPr/>
          </p:nvSpPr>
          <p:spPr>
            <a:xfrm>
              <a:off x="5805047" y="3137574"/>
              <a:ext cx="83417" cy="68107"/>
            </a:xfrm>
            <a:custGeom>
              <a:avLst/>
              <a:gdLst>
                <a:gd name="connsiteX0" fmla="*/ 2028 w 83417"/>
                <a:gd name="connsiteY0" fmla="*/ 4089 h 68107"/>
                <a:gd name="connsiteX1" fmla="*/ 79816 w 83417"/>
                <a:gd name="connsiteY1" fmla="*/ 7264 h 68107"/>
                <a:gd name="connsiteX2" fmla="*/ 70291 w 83417"/>
                <a:gd name="connsiteY2" fmla="*/ 40601 h 68107"/>
                <a:gd name="connsiteX3" fmla="*/ 68703 w 83417"/>
                <a:gd name="connsiteY3" fmla="*/ 67589 h 68107"/>
                <a:gd name="connsiteX4" fmla="*/ 25841 w 83417"/>
                <a:gd name="connsiteY4" fmla="*/ 54889 h 68107"/>
                <a:gd name="connsiteX5" fmla="*/ 2028 w 83417"/>
                <a:gd name="connsiteY5" fmla="*/ 4089 h 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417" h="68107">
                  <a:moveTo>
                    <a:pt x="2028" y="4089"/>
                  </a:moveTo>
                  <a:cubicBezTo>
                    <a:pt x="11024" y="-3849"/>
                    <a:pt x="68439" y="1179"/>
                    <a:pt x="79816" y="7264"/>
                  </a:cubicBezTo>
                  <a:cubicBezTo>
                    <a:pt x="91193" y="13349"/>
                    <a:pt x="72143" y="30547"/>
                    <a:pt x="70291" y="40601"/>
                  </a:cubicBezTo>
                  <a:cubicBezTo>
                    <a:pt x="68439" y="50655"/>
                    <a:pt x="76111" y="65208"/>
                    <a:pt x="68703" y="67589"/>
                  </a:cubicBezTo>
                  <a:cubicBezTo>
                    <a:pt x="61295" y="69970"/>
                    <a:pt x="35366" y="63885"/>
                    <a:pt x="25841" y="54889"/>
                  </a:cubicBezTo>
                  <a:cubicBezTo>
                    <a:pt x="16316" y="45893"/>
                    <a:pt x="-6968" y="12027"/>
                    <a:pt x="2028" y="40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E83F59D7-847E-4DB6-A9F3-7224DDE826B9}"/>
                </a:ext>
              </a:extLst>
            </p:cNvPr>
            <p:cNvSpPr/>
            <p:nvPr/>
          </p:nvSpPr>
          <p:spPr>
            <a:xfrm>
              <a:off x="5752798" y="3093857"/>
              <a:ext cx="44775" cy="90859"/>
            </a:xfrm>
            <a:custGeom>
              <a:avLst/>
              <a:gdLst>
                <a:gd name="connsiteX0" fmla="*/ 6652 w 44775"/>
                <a:gd name="connsiteY0" fmla="*/ 181 h 90859"/>
                <a:gd name="connsiteX1" fmla="*/ 44752 w 44775"/>
                <a:gd name="connsiteY1" fmla="*/ 84318 h 90859"/>
                <a:gd name="connsiteX2" fmla="*/ 302 w 44775"/>
                <a:gd name="connsiteY2" fmla="*/ 82731 h 90859"/>
                <a:gd name="connsiteX3" fmla="*/ 24115 w 44775"/>
                <a:gd name="connsiteY3" fmla="*/ 62093 h 90859"/>
                <a:gd name="connsiteX4" fmla="*/ 6652 w 44775"/>
                <a:gd name="connsiteY4" fmla="*/ 181 h 9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5" h="90859">
                  <a:moveTo>
                    <a:pt x="6652" y="181"/>
                  </a:moveTo>
                  <a:cubicBezTo>
                    <a:pt x="10091" y="3885"/>
                    <a:pt x="45810" y="70560"/>
                    <a:pt x="44752" y="84318"/>
                  </a:cubicBezTo>
                  <a:cubicBezTo>
                    <a:pt x="43694" y="98076"/>
                    <a:pt x="3741" y="86435"/>
                    <a:pt x="302" y="82731"/>
                  </a:cubicBezTo>
                  <a:cubicBezTo>
                    <a:pt x="-3137" y="79027"/>
                    <a:pt x="23850" y="73735"/>
                    <a:pt x="24115" y="62093"/>
                  </a:cubicBezTo>
                  <a:cubicBezTo>
                    <a:pt x="24380" y="50451"/>
                    <a:pt x="3213" y="-3523"/>
                    <a:pt x="6652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A847A54F-5AF9-405B-ACC2-BD000B472C68}"/>
                </a:ext>
              </a:extLst>
            </p:cNvPr>
            <p:cNvSpPr/>
            <p:nvPr/>
          </p:nvSpPr>
          <p:spPr>
            <a:xfrm>
              <a:off x="5735917" y="3330029"/>
              <a:ext cx="96282" cy="68914"/>
            </a:xfrm>
            <a:custGeom>
              <a:avLst/>
              <a:gdLst>
                <a:gd name="connsiteX0" fmla="*/ 2896 w 96282"/>
                <a:gd name="connsiteY0" fmla="*/ 3721 h 68914"/>
                <a:gd name="connsiteX1" fmla="*/ 94971 w 96282"/>
                <a:gd name="connsiteY1" fmla="*/ 10071 h 68914"/>
                <a:gd name="connsiteX2" fmla="*/ 55283 w 96282"/>
                <a:gd name="connsiteY2" fmla="*/ 27534 h 68914"/>
                <a:gd name="connsiteX3" fmla="*/ 28296 w 96282"/>
                <a:gd name="connsiteY3" fmla="*/ 68809 h 68914"/>
                <a:gd name="connsiteX4" fmla="*/ 2896 w 96282"/>
                <a:gd name="connsiteY4" fmla="*/ 3721 h 6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82" h="68914">
                  <a:moveTo>
                    <a:pt x="2896" y="3721"/>
                  </a:moveTo>
                  <a:cubicBezTo>
                    <a:pt x="14009" y="-6069"/>
                    <a:pt x="86240" y="6102"/>
                    <a:pt x="94971" y="10071"/>
                  </a:cubicBezTo>
                  <a:cubicBezTo>
                    <a:pt x="103702" y="14040"/>
                    <a:pt x="66396" y="17744"/>
                    <a:pt x="55283" y="27534"/>
                  </a:cubicBezTo>
                  <a:cubicBezTo>
                    <a:pt x="44171" y="37324"/>
                    <a:pt x="41261" y="65899"/>
                    <a:pt x="28296" y="68809"/>
                  </a:cubicBezTo>
                  <a:cubicBezTo>
                    <a:pt x="15331" y="71719"/>
                    <a:pt x="-8217" y="13511"/>
                    <a:pt x="2896" y="37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FE30250B-574F-411E-984D-5BB0B816D4E7}"/>
                </a:ext>
              </a:extLst>
            </p:cNvPr>
            <p:cNvSpPr/>
            <p:nvPr/>
          </p:nvSpPr>
          <p:spPr>
            <a:xfrm>
              <a:off x="5815013" y="3376613"/>
              <a:ext cx="63538" cy="24296"/>
            </a:xfrm>
            <a:custGeom>
              <a:avLst/>
              <a:gdLst>
                <a:gd name="connsiteX0" fmla="*/ 0 w 63538"/>
                <a:gd name="connsiteY0" fmla="*/ 0 h 24296"/>
                <a:gd name="connsiteX1" fmla="*/ 63500 w 63538"/>
                <a:gd name="connsiteY1" fmla="*/ 23812 h 24296"/>
                <a:gd name="connsiteX2" fmla="*/ 0 w 63538"/>
                <a:gd name="connsiteY2" fmla="*/ 0 h 2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38" h="24296">
                  <a:moveTo>
                    <a:pt x="0" y="0"/>
                  </a:moveTo>
                  <a:cubicBezTo>
                    <a:pt x="0" y="0"/>
                    <a:pt x="61648" y="19314"/>
                    <a:pt x="63500" y="23812"/>
                  </a:cubicBezTo>
                  <a:cubicBezTo>
                    <a:pt x="65352" y="283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楕円 457">
              <a:extLst>
                <a:ext uri="{FF2B5EF4-FFF2-40B4-BE49-F238E27FC236}">
                  <a16:creationId xmlns:a16="http://schemas.microsoft.com/office/drawing/2014/main" id="{F954834A-9D34-4342-9314-37385B4076E2}"/>
                </a:ext>
              </a:extLst>
            </p:cNvPr>
            <p:cNvSpPr/>
            <p:nvPr/>
          </p:nvSpPr>
          <p:spPr>
            <a:xfrm>
              <a:off x="5808662" y="3359151"/>
              <a:ext cx="50800" cy="5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4EEE1DE4-C316-4343-9E73-3A46158C375A}"/>
                </a:ext>
              </a:extLst>
            </p:cNvPr>
            <p:cNvSpPr/>
            <p:nvPr/>
          </p:nvSpPr>
          <p:spPr>
            <a:xfrm>
              <a:off x="6111516" y="2813448"/>
              <a:ext cx="112607" cy="68072"/>
            </a:xfrm>
            <a:custGeom>
              <a:avLst/>
              <a:gdLst>
                <a:gd name="connsiteX0" fmla="*/ 359 w 112607"/>
                <a:gd name="connsiteY0" fmla="*/ 7540 h 68072"/>
                <a:gd name="connsiteX1" fmla="*/ 109897 w 112607"/>
                <a:gd name="connsiteY1" fmla="*/ 7540 h 68072"/>
                <a:gd name="connsiteX2" fmla="*/ 74972 w 112607"/>
                <a:gd name="connsiteY2" fmla="*/ 67865 h 68072"/>
                <a:gd name="connsiteX3" fmla="*/ 359 w 112607"/>
                <a:gd name="connsiteY3" fmla="*/ 7540 h 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7" h="68072">
                  <a:moveTo>
                    <a:pt x="359" y="7540"/>
                  </a:moveTo>
                  <a:cubicBezTo>
                    <a:pt x="6180" y="-2514"/>
                    <a:pt x="97462" y="-2514"/>
                    <a:pt x="109897" y="7540"/>
                  </a:cubicBezTo>
                  <a:cubicBezTo>
                    <a:pt x="122332" y="17594"/>
                    <a:pt x="88730" y="63896"/>
                    <a:pt x="74972" y="67865"/>
                  </a:cubicBezTo>
                  <a:cubicBezTo>
                    <a:pt x="61214" y="71834"/>
                    <a:pt x="-5462" y="17594"/>
                    <a:pt x="359" y="7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F7DB04F7-891F-4022-B8C5-42ADEA768F34}"/>
                </a:ext>
              </a:extLst>
            </p:cNvPr>
            <p:cNvSpPr/>
            <p:nvPr/>
          </p:nvSpPr>
          <p:spPr>
            <a:xfrm>
              <a:off x="6236594" y="2847753"/>
              <a:ext cx="153150" cy="57445"/>
            </a:xfrm>
            <a:custGeom>
              <a:avLst/>
              <a:gdLst>
                <a:gd name="connsiteX0" fmla="*/ 694 w 153150"/>
                <a:gd name="connsiteY0" fmla="*/ 222 h 57445"/>
                <a:gd name="connsiteX1" fmla="*/ 149919 w 153150"/>
                <a:gd name="connsiteY1" fmla="*/ 38322 h 57445"/>
                <a:gd name="connsiteX2" fmla="*/ 95944 w 153150"/>
                <a:gd name="connsiteY2" fmla="*/ 57372 h 57445"/>
                <a:gd name="connsiteX3" fmla="*/ 694 w 153150"/>
                <a:gd name="connsiteY3" fmla="*/ 222 h 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150" h="57445">
                  <a:moveTo>
                    <a:pt x="694" y="222"/>
                  </a:moveTo>
                  <a:cubicBezTo>
                    <a:pt x="9690" y="-2953"/>
                    <a:pt x="134044" y="28797"/>
                    <a:pt x="149919" y="38322"/>
                  </a:cubicBezTo>
                  <a:cubicBezTo>
                    <a:pt x="165794" y="47847"/>
                    <a:pt x="119227" y="58430"/>
                    <a:pt x="95944" y="57372"/>
                  </a:cubicBezTo>
                  <a:cubicBezTo>
                    <a:pt x="72661" y="56314"/>
                    <a:pt x="-8302" y="3397"/>
                    <a:pt x="694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EF710F46-F929-4F1E-A00F-A942ADDE3856}"/>
                </a:ext>
              </a:extLst>
            </p:cNvPr>
            <p:cNvSpPr/>
            <p:nvPr/>
          </p:nvSpPr>
          <p:spPr>
            <a:xfrm>
              <a:off x="6261926" y="2898435"/>
              <a:ext cx="232628" cy="184698"/>
            </a:xfrm>
            <a:custGeom>
              <a:avLst/>
              <a:gdLst>
                <a:gd name="connsiteX0" fmla="*/ 762 w 232628"/>
                <a:gd name="connsiteY0" fmla="*/ 340 h 184698"/>
                <a:gd name="connsiteX1" fmla="*/ 122999 w 232628"/>
                <a:gd name="connsiteY1" fmla="*/ 40028 h 184698"/>
                <a:gd name="connsiteX2" fmla="*/ 224599 w 232628"/>
                <a:gd name="connsiteY2" fmla="*/ 119403 h 184698"/>
                <a:gd name="connsiteX3" fmla="*/ 173799 w 232628"/>
                <a:gd name="connsiteY3" fmla="*/ 101940 h 184698"/>
                <a:gd name="connsiteX4" fmla="*/ 94424 w 232628"/>
                <a:gd name="connsiteY4" fmla="*/ 87653 h 184698"/>
                <a:gd name="connsiteX5" fmla="*/ 232537 w 232628"/>
                <a:gd name="connsiteY5" fmla="*/ 182903 h 184698"/>
                <a:gd name="connsiteX6" fmla="*/ 115062 w 232628"/>
                <a:gd name="connsiteY6" fmla="*/ 143215 h 184698"/>
                <a:gd name="connsiteX7" fmla="*/ 72199 w 232628"/>
                <a:gd name="connsiteY7" fmla="*/ 60665 h 184698"/>
                <a:gd name="connsiteX8" fmla="*/ 762 w 232628"/>
                <a:gd name="connsiteY8" fmla="*/ 340 h 1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628" h="184698">
                  <a:moveTo>
                    <a:pt x="762" y="340"/>
                  </a:moveTo>
                  <a:cubicBezTo>
                    <a:pt x="9229" y="-3100"/>
                    <a:pt x="85693" y="20184"/>
                    <a:pt x="122999" y="40028"/>
                  </a:cubicBezTo>
                  <a:cubicBezTo>
                    <a:pt x="160305" y="59872"/>
                    <a:pt x="216132" y="109084"/>
                    <a:pt x="224599" y="119403"/>
                  </a:cubicBezTo>
                  <a:cubicBezTo>
                    <a:pt x="233066" y="129722"/>
                    <a:pt x="195495" y="107232"/>
                    <a:pt x="173799" y="101940"/>
                  </a:cubicBezTo>
                  <a:cubicBezTo>
                    <a:pt x="152103" y="96648"/>
                    <a:pt x="84634" y="74159"/>
                    <a:pt x="94424" y="87653"/>
                  </a:cubicBezTo>
                  <a:cubicBezTo>
                    <a:pt x="104214" y="101147"/>
                    <a:pt x="229097" y="173643"/>
                    <a:pt x="232537" y="182903"/>
                  </a:cubicBezTo>
                  <a:cubicBezTo>
                    <a:pt x="235977" y="192163"/>
                    <a:pt x="141785" y="163588"/>
                    <a:pt x="115062" y="143215"/>
                  </a:cubicBezTo>
                  <a:cubicBezTo>
                    <a:pt x="88339" y="122842"/>
                    <a:pt x="87545" y="81567"/>
                    <a:pt x="72199" y="60665"/>
                  </a:cubicBezTo>
                  <a:cubicBezTo>
                    <a:pt x="56853" y="39763"/>
                    <a:pt x="-7705" y="3780"/>
                    <a:pt x="762" y="3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AE4EDB50-3DA2-4C0B-B706-837661C6739D}"/>
                </a:ext>
              </a:extLst>
            </p:cNvPr>
            <p:cNvSpPr/>
            <p:nvPr/>
          </p:nvSpPr>
          <p:spPr>
            <a:xfrm>
              <a:off x="6039057" y="3141928"/>
              <a:ext cx="79668" cy="50624"/>
            </a:xfrm>
            <a:custGeom>
              <a:avLst/>
              <a:gdLst>
                <a:gd name="connsiteX0" fmla="*/ 1381 w 79668"/>
                <a:gd name="connsiteY0" fmla="*/ 1322 h 50624"/>
                <a:gd name="connsiteX1" fmla="*/ 79168 w 79668"/>
                <a:gd name="connsiteY1" fmla="*/ 17197 h 50624"/>
                <a:gd name="connsiteX2" fmla="*/ 33131 w 79668"/>
                <a:gd name="connsiteY2" fmla="*/ 50535 h 50624"/>
                <a:gd name="connsiteX3" fmla="*/ 1381 w 79668"/>
                <a:gd name="connsiteY3" fmla="*/ 1322 h 5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68" h="50624">
                  <a:moveTo>
                    <a:pt x="1381" y="1322"/>
                  </a:moveTo>
                  <a:cubicBezTo>
                    <a:pt x="9054" y="-4234"/>
                    <a:pt x="73876" y="8995"/>
                    <a:pt x="79168" y="17197"/>
                  </a:cubicBezTo>
                  <a:cubicBezTo>
                    <a:pt x="84460" y="25399"/>
                    <a:pt x="46360" y="48154"/>
                    <a:pt x="33131" y="50535"/>
                  </a:cubicBezTo>
                  <a:cubicBezTo>
                    <a:pt x="19902" y="52916"/>
                    <a:pt x="-6292" y="6878"/>
                    <a:pt x="1381" y="1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D6D6C1BE-4A3D-4507-A7F8-0C2AE486C4EE}"/>
                </a:ext>
              </a:extLst>
            </p:cNvPr>
            <p:cNvSpPr/>
            <p:nvPr/>
          </p:nvSpPr>
          <p:spPr>
            <a:xfrm>
              <a:off x="6151541" y="3106552"/>
              <a:ext cx="245023" cy="87521"/>
            </a:xfrm>
            <a:custGeom>
              <a:avLst/>
              <a:gdLst>
                <a:gd name="connsiteX0" fmla="*/ 22 w 245023"/>
                <a:gd name="connsiteY0" fmla="*/ 22411 h 87521"/>
                <a:gd name="connsiteX1" fmla="*/ 227034 w 245023"/>
                <a:gd name="connsiteY1" fmla="*/ 186 h 87521"/>
                <a:gd name="connsiteX2" fmla="*/ 227034 w 245023"/>
                <a:gd name="connsiteY2" fmla="*/ 36698 h 87521"/>
                <a:gd name="connsiteX3" fmla="*/ 196872 w 245023"/>
                <a:gd name="connsiteY3" fmla="*/ 60511 h 87521"/>
                <a:gd name="connsiteX4" fmla="*/ 209572 w 245023"/>
                <a:gd name="connsiteY4" fmla="*/ 87498 h 87521"/>
                <a:gd name="connsiteX5" fmla="*/ 177822 w 245023"/>
                <a:gd name="connsiteY5" fmla="*/ 55748 h 87521"/>
                <a:gd name="connsiteX6" fmla="*/ 212747 w 245023"/>
                <a:gd name="connsiteY6" fmla="*/ 20823 h 87521"/>
                <a:gd name="connsiteX7" fmla="*/ 22 w 245023"/>
                <a:gd name="connsiteY7" fmla="*/ 22411 h 8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023" h="87521">
                  <a:moveTo>
                    <a:pt x="22" y="22411"/>
                  </a:moveTo>
                  <a:cubicBezTo>
                    <a:pt x="2403" y="18972"/>
                    <a:pt x="189199" y="-2195"/>
                    <a:pt x="227034" y="186"/>
                  </a:cubicBezTo>
                  <a:cubicBezTo>
                    <a:pt x="264869" y="2567"/>
                    <a:pt x="232061" y="26644"/>
                    <a:pt x="227034" y="36698"/>
                  </a:cubicBezTo>
                  <a:cubicBezTo>
                    <a:pt x="222007" y="46752"/>
                    <a:pt x="199782" y="52044"/>
                    <a:pt x="196872" y="60511"/>
                  </a:cubicBezTo>
                  <a:cubicBezTo>
                    <a:pt x="193962" y="68978"/>
                    <a:pt x="212747" y="88292"/>
                    <a:pt x="209572" y="87498"/>
                  </a:cubicBezTo>
                  <a:cubicBezTo>
                    <a:pt x="206397" y="86704"/>
                    <a:pt x="177293" y="66860"/>
                    <a:pt x="177822" y="55748"/>
                  </a:cubicBezTo>
                  <a:cubicBezTo>
                    <a:pt x="178351" y="44636"/>
                    <a:pt x="241851" y="25585"/>
                    <a:pt x="212747" y="20823"/>
                  </a:cubicBezTo>
                  <a:cubicBezTo>
                    <a:pt x="183643" y="16061"/>
                    <a:pt x="-2359" y="25850"/>
                    <a:pt x="22" y="22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1F159D26-889A-4C6F-83A2-C5703613D8EA}"/>
                </a:ext>
              </a:extLst>
            </p:cNvPr>
            <p:cNvSpPr/>
            <p:nvPr/>
          </p:nvSpPr>
          <p:spPr>
            <a:xfrm>
              <a:off x="6159255" y="3136925"/>
              <a:ext cx="118283" cy="44760"/>
            </a:xfrm>
            <a:custGeom>
              <a:avLst/>
              <a:gdLst>
                <a:gd name="connsiteX0" fmla="*/ 245 w 118283"/>
                <a:gd name="connsiteY0" fmla="*/ 1563 h 44760"/>
                <a:gd name="connsiteX1" fmla="*/ 114545 w 118283"/>
                <a:gd name="connsiteY1" fmla="*/ 12675 h 44760"/>
                <a:gd name="connsiteX2" fmla="*/ 84383 w 118283"/>
                <a:gd name="connsiteY2" fmla="*/ 44425 h 44760"/>
                <a:gd name="connsiteX3" fmla="*/ 245 w 118283"/>
                <a:gd name="connsiteY3" fmla="*/ 1563 h 4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283" h="44760">
                  <a:moveTo>
                    <a:pt x="245" y="1563"/>
                  </a:moveTo>
                  <a:cubicBezTo>
                    <a:pt x="5272" y="-3729"/>
                    <a:pt x="100522" y="5531"/>
                    <a:pt x="114545" y="12675"/>
                  </a:cubicBezTo>
                  <a:cubicBezTo>
                    <a:pt x="128568" y="19819"/>
                    <a:pt x="99729" y="39927"/>
                    <a:pt x="84383" y="44425"/>
                  </a:cubicBezTo>
                  <a:cubicBezTo>
                    <a:pt x="69037" y="48923"/>
                    <a:pt x="-4782" y="6855"/>
                    <a:pt x="245" y="15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A5A75A55-1B60-41EB-8429-BF181B709452}"/>
                </a:ext>
              </a:extLst>
            </p:cNvPr>
            <p:cNvSpPr/>
            <p:nvPr/>
          </p:nvSpPr>
          <p:spPr>
            <a:xfrm>
              <a:off x="6281407" y="3134439"/>
              <a:ext cx="247749" cy="79740"/>
            </a:xfrm>
            <a:custGeom>
              <a:avLst/>
              <a:gdLst>
                <a:gd name="connsiteX0" fmla="*/ 55893 w 247749"/>
                <a:gd name="connsiteY0" fmla="*/ 874 h 79740"/>
                <a:gd name="connsiteX1" fmla="*/ 57481 w 247749"/>
                <a:gd name="connsiteY1" fmla="*/ 53261 h 79740"/>
                <a:gd name="connsiteX2" fmla="*/ 149556 w 247749"/>
                <a:gd name="connsiteY2" fmla="*/ 61199 h 79740"/>
                <a:gd name="connsiteX3" fmla="*/ 176543 w 247749"/>
                <a:gd name="connsiteY3" fmla="*/ 48499 h 79740"/>
                <a:gd name="connsiteX4" fmla="*/ 205118 w 247749"/>
                <a:gd name="connsiteY4" fmla="*/ 874 h 79740"/>
                <a:gd name="connsiteX5" fmla="*/ 244806 w 247749"/>
                <a:gd name="connsiteY5" fmla="*/ 21511 h 79740"/>
                <a:gd name="connsiteX6" fmla="*/ 241631 w 247749"/>
                <a:gd name="connsiteY6" fmla="*/ 69136 h 79740"/>
                <a:gd name="connsiteX7" fmla="*/ 216231 w 247749"/>
                <a:gd name="connsiteY7" fmla="*/ 78661 h 79740"/>
                <a:gd name="connsiteX8" fmla="*/ 6681 w 247749"/>
                <a:gd name="connsiteY8" fmla="*/ 51674 h 79740"/>
                <a:gd name="connsiteX9" fmla="*/ 55893 w 247749"/>
                <a:gd name="connsiteY9" fmla="*/ 874 h 7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49" h="79740">
                  <a:moveTo>
                    <a:pt x="55893" y="874"/>
                  </a:moveTo>
                  <a:cubicBezTo>
                    <a:pt x="64360" y="1139"/>
                    <a:pt x="41871" y="43207"/>
                    <a:pt x="57481" y="53261"/>
                  </a:cubicBezTo>
                  <a:cubicBezTo>
                    <a:pt x="73091" y="63315"/>
                    <a:pt x="129712" y="61993"/>
                    <a:pt x="149556" y="61199"/>
                  </a:cubicBezTo>
                  <a:cubicBezTo>
                    <a:pt x="169400" y="60405"/>
                    <a:pt x="167283" y="58553"/>
                    <a:pt x="176543" y="48499"/>
                  </a:cubicBezTo>
                  <a:cubicBezTo>
                    <a:pt x="185803" y="38445"/>
                    <a:pt x="193741" y="5372"/>
                    <a:pt x="205118" y="874"/>
                  </a:cubicBezTo>
                  <a:cubicBezTo>
                    <a:pt x="216495" y="-3624"/>
                    <a:pt x="238721" y="10134"/>
                    <a:pt x="244806" y="21511"/>
                  </a:cubicBezTo>
                  <a:cubicBezTo>
                    <a:pt x="250891" y="32888"/>
                    <a:pt x="246394" y="59611"/>
                    <a:pt x="241631" y="69136"/>
                  </a:cubicBezTo>
                  <a:cubicBezTo>
                    <a:pt x="236868" y="78661"/>
                    <a:pt x="255389" y="81571"/>
                    <a:pt x="216231" y="78661"/>
                  </a:cubicBezTo>
                  <a:cubicBezTo>
                    <a:pt x="177073" y="75751"/>
                    <a:pt x="34727" y="61199"/>
                    <a:pt x="6681" y="51674"/>
                  </a:cubicBezTo>
                  <a:cubicBezTo>
                    <a:pt x="-21365" y="42149"/>
                    <a:pt x="47426" y="609"/>
                    <a:pt x="55893" y="8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2EDFFB99-C71D-4AA1-9E0F-18E9781CE6E0}"/>
                </a:ext>
              </a:extLst>
            </p:cNvPr>
            <p:cNvSpPr/>
            <p:nvPr/>
          </p:nvSpPr>
          <p:spPr>
            <a:xfrm>
              <a:off x="6204988" y="3265342"/>
              <a:ext cx="387530" cy="73191"/>
            </a:xfrm>
            <a:custGeom>
              <a:avLst/>
              <a:gdLst>
                <a:gd name="connsiteX0" fmla="*/ 5312 w 387530"/>
                <a:gd name="connsiteY0" fmla="*/ 47771 h 73191"/>
                <a:gd name="connsiteX1" fmla="*/ 62462 w 387530"/>
                <a:gd name="connsiteY1" fmla="*/ 47771 h 73191"/>
                <a:gd name="connsiteX2" fmla="*/ 257725 w 387530"/>
                <a:gd name="connsiteY2" fmla="*/ 22371 h 73191"/>
                <a:gd name="connsiteX3" fmla="*/ 341862 w 387530"/>
                <a:gd name="connsiteY3" fmla="*/ 146 h 73191"/>
                <a:gd name="connsiteX4" fmla="*/ 372025 w 387530"/>
                <a:gd name="connsiteY4" fmla="*/ 33483 h 73191"/>
                <a:gd name="connsiteX5" fmla="*/ 381550 w 387530"/>
                <a:gd name="connsiteY5" fmla="*/ 41421 h 73191"/>
                <a:gd name="connsiteX6" fmla="*/ 279950 w 387530"/>
                <a:gd name="connsiteY6" fmla="*/ 35071 h 73191"/>
                <a:gd name="connsiteX7" fmla="*/ 178350 w 387530"/>
                <a:gd name="connsiteY7" fmla="*/ 41421 h 73191"/>
                <a:gd name="connsiteX8" fmla="*/ 175175 w 387530"/>
                <a:gd name="connsiteY8" fmla="*/ 73171 h 73191"/>
                <a:gd name="connsiteX9" fmla="*/ 5312 w 387530"/>
                <a:gd name="connsiteY9" fmla="*/ 47771 h 7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530" h="73191">
                  <a:moveTo>
                    <a:pt x="5312" y="47771"/>
                  </a:moveTo>
                  <a:cubicBezTo>
                    <a:pt x="-13473" y="43538"/>
                    <a:pt x="20393" y="52004"/>
                    <a:pt x="62462" y="47771"/>
                  </a:cubicBezTo>
                  <a:cubicBezTo>
                    <a:pt x="104531" y="43538"/>
                    <a:pt x="211158" y="30308"/>
                    <a:pt x="257725" y="22371"/>
                  </a:cubicBezTo>
                  <a:cubicBezTo>
                    <a:pt x="304292" y="14434"/>
                    <a:pt x="322812" y="-1706"/>
                    <a:pt x="341862" y="146"/>
                  </a:cubicBezTo>
                  <a:cubicBezTo>
                    <a:pt x="360912" y="1998"/>
                    <a:pt x="365410" y="26604"/>
                    <a:pt x="372025" y="33483"/>
                  </a:cubicBezTo>
                  <a:cubicBezTo>
                    <a:pt x="378640" y="40362"/>
                    <a:pt x="396896" y="41156"/>
                    <a:pt x="381550" y="41421"/>
                  </a:cubicBezTo>
                  <a:cubicBezTo>
                    <a:pt x="366204" y="41686"/>
                    <a:pt x="313817" y="35071"/>
                    <a:pt x="279950" y="35071"/>
                  </a:cubicBezTo>
                  <a:cubicBezTo>
                    <a:pt x="246083" y="35071"/>
                    <a:pt x="195812" y="35071"/>
                    <a:pt x="178350" y="41421"/>
                  </a:cubicBezTo>
                  <a:cubicBezTo>
                    <a:pt x="160888" y="47771"/>
                    <a:pt x="196342" y="72377"/>
                    <a:pt x="175175" y="73171"/>
                  </a:cubicBezTo>
                  <a:cubicBezTo>
                    <a:pt x="154008" y="73965"/>
                    <a:pt x="24097" y="52004"/>
                    <a:pt x="5312" y="4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552A51A7-DB09-4080-8635-F85F7E6BE629}"/>
                </a:ext>
              </a:extLst>
            </p:cNvPr>
            <p:cNvSpPr/>
            <p:nvPr/>
          </p:nvSpPr>
          <p:spPr>
            <a:xfrm>
              <a:off x="6256186" y="3315414"/>
              <a:ext cx="371944" cy="72332"/>
            </a:xfrm>
            <a:custGeom>
              <a:avLst/>
              <a:gdLst>
                <a:gd name="connsiteX0" fmla="*/ 152 w 371944"/>
                <a:gd name="connsiteY0" fmla="*/ 43736 h 72332"/>
                <a:gd name="connsiteX1" fmla="*/ 174777 w 371944"/>
                <a:gd name="connsiteY1" fmla="*/ 26274 h 72332"/>
                <a:gd name="connsiteX2" fmla="*/ 260502 w 371944"/>
                <a:gd name="connsiteY2" fmla="*/ 10399 h 72332"/>
                <a:gd name="connsiteX3" fmla="*/ 371627 w 371944"/>
                <a:gd name="connsiteY3" fmla="*/ 874 h 72332"/>
                <a:gd name="connsiteX4" fmla="*/ 289077 w 371944"/>
                <a:gd name="connsiteY4" fmla="*/ 32624 h 72332"/>
                <a:gd name="connsiteX5" fmla="*/ 146202 w 371944"/>
                <a:gd name="connsiteY5" fmla="*/ 72311 h 72332"/>
                <a:gd name="connsiteX6" fmla="*/ 152 w 371944"/>
                <a:gd name="connsiteY6" fmla="*/ 43736 h 7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944" h="72332">
                  <a:moveTo>
                    <a:pt x="152" y="43736"/>
                  </a:moveTo>
                  <a:cubicBezTo>
                    <a:pt x="4915" y="36063"/>
                    <a:pt x="131385" y="31830"/>
                    <a:pt x="174777" y="26274"/>
                  </a:cubicBezTo>
                  <a:cubicBezTo>
                    <a:pt x="218169" y="20718"/>
                    <a:pt x="227694" y="14632"/>
                    <a:pt x="260502" y="10399"/>
                  </a:cubicBezTo>
                  <a:cubicBezTo>
                    <a:pt x="293310" y="6166"/>
                    <a:pt x="366865" y="-2830"/>
                    <a:pt x="371627" y="874"/>
                  </a:cubicBezTo>
                  <a:cubicBezTo>
                    <a:pt x="376389" y="4578"/>
                    <a:pt x="326648" y="20718"/>
                    <a:pt x="289077" y="32624"/>
                  </a:cubicBezTo>
                  <a:cubicBezTo>
                    <a:pt x="251506" y="44530"/>
                    <a:pt x="189064" y="71517"/>
                    <a:pt x="146202" y="72311"/>
                  </a:cubicBezTo>
                  <a:cubicBezTo>
                    <a:pt x="103340" y="73105"/>
                    <a:pt x="-4611" y="51409"/>
                    <a:pt x="152" y="437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122E2901-D8B7-4B37-AFE7-09DE3693CEE2}"/>
                </a:ext>
              </a:extLst>
            </p:cNvPr>
            <p:cNvSpPr/>
            <p:nvPr/>
          </p:nvSpPr>
          <p:spPr>
            <a:xfrm>
              <a:off x="6089173" y="3325748"/>
              <a:ext cx="96360" cy="79528"/>
            </a:xfrm>
            <a:custGeom>
              <a:avLst/>
              <a:gdLst>
                <a:gd name="connsiteX0" fmla="*/ 63977 w 96360"/>
                <a:gd name="connsiteY0" fmla="*/ 65 h 79528"/>
                <a:gd name="connsiteX1" fmla="*/ 95727 w 96360"/>
                <a:gd name="connsiteY1" fmla="*/ 47690 h 79528"/>
                <a:gd name="connsiteX2" fmla="*/ 36990 w 96360"/>
                <a:gd name="connsiteY2" fmla="*/ 79440 h 79528"/>
                <a:gd name="connsiteX3" fmla="*/ 477 w 96360"/>
                <a:gd name="connsiteY3" fmla="*/ 38165 h 79528"/>
                <a:gd name="connsiteX4" fmla="*/ 63977 w 96360"/>
                <a:gd name="connsiteY4" fmla="*/ 65 h 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0" h="79528">
                  <a:moveTo>
                    <a:pt x="63977" y="65"/>
                  </a:moveTo>
                  <a:cubicBezTo>
                    <a:pt x="79852" y="1653"/>
                    <a:pt x="100225" y="34461"/>
                    <a:pt x="95727" y="47690"/>
                  </a:cubicBezTo>
                  <a:cubicBezTo>
                    <a:pt x="91229" y="60919"/>
                    <a:pt x="52865" y="81028"/>
                    <a:pt x="36990" y="79440"/>
                  </a:cubicBezTo>
                  <a:cubicBezTo>
                    <a:pt x="21115" y="77853"/>
                    <a:pt x="-3756" y="50336"/>
                    <a:pt x="477" y="38165"/>
                  </a:cubicBezTo>
                  <a:cubicBezTo>
                    <a:pt x="4710" y="25994"/>
                    <a:pt x="48102" y="-1523"/>
                    <a:pt x="63977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EFD75B70-C697-4B15-91EC-2DCE933F3B67}"/>
                </a:ext>
              </a:extLst>
            </p:cNvPr>
            <p:cNvSpPr/>
            <p:nvPr/>
          </p:nvSpPr>
          <p:spPr>
            <a:xfrm>
              <a:off x="6448888" y="3458441"/>
              <a:ext cx="203220" cy="114456"/>
            </a:xfrm>
            <a:custGeom>
              <a:avLst/>
              <a:gdLst>
                <a:gd name="connsiteX0" fmla="*/ 202737 w 203220"/>
                <a:gd name="connsiteY0" fmla="*/ 722 h 114456"/>
                <a:gd name="connsiteX1" fmla="*/ 59862 w 203220"/>
                <a:gd name="connsiteY1" fmla="*/ 67397 h 114456"/>
                <a:gd name="connsiteX2" fmla="*/ 5887 w 203220"/>
                <a:gd name="connsiteY2" fmla="*/ 113434 h 114456"/>
                <a:gd name="connsiteX3" fmla="*/ 202737 w 203220"/>
                <a:gd name="connsiteY3" fmla="*/ 722 h 11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20" h="114456">
                  <a:moveTo>
                    <a:pt x="202737" y="722"/>
                  </a:moveTo>
                  <a:cubicBezTo>
                    <a:pt x="211733" y="-6951"/>
                    <a:pt x="92670" y="48612"/>
                    <a:pt x="59862" y="67397"/>
                  </a:cubicBezTo>
                  <a:cubicBezTo>
                    <a:pt x="27054" y="86182"/>
                    <a:pt x="-15809" y="120842"/>
                    <a:pt x="5887" y="113434"/>
                  </a:cubicBezTo>
                  <a:cubicBezTo>
                    <a:pt x="27583" y="106026"/>
                    <a:pt x="193741" y="8395"/>
                    <a:pt x="202737" y="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7A0F621C-D2DF-48AE-9ECE-3F7262D67625}"/>
                </a:ext>
              </a:extLst>
            </p:cNvPr>
            <p:cNvSpPr/>
            <p:nvPr/>
          </p:nvSpPr>
          <p:spPr>
            <a:xfrm>
              <a:off x="6374744" y="3433204"/>
              <a:ext cx="275294" cy="160792"/>
            </a:xfrm>
            <a:custGeom>
              <a:avLst/>
              <a:gdLst>
                <a:gd name="connsiteX0" fmla="*/ 275294 w 275294"/>
                <a:gd name="connsiteY0" fmla="*/ 559 h 160792"/>
                <a:gd name="connsiteX1" fmla="*/ 121306 w 275294"/>
                <a:gd name="connsiteY1" fmla="*/ 57709 h 160792"/>
                <a:gd name="connsiteX2" fmla="*/ 3831 w 275294"/>
                <a:gd name="connsiteY2" fmla="*/ 132321 h 160792"/>
                <a:gd name="connsiteX3" fmla="*/ 37169 w 275294"/>
                <a:gd name="connsiteY3" fmla="*/ 159309 h 160792"/>
                <a:gd name="connsiteX4" fmla="*/ 122894 w 275294"/>
                <a:gd name="connsiteY4" fmla="*/ 92634 h 160792"/>
                <a:gd name="connsiteX5" fmla="*/ 275294 w 275294"/>
                <a:gd name="connsiteY5" fmla="*/ 559 h 1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294" h="160792">
                  <a:moveTo>
                    <a:pt x="275294" y="559"/>
                  </a:moveTo>
                  <a:cubicBezTo>
                    <a:pt x="275029" y="-5262"/>
                    <a:pt x="166550" y="35749"/>
                    <a:pt x="121306" y="57709"/>
                  </a:cubicBezTo>
                  <a:cubicBezTo>
                    <a:pt x="76062" y="79669"/>
                    <a:pt x="17854" y="115388"/>
                    <a:pt x="3831" y="132321"/>
                  </a:cubicBezTo>
                  <a:cubicBezTo>
                    <a:pt x="-10192" y="149254"/>
                    <a:pt x="17325" y="165924"/>
                    <a:pt x="37169" y="159309"/>
                  </a:cubicBezTo>
                  <a:cubicBezTo>
                    <a:pt x="57013" y="152694"/>
                    <a:pt x="82942" y="118034"/>
                    <a:pt x="122894" y="92634"/>
                  </a:cubicBezTo>
                  <a:cubicBezTo>
                    <a:pt x="162846" y="67234"/>
                    <a:pt x="275559" y="6380"/>
                    <a:pt x="275294" y="5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CD5058F9-4809-4B26-BFDC-C2BE876EC50E}"/>
                </a:ext>
              </a:extLst>
            </p:cNvPr>
            <p:cNvSpPr/>
            <p:nvPr/>
          </p:nvSpPr>
          <p:spPr>
            <a:xfrm>
              <a:off x="6296100" y="3549316"/>
              <a:ext cx="108714" cy="82547"/>
            </a:xfrm>
            <a:custGeom>
              <a:avLst/>
              <a:gdLst>
                <a:gd name="connsiteX0" fmla="*/ 1513 w 108714"/>
                <a:gd name="connsiteY0" fmla="*/ 30497 h 82547"/>
                <a:gd name="connsiteX1" fmla="*/ 107875 w 108714"/>
                <a:gd name="connsiteY1" fmla="*/ 334 h 82547"/>
                <a:gd name="connsiteX2" fmla="*/ 52313 w 108714"/>
                <a:gd name="connsiteY2" fmla="*/ 49547 h 82547"/>
                <a:gd name="connsiteX3" fmla="*/ 72950 w 108714"/>
                <a:gd name="connsiteY3" fmla="*/ 73359 h 82547"/>
                <a:gd name="connsiteX4" fmla="*/ 87238 w 108714"/>
                <a:gd name="connsiteY4" fmla="*/ 79709 h 82547"/>
                <a:gd name="connsiteX5" fmla="*/ 45963 w 108714"/>
                <a:gd name="connsiteY5" fmla="*/ 79709 h 82547"/>
                <a:gd name="connsiteX6" fmla="*/ 1513 w 108714"/>
                <a:gd name="connsiteY6" fmla="*/ 30497 h 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14" h="82547">
                  <a:moveTo>
                    <a:pt x="1513" y="30497"/>
                  </a:moveTo>
                  <a:cubicBezTo>
                    <a:pt x="11832" y="17268"/>
                    <a:pt x="99408" y="-2841"/>
                    <a:pt x="107875" y="334"/>
                  </a:cubicBezTo>
                  <a:cubicBezTo>
                    <a:pt x="116342" y="3509"/>
                    <a:pt x="58134" y="37376"/>
                    <a:pt x="52313" y="49547"/>
                  </a:cubicBezTo>
                  <a:cubicBezTo>
                    <a:pt x="46492" y="61718"/>
                    <a:pt x="67129" y="68332"/>
                    <a:pt x="72950" y="73359"/>
                  </a:cubicBezTo>
                  <a:cubicBezTo>
                    <a:pt x="78771" y="78386"/>
                    <a:pt x="91736" y="78651"/>
                    <a:pt x="87238" y="79709"/>
                  </a:cubicBezTo>
                  <a:cubicBezTo>
                    <a:pt x="82740" y="80767"/>
                    <a:pt x="55224" y="85530"/>
                    <a:pt x="45963" y="79709"/>
                  </a:cubicBezTo>
                  <a:cubicBezTo>
                    <a:pt x="36702" y="73888"/>
                    <a:pt x="-8806" y="43726"/>
                    <a:pt x="1513" y="304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5B170421-7FEC-4AFD-A790-8049F81F7D6A}"/>
                </a:ext>
              </a:extLst>
            </p:cNvPr>
            <p:cNvSpPr/>
            <p:nvPr/>
          </p:nvSpPr>
          <p:spPr>
            <a:xfrm>
              <a:off x="6262284" y="3606358"/>
              <a:ext cx="47565" cy="52935"/>
            </a:xfrm>
            <a:custGeom>
              <a:avLst/>
              <a:gdLst>
                <a:gd name="connsiteX0" fmla="*/ 404 w 47565"/>
                <a:gd name="connsiteY0" fmla="*/ 442 h 52935"/>
                <a:gd name="connsiteX1" fmla="*/ 46441 w 47565"/>
                <a:gd name="connsiteY1" fmla="*/ 29017 h 52935"/>
                <a:gd name="connsiteX2" fmla="*/ 27391 w 47565"/>
                <a:gd name="connsiteY2" fmla="*/ 52830 h 52935"/>
                <a:gd name="connsiteX3" fmla="*/ 404 w 47565"/>
                <a:gd name="connsiteY3" fmla="*/ 442 h 5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65" h="52935">
                  <a:moveTo>
                    <a:pt x="404" y="442"/>
                  </a:moveTo>
                  <a:cubicBezTo>
                    <a:pt x="3579" y="-3527"/>
                    <a:pt x="41943" y="20286"/>
                    <a:pt x="46441" y="29017"/>
                  </a:cubicBezTo>
                  <a:cubicBezTo>
                    <a:pt x="50939" y="37748"/>
                    <a:pt x="41414" y="54417"/>
                    <a:pt x="27391" y="52830"/>
                  </a:cubicBezTo>
                  <a:cubicBezTo>
                    <a:pt x="13368" y="51243"/>
                    <a:pt x="-2771" y="4411"/>
                    <a:pt x="404" y="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13BFCB0A-8F6F-4A95-8C83-369707B577C0}"/>
                </a:ext>
              </a:extLst>
            </p:cNvPr>
            <p:cNvSpPr/>
            <p:nvPr/>
          </p:nvSpPr>
          <p:spPr>
            <a:xfrm>
              <a:off x="6300988" y="3356253"/>
              <a:ext cx="222664" cy="41793"/>
            </a:xfrm>
            <a:custGeom>
              <a:avLst/>
              <a:gdLst>
                <a:gd name="connsiteX0" fmla="*/ 1387 w 222664"/>
                <a:gd name="connsiteY0" fmla="*/ 12422 h 41793"/>
                <a:gd name="connsiteX1" fmla="*/ 218875 w 222664"/>
                <a:gd name="connsiteY1" fmla="*/ 1310 h 41793"/>
                <a:gd name="connsiteX2" fmla="*/ 129975 w 222664"/>
                <a:gd name="connsiteY2" fmla="*/ 40997 h 41793"/>
                <a:gd name="connsiteX3" fmla="*/ 1387 w 222664"/>
                <a:gd name="connsiteY3" fmla="*/ 12422 h 4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64" h="41793">
                  <a:moveTo>
                    <a:pt x="1387" y="12422"/>
                  </a:moveTo>
                  <a:cubicBezTo>
                    <a:pt x="16204" y="5807"/>
                    <a:pt x="197444" y="-3452"/>
                    <a:pt x="218875" y="1310"/>
                  </a:cubicBezTo>
                  <a:cubicBezTo>
                    <a:pt x="240306" y="6072"/>
                    <a:pt x="165429" y="35176"/>
                    <a:pt x="129975" y="40997"/>
                  </a:cubicBezTo>
                  <a:cubicBezTo>
                    <a:pt x="94521" y="46818"/>
                    <a:pt x="-13430" y="19037"/>
                    <a:pt x="1387" y="1242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0B473C51-C5E9-4F4C-9859-9ED6A7C84D28}"/>
                </a:ext>
              </a:extLst>
            </p:cNvPr>
            <p:cNvSpPr/>
            <p:nvPr/>
          </p:nvSpPr>
          <p:spPr>
            <a:xfrm>
              <a:off x="5606758" y="3064869"/>
              <a:ext cx="291130" cy="42045"/>
            </a:xfrm>
            <a:custGeom>
              <a:avLst/>
              <a:gdLst>
                <a:gd name="connsiteX0" fmla="*/ 292 w 291130"/>
                <a:gd name="connsiteY0" fmla="*/ 594 h 42045"/>
                <a:gd name="connsiteX1" fmla="*/ 244767 w 291130"/>
                <a:gd name="connsiteY1" fmla="*/ 18056 h 42045"/>
                <a:gd name="connsiteX2" fmla="*/ 290805 w 291130"/>
                <a:gd name="connsiteY2" fmla="*/ 40281 h 42045"/>
                <a:gd name="connsiteX3" fmla="*/ 238417 w 291130"/>
                <a:gd name="connsiteY3" fmla="*/ 40281 h 42045"/>
                <a:gd name="connsiteX4" fmla="*/ 195555 w 291130"/>
                <a:gd name="connsiteY4" fmla="*/ 40281 h 42045"/>
                <a:gd name="connsiteX5" fmla="*/ 292 w 291130"/>
                <a:gd name="connsiteY5" fmla="*/ 594 h 4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30" h="42045">
                  <a:moveTo>
                    <a:pt x="292" y="594"/>
                  </a:moveTo>
                  <a:cubicBezTo>
                    <a:pt x="8494" y="-3110"/>
                    <a:pt x="196348" y="11441"/>
                    <a:pt x="244767" y="18056"/>
                  </a:cubicBezTo>
                  <a:cubicBezTo>
                    <a:pt x="293186" y="24671"/>
                    <a:pt x="291863" y="36577"/>
                    <a:pt x="290805" y="40281"/>
                  </a:cubicBezTo>
                  <a:cubicBezTo>
                    <a:pt x="289747" y="43985"/>
                    <a:pt x="238417" y="40281"/>
                    <a:pt x="238417" y="40281"/>
                  </a:cubicBezTo>
                  <a:cubicBezTo>
                    <a:pt x="222542" y="40281"/>
                    <a:pt x="232597" y="44250"/>
                    <a:pt x="195555" y="40281"/>
                  </a:cubicBezTo>
                  <a:cubicBezTo>
                    <a:pt x="158513" y="36312"/>
                    <a:pt x="-7910" y="4298"/>
                    <a:pt x="292" y="594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12DD66D3-9385-41C4-85AA-34F55260823A}"/>
              </a:ext>
            </a:extLst>
          </p:cNvPr>
          <p:cNvSpPr/>
          <p:nvPr/>
        </p:nvSpPr>
        <p:spPr>
          <a:xfrm>
            <a:off x="5167654" y="2812419"/>
            <a:ext cx="650522" cy="421327"/>
          </a:xfrm>
          <a:custGeom>
            <a:avLst/>
            <a:gdLst>
              <a:gd name="connsiteX0" fmla="*/ 1246 w 650522"/>
              <a:gd name="connsiteY0" fmla="*/ 421319 h 421327"/>
              <a:gd name="connsiteX1" fmla="*/ 250484 w 650522"/>
              <a:gd name="connsiteY1" fmla="*/ 283206 h 421327"/>
              <a:gd name="connsiteX2" fmla="*/ 313984 w 650522"/>
              <a:gd name="connsiteY2" fmla="*/ 178431 h 421327"/>
              <a:gd name="connsiteX3" fmla="*/ 388596 w 650522"/>
              <a:gd name="connsiteY3" fmla="*/ 100644 h 421327"/>
              <a:gd name="connsiteX4" fmla="*/ 637834 w 650522"/>
              <a:gd name="connsiteY4" fmla="*/ 631 h 421327"/>
              <a:gd name="connsiteX5" fmla="*/ 609259 w 650522"/>
              <a:gd name="connsiteY5" fmla="*/ 60956 h 421327"/>
              <a:gd name="connsiteX6" fmla="*/ 567984 w 650522"/>
              <a:gd name="connsiteY6" fmla="*/ 119694 h 421327"/>
              <a:gd name="connsiteX7" fmla="*/ 536234 w 650522"/>
              <a:gd name="connsiteY7" fmla="*/ 194306 h 421327"/>
              <a:gd name="connsiteX8" fmla="*/ 418759 w 650522"/>
              <a:gd name="connsiteY8" fmla="*/ 229231 h 421327"/>
              <a:gd name="connsiteX9" fmla="*/ 367959 w 650522"/>
              <a:gd name="connsiteY9" fmla="*/ 276856 h 421327"/>
              <a:gd name="connsiteX10" fmla="*/ 1246 w 650522"/>
              <a:gd name="connsiteY10" fmla="*/ 421319 h 42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522" h="421327">
                <a:moveTo>
                  <a:pt x="1246" y="421319"/>
                </a:moveTo>
                <a:cubicBezTo>
                  <a:pt x="-18333" y="422377"/>
                  <a:pt x="198361" y="323687"/>
                  <a:pt x="250484" y="283206"/>
                </a:cubicBezTo>
                <a:cubicBezTo>
                  <a:pt x="302607" y="242725"/>
                  <a:pt x="290965" y="208858"/>
                  <a:pt x="313984" y="178431"/>
                </a:cubicBezTo>
                <a:cubicBezTo>
                  <a:pt x="337003" y="148004"/>
                  <a:pt x="334621" y="130277"/>
                  <a:pt x="388596" y="100644"/>
                </a:cubicBezTo>
                <a:cubicBezTo>
                  <a:pt x="442571" y="71011"/>
                  <a:pt x="601057" y="7246"/>
                  <a:pt x="637834" y="631"/>
                </a:cubicBezTo>
                <a:cubicBezTo>
                  <a:pt x="674611" y="-5984"/>
                  <a:pt x="620901" y="41112"/>
                  <a:pt x="609259" y="60956"/>
                </a:cubicBezTo>
                <a:cubicBezTo>
                  <a:pt x="597617" y="80800"/>
                  <a:pt x="580155" y="97469"/>
                  <a:pt x="567984" y="119694"/>
                </a:cubicBezTo>
                <a:cubicBezTo>
                  <a:pt x="555813" y="141919"/>
                  <a:pt x="561105" y="176050"/>
                  <a:pt x="536234" y="194306"/>
                </a:cubicBezTo>
                <a:cubicBezTo>
                  <a:pt x="511363" y="212562"/>
                  <a:pt x="446805" y="215473"/>
                  <a:pt x="418759" y="229231"/>
                </a:cubicBezTo>
                <a:cubicBezTo>
                  <a:pt x="390713" y="242989"/>
                  <a:pt x="434634" y="245106"/>
                  <a:pt x="367959" y="276856"/>
                </a:cubicBezTo>
                <a:cubicBezTo>
                  <a:pt x="301284" y="308606"/>
                  <a:pt x="20825" y="420261"/>
                  <a:pt x="1246" y="42131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05D5A920-7E69-41F7-8FE0-78E4BE497D15}"/>
              </a:ext>
            </a:extLst>
          </p:cNvPr>
          <p:cNvSpPr/>
          <p:nvPr/>
        </p:nvSpPr>
        <p:spPr>
          <a:xfrm>
            <a:off x="5472581" y="3045725"/>
            <a:ext cx="443390" cy="158149"/>
          </a:xfrm>
          <a:custGeom>
            <a:avLst/>
            <a:gdLst>
              <a:gd name="connsiteX0" fmla="*/ 1119 w 443390"/>
              <a:gd name="connsiteY0" fmla="*/ 5450 h 158149"/>
              <a:gd name="connsiteX1" fmla="*/ 78907 w 443390"/>
              <a:gd name="connsiteY1" fmla="*/ 21325 h 158149"/>
              <a:gd name="connsiteX2" fmla="*/ 397994 w 443390"/>
              <a:gd name="connsiteY2" fmla="*/ 53075 h 158149"/>
              <a:gd name="connsiteX3" fmla="*/ 431332 w 443390"/>
              <a:gd name="connsiteY3" fmla="*/ 145150 h 158149"/>
              <a:gd name="connsiteX4" fmla="*/ 302744 w 443390"/>
              <a:gd name="connsiteY4" fmla="*/ 154675 h 158149"/>
              <a:gd name="connsiteX5" fmla="*/ 115419 w 443390"/>
              <a:gd name="connsiteY5" fmla="*/ 118163 h 158149"/>
              <a:gd name="connsiteX6" fmla="*/ 1119 w 443390"/>
              <a:gd name="connsiteY6" fmla="*/ 5450 h 1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90" h="158149">
                <a:moveTo>
                  <a:pt x="1119" y="5450"/>
                </a:moveTo>
                <a:cubicBezTo>
                  <a:pt x="-4966" y="-10690"/>
                  <a:pt x="12761" y="13388"/>
                  <a:pt x="78907" y="21325"/>
                </a:cubicBezTo>
                <a:cubicBezTo>
                  <a:pt x="145053" y="29262"/>
                  <a:pt x="339257" y="32438"/>
                  <a:pt x="397994" y="53075"/>
                </a:cubicBezTo>
                <a:cubicBezTo>
                  <a:pt x="456731" y="73712"/>
                  <a:pt x="447207" y="128217"/>
                  <a:pt x="431332" y="145150"/>
                </a:cubicBezTo>
                <a:cubicBezTo>
                  <a:pt x="415457" y="162083"/>
                  <a:pt x="355396" y="159173"/>
                  <a:pt x="302744" y="154675"/>
                </a:cubicBezTo>
                <a:cubicBezTo>
                  <a:pt x="250092" y="150177"/>
                  <a:pt x="163309" y="138801"/>
                  <a:pt x="115419" y="118163"/>
                </a:cubicBezTo>
                <a:cubicBezTo>
                  <a:pt x="67529" y="97525"/>
                  <a:pt x="7204" y="21590"/>
                  <a:pt x="1119" y="545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003BFEBE-9AB1-4A6A-8699-B91B2B1A269E}"/>
              </a:ext>
            </a:extLst>
          </p:cNvPr>
          <p:cNvSpPr/>
          <p:nvPr/>
        </p:nvSpPr>
        <p:spPr>
          <a:xfrm>
            <a:off x="5299552" y="3160853"/>
            <a:ext cx="615040" cy="265153"/>
          </a:xfrm>
          <a:custGeom>
            <a:avLst/>
            <a:gdLst>
              <a:gd name="connsiteX0" fmla="*/ 337661 w 615040"/>
              <a:gd name="connsiteY0" fmla="*/ 7797 h 265153"/>
              <a:gd name="connsiteX1" fmla="*/ 140811 w 615040"/>
              <a:gd name="connsiteY1" fmla="*/ 23672 h 265153"/>
              <a:gd name="connsiteX2" fmla="*/ 323373 w 615040"/>
              <a:gd name="connsiteY2" fmla="*/ 107810 h 265153"/>
              <a:gd name="connsiteX3" fmla="*/ 593248 w 615040"/>
              <a:gd name="connsiteY3" fmla="*/ 212585 h 265153"/>
              <a:gd name="connsiteX4" fmla="*/ 582136 w 615040"/>
              <a:gd name="connsiteY4" fmla="*/ 261797 h 265153"/>
              <a:gd name="connsiteX5" fmla="*/ 448786 w 615040"/>
              <a:gd name="connsiteY5" fmla="*/ 249097 h 265153"/>
              <a:gd name="connsiteX6" fmla="*/ 86836 w 615040"/>
              <a:gd name="connsiteY6" fmla="*/ 155435 h 265153"/>
              <a:gd name="connsiteX7" fmla="*/ 2698 w 615040"/>
              <a:gd name="connsiteY7" fmla="*/ 106222 h 265153"/>
              <a:gd name="connsiteX8" fmla="*/ 151923 w 615040"/>
              <a:gd name="connsiteY8" fmla="*/ 7797 h 265153"/>
              <a:gd name="connsiteX9" fmla="*/ 337661 w 615040"/>
              <a:gd name="connsiteY9" fmla="*/ 7797 h 26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040" h="265153">
                <a:moveTo>
                  <a:pt x="337661" y="7797"/>
                </a:moveTo>
                <a:cubicBezTo>
                  <a:pt x="335809" y="10443"/>
                  <a:pt x="143192" y="7003"/>
                  <a:pt x="140811" y="23672"/>
                </a:cubicBezTo>
                <a:cubicBezTo>
                  <a:pt x="138430" y="40341"/>
                  <a:pt x="247967" y="76325"/>
                  <a:pt x="323373" y="107810"/>
                </a:cubicBezTo>
                <a:cubicBezTo>
                  <a:pt x="398779" y="139295"/>
                  <a:pt x="550121" y="186921"/>
                  <a:pt x="593248" y="212585"/>
                </a:cubicBezTo>
                <a:cubicBezTo>
                  <a:pt x="636375" y="238249"/>
                  <a:pt x="606213" y="255712"/>
                  <a:pt x="582136" y="261797"/>
                </a:cubicBezTo>
                <a:cubicBezTo>
                  <a:pt x="558059" y="267882"/>
                  <a:pt x="531336" y="266824"/>
                  <a:pt x="448786" y="249097"/>
                </a:cubicBezTo>
                <a:cubicBezTo>
                  <a:pt x="366236" y="231370"/>
                  <a:pt x="161184" y="179248"/>
                  <a:pt x="86836" y="155435"/>
                </a:cubicBezTo>
                <a:cubicBezTo>
                  <a:pt x="12488" y="131623"/>
                  <a:pt x="-8150" y="130828"/>
                  <a:pt x="2698" y="106222"/>
                </a:cubicBezTo>
                <a:cubicBezTo>
                  <a:pt x="13546" y="81616"/>
                  <a:pt x="103240" y="23936"/>
                  <a:pt x="151923" y="7797"/>
                </a:cubicBezTo>
                <a:cubicBezTo>
                  <a:pt x="200606" y="-8342"/>
                  <a:pt x="339513" y="5151"/>
                  <a:pt x="337661" y="779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F57BBB78-238A-4CC2-B8BB-A1CE46529037}"/>
              </a:ext>
            </a:extLst>
          </p:cNvPr>
          <p:cNvSpPr/>
          <p:nvPr/>
        </p:nvSpPr>
        <p:spPr>
          <a:xfrm>
            <a:off x="5260904" y="3288922"/>
            <a:ext cx="498631" cy="335978"/>
          </a:xfrm>
          <a:custGeom>
            <a:avLst/>
            <a:gdLst>
              <a:gd name="connsiteX0" fmla="*/ 498546 w 498631"/>
              <a:gd name="connsiteY0" fmla="*/ 295653 h 335978"/>
              <a:gd name="connsiteX1" fmla="*/ 357259 w 498631"/>
              <a:gd name="connsiteY1" fmla="*/ 198816 h 335978"/>
              <a:gd name="connsiteX2" fmla="*/ 166759 w 498631"/>
              <a:gd name="connsiteY2" fmla="*/ 38478 h 335978"/>
              <a:gd name="connsiteX3" fmla="*/ 101671 w 498631"/>
              <a:gd name="connsiteY3" fmla="*/ 1966 h 335978"/>
              <a:gd name="connsiteX4" fmla="*/ 71 w 498631"/>
              <a:gd name="connsiteY4" fmla="*/ 13078 h 335978"/>
              <a:gd name="connsiteX5" fmla="*/ 84209 w 498631"/>
              <a:gd name="connsiteY5" fmla="*/ 81341 h 335978"/>
              <a:gd name="connsiteX6" fmla="*/ 373134 w 498631"/>
              <a:gd name="connsiteY6" fmla="*/ 319466 h 335978"/>
              <a:gd name="connsiteX7" fmla="*/ 498546 w 498631"/>
              <a:gd name="connsiteY7" fmla="*/ 295653 h 3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631" h="335978">
                <a:moveTo>
                  <a:pt x="498546" y="295653"/>
                </a:moveTo>
                <a:cubicBezTo>
                  <a:pt x="495900" y="275545"/>
                  <a:pt x="412557" y="241678"/>
                  <a:pt x="357259" y="198816"/>
                </a:cubicBezTo>
                <a:cubicBezTo>
                  <a:pt x="301961" y="155953"/>
                  <a:pt x="209357" y="71286"/>
                  <a:pt x="166759" y="38478"/>
                </a:cubicBezTo>
                <a:cubicBezTo>
                  <a:pt x="124161" y="5670"/>
                  <a:pt x="129452" y="6199"/>
                  <a:pt x="101671" y="1966"/>
                </a:cubicBezTo>
                <a:cubicBezTo>
                  <a:pt x="73890" y="-2267"/>
                  <a:pt x="2981" y="-151"/>
                  <a:pt x="71" y="13078"/>
                </a:cubicBezTo>
                <a:cubicBezTo>
                  <a:pt x="-2839" y="26307"/>
                  <a:pt x="84209" y="81341"/>
                  <a:pt x="84209" y="81341"/>
                </a:cubicBezTo>
                <a:cubicBezTo>
                  <a:pt x="146386" y="132406"/>
                  <a:pt x="304342" y="278985"/>
                  <a:pt x="373134" y="319466"/>
                </a:cubicBezTo>
                <a:cubicBezTo>
                  <a:pt x="441926" y="359947"/>
                  <a:pt x="501192" y="315761"/>
                  <a:pt x="498546" y="295653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9AAE47D6-5937-4ED3-8A56-B847A23881F2}"/>
              </a:ext>
            </a:extLst>
          </p:cNvPr>
          <p:cNvSpPr/>
          <p:nvPr/>
        </p:nvSpPr>
        <p:spPr>
          <a:xfrm>
            <a:off x="5075845" y="3077825"/>
            <a:ext cx="509586" cy="586546"/>
          </a:xfrm>
          <a:custGeom>
            <a:avLst/>
            <a:gdLst>
              <a:gd name="connsiteX0" fmla="*/ 421668 w 509586"/>
              <a:gd name="connsiteY0" fmla="*/ 338 h 586546"/>
              <a:gd name="connsiteX1" fmla="*/ 507393 w 509586"/>
              <a:gd name="connsiteY1" fmla="*/ 84475 h 586546"/>
              <a:gd name="connsiteX2" fmla="*/ 343880 w 509586"/>
              <a:gd name="connsiteY2" fmla="*/ 114638 h 586546"/>
              <a:gd name="connsiteX3" fmla="*/ 370868 w 509586"/>
              <a:gd name="connsiteY3" fmla="*/ 174963 h 586546"/>
              <a:gd name="connsiteX4" fmla="*/ 347055 w 509586"/>
              <a:gd name="connsiteY4" fmla="*/ 233700 h 586546"/>
              <a:gd name="connsiteX5" fmla="*/ 340705 w 509586"/>
              <a:gd name="connsiteY5" fmla="*/ 373400 h 586546"/>
              <a:gd name="connsiteX6" fmla="*/ 188305 w 509586"/>
              <a:gd name="connsiteY6" fmla="*/ 560725 h 586546"/>
              <a:gd name="connsiteX7" fmla="*/ 110518 w 509586"/>
              <a:gd name="connsiteY7" fmla="*/ 568663 h 586546"/>
              <a:gd name="connsiteX8" fmla="*/ 980 w 509586"/>
              <a:gd name="connsiteY8" fmla="*/ 408325 h 586546"/>
              <a:gd name="connsiteX9" fmla="*/ 64480 w 509586"/>
              <a:gd name="connsiteY9" fmla="*/ 217825 h 586546"/>
              <a:gd name="connsiteX10" fmla="*/ 194655 w 509586"/>
              <a:gd name="connsiteY10" fmla="*/ 119400 h 586546"/>
              <a:gd name="connsiteX11" fmla="*/ 421668 w 509586"/>
              <a:gd name="connsiteY11" fmla="*/ 338 h 5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586" h="586546">
                <a:moveTo>
                  <a:pt x="421668" y="338"/>
                </a:moveTo>
                <a:cubicBezTo>
                  <a:pt x="473791" y="-5483"/>
                  <a:pt x="520358" y="65425"/>
                  <a:pt x="507393" y="84475"/>
                </a:cubicBezTo>
                <a:cubicBezTo>
                  <a:pt x="494428" y="103525"/>
                  <a:pt x="366634" y="99557"/>
                  <a:pt x="343880" y="114638"/>
                </a:cubicBezTo>
                <a:cubicBezTo>
                  <a:pt x="321126" y="129719"/>
                  <a:pt x="370339" y="155119"/>
                  <a:pt x="370868" y="174963"/>
                </a:cubicBezTo>
                <a:cubicBezTo>
                  <a:pt x="371397" y="194807"/>
                  <a:pt x="352082" y="200627"/>
                  <a:pt x="347055" y="233700"/>
                </a:cubicBezTo>
                <a:cubicBezTo>
                  <a:pt x="342028" y="266773"/>
                  <a:pt x="367163" y="318896"/>
                  <a:pt x="340705" y="373400"/>
                </a:cubicBezTo>
                <a:cubicBezTo>
                  <a:pt x="314247" y="427904"/>
                  <a:pt x="226670" y="528181"/>
                  <a:pt x="188305" y="560725"/>
                </a:cubicBezTo>
                <a:cubicBezTo>
                  <a:pt x="149940" y="593269"/>
                  <a:pt x="141739" y="594063"/>
                  <a:pt x="110518" y="568663"/>
                </a:cubicBezTo>
                <a:cubicBezTo>
                  <a:pt x="79297" y="543263"/>
                  <a:pt x="8653" y="466798"/>
                  <a:pt x="980" y="408325"/>
                </a:cubicBezTo>
                <a:cubicBezTo>
                  <a:pt x="-6693" y="349852"/>
                  <a:pt x="32201" y="265979"/>
                  <a:pt x="64480" y="217825"/>
                </a:cubicBezTo>
                <a:cubicBezTo>
                  <a:pt x="96759" y="169671"/>
                  <a:pt x="132213" y="155119"/>
                  <a:pt x="194655" y="119400"/>
                </a:cubicBezTo>
                <a:cubicBezTo>
                  <a:pt x="257097" y="83681"/>
                  <a:pt x="369545" y="6159"/>
                  <a:pt x="421668" y="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BFE0BA3B-C135-4A0F-829E-055EBE10941E}"/>
              </a:ext>
            </a:extLst>
          </p:cNvPr>
          <p:cNvSpPr/>
          <p:nvPr/>
        </p:nvSpPr>
        <p:spPr>
          <a:xfrm>
            <a:off x="6122988" y="2796513"/>
            <a:ext cx="759788" cy="519275"/>
          </a:xfrm>
          <a:custGeom>
            <a:avLst/>
            <a:gdLst>
              <a:gd name="connsiteX0" fmla="*/ 0 w 759788"/>
              <a:gd name="connsiteY0" fmla="*/ 8600 h 519275"/>
              <a:gd name="connsiteX1" fmla="*/ 247650 w 759788"/>
              <a:gd name="connsiteY1" fmla="*/ 64162 h 519275"/>
              <a:gd name="connsiteX2" fmla="*/ 738187 w 759788"/>
              <a:gd name="connsiteY2" fmla="*/ 484850 h 519275"/>
              <a:gd name="connsiteX3" fmla="*/ 612775 w 759788"/>
              <a:gd name="connsiteY3" fmla="*/ 451512 h 519275"/>
              <a:gd name="connsiteX4" fmla="*/ 76200 w 759788"/>
              <a:gd name="connsiteY4" fmla="*/ 107025 h 519275"/>
              <a:gd name="connsiteX5" fmla="*/ 0 w 759788"/>
              <a:gd name="connsiteY5" fmla="*/ 8600 h 5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88" h="519275">
                <a:moveTo>
                  <a:pt x="0" y="8600"/>
                </a:moveTo>
                <a:cubicBezTo>
                  <a:pt x="62309" y="-3307"/>
                  <a:pt x="124619" y="-15213"/>
                  <a:pt x="247650" y="64162"/>
                </a:cubicBezTo>
                <a:cubicBezTo>
                  <a:pt x="370681" y="143537"/>
                  <a:pt x="677333" y="420292"/>
                  <a:pt x="738187" y="484850"/>
                </a:cubicBezTo>
                <a:cubicBezTo>
                  <a:pt x="799041" y="549408"/>
                  <a:pt x="723106" y="514483"/>
                  <a:pt x="612775" y="451512"/>
                </a:cubicBezTo>
                <a:cubicBezTo>
                  <a:pt x="502444" y="388541"/>
                  <a:pt x="76200" y="107025"/>
                  <a:pt x="76200" y="107025"/>
                </a:cubicBezTo>
                <a:lnTo>
                  <a:pt x="0" y="860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D8ACD5B7-303D-4163-970D-94315F56C7CB}"/>
              </a:ext>
            </a:extLst>
          </p:cNvPr>
          <p:cNvSpPr/>
          <p:nvPr/>
        </p:nvSpPr>
        <p:spPr>
          <a:xfrm>
            <a:off x="6031478" y="3128598"/>
            <a:ext cx="843608" cy="184977"/>
          </a:xfrm>
          <a:custGeom>
            <a:avLst/>
            <a:gdLst>
              <a:gd name="connsiteX0" fmla="*/ 1022 w 843608"/>
              <a:gd name="connsiteY0" fmla="*/ 11477 h 184977"/>
              <a:gd name="connsiteX1" fmla="*/ 116910 w 843608"/>
              <a:gd name="connsiteY1" fmla="*/ 11477 h 184977"/>
              <a:gd name="connsiteX2" fmla="*/ 509022 w 843608"/>
              <a:gd name="connsiteY2" fmla="*/ 6715 h 184977"/>
              <a:gd name="connsiteX3" fmla="*/ 767785 w 843608"/>
              <a:gd name="connsiteY3" fmla="*/ 114665 h 184977"/>
              <a:gd name="connsiteX4" fmla="*/ 828110 w 843608"/>
              <a:gd name="connsiteY4" fmla="*/ 182927 h 184977"/>
              <a:gd name="connsiteX5" fmla="*/ 520135 w 843608"/>
              <a:gd name="connsiteY5" fmla="*/ 159115 h 184977"/>
              <a:gd name="connsiteX6" fmla="*/ 199460 w 843608"/>
              <a:gd name="connsiteY6" fmla="*/ 78152 h 184977"/>
              <a:gd name="connsiteX7" fmla="*/ 1022 w 843608"/>
              <a:gd name="connsiteY7" fmla="*/ 11477 h 18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608" h="184977">
                <a:moveTo>
                  <a:pt x="1022" y="11477"/>
                </a:moveTo>
                <a:cubicBezTo>
                  <a:pt x="-12736" y="364"/>
                  <a:pt x="116910" y="11477"/>
                  <a:pt x="116910" y="11477"/>
                </a:cubicBezTo>
                <a:cubicBezTo>
                  <a:pt x="201577" y="10683"/>
                  <a:pt x="400543" y="-10483"/>
                  <a:pt x="509022" y="6715"/>
                </a:cubicBezTo>
                <a:cubicBezTo>
                  <a:pt x="617501" y="23913"/>
                  <a:pt x="714604" y="85296"/>
                  <a:pt x="767785" y="114665"/>
                </a:cubicBezTo>
                <a:cubicBezTo>
                  <a:pt x="820966" y="144034"/>
                  <a:pt x="869385" y="175519"/>
                  <a:pt x="828110" y="182927"/>
                </a:cubicBezTo>
                <a:cubicBezTo>
                  <a:pt x="786835" y="190335"/>
                  <a:pt x="624910" y="176577"/>
                  <a:pt x="520135" y="159115"/>
                </a:cubicBezTo>
                <a:cubicBezTo>
                  <a:pt x="415360" y="141653"/>
                  <a:pt x="282804" y="100642"/>
                  <a:pt x="199460" y="78152"/>
                </a:cubicBezTo>
                <a:cubicBezTo>
                  <a:pt x="116116" y="55662"/>
                  <a:pt x="14780" y="22590"/>
                  <a:pt x="1022" y="11477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CABA8352-6DF0-4D51-A0B2-E9E1B784D569}"/>
              </a:ext>
            </a:extLst>
          </p:cNvPr>
          <p:cNvSpPr/>
          <p:nvPr/>
        </p:nvSpPr>
        <p:spPr>
          <a:xfrm>
            <a:off x="6039359" y="3134798"/>
            <a:ext cx="396620" cy="63210"/>
          </a:xfrm>
          <a:custGeom>
            <a:avLst/>
            <a:gdLst>
              <a:gd name="connsiteX0" fmla="*/ 1079 w 396620"/>
              <a:gd name="connsiteY0" fmla="*/ 16390 h 63210"/>
              <a:gd name="connsiteX1" fmla="*/ 97916 w 396620"/>
              <a:gd name="connsiteY1" fmla="*/ 60840 h 63210"/>
              <a:gd name="connsiteX2" fmla="*/ 396366 w 396620"/>
              <a:gd name="connsiteY2" fmla="*/ 51315 h 63210"/>
              <a:gd name="connsiteX3" fmla="*/ 147129 w 396620"/>
              <a:gd name="connsiteY3" fmla="*/ 2102 h 63210"/>
              <a:gd name="connsiteX4" fmla="*/ 1079 w 396620"/>
              <a:gd name="connsiteY4" fmla="*/ 16390 h 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20" h="63210">
                <a:moveTo>
                  <a:pt x="1079" y="16390"/>
                </a:moveTo>
                <a:cubicBezTo>
                  <a:pt x="-7123" y="26180"/>
                  <a:pt x="32035" y="55019"/>
                  <a:pt x="97916" y="60840"/>
                </a:cubicBezTo>
                <a:cubicBezTo>
                  <a:pt x="163797" y="66661"/>
                  <a:pt x="388164" y="61105"/>
                  <a:pt x="396366" y="51315"/>
                </a:cubicBezTo>
                <a:cubicBezTo>
                  <a:pt x="404568" y="41525"/>
                  <a:pt x="212481" y="8981"/>
                  <a:pt x="147129" y="2102"/>
                </a:cubicBezTo>
                <a:cubicBezTo>
                  <a:pt x="81777" y="-4777"/>
                  <a:pt x="9281" y="6600"/>
                  <a:pt x="1079" y="1639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B413EBAF-F35C-4E6F-91AF-333B5D5BE811}"/>
              </a:ext>
            </a:extLst>
          </p:cNvPr>
          <p:cNvSpPr/>
          <p:nvPr/>
        </p:nvSpPr>
        <p:spPr>
          <a:xfrm>
            <a:off x="6097775" y="3276574"/>
            <a:ext cx="741492" cy="142812"/>
          </a:xfrm>
          <a:custGeom>
            <a:avLst/>
            <a:gdLst>
              <a:gd name="connsiteX0" fmla="*/ 66488 w 741492"/>
              <a:gd name="connsiteY0" fmla="*/ 139726 h 142812"/>
              <a:gd name="connsiteX1" fmla="*/ 166500 w 741492"/>
              <a:gd name="connsiteY1" fmla="*/ 115914 h 142812"/>
              <a:gd name="connsiteX2" fmla="*/ 598300 w 741492"/>
              <a:gd name="connsiteY2" fmla="*/ 52414 h 142812"/>
              <a:gd name="connsiteX3" fmla="*/ 717363 w 741492"/>
              <a:gd name="connsiteY3" fmla="*/ 87339 h 142812"/>
              <a:gd name="connsiteX4" fmla="*/ 728475 w 741492"/>
              <a:gd name="connsiteY4" fmla="*/ 57176 h 142812"/>
              <a:gd name="connsiteX5" fmla="*/ 569725 w 741492"/>
              <a:gd name="connsiteY5" fmla="*/ 26 h 142812"/>
              <a:gd name="connsiteX6" fmla="*/ 37913 w 741492"/>
              <a:gd name="connsiteY6" fmla="*/ 50826 h 142812"/>
              <a:gd name="connsiteX7" fmla="*/ 66488 w 741492"/>
              <a:gd name="connsiteY7" fmla="*/ 139726 h 1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492" h="142812">
                <a:moveTo>
                  <a:pt x="66488" y="139726"/>
                </a:moveTo>
                <a:cubicBezTo>
                  <a:pt x="87919" y="150574"/>
                  <a:pt x="77865" y="130466"/>
                  <a:pt x="166500" y="115914"/>
                </a:cubicBezTo>
                <a:cubicBezTo>
                  <a:pt x="255135" y="101362"/>
                  <a:pt x="506490" y="57176"/>
                  <a:pt x="598300" y="52414"/>
                </a:cubicBezTo>
                <a:cubicBezTo>
                  <a:pt x="690110" y="47652"/>
                  <a:pt x="695667" y="86545"/>
                  <a:pt x="717363" y="87339"/>
                </a:cubicBezTo>
                <a:cubicBezTo>
                  <a:pt x="739059" y="88133"/>
                  <a:pt x="753081" y="71728"/>
                  <a:pt x="728475" y="57176"/>
                </a:cubicBezTo>
                <a:cubicBezTo>
                  <a:pt x="703869" y="42624"/>
                  <a:pt x="684819" y="1084"/>
                  <a:pt x="569725" y="26"/>
                </a:cubicBezTo>
                <a:cubicBezTo>
                  <a:pt x="454631" y="-1032"/>
                  <a:pt x="128665" y="29659"/>
                  <a:pt x="37913" y="50826"/>
                </a:cubicBezTo>
                <a:cubicBezTo>
                  <a:pt x="-52839" y="71993"/>
                  <a:pt x="45057" y="128878"/>
                  <a:pt x="66488" y="13972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85BAF130-3428-43E4-AE6F-6BF3332EB64A}"/>
              </a:ext>
            </a:extLst>
          </p:cNvPr>
          <p:cNvSpPr/>
          <p:nvPr/>
        </p:nvSpPr>
        <p:spPr>
          <a:xfrm>
            <a:off x="6265061" y="3397647"/>
            <a:ext cx="599289" cy="253083"/>
          </a:xfrm>
          <a:custGeom>
            <a:avLst/>
            <a:gdLst>
              <a:gd name="connsiteX0" fmla="*/ 599289 w 599289"/>
              <a:gd name="connsiteY0" fmla="*/ 10716 h 253083"/>
              <a:gd name="connsiteX1" fmla="*/ 307189 w 599289"/>
              <a:gd name="connsiteY1" fmla="*/ 112316 h 253083"/>
              <a:gd name="connsiteX2" fmla="*/ 204002 w 599289"/>
              <a:gd name="connsiteY2" fmla="*/ 213916 h 253083"/>
              <a:gd name="connsiteX3" fmla="*/ 5564 w 599289"/>
              <a:gd name="connsiteY3" fmla="*/ 252016 h 253083"/>
              <a:gd name="connsiteX4" fmla="*/ 65889 w 599289"/>
              <a:gd name="connsiteY4" fmla="*/ 177403 h 253083"/>
              <a:gd name="connsiteX5" fmla="*/ 181777 w 599289"/>
              <a:gd name="connsiteY5" fmla="*/ 61516 h 253083"/>
              <a:gd name="connsiteX6" fmla="*/ 307189 w 599289"/>
              <a:gd name="connsiteY6" fmla="*/ 10716 h 253083"/>
              <a:gd name="connsiteX7" fmla="*/ 599289 w 599289"/>
              <a:gd name="connsiteY7" fmla="*/ 10716 h 25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89" h="253083">
                <a:moveTo>
                  <a:pt x="599289" y="10716"/>
                </a:moveTo>
                <a:cubicBezTo>
                  <a:pt x="599289" y="27649"/>
                  <a:pt x="373070" y="78449"/>
                  <a:pt x="307189" y="112316"/>
                </a:cubicBezTo>
                <a:cubicBezTo>
                  <a:pt x="241308" y="146183"/>
                  <a:pt x="254273" y="190633"/>
                  <a:pt x="204002" y="213916"/>
                </a:cubicBezTo>
                <a:cubicBezTo>
                  <a:pt x="153731" y="237199"/>
                  <a:pt x="28583" y="258101"/>
                  <a:pt x="5564" y="252016"/>
                </a:cubicBezTo>
                <a:cubicBezTo>
                  <a:pt x="-17455" y="245931"/>
                  <a:pt x="36520" y="209153"/>
                  <a:pt x="65889" y="177403"/>
                </a:cubicBezTo>
                <a:cubicBezTo>
                  <a:pt x="95258" y="145653"/>
                  <a:pt x="141560" y="89297"/>
                  <a:pt x="181777" y="61516"/>
                </a:cubicBezTo>
                <a:cubicBezTo>
                  <a:pt x="221994" y="33735"/>
                  <a:pt x="242631" y="22093"/>
                  <a:pt x="307189" y="10716"/>
                </a:cubicBezTo>
                <a:cubicBezTo>
                  <a:pt x="371747" y="-661"/>
                  <a:pt x="599289" y="-6217"/>
                  <a:pt x="599289" y="107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2DAF7C16-ACAE-4E83-A196-ECE016DFAEE6}"/>
              </a:ext>
            </a:extLst>
          </p:cNvPr>
          <p:cNvSpPr/>
          <p:nvPr/>
        </p:nvSpPr>
        <p:spPr>
          <a:xfrm>
            <a:off x="6538110" y="3196699"/>
            <a:ext cx="576519" cy="530278"/>
          </a:xfrm>
          <a:custGeom>
            <a:avLst/>
            <a:gdLst>
              <a:gd name="connsiteX0" fmla="*/ 254803 w 576519"/>
              <a:gd name="connsiteY0" fmla="*/ 19576 h 530278"/>
              <a:gd name="connsiteX1" fmla="*/ 550078 w 576519"/>
              <a:gd name="connsiteY1" fmla="*/ 241826 h 530278"/>
              <a:gd name="connsiteX2" fmla="*/ 550078 w 576519"/>
              <a:gd name="connsiteY2" fmla="*/ 311676 h 530278"/>
              <a:gd name="connsiteX3" fmla="*/ 442128 w 576519"/>
              <a:gd name="connsiteY3" fmla="*/ 510114 h 530278"/>
              <a:gd name="connsiteX4" fmla="*/ 348465 w 576519"/>
              <a:gd name="connsiteY4" fmla="*/ 518051 h 530278"/>
              <a:gd name="connsiteX5" fmla="*/ 272265 w 576519"/>
              <a:gd name="connsiteY5" fmla="*/ 460901 h 530278"/>
              <a:gd name="connsiteX6" fmla="*/ 5565 w 576519"/>
              <a:gd name="connsiteY6" fmla="*/ 306914 h 530278"/>
              <a:gd name="connsiteX7" fmla="*/ 96053 w 576519"/>
              <a:gd name="connsiteY7" fmla="*/ 97364 h 530278"/>
              <a:gd name="connsiteX8" fmla="*/ 153203 w 576519"/>
              <a:gd name="connsiteY8" fmla="*/ 17989 h 530278"/>
              <a:gd name="connsiteX9" fmla="*/ 254803 w 576519"/>
              <a:gd name="connsiteY9" fmla="*/ 19576 h 5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19" h="530278">
                <a:moveTo>
                  <a:pt x="254803" y="19576"/>
                </a:moveTo>
                <a:cubicBezTo>
                  <a:pt x="320949" y="56882"/>
                  <a:pt x="500866" y="193143"/>
                  <a:pt x="550078" y="241826"/>
                </a:cubicBezTo>
                <a:cubicBezTo>
                  <a:pt x="599290" y="290509"/>
                  <a:pt x="568070" y="266961"/>
                  <a:pt x="550078" y="311676"/>
                </a:cubicBezTo>
                <a:cubicBezTo>
                  <a:pt x="532086" y="356391"/>
                  <a:pt x="475730" y="475718"/>
                  <a:pt x="442128" y="510114"/>
                </a:cubicBezTo>
                <a:cubicBezTo>
                  <a:pt x="408526" y="544510"/>
                  <a:pt x="376775" y="526253"/>
                  <a:pt x="348465" y="518051"/>
                </a:cubicBezTo>
                <a:cubicBezTo>
                  <a:pt x="320155" y="509849"/>
                  <a:pt x="329415" y="496091"/>
                  <a:pt x="272265" y="460901"/>
                </a:cubicBezTo>
                <a:cubicBezTo>
                  <a:pt x="215115" y="425712"/>
                  <a:pt x="34934" y="367504"/>
                  <a:pt x="5565" y="306914"/>
                </a:cubicBezTo>
                <a:cubicBezTo>
                  <a:pt x="-23804" y="246325"/>
                  <a:pt x="71447" y="145518"/>
                  <a:pt x="96053" y="97364"/>
                </a:cubicBezTo>
                <a:cubicBezTo>
                  <a:pt x="120659" y="49210"/>
                  <a:pt x="124099" y="28043"/>
                  <a:pt x="153203" y="17989"/>
                </a:cubicBezTo>
                <a:cubicBezTo>
                  <a:pt x="182307" y="7935"/>
                  <a:pt x="188657" y="-17730"/>
                  <a:pt x="254803" y="1957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DB963FD2-184D-4E92-AABC-4E24CB4F3610}"/>
              </a:ext>
            </a:extLst>
          </p:cNvPr>
          <p:cNvSpPr/>
          <p:nvPr/>
        </p:nvSpPr>
        <p:spPr>
          <a:xfrm>
            <a:off x="5790946" y="2823429"/>
            <a:ext cx="124257" cy="81336"/>
          </a:xfrm>
          <a:custGeom>
            <a:avLst/>
            <a:gdLst>
              <a:gd name="connsiteX0" fmla="*/ 11367 w 124257"/>
              <a:gd name="connsiteY0" fmla="*/ 734 h 81336"/>
              <a:gd name="connsiteX1" fmla="*/ 122492 w 124257"/>
              <a:gd name="connsiteY1" fmla="*/ 40421 h 81336"/>
              <a:gd name="connsiteX2" fmla="*/ 74867 w 124257"/>
              <a:gd name="connsiteY2" fmla="*/ 75346 h 81336"/>
              <a:gd name="connsiteX3" fmla="*/ 11367 w 124257"/>
              <a:gd name="connsiteY3" fmla="*/ 76934 h 81336"/>
              <a:gd name="connsiteX4" fmla="*/ 11367 w 124257"/>
              <a:gd name="connsiteY4" fmla="*/ 734 h 8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57" h="81336">
                <a:moveTo>
                  <a:pt x="11367" y="734"/>
                </a:moveTo>
                <a:cubicBezTo>
                  <a:pt x="29888" y="-5351"/>
                  <a:pt x="111909" y="27986"/>
                  <a:pt x="122492" y="40421"/>
                </a:cubicBezTo>
                <a:cubicBezTo>
                  <a:pt x="133075" y="52856"/>
                  <a:pt x="93388" y="69261"/>
                  <a:pt x="74867" y="75346"/>
                </a:cubicBezTo>
                <a:cubicBezTo>
                  <a:pt x="56346" y="81431"/>
                  <a:pt x="22744" y="84342"/>
                  <a:pt x="11367" y="76934"/>
                </a:cubicBezTo>
                <a:cubicBezTo>
                  <a:pt x="-10" y="69526"/>
                  <a:pt x="-7154" y="6819"/>
                  <a:pt x="11367" y="73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B1EB5FFB-90E8-4F2F-9F3E-EFFEB48092CF}"/>
              </a:ext>
            </a:extLst>
          </p:cNvPr>
          <p:cNvSpPr/>
          <p:nvPr/>
        </p:nvSpPr>
        <p:spPr>
          <a:xfrm>
            <a:off x="5768303" y="3109811"/>
            <a:ext cx="128949" cy="104890"/>
          </a:xfrm>
          <a:custGeom>
            <a:avLst/>
            <a:gdLst>
              <a:gd name="connsiteX0" fmla="*/ 672 w 128949"/>
              <a:gd name="connsiteY0" fmla="*/ 3277 h 104890"/>
              <a:gd name="connsiteX1" fmla="*/ 124497 w 128949"/>
              <a:gd name="connsiteY1" fmla="*/ 28677 h 104890"/>
              <a:gd name="connsiteX2" fmla="*/ 99097 w 128949"/>
              <a:gd name="connsiteY2" fmla="*/ 93764 h 104890"/>
              <a:gd name="connsiteX3" fmla="*/ 75285 w 128949"/>
              <a:gd name="connsiteY3" fmla="*/ 98527 h 104890"/>
              <a:gd name="connsiteX4" fmla="*/ 672 w 128949"/>
              <a:gd name="connsiteY4" fmla="*/ 3277 h 10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49" h="104890">
                <a:moveTo>
                  <a:pt x="672" y="3277"/>
                </a:moveTo>
                <a:cubicBezTo>
                  <a:pt x="8874" y="-8365"/>
                  <a:pt x="108093" y="13596"/>
                  <a:pt x="124497" y="28677"/>
                </a:cubicBezTo>
                <a:cubicBezTo>
                  <a:pt x="140901" y="43758"/>
                  <a:pt x="107299" y="82122"/>
                  <a:pt x="99097" y="93764"/>
                </a:cubicBezTo>
                <a:cubicBezTo>
                  <a:pt x="90895" y="105406"/>
                  <a:pt x="88779" y="109375"/>
                  <a:pt x="75285" y="98527"/>
                </a:cubicBezTo>
                <a:cubicBezTo>
                  <a:pt x="61791" y="87679"/>
                  <a:pt x="-7530" y="14919"/>
                  <a:pt x="672" y="327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D07DC3E9-5DE4-4534-9F7B-8FB4A9D95EB8}"/>
              </a:ext>
            </a:extLst>
          </p:cNvPr>
          <p:cNvSpPr/>
          <p:nvPr/>
        </p:nvSpPr>
        <p:spPr>
          <a:xfrm>
            <a:off x="5770563" y="3339619"/>
            <a:ext cx="120163" cy="73826"/>
          </a:xfrm>
          <a:custGeom>
            <a:avLst/>
            <a:gdLst>
              <a:gd name="connsiteX0" fmla="*/ 0 w 120163"/>
              <a:gd name="connsiteY0" fmla="*/ 481 h 73826"/>
              <a:gd name="connsiteX1" fmla="*/ 106362 w 120163"/>
              <a:gd name="connsiteY1" fmla="*/ 43344 h 73826"/>
              <a:gd name="connsiteX2" fmla="*/ 107950 w 120163"/>
              <a:gd name="connsiteY2" fmla="*/ 73506 h 73826"/>
              <a:gd name="connsiteX3" fmla="*/ 0 w 120163"/>
              <a:gd name="connsiteY3" fmla="*/ 481 h 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63" h="73826">
                <a:moveTo>
                  <a:pt x="0" y="481"/>
                </a:moveTo>
                <a:cubicBezTo>
                  <a:pt x="-265" y="-4546"/>
                  <a:pt x="88370" y="31173"/>
                  <a:pt x="106362" y="43344"/>
                </a:cubicBezTo>
                <a:cubicBezTo>
                  <a:pt x="124354" y="55515"/>
                  <a:pt x="124619" y="76681"/>
                  <a:pt x="107950" y="73506"/>
                </a:cubicBezTo>
                <a:cubicBezTo>
                  <a:pt x="91281" y="70331"/>
                  <a:pt x="265" y="5508"/>
                  <a:pt x="0" y="48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43D89E14-28B6-48BC-948E-412BC714BBE3}"/>
              </a:ext>
            </a:extLst>
          </p:cNvPr>
          <p:cNvSpPr/>
          <p:nvPr/>
        </p:nvSpPr>
        <p:spPr>
          <a:xfrm>
            <a:off x="5783186" y="3342591"/>
            <a:ext cx="111541" cy="77269"/>
          </a:xfrm>
          <a:custGeom>
            <a:avLst/>
            <a:gdLst>
              <a:gd name="connsiteX0" fmla="*/ 4839 w 111541"/>
              <a:gd name="connsiteY0" fmla="*/ 684 h 77269"/>
              <a:gd name="connsiteX1" fmla="*/ 23889 w 111541"/>
              <a:gd name="connsiteY1" fmla="*/ 67359 h 77269"/>
              <a:gd name="connsiteX2" fmla="*/ 85802 w 111541"/>
              <a:gd name="connsiteY2" fmla="*/ 73709 h 77269"/>
              <a:gd name="connsiteX3" fmla="*/ 108027 w 111541"/>
              <a:gd name="connsiteY3" fmla="*/ 35609 h 77269"/>
              <a:gd name="connsiteX4" fmla="*/ 4839 w 111541"/>
              <a:gd name="connsiteY4" fmla="*/ 684 h 7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1" h="77269">
                <a:moveTo>
                  <a:pt x="4839" y="684"/>
                </a:moveTo>
                <a:cubicBezTo>
                  <a:pt x="-9184" y="5976"/>
                  <a:pt x="10395" y="55188"/>
                  <a:pt x="23889" y="67359"/>
                </a:cubicBezTo>
                <a:cubicBezTo>
                  <a:pt x="37383" y="79530"/>
                  <a:pt x="71779" y="79001"/>
                  <a:pt x="85802" y="73709"/>
                </a:cubicBezTo>
                <a:cubicBezTo>
                  <a:pt x="99825" y="68417"/>
                  <a:pt x="119669" y="49103"/>
                  <a:pt x="108027" y="35609"/>
                </a:cubicBezTo>
                <a:cubicBezTo>
                  <a:pt x="96385" y="22115"/>
                  <a:pt x="18862" y="-4608"/>
                  <a:pt x="4839" y="68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5EE910EE-BB50-4323-9CDC-72D5D506430C}"/>
              </a:ext>
            </a:extLst>
          </p:cNvPr>
          <p:cNvSpPr/>
          <p:nvPr/>
        </p:nvSpPr>
        <p:spPr>
          <a:xfrm>
            <a:off x="5619630" y="3554898"/>
            <a:ext cx="131387" cy="63036"/>
          </a:xfrm>
          <a:custGeom>
            <a:avLst/>
            <a:gdLst>
              <a:gd name="connsiteX0" fmla="*/ 120 w 131387"/>
              <a:gd name="connsiteY0" fmla="*/ 16977 h 63036"/>
              <a:gd name="connsiteX1" fmla="*/ 108070 w 131387"/>
              <a:gd name="connsiteY1" fmla="*/ 1102 h 63036"/>
              <a:gd name="connsiteX2" fmla="*/ 130295 w 131387"/>
              <a:gd name="connsiteY2" fmla="*/ 43965 h 63036"/>
              <a:gd name="connsiteX3" fmla="*/ 87433 w 131387"/>
              <a:gd name="connsiteY3" fmla="*/ 63015 h 63036"/>
              <a:gd name="connsiteX4" fmla="*/ 120 w 131387"/>
              <a:gd name="connsiteY4" fmla="*/ 16977 h 6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87" h="63036">
                <a:moveTo>
                  <a:pt x="120" y="16977"/>
                </a:moveTo>
                <a:cubicBezTo>
                  <a:pt x="3560" y="6658"/>
                  <a:pt x="86374" y="-3396"/>
                  <a:pt x="108070" y="1102"/>
                </a:cubicBezTo>
                <a:cubicBezTo>
                  <a:pt x="129766" y="5600"/>
                  <a:pt x="133735" y="33646"/>
                  <a:pt x="130295" y="43965"/>
                </a:cubicBezTo>
                <a:cubicBezTo>
                  <a:pt x="126856" y="54284"/>
                  <a:pt x="107277" y="63544"/>
                  <a:pt x="87433" y="63015"/>
                </a:cubicBezTo>
                <a:cubicBezTo>
                  <a:pt x="67589" y="62486"/>
                  <a:pt x="-3320" y="27296"/>
                  <a:pt x="120" y="1697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49ADC1E6-38AB-4B40-A39F-58F97A341EEC}"/>
              </a:ext>
            </a:extLst>
          </p:cNvPr>
          <p:cNvSpPr/>
          <p:nvPr/>
        </p:nvSpPr>
        <p:spPr>
          <a:xfrm>
            <a:off x="6074709" y="2806539"/>
            <a:ext cx="190612" cy="86384"/>
          </a:xfrm>
          <a:custGeom>
            <a:avLst/>
            <a:gdLst>
              <a:gd name="connsiteX0" fmla="*/ 2241 w 190612"/>
              <a:gd name="connsiteY0" fmla="*/ 8099 h 86384"/>
              <a:gd name="connsiteX1" fmla="*/ 180041 w 190612"/>
              <a:gd name="connsiteY1" fmla="*/ 9686 h 86384"/>
              <a:gd name="connsiteX2" fmla="*/ 160991 w 190612"/>
              <a:gd name="connsiteY2" fmla="*/ 76361 h 86384"/>
              <a:gd name="connsiteX3" fmla="*/ 84791 w 190612"/>
              <a:gd name="connsiteY3" fmla="*/ 82711 h 86384"/>
              <a:gd name="connsiteX4" fmla="*/ 2241 w 190612"/>
              <a:gd name="connsiteY4" fmla="*/ 8099 h 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12" h="86384">
                <a:moveTo>
                  <a:pt x="2241" y="8099"/>
                </a:moveTo>
                <a:cubicBezTo>
                  <a:pt x="18116" y="-4072"/>
                  <a:pt x="153583" y="-1691"/>
                  <a:pt x="180041" y="9686"/>
                </a:cubicBezTo>
                <a:cubicBezTo>
                  <a:pt x="206499" y="21063"/>
                  <a:pt x="176866" y="64190"/>
                  <a:pt x="160991" y="76361"/>
                </a:cubicBezTo>
                <a:cubicBezTo>
                  <a:pt x="145116" y="88532"/>
                  <a:pt x="110456" y="88267"/>
                  <a:pt x="84791" y="82711"/>
                </a:cubicBezTo>
                <a:cubicBezTo>
                  <a:pt x="59127" y="77155"/>
                  <a:pt x="-13634" y="20270"/>
                  <a:pt x="2241" y="809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E2922C0F-77AB-4BBC-91D1-78031093A612}"/>
              </a:ext>
            </a:extLst>
          </p:cNvPr>
          <p:cNvSpPr/>
          <p:nvPr/>
        </p:nvSpPr>
        <p:spPr>
          <a:xfrm>
            <a:off x="6008556" y="3132338"/>
            <a:ext cx="157525" cy="76070"/>
          </a:xfrm>
          <a:custGeom>
            <a:avLst/>
            <a:gdLst>
              <a:gd name="connsiteX0" fmla="*/ 3307 w 157525"/>
              <a:gd name="connsiteY0" fmla="*/ 4562 h 76070"/>
              <a:gd name="connsiteX1" fmla="*/ 139832 w 157525"/>
              <a:gd name="connsiteY1" fmla="*/ 10912 h 76070"/>
              <a:gd name="connsiteX2" fmla="*/ 146182 w 157525"/>
              <a:gd name="connsiteY2" fmla="*/ 41075 h 76070"/>
              <a:gd name="connsiteX3" fmla="*/ 50932 w 157525"/>
              <a:gd name="connsiteY3" fmla="*/ 76000 h 76070"/>
              <a:gd name="connsiteX4" fmla="*/ 3307 w 157525"/>
              <a:gd name="connsiteY4" fmla="*/ 4562 h 7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25" h="76070">
                <a:moveTo>
                  <a:pt x="3307" y="4562"/>
                </a:moveTo>
                <a:cubicBezTo>
                  <a:pt x="18123" y="-6286"/>
                  <a:pt x="116020" y="4827"/>
                  <a:pt x="139832" y="10912"/>
                </a:cubicBezTo>
                <a:cubicBezTo>
                  <a:pt x="163644" y="16997"/>
                  <a:pt x="160998" y="30227"/>
                  <a:pt x="146182" y="41075"/>
                </a:cubicBezTo>
                <a:cubicBezTo>
                  <a:pt x="131366" y="51923"/>
                  <a:pt x="75009" y="77588"/>
                  <a:pt x="50932" y="76000"/>
                </a:cubicBezTo>
                <a:cubicBezTo>
                  <a:pt x="26855" y="74413"/>
                  <a:pt x="-11509" y="15410"/>
                  <a:pt x="3307" y="456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96153691-7B23-4838-8343-C111577B2E9D}"/>
              </a:ext>
            </a:extLst>
          </p:cNvPr>
          <p:cNvSpPr/>
          <p:nvPr/>
        </p:nvSpPr>
        <p:spPr>
          <a:xfrm>
            <a:off x="6075194" y="3313014"/>
            <a:ext cx="205115" cy="94131"/>
          </a:xfrm>
          <a:custGeom>
            <a:avLst/>
            <a:gdLst>
              <a:gd name="connsiteX0" fmla="*/ 169 w 205115"/>
              <a:gd name="connsiteY0" fmla="*/ 49311 h 94131"/>
              <a:gd name="connsiteX1" fmla="*/ 112881 w 205115"/>
              <a:gd name="connsiteY1" fmla="*/ 99 h 94131"/>
              <a:gd name="connsiteX2" fmla="*/ 204956 w 205115"/>
              <a:gd name="connsiteY2" fmla="*/ 38199 h 94131"/>
              <a:gd name="connsiteX3" fmla="*/ 90656 w 205115"/>
              <a:gd name="connsiteY3" fmla="*/ 93761 h 94131"/>
              <a:gd name="connsiteX4" fmla="*/ 169 w 205115"/>
              <a:gd name="connsiteY4" fmla="*/ 49311 h 9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15" h="94131">
                <a:moveTo>
                  <a:pt x="169" y="49311"/>
                </a:moveTo>
                <a:cubicBezTo>
                  <a:pt x="3873" y="33701"/>
                  <a:pt x="78750" y="1951"/>
                  <a:pt x="112881" y="99"/>
                </a:cubicBezTo>
                <a:cubicBezTo>
                  <a:pt x="147012" y="-1753"/>
                  <a:pt x="208660" y="22589"/>
                  <a:pt x="204956" y="38199"/>
                </a:cubicBezTo>
                <a:cubicBezTo>
                  <a:pt x="201252" y="53809"/>
                  <a:pt x="127169" y="89528"/>
                  <a:pt x="90656" y="93761"/>
                </a:cubicBezTo>
                <a:cubicBezTo>
                  <a:pt x="54144" y="97994"/>
                  <a:pt x="-3535" y="64921"/>
                  <a:pt x="169" y="4931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39D0746D-CD15-4933-BBC5-4952B21AD7B1}"/>
              </a:ext>
            </a:extLst>
          </p:cNvPr>
          <p:cNvSpPr/>
          <p:nvPr/>
        </p:nvSpPr>
        <p:spPr>
          <a:xfrm>
            <a:off x="6177215" y="3589923"/>
            <a:ext cx="188570" cy="80798"/>
          </a:xfrm>
          <a:custGeom>
            <a:avLst/>
            <a:gdLst>
              <a:gd name="connsiteX0" fmla="*/ 2923 w 188570"/>
              <a:gd name="connsiteY0" fmla="*/ 8940 h 80798"/>
              <a:gd name="connsiteX1" fmla="*/ 182310 w 188570"/>
              <a:gd name="connsiteY1" fmla="*/ 7352 h 80798"/>
              <a:gd name="connsiteX2" fmla="*/ 141035 w 188570"/>
              <a:gd name="connsiteY2" fmla="*/ 69265 h 80798"/>
              <a:gd name="connsiteX3" fmla="*/ 75948 w 188570"/>
              <a:gd name="connsiteY3" fmla="*/ 77202 h 80798"/>
              <a:gd name="connsiteX4" fmla="*/ 2923 w 188570"/>
              <a:gd name="connsiteY4" fmla="*/ 8940 h 8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0" h="80798">
                <a:moveTo>
                  <a:pt x="2923" y="8940"/>
                </a:moveTo>
                <a:cubicBezTo>
                  <a:pt x="20650" y="-2702"/>
                  <a:pt x="159291" y="-2702"/>
                  <a:pt x="182310" y="7352"/>
                </a:cubicBezTo>
                <a:cubicBezTo>
                  <a:pt x="205329" y="17406"/>
                  <a:pt x="158762" y="57623"/>
                  <a:pt x="141035" y="69265"/>
                </a:cubicBezTo>
                <a:cubicBezTo>
                  <a:pt x="123308" y="80907"/>
                  <a:pt x="98967" y="84081"/>
                  <a:pt x="75948" y="77202"/>
                </a:cubicBezTo>
                <a:cubicBezTo>
                  <a:pt x="52929" y="70323"/>
                  <a:pt x="-14804" y="20582"/>
                  <a:pt x="2923" y="894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8C69B98A-3FBB-4D9F-A3B1-1152E0D48D93}"/>
              </a:ext>
            </a:extLst>
          </p:cNvPr>
          <p:cNvSpPr/>
          <p:nvPr/>
        </p:nvSpPr>
        <p:spPr>
          <a:xfrm>
            <a:off x="6432494" y="2912460"/>
            <a:ext cx="513915" cy="370304"/>
          </a:xfrm>
          <a:custGeom>
            <a:avLst/>
            <a:gdLst>
              <a:gd name="connsiteX0" fmla="*/ 56 w 513915"/>
              <a:gd name="connsiteY0" fmla="*/ 5365 h 370304"/>
              <a:gd name="connsiteX1" fmla="*/ 476306 w 513915"/>
              <a:gd name="connsiteY1" fmla="*/ 154590 h 370304"/>
              <a:gd name="connsiteX2" fmla="*/ 479481 w 513915"/>
              <a:gd name="connsiteY2" fmla="*/ 237140 h 370304"/>
              <a:gd name="connsiteX3" fmla="*/ 444556 w 513915"/>
              <a:gd name="connsiteY3" fmla="*/ 364140 h 370304"/>
              <a:gd name="connsiteX4" fmla="*/ 56 w 513915"/>
              <a:gd name="connsiteY4" fmla="*/ 5365 h 37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915" h="370304">
                <a:moveTo>
                  <a:pt x="56" y="5365"/>
                </a:moveTo>
                <a:cubicBezTo>
                  <a:pt x="5348" y="-29560"/>
                  <a:pt x="396402" y="115961"/>
                  <a:pt x="476306" y="154590"/>
                </a:cubicBezTo>
                <a:cubicBezTo>
                  <a:pt x="556210" y="193219"/>
                  <a:pt x="484773" y="202215"/>
                  <a:pt x="479481" y="237140"/>
                </a:cubicBezTo>
                <a:cubicBezTo>
                  <a:pt x="474189" y="272065"/>
                  <a:pt x="528693" y="399594"/>
                  <a:pt x="444556" y="364140"/>
                </a:cubicBezTo>
                <a:cubicBezTo>
                  <a:pt x="360419" y="328686"/>
                  <a:pt x="-5236" y="40290"/>
                  <a:pt x="56" y="536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94B32CA1-B582-4876-BD99-AD44A275C5FD}"/>
              </a:ext>
            </a:extLst>
          </p:cNvPr>
          <p:cNvSpPr/>
          <p:nvPr/>
        </p:nvSpPr>
        <p:spPr>
          <a:xfrm>
            <a:off x="6308865" y="3543134"/>
            <a:ext cx="583477" cy="701895"/>
          </a:xfrm>
          <a:custGeom>
            <a:avLst/>
            <a:gdLst>
              <a:gd name="connsiteX0" fmla="*/ 339585 w 583477"/>
              <a:gd name="connsiteY0" fmla="*/ 3341 h 701895"/>
              <a:gd name="connsiteX1" fmla="*/ 558660 w 583477"/>
              <a:gd name="connsiteY1" fmla="*/ 149391 h 701895"/>
              <a:gd name="connsiteX2" fmla="*/ 571360 w 583477"/>
              <a:gd name="connsiteY2" fmla="*/ 397041 h 701895"/>
              <a:gd name="connsiteX3" fmla="*/ 495160 w 583477"/>
              <a:gd name="connsiteY3" fmla="*/ 619291 h 701895"/>
              <a:gd name="connsiteX4" fmla="*/ 279260 w 583477"/>
              <a:gd name="connsiteY4" fmla="*/ 701841 h 701895"/>
              <a:gd name="connsiteX5" fmla="*/ 3035 w 583477"/>
              <a:gd name="connsiteY5" fmla="*/ 609766 h 701895"/>
              <a:gd name="connsiteX6" fmla="*/ 469760 w 583477"/>
              <a:gd name="connsiteY6" fmla="*/ 479591 h 701895"/>
              <a:gd name="connsiteX7" fmla="*/ 450710 w 583477"/>
              <a:gd name="connsiteY7" fmla="*/ 289091 h 701895"/>
              <a:gd name="connsiteX8" fmla="*/ 339585 w 583477"/>
              <a:gd name="connsiteY8" fmla="*/ 3341 h 70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477" h="701895">
                <a:moveTo>
                  <a:pt x="339585" y="3341"/>
                </a:moveTo>
                <a:cubicBezTo>
                  <a:pt x="357577" y="-19942"/>
                  <a:pt x="520031" y="83774"/>
                  <a:pt x="558660" y="149391"/>
                </a:cubicBezTo>
                <a:cubicBezTo>
                  <a:pt x="597289" y="215008"/>
                  <a:pt x="581943" y="318724"/>
                  <a:pt x="571360" y="397041"/>
                </a:cubicBezTo>
                <a:cubicBezTo>
                  <a:pt x="560777" y="475358"/>
                  <a:pt x="543843" y="568491"/>
                  <a:pt x="495160" y="619291"/>
                </a:cubicBezTo>
                <a:cubicBezTo>
                  <a:pt x="446477" y="670091"/>
                  <a:pt x="361281" y="703428"/>
                  <a:pt x="279260" y="701841"/>
                </a:cubicBezTo>
                <a:cubicBezTo>
                  <a:pt x="197239" y="700254"/>
                  <a:pt x="-28715" y="646808"/>
                  <a:pt x="3035" y="609766"/>
                </a:cubicBezTo>
                <a:cubicBezTo>
                  <a:pt x="34785" y="572724"/>
                  <a:pt x="395148" y="533037"/>
                  <a:pt x="469760" y="479591"/>
                </a:cubicBezTo>
                <a:cubicBezTo>
                  <a:pt x="544372" y="426145"/>
                  <a:pt x="471877" y="363703"/>
                  <a:pt x="450710" y="289091"/>
                </a:cubicBezTo>
                <a:cubicBezTo>
                  <a:pt x="429543" y="214479"/>
                  <a:pt x="321593" y="26624"/>
                  <a:pt x="339585" y="3341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CFB5C8D9-502C-428E-AB1D-5FDF8D4C1E72}"/>
              </a:ext>
            </a:extLst>
          </p:cNvPr>
          <p:cNvSpPr/>
          <p:nvPr/>
        </p:nvSpPr>
        <p:spPr>
          <a:xfrm>
            <a:off x="5516031" y="3903093"/>
            <a:ext cx="408914" cy="273954"/>
          </a:xfrm>
          <a:custGeom>
            <a:avLst/>
            <a:gdLst>
              <a:gd name="connsiteX0" fmla="*/ 192619 w 408914"/>
              <a:gd name="connsiteY0" fmla="*/ 40 h 273954"/>
              <a:gd name="connsiteX1" fmla="*/ 328086 w 408914"/>
              <a:gd name="connsiteY1" fmla="*/ 188424 h 273954"/>
              <a:gd name="connsiteX2" fmla="*/ 404286 w 408914"/>
              <a:gd name="connsiteY2" fmla="*/ 273090 h 273954"/>
              <a:gd name="connsiteX3" fmla="*/ 194736 w 408914"/>
              <a:gd name="connsiteY3" fmla="*/ 230757 h 273954"/>
              <a:gd name="connsiteX4" fmla="*/ 2 w 408914"/>
              <a:gd name="connsiteY4" fmla="*/ 205357 h 273954"/>
              <a:gd name="connsiteX5" fmla="*/ 192619 w 408914"/>
              <a:gd name="connsiteY5" fmla="*/ 40 h 27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914" h="273954">
                <a:moveTo>
                  <a:pt x="192619" y="40"/>
                </a:moveTo>
                <a:cubicBezTo>
                  <a:pt x="247300" y="-2782"/>
                  <a:pt x="292808" y="142916"/>
                  <a:pt x="328086" y="188424"/>
                </a:cubicBezTo>
                <a:cubicBezTo>
                  <a:pt x="363364" y="233932"/>
                  <a:pt x="426511" y="266035"/>
                  <a:pt x="404286" y="273090"/>
                </a:cubicBezTo>
                <a:cubicBezTo>
                  <a:pt x="382061" y="280145"/>
                  <a:pt x="262117" y="242046"/>
                  <a:pt x="194736" y="230757"/>
                </a:cubicBezTo>
                <a:cubicBezTo>
                  <a:pt x="127355" y="219468"/>
                  <a:pt x="708" y="239576"/>
                  <a:pt x="2" y="205357"/>
                </a:cubicBezTo>
                <a:cubicBezTo>
                  <a:pt x="-704" y="171138"/>
                  <a:pt x="137938" y="2862"/>
                  <a:pt x="192619" y="4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0963E7F2-5534-4550-B460-D494B2F160EB}"/>
              </a:ext>
            </a:extLst>
          </p:cNvPr>
          <p:cNvSpPr/>
          <p:nvPr/>
        </p:nvSpPr>
        <p:spPr>
          <a:xfrm>
            <a:off x="5454684" y="3175596"/>
            <a:ext cx="667829" cy="1037015"/>
          </a:xfrm>
          <a:custGeom>
            <a:avLst/>
            <a:gdLst>
              <a:gd name="connsiteX0" fmla="*/ 72991 w 667829"/>
              <a:gd name="connsiteY0" fmla="*/ 2579 h 1037015"/>
              <a:gd name="connsiteX1" fmla="*/ 323816 w 667829"/>
              <a:gd name="connsiteY1" fmla="*/ 142279 h 1037015"/>
              <a:gd name="connsiteX2" fmla="*/ 279366 w 667829"/>
              <a:gd name="connsiteY2" fmla="*/ 412154 h 1037015"/>
              <a:gd name="connsiteX3" fmla="*/ 666716 w 667829"/>
              <a:gd name="connsiteY3" fmla="*/ 1009054 h 1037015"/>
              <a:gd name="connsiteX4" fmla="*/ 384141 w 667829"/>
              <a:gd name="connsiteY4" fmla="*/ 869354 h 1037015"/>
              <a:gd name="connsiteX5" fmla="*/ 19016 w 667829"/>
              <a:gd name="connsiteY5" fmla="*/ 256579 h 1037015"/>
              <a:gd name="connsiteX6" fmla="*/ 72991 w 667829"/>
              <a:gd name="connsiteY6" fmla="*/ 2579 h 103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29" h="1037015">
                <a:moveTo>
                  <a:pt x="72991" y="2579"/>
                </a:moveTo>
                <a:cubicBezTo>
                  <a:pt x="123791" y="-16471"/>
                  <a:pt x="289420" y="74016"/>
                  <a:pt x="323816" y="142279"/>
                </a:cubicBezTo>
                <a:cubicBezTo>
                  <a:pt x="358212" y="210542"/>
                  <a:pt x="222216" y="267692"/>
                  <a:pt x="279366" y="412154"/>
                </a:cubicBezTo>
                <a:cubicBezTo>
                  <a:pt x="336516" y="556617"/>
                  <a:pt x="649254" y="932854"/>
                  <a:pt x="666716" y="1009054"/>
                </a:cubicBezTo>
                <a:cubicBezTo>
                  <a:pt x="684179" y="1085254"/>
                  <a:pt x="492091" y="994766"/>
                  <a:pt x="384141" y="869354"/>
                </a:cubicBezTo>
                <a:cubicBezTo>
                  <a:pt x="276191" y="743942"/>
                  <a:pt x="66641" y="401571"/>
                  <a:pt x="19016" y="256579"/>
                </a:cubicBezTo>
                <a:cubicBezTo>
                  <a:pt x="-28609" y="111587"/>
                  <a:pt x="22191" y="21629"/>
                  <a:pt x="72991" y="257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4B5A2E2F-DAD5-4B22-A50B-1576CCB4A195}"/>
              </a:ext>
            </a:extLst>
          </p:cNvPr>
          <p:cNvSpPr/>
          <p:nvPr/>
        </p:nvSpPr>
        <p:spPr>
          <a:xfrm>
            <a:off x="5400462" y="4569667"/>
            <a:ext cx="1199418" cy="985338"/>
          </a:xfrm>
          <a:custGeom>
            <a:avLst/>
            <a:gdLst>
              <a:gd name="connsiteX0" fmla="*/ 1159088 w 1199418"/>
              <a:gd name="connsiteY0" fmla="*/ 205533 h 985338"/>
              <a:gd name="connsiteX1" fmla="*/ 160021 w 1199418"/>
              <a:gd name="connsiteY1" fmla="*/ 4450 h 985338"/>
              <a:gd name="connsiteX2" fmla="*/ 26671 w 1199418"/>
              <a:gd name="connsiteY2" fmla="*/ 78533 h 985338"/>
              <a:gd name="connsiteX3" fmla="*/ 234105 w 1199418"/>
              <a:gd name="connsiteY3" fmla="*/ 220350 h 985338"/>
              <a:gd name="connsiteX4" fmla="*/ 107105 w 1199418"/>
              <a:gd name="connsiteY4" fmla="*/ 423550 h 985338"/>
              <a:gd name="connsiteX5" fmla="*/ 229871 w 1199418"/>
              <a:gd name="connsiteY5" fmla="*/ 582300 h 985338"/>
              <a:gd name="connsiteX6" fmla="*/ 128271 w 1199418"/>
              <a:gd name="connsiteY6" fmla="*/ 950600 h 985338"/>
              <a:gd name="connsiteX7" fmla="*/ 26671 w 1199418"/>
              <a:gd name="connsiteY7" fmla="*/ 944250 h 985338"/>
              <a:gd name="connsiteX8" fmla="*/ 657438 w 1199418"/>
              <a:gd name="connsiteY8" fmla="*/ 724116 h 985338"/>
              <a:gd name="connsiteX9" fmla="*/ 972821 w 1199418"/>
              <a:gd name="connsiteY9" fmla="*/ 349466 h 985338"/>
              <a:gd name="connsiteX10" fmla="*/ 1159088 w 1199418"/>
              <a:gd name="connsiteY10" fmla="*/ 205533 h 98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9418" h="985338">
                <a:moveTo>
                  <a:pt x="1159088" y="205533"/>
                </a:moveTo>
                <a:cubicBezTo>
                  <a:pt x="1023621" y="148030"/>
                  <a:pt x="348757" y="25617"/>
                  <a:pt x="160021" y="4450"/>
                </a:cubicBezTo>
                <a:cubicBezTo>
                  <a:pt x="-28715" y="-16717"/>
                  <a:pt x="14324" y="42550"/>
                  <a:pt x="26671" y="78533"/>
                </a:cubicBezTo>
                <a:cubicBezTo>
                  <a:pt x="39018" y="114516"/>
                  <a:pt x="220699" y="162847"/>
                  <a:pt x="234105" y="220350"/>
                </a:cubicBezTo>
                <a:cubicBezTo>
                  <a:pt x="247511" y="277853"/>
                  <a:pt x="107811" y="363225"/>
                  <a:pt x="107105" y="423550"/>
                </a:cubicBezTo>
                <a:cubicBezTo>
                  <a:pt x="106399" y="483875"/>
                  <a:pt x="226343" y="494459"/>
                  <a:pt x="229871" y="582300"/>
                </a:cubicBezTo>
                <a:cubicBezTo>
                  <a:pt x="233399" y="670141"/>
                  <a:pt x="162138" y="890275"/>
                  <a:pt x="128271" y="950600"/>
                </a:cubicBezTo>
                <a:cubicBezTo>
                  <a:pt x="94404" y="1010925"/>
                  <a:pt x="-61524" y="981997"/>
                  <a:pt x="26671" y="944250"/>
                </a:cubicBezTo>
                <a:cubicBezTo>
                  <a:pt x="114865" y="906503"/>
                  <a:pt x="499746" y="823247"/>
                  <a:pt x="657438" y="724116"/>
                </a:cubicBezTo>
                <a:cubicBezTo>
                  <a:pt x="815130" y="624985"/>
                  <a:pt x="893799" y="433427"/>
                  <a:pt x="972821" y="349466"/>
                </a:cubicBezTo>
                <a:cubicBezTo>
                  <a:pt x="1051843" y="265505"/>
                  <a:pt x="1294555" y="263036"/>
                  <a:pt x="1159088" y="205533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7ADD6EB9-9A45-466F-A69C-8BBFD0282937}"/>
              </a:ext>
            </a:extLst>
          </p:cNvPr>
          <p:cNvSpPr/>
          <p:nvPr/>
        </p:nvSpPr>
        <p:spPr>
          <a:xfrm>
            <a:off x="5186284" y="4362121"/>
            <a:ext cx="2037831" cy="2486090"/>
          </a:xfrm>
          <a:custGeom>
            <a:avLst/>
            <a:gdLst>
              <a:gd name="connsiteX0" fmla="*/ 1834276 w 2037831"/>
              <a:gd name="connsiteY0" fmla="*/ 26999 h 2486090"/>
              <a:gd name="connsiteX1" fmla="*/ 1986676 w 2037831"/>
              <a:gd name="connsiteY1" fmla="*/ 809319 h 2486090"/>
              <a:gd name="connsiteX2" fmla="*/ 843676 w 2037831"/>
              <a:gd name="connsiteY2" fmla="*/ 2226639 h 2486090"/>
              <a:gd name="connsiteX3" fmla="*/ 396 w 2037831"/>
              <a:gd name="connsiteY3" fmla="*/ 2455239 h 2486090"/>
              <a:gd name="connsiteX4" fmla="*/ 945276 w 2037831"/>
              <a:gd name="connsiteY4" fmla="*/ 1840559 h 2486090"/>
              <a:gd name="connsiteX5" fmla="*/ 1788556 w 2037831"/>
              <a:gd name="connsiteY5" fmla="*/ 336879 h 2486090"/>
              <a:gd name="connsiteX6" fmla="*/ 1834276 w 2037831"/>
              <a:gd name="connsiteY6" fmla="*/ 26999 h 248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7831" h="2486090">
                <a:moveTo>
                  <a:pt x="1834276" y="26999"/>
                </a:moveTo>
                <a:cubicBezTo>
                  <a:pt x="1867296" y="105739"/>
                  <a:pt x="2151776" y="442712"/>
                  <a:pt x="1986676" y="809319"/>
                </a:cubicBezTo>
                <a:cubicBezTo>
                  <a:pt x="1821576" y="1175926"/>
                  <a:pt x="1174723" y="1952319"/>
                  <a:pt x="843676" y="2226639"/>
                </a:cubicBezTo>
                <a:cubicBezTo>
                  <a:pt x="512629" y="2500959"/>
                  <a:pt x="-16537" y="2519586"/>
                  <a:pt x="396" y="2455239"/>
                </a:cubicBezTo>
                <a:cubicBezTo>
                  <a:pt x="17329" y="2390892"/>
                  <a:pt x="647249" y="2193619"/>
                  <a:pt x="945276" y="1840559"/>
                </a:cubicBezTo>
                <a:cubicBezTo>
                  <a:pt x="1243303" y="1487499"/>
                  <a:pt x="1637849" y="634906"/>
                  <a:pt x="1788556" y="336879"/>
                </a:cubicBezTo>
                <a:cubicBezTo>
                  <a:pt x="1939263" y="38852"/>
                  <a:pt x="1801256" y="-51741"/>
                  <a:pt x="1834276" y="2699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00CA76FB-2BFF-4643-9816-34E2FF4A3EAC}"/>
              </a:ext>
            </a:extLst>
          </p:cNvPr>
          <p:cNvSpPr/>
          <p:nvPr/>
        </p:nvSpPr>
        <p:spPr>
          <a:xfrm>
            <a:off x="6366858" y="324625"/>
            <a:ext cx="330966" cy="608639"/>
          </a:xfrm>
          <a:custGeom>
            <a:avLst/>
            <a:gdLst>
              <a:gd name="connsiteX0" fmla="*/ 75 w 330966"/>
              <a:gd name="connsiteY0" fmla="*/ 35208 h 608639"/>
              <a:gd name="connsiteX1" fmla="*/ 50875 w 330966"/>
              <a:gd name="connsiteY1" fmla="*/ 56375 h 608639"/>
              <a:gd name="connsiteX2" fmla="*/ 330275 w 330966"/>
              <a:gd name="connsiteY2" fmla="*/ 513575 h 608639"/>
              <a:gd name="connsiteX3" fmla="*/ 127075 w 330966"/>
              <a:gd name="connsiteY3" fmla="*/ 602475 h 608639"/>
              <a:gd name="connsiteX4" fmla="*/ 29709 w 330966"/>
              <a:gd name="connsiteY4" fmla="*/ 568608 h 608639"/>
              <a:gd name="connsiteX5" fmla="*/ 50875 w 330966"/>
              <a:gd name="connsiteY5" fmla="*/ 310375 h 608639"/>
              <a:gd name="connsiteX6" fmla="*/ 75 w 330966"/>
              <a:gd name="connsiteY6" fmla="*/ 35208 h 60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966" h="608639">
                <a:moveTo>
                  <a:pt x="75" y="35208"/>
                </a:moveTo>
                <a:cubicBezTo>
                  <a:pt x="75" y="-7125"/>
                  <a:pt x="-4158" y="-23353"/>
                  <a:pt x="50875" y="56375"/>
                </a:cubicBezTo>
                <a:cubicBezTo>
                  <a:pt x="105908" y="136103"/>
                  <a:pt x="317575" y="422558"/>
                  <a:pt x="330275" y="513575"/>
                </a:cubicBezTo>
                <a:cubicBezTo>
                  <a:pt x="342975" y="604592"/>
                  <a:pt x="177169" y="593303"/>
                  <a:pt x="127075" y="602475"/>
                </a:cubicBezTo>
                <a:cubicBezTo>
                  <a:pt x="76981" y="611647"/>
                  <a:pt x="42409" y="617291"/>
                  <a:pt x="29709" y="568608"/>
                </a:cubicBezTo>
                <a:cubicBezTo>
                  <a:pt x="17009" y="519925"/>
                  <a:pt x="57931" y="399275"/>
                  <a:pt x="50875" y="310375"/>
                </a:cubicBezTo>
                <a:cubicBezTo>
                  <a:pt x="43819" y="221475"/>
                  <a:pt x="75" y="77541"/>
                  <a:pt x="75" y="35208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3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EC401DD-F8DF-4CDC-8ECF-6FF43F388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/>
          <a:stretch/>
        </p:blipFill>
        <p:spPr bwMode="auto">
          <a:xfrm>
            <a:off x="6096000" y="0"/>
            <a:ext cx="200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95723DF-E74D-435B-B522-D1E265539B6A}"/>
              </a:ext>
            </a:extLst>
          </p:cNvPr>
          <p:cNvGrpSpPr/>
          <p:nvPr/>
        </p:nvGrpSpPr>
        <p:grpSpPr>
          <a:xfrm>
            <a:off x="6261828" y="47657"/>
            <a:ext cx="1833937" cy="6725380"/>
            <a:chOff x="6261828" y="47657"/>
            <a:chExt cx="1833937" cy="6725380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3A8C26C-2EB1-4BC5-93C9-B1785793DF94}"/>
                </a:ext>
              </a:extLst>
            </p:cNvPr>
            <p:cNvGrpSpPr/>
            <p:nvPr/>
          </p:nvGrpSpPr>
          <p:grpSpPr>
            <a:xfrm>
              <a:off x="6261828" y="47657"/>
              <a:ext cx="1833937" cy="6725380"/>
              <a:chOff x="6261828" y="47657"/>
              <a:chExt cx="1833937" cy="6725380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0707C679-21EB-4F41-ADB4-FC7F24002C02}"/>
                  </a:ext>
                </a:extLst>
              </p:cNvPr>
              <p:cNvSpPr/>
              <p:nvPr/>
            </p:nvSpPr>
            <p:spPr>
              <a:xfrm>
                <a:off x="6888671" y="54140"/>
                <a:ext cx="140779" cy="594292"/>
              </a:xfrm>
              <a:custGeom>
                <a:avLst/>
                <a:gdLst>
                  <a:gd name="connsiteX0" fmla="*/ 140779 w 140779"/>
                  <a:gd name="connsiteY0" fmla="*/ 3010 h 594292"/>
                  <a:gd name="connsiteX1" fmla="*/ 28596 w 140779"/>
                  <a:gd name="connsiteY1" fmla="*/ 64393 h 594292"/>
                  <a:gd name="connsiteX2" fmla="*/ 64579 w 140779"/>
                  <a:gd name="connsiteY2" fmla="*/ 161760 h 594292"/>
                  <a:gd name="connsiteX3" fmla="*/ 28596 w 140779"/>
                  <a:gd name="connsiteY3" fmla="*/ 367077 h 594292"/>
                  <a:gd name="connsiteX4" fmla="*/ 1079 w 140779"/>
                  <a:gd name="connsiteY4" fmla="*/ 589327 h 594292"/>
                  <a:gd name="connsiteX5" fmla="*/ 66696 w 140779"/>
                  <a:gd name="connsiteY5" fmla="*/ 506777 h 594292"/>
                  <a:gd name="connsiteX6" fmla="*/ 83629 w 140779"/>
                  <a:gd name="connsiteY6" fmla="*/ 337443 h 594292"/>
                  <a:gd name="connsiteX7" fmla="*/ 28596 w 140779"/>
                  <a:gd name="connsiteY7" fmla="*/ 159643 h 594292"/>
                  <a:gd name="connsiteX8" fmla="*/ 140779 w 140779"/>
                  <a:gd name="connsiteY8" fmla="*/ 3010 h 59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79" h="594292">
                    <a:moveTo>
                      <a:pt x="140779" y="3010"/>
                    </a:moveTo>
                    <a:cubicBezTo>
                      <a:pt x="140779" y="-12865"/>
                      <a:pt x="41296" y="37935"/>
                      <a:pt x="28596" y="64393"/>
                    </a:cubicBezTo>
                    <a:cubicBezTo>
                      <a:pt x="15896" y="90851"/>
                      <a:pt x="64579" y="111313"/>
                      <a:pt x="64579" y="161760"/>
                    </a:cubicBezTo>
                    <a:cubicBezTo>
                      <a:pt x="64579" y="212207"/>
                      <a:pt x="39179" y="295816"/>
                      <a:pt x="28596" y="367077"/>
                    </a:cubicBezTo>
                    <a:cubicBezTo>
                      <a:pt x="18013" y="438338"/>
                      <a:pt x="-5271" y="566044"/>
                      <a:pt x="1079" y="589327"/>
                    </a:cubicBezTo>
                    <a:cubicBezTo>
                      <a:pt x="7429" y="612610"/>
                      <a:pt x="52938" y="548758"/>
                      <a:pt x="66696" y="506777"/>
                    </a:cubicBezTo>
                    <a:cubicBezTo>
                      <a:pt x="80454" y="464796"/>
                      <a:pt x="89979" y="395299"/>
                      <a:pt x="83629" y="337443"/>
                    </a:cubicBezTo>
                    <a:cubicBezTo>
                      <a:pt x="77279" y="279587"/>
                      <a:pt x="17660" y="211854"/>
                      <a:pt x="28596" y="159643"/>
                    </a:cubicBezTo>
                    <a:cubicBezTo>
                      <a:pt x="39532" y="107432"/>
                      <a:pt x="140779" y="18885"/>
                      <a:pt x="140779" y="301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2370BEB8-710F-4AD5-981E-A8829587AF5B}"/>
                  </a:ext>
                </a:extLst>
              </p:cNvPr>
              <p:cNvSpPr/>
              <p:nvPr/>
            </p:nvSpPr>
            <p:spPr>
              <a:xfrm>
                <a:off x="6898169" y="47657"/>
                <a:ext cx="571183" cy="582622"/>
              </a:xfrm>
              <a:custGeom>
                <a:avLst/>
                <a:gdLst>
                  <a:gd name="connsiteX0" fmla="*/ 48 w 571183"/>
                  <a:gd name="connsiteY0" fmla="*/ 9493 h 582622"/>
                  <a:gd name="connsiteX1" fmla="*/ 510164 w 571183"/>
                  <a:gd name="connsiteY1" fmla="*/ 15843 h 582622"/>
                  <a:gd name="connsiteX2" fmla="*/ 527098 w 571183"/>
                  <a:gd name="connsiteY2" fmla="*/ 68760 h 582622"/>
                  <a:gd name="connsiteX3" fmla="*/ 510164 w 571183"/>
                  <a:gd name="connsiteY3" fmla="*/ 250793 h 582622"/>
                  <a:gd name="connsiteX4" fmla="*/ 569431 w 571183"/>
                  <a:gd name="connsiteY4" fmla="*/ 570410 h 582622"/>
                  <a:gd name="connsiteX5" fmla="*/ 503814 w 571183"/>
                  <a:gd name="connsiteY5" fmla="*/ 479393 h 582622"/>
                  <a:gd name="connsiteX6" fmla="*/ 541914 w 571183"/>
                  <a:gd name="connsiteY6" fmla="*/ 136493 h 582622"/>
                  <a:gd name="connsiteX7" fmla="*/ 48 w 571183"/>
                  <a:gd name="connsiteY7" fmla="*/ 9493 h 5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183" h="582622">
                    <a:moveTo>
                      <a:pt x="48" y="9493"/>
                    </a:moveTo>
                    <a:cubicBezTo>
                      <a:pt x="-5244" y="-10615"/>
                      <a:pt x="422322" y="5965"/>
                      <a:pt x="510164" y="15843"/>
                    </a:cubicBezTo>
                    <a:cubicBezTo>
                      <a:pt x="598006" y="25721"/>
                      <a:pt x="527098" y="29602"/>
                      <a:pt x="527098" y="68760"/>
                    </a:cubicBezTo>
                    <a:cubicBezTo>
                      <a:pt x="527098" y="107918"/>
                      <a:pt x="503108" y="167185"/>
                      <a:pt x="510164" y="250793"/>
                    </a:cubicBezTo>
                    <a:cubicBezTo>
                      <a:pt x="517220" y="334401"/>
                      <a:pt x="570489" y="532310"/>
                      <a:pt x="569431" y="570410"/>
                    </a:cubicBezTo>
                    <a:cubicBezTo>
                      <a:pt x="568373" y="608510"/>
                      <a:pt x="508400" y="551713"/>
                      <a:pt x="503814" y="479393"/>
                    </a:cubicBezTo>
                    <a:cubicBezTo>
                      <a:pt x="499228" y="407074"/>
                      <a:pt x="626933" y="211987"/>
                      <a:pt x="541914" y="136493"/>
                    </a:cubicBezTo>
                    <a:cubicBezTo>
                      <a:pt x="456895" y="60999"/>
                      <a:pt x="5340" y="29601"/>
                      <a:pt x="48" y="9493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CD09D42-5E47-4870-9BEE-8C7B8999D02B}"/>
                  </a:ext>
                </a:extLst>
              </p:cNvPr>
              <p:cNvSpPr/>
              <p:nvPr/>
            </p:nvSpPr>
            <p:spPr>
              <a:xfrm>
                <a:off x="6937385" y="204951"/>
                <a:ext cx="514808" cy="49618"/>
              </a:xfrm>
              <a:custGeom>
                <a:avLst/>
                <a:gdLst>
                  <a:gd name="connsiteX0" fmla="*/ 1048 w 514808"/>
                  <a:gd name="connsiteY0" fmla="*/ 366 h 49618"/>
                  <a:gd name="connsiteX1" fmla="*/ 496348 w 514808"/>
                  <a:gd name="connsiteY1" fmla="*/ 27882 h 49618"/>
                  <a:gd name="connsiteX2" fmla="*/ 369348 w 514808"/>
                  <a:gd name="connsiteY2" fmla="*/ 49049 h 49618"/>
                  <a:gd name="connsiteX3" fmla="*/ 1048 w 514808"/>
                  <a:gd name="connsiteY3" fmla="*/ 366 h 4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808" h="49618">
                    <a:moveTo>
                      <a:pt x="1048" y="366"/>
                    </a:moveTo>
                    <a:cubicBezTo>
                      <a:pt x="22215" y="-3162"/>
                      <a:pt x="434965" y="19768"/>
                      <a:pt x="496348" y="27882"/>
                    </a:cubicBezTo>
                    <a:cubicBezTo>
                      <a:pt x="557731" y="35996"/>
                      <a:pt x="453309" y="52929"/>
                      <a:pt x="369348" y="49049"/>
                    </a:cubicBezTo>
                    <a:cubicBezTo>
                      <a:pt x="285387" y="45169"/>
                      <a:pt x="-20119" y="3894"/>
                      <a:pt x="1048" y="366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9C314D55-873F-44B1-8E8D-D36760975729}"/>
                  </a:ext>
                </a:extLst>
              </p:cNvPr>
              <p:cNvSpPr/>
              <p:nvPr/>
            </p:nvSpPr>
            <p:spPr>
              <a:xfrm>
                <a:off x="6944783" y="408517"/>
                <a:ext cx="474039" cy="19817"/>
              </a:xfrm>
              <a:custGeom>
                <a:avLst/>
                <a:gdLst>
                  <a:gd name="connsiteX0" fmla="*/ 0 w 474039"/>
                  <a:gd name="connsiteY0" fmla="*/ 0 h 19817"/>
                  <a:gd name="connsiteX1" fmla="*/ 78317 w 474039"/>
                  <a:gd name="connsiteY1" fmla="*/ 0 h 19817"/>
                  <a:gd name="connsiteX2" fmla="*/ 461434 w 474039"/>
                  <a:gd name="connsiteY2" fmla="*/ 6350 h 19817"/>
                  <a:gd name="connsiteX3" fmla="*/ 347134 w 474039"/>
                  <a:gd name="connsiteY3" fmla="*/ 19050 h 19817"/>
                  <a:gd name="connsiteX4" fmla="*/ 0 w 474039"/>
                  <a:gd name="connsiteY4" fmla="*/ 0 h 1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039" h="19817">
                    <a:moveTo>
                      <a:pt x="0" y="0"/>
                    </a:moveTo>
                    <a:lnTo>
                      <a:pt x="78317" y="0"/>
                    </a:lnTo>
                    <a:lnTo>
                      <a:pt x="461434" y="6350"/>
                    </a:lnTo>
                    <a:cubicBezTo>
                      <a:pt x="506237" y="9525"/>
                      <a:pt x="422981" y="16933"/>
                      <a:pt x="347134" y="19050"/>
                    </a:cubicBezTo>
                    <a:cubicBezTo>
                      <a:pt x="271287" y="21167"/>
                      <a:pt x="138818" y="20108"/>
                      <a:pt x="0" y="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68ADA97-E900-4D09-A4AC-AB85F039FB6A}"/>
                  </a:ext>
                </a:extLst>
              </p:cNvPr>
              <p:cNvSpPr/>
              <p:nvPr/>
            </p:nvSpPr>
            <p:spPr>
              <a:xfrm>
                <a:off x="6932708" y="443911"/>
                <a:ext cx="465807" cy="46492"/>
              </a:xfrm>
              <a:custGeom>
                <a:avLst/>
                <a:gdLst>
                  <a:gd name="connsiteX0" fmla="*/ 14192 w 465807"/>
                  <a:gd name="connsiteY0" fmla="*/ 45039 h 46492"/>
                  <a:gd name="connsiteX1" fmla="*/ 71342 w 465807"/>
                  <a:gd name="connsiteY1" fmla="*/ 34456 h 46492"/>
                  <a:gd name="connsiteX2" fmla="*/ 462925 w 465807"/>
                  <a:gd name="connsiteY2" fmla="*/ 21756 h 46492"/>
                  <a:gd name="connsiteX3" fmla="*/ 238559 w 465807"/>
                  <a:gd name="connsiteY3" fmla="*/ 589 h 46492"/>
                  <a:gd name="connsiteX4" fmla="*/ 14192 w 465807"/>
                  <a:gd name="connsiteY4" fmla="*/ 45039 h 4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07" h="46492">
                    <a:moveTo>
                      <a:pt x="14192" y="45039"/>
                    </a:moveTo>
                    <a:cubicBezTo>
                      <a:pt x="-13677" y="50683"/>
                      <a:pt x="-3447" y="38336"/>
                      <a:pt x="71342" y="34456"/>
                    </a:cubicBezTo>
                    <a:cubicBezTo>
                      <a:pt x="146131" y="30576"/>
                      <a:pt x="435056" y="27400"/>
                      <a:pt x="462925" y="21756"/>
                    </a:cubicBezTo>
                    <a:cubicBezTo>
                      <a:pt x="490794" y="16112"/>
                      <a:pt x="309114" y="-3644"/>
                      <a:pt x="238559" y="589"/>
                    </a:cubicBezTo>
                    <a:cubicBezTo>
                      <a:pt x="168004" y="4822"/>
                      <a:pt x="42061" y="39395"/>
                      <a:pt x="14192" y="45039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E1A95CD9-D320-4168-A3A2-AC90E266533E}"/>
                  </a:ext>
                </a:extLst>
              </p:cNvPr>
              <p:cNvSpPr/>
              <p:nvPr/>
            </p:nvSpPr>
            <p:spPr>
              <a:xfrm>
                <a:off x="6940550" y="541867"/>
                <a:ext cx="466804" cy="22992"/>
              </a:xfrm>
              <a:custGeom>
                <a:avLst/>
                <a:gdLst>
                  <a:gd name="connsiteX0" fmla="*/ 0 w 466804"/>
                  <a:gd name="connsiteY0" fmla="*/ 4233 h 22992"/>
                  <a:gd name="connsiteX1" fmla="*/ 78317 w 466804"/>
                  <a:gd name="connsiteY1" fmla="*/ 4233 h 22992"/>
                  <a:gd name="connsiteX2" fmla="*/ 461433 w 466804"/>
                  <a:gd name="connsiteY2" fmla="*/ 0 h 22992"/>
                  <a:gd name="connsiteX3" fmla="*/ 283633 w 466804"/>
                  <a:gd name="connsiteY3" fmla="*/ 21166 h 22992"/>
                  <a:gd name="connsiteX4" fmla="*/ 0 w 466804"/>
                  <a:gd name="connsiteY4" fmla="*/ 4233 h 2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04" h="22992">
                    <a:moveTo>
                      <a:pt x="0" y="4233"/>
                    </a:moveTo>
                    <a:lnTo>
                      <a:pt x="78317" y="4233"/>
                    </a:lnTo>
                    <a:lnTo>
                      <a:pt x="461433" y="0"/>
                    </a:lnTo>
                    <a:cubicBezTo>
                      <a:pt x="495652" y="2822"/>
                      <a:pt x="358069" y="17286"/>
                      <a:pt x="283633" y="21166"/>
                    </a:cubicBezTo>
                    <a:cubicBezTo>
                      <a:pt x="209197" y="25046"/>
                      <a:pt x="112007" y="24164"/>
                      <a:pt x="0" y="4233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19FDDF2E-C516-4B47-80A4-0A06D8BF780B}"/>
                  </a:ext>
                </a:extLst>
              </p:cNvPr>
              <p:cNvSpPr/>
              <p:nvPr/>
            </p:nvSpPr>
            <p:spPr>
              <a:xfrm>
                <a:off x="6778946" y="638910"/>
                <a:ext cx="268740" cy="1272058"/>
              </a:xfrm>
              <a:custGeom>
                <a:avLst/>
                <a:gdLst>
                  <a:gd name="connsiteX0" fmla="*/ 193354 w 268740"/>
                  <a:gd name="connsiteY0" fmla="*/ 34190 h 1272058"/>
                  <a:gd name="connsiteX1" fmla="*/ 2854 w 268740"/>
                  <a:gd name="connsiteY1" fmla="*/ 1219523 h 1272058"/>
                  <a:gd name="connsiteX2" fmla="*/ 91754 w 268740"/>
                  <a:gd name="connsiteY2" fmla="*/ 995157 h 1272058"/>
                  <a:gd name="connsiteX3" fmla="*/ 265321 w 268740"/>
                  <a:gd name="connsiteY3" fmla="*/ 377090 h 1272058"/>
                  <a:gd name="connsiteX4" fmla="*/ 193354 w 268740"/>
                  <a:gd name="connsiteY4" fmla="*/ 34190 h 127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740" h="1272058">
                    <a:moveTo>
                      <a:pt x="193354" y="34190"/>
                    </a:moveTo>
                    <a:cubicBezTo>
                      <a:pt x="149610" y="174595"/>
                      <a:pt x="19787" y="1059362"/>
                      <a:pt x="2854" y="1219523"/>
                    </a:cubicBezTo>
                    <a:cubicBezTo>
                      <a:pt x="-14079" y="1379684"/>
                      <a:pt x="48010" y="1135562"/>
                      <a:pt x="91754" y="995157"/>
                    </a:cubicBezTo>
                    <a:cubicBezTo>
                      <a:pt x="135498" y="854752"/>
                      <a:pt x="249093" y="533018"/>
                      <a:pt x="265321" y="377090"/>
                    </a:cubicBezTo>
                    <a:cubicBezTo>
                      <a:pt x="281549" y="221162"/>
                      <a:pt x="237098" y="-106215"/>
                      <a:pt x="193354" y="3419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7EA875D0-C941-4CA4-8306-774DBA4A6145}"/>
                  </a:ext>
                </a:extLst>
              </p:cNvPr>
              <p:cNvSpPr/>
              <p:nvPr/>
            </p:nvSpPr>
            <p:spPr>
              <a:xfrm>
                <a:off x="7306728" y="629776"/>
                <a:ext cx="267568" cy="1268417"/>
              </a:xfrm>
              <a:custGeom>
                <a:avLst/>
                <a:gdLst>
                  <a:gd name="connsiteX0" fmla="*/ 127005 w 267568"/>
                  <a:gd name="connsiteY0" fmla="*/ 26391 h 1268417"/>
                  <a:gd name="connsiteX1" fmla="*/ 114305 w 267568"/>
                  <a:gd name="connsiteY1" fmla="*/ 127991 h 1268417"/>
                  <a:gd name="connsiteX2" fmla="*/ 173572 w 267568"/>
                  <a:gd name="connsiteY2" fmla="*/ 1059324 h 1268417"/>
                  <a:gd name="connsiteX3" fmla="*/ 266705 w 267568"/>
                  <a:gd name="connsiteY3" fmla="*/ 1258291 h 1268417"/>
                  <a:gd name="connsiteX4" fmla="*/ 114305 w 267568"/>
                  <a:gd name="connsiteY4" fmla="*/ 860357 h 1268417"/>
                  <a:gd name="connsiteX5" fmla="*/ 5 w 267568"/>
                  <a:gd name="connsiteY5" fmla="*/ 301557 h 1268417"/>
                  <a:gd name="connsiteX6" fmla="*/ 127005 w 267568"/>
                  <a:gd name="connsiteY6" fmla="*/ 26391 h 126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68" h="1268417">
                    <a:moveTo>
                      <a:pt x="127005" y="26391"/>
                    </a:moveTo>
                    <a:cubicBezTo>
                      <a:pt x="146055" y="-2537"/>
                      <a:pt x="106544" y="-44164"/>
                      <a:pt x="114305" y="127991"/>
                    </a:cubicBezTo>
                    <a:cubicBezTo>
                      <a:pt x="122066" y="300146"/>
                      <a:pt x="148172" y="870941"/>
                      <a:pt x="173572" y="1059324"/>
                    </a:cubicBezTo>
                    <a:cubicBezTo>
                      <a:pt x="198972" y="1247707"/>
                      <a:pt x="276583" y="1291452"/>
                      <a:pt x="266705" y="1258291"/>
                    </a:cubicBezTo>
                    <a:cubicBezTo>
                      <a:pt x="256827" y="1225130"/>
                      <a:pt x="158755" y="1019812"/>
                      <a:pt x="114305" y="860357"/>
                    </a:cubicBezTo>
                    <a:cubicBezTo>
                      <a:pt x="69855" y="700902"/>
                      <a:pt x="-701" y="442668"/>
                      <a:pt x="5" y="301557"/>
                    </a:cubicBezTo>
                    <a:cubicBezTo>
                      <a:pt x="711" y="160446"/>
                      <a:pt x="107955" y="55319"/>
                      <a:pt x="127005" y="26391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7B0E06EE-BBB2-4040-9F1B-6063D5C54065}"/>
                  </a:ext>
                </a:extLst>
              </p:cNvPr>
              <p:cNvSpPr/>
              <p:nvPr/>
            </p:nvSpPr>
            <p:spPr>
              <a:xfrm>
                <a:off x="6794124" y="1818610"/>
                <a:ext cx="803347" cy="86411"/>
              </a:xfrm>
              <a:custGeom>
                <a:avLst/>
                <a:gdLst>
                  <a:gd name="connsiteX0" fmla="*/ 17309 w 803347"/>
                  <a:gd name="connsiteY0" fmla="*/ 5957 h 86411"/>
                  <a:gd name="connsiteX1" fmla="*/ 178176 w 803347"/>
                  <a:gd name="connsiteY1" fmla="*/ 5957 h 86411"/>
                  <a:gd name="connsiteX2" fmla="*/ 758143 w 803347"/>
                  <a:gd name="connsiteY2" fmla="*/ 5957 h 86411"/>
                  <a:gd name="connsiteX3" fmla="*/ 677709 w 803347"/>
                  <a:gd name="connsiteY3" fmla="*/ 86390 h 86411"/>
                  <a:gd name="connsiteX4" fmla="*/ 17309 w 803347"/>
                  <a:gd name="connsiteY4" fmla="*/ 5957 h 8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47" h="86411">
                    <a:moveTo>
                      <a:pt x="17309" y="5957"/>
                    </a:moveTo>
                    <a:cubicBezTo>
                      <a:pt x="-65946" y="-7448"/>
                      <a:pt x="178176" y="5957"/>
                      <a:pt x="178176" y="5957"/>
                    </a:cubicBezTo>
                    <a:cubicBezTo>
                      <a:pt x="301648" y="5957"/>
                      <a:pt x="674888" y="-7448"/>
                      <a:pt x="758143" y="5957"/>
                    </a:cubicBezTo>
                    <a:cubicBezTo>
                      <a:pt x="841398" y="19362"/>
                      <a:pt x="806826" y="84979"/>
                      <a:pt x="677709" y="86390"/>
                    </a:cubicBezTo>
                    <a:cubicBezTo>
                      <a:pt x="548592" y="87801"/>
                      <a:pt x="100564" y="19362"/>
                      <a:pt x="17309" y="5957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6C33988A-023E-4FB1-803F-CD940AB4EE3E}"/>
                  </a:ext>
                </a:extLst>
              </p:cNvPr>
              <p:cNvSpPr/>
              <p:nvPr/>
            </p:nvSpPr>
            <p:spPr>
              <a:xfrm>
                <a:off x="6369439" y="1806108"/>
                <a:ext cx="452146" cy="1988943"/>
              </a:xfrm>
              <a:custGeom>
                <a:avLst/>
                <a:gdLst>
                  <a:gd name="connsiteX0" fmla="*/ 450461 w 452146"/>
                  <a:gd name="connsiteY0" fmla="*/ 48092 h 1988943"/>
                  <a:gd name="connsiteX1" fmla="*/ 268428 w 452146"/>
                  <a:gd name="connsiteY1" fmla="*/ 589959 h 1988943"/>
                  <a:gd name="connsiteX2" fmla="*/ 90628 w 452146"/>
                  <a:gd name="connsiteY2" fmla="*/ 1288459 h 1988943"/>
                  <a:gd name="connsiteX3" fmla="*/ 5961 w 452146"/>
                  <a:gd name="connsiteY3" fmla="*/ 1957325 h 1988943"/>
                  <a:gd name="connsiteX4" fmla="*/ 10194 w 452146"/>
                  <a:gd name="connsiteY4" fmla="*/ 1821859 h 1988943"/>
                  <a:gd name="connsiteX5" fmla="*/ 35594 w 452146"/>
                  <a:gd name="connsiteY5" fmla="*/ 1305392 h 1988943"/>
                  <a:gd name="connsiteX6" fmla="*/ 340394 w 452146"/>
                  <a:gd name="connsiteY6" fmla="*/ 166625 h 1988943"/>
                  <a:gd name="connsiteX7" fmla="*/ 450461 w 452146"/>
                  <a:gd name="connsiteY7" fmla="*/ 48092 h 198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146" h="1988943">
                    <a:moveTo>
                      <a:pt x="450461" y="48092"/>
                    </a:moveTo>
                    <a:cubicBezTo>
                      <a:pt x="438467" y="118648"/>
                      <a:pt x="328400" y="383231"/>
                      <a:pt x="268428" y="589959"/>
                    </a:cubicBezTo>
                    <a:cubicBezTo>
                      <a:pt x="208456" y="796687"/>
                      <a:pt x="134372" y="1060565"/>
                      <a:pt x="90628" y="1288459"/>
                    </a:cubicBezTo>
                    <a:cubicBezTo>
                      <a:pt x="46883" y="1516353"/>
                      <a:pt x="19367" y="1868425"/>
                      <a:pt x="5961" y="1957325"/>
                    </a:cubicBezTo>
                    <a:cubicBezTo>
                      <a:pt x="-7445" y="2046225"/>
                      <a:pt x="5255" y="1930515"/>
                      <a:pt x="10194" y="1821859"/>
                    </a:cubicBezTo>
                    <a:cubicBezTo>
                      <a:pt x="15133" y="1713203"/>
                      <a:pt x="-19439" y="1581264"/>
                      <a:pt x="35594" y="1305392"/>
                    </a:cubicBezTo>
                    <a:cubicBezTo>
                      <a:pt x="90627" y="1029520"/>
                      <a:pt x="271955" y="372647"/>
                      <a:pt x="340394" y="166625"/>
                    </a:cubicBezTo>
                    <a:cubicBezTo>
                      <a:pt x="408833" y="-39397"/>
                      <a:pt x="462455" y="-22464"/>
                      <a:pt x="450461" y="48092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0E01B65-A640-4C21-A6F5-4CD4D3675726}"/>
                  </a:ext>
                </a:extLst>
              </p:cNvPr>
              <p:cNvSpPr/>
              <p:nvPr/>
            </p:nvSpPr>
            <p:spPr>
              <a:xfrm>
                <a:off x="7536666" y="1796334"/>
                <a:ext cx="498794" cy="1954732"/>
              </a:xfrm>
              <a:custGeom>
                <a:avLst/>
                <a:gdLst>
                  <a:gd name="connsiteX0" fmla="*/ 24067 w 498794"/>
                  <a:gd name="connsiteY0" fmla="*/ 83266 h 1954732"/>
                  <a:gd name="connsiteX1" fmla="*/ 66401 w 498794"/>
                  <a:gd name="connsiteY1" fmla="*/ 176399 h 1954732"/>
                  <a:gd name="connsiteX2" fmla="*/ 227267 w 498794"/>
                  <a:gd name="connsiteY2" fmla="*/ 701333 h 1954732"/>
                  <a:gd name="connsiteX3" fmla="*/ 464334 w 498794"/>
                  <a:gd name="connsiteY3" fmla="*/ 1907833 h 1954732"/>
                  <a:gd name="connsiteX4" fmla="*/ 493967 w 498794"/>
                  <a:gd name="connsiteY4" fmla="*/ 1670766 h 1954732"/>
                  <a:gd name="connsiteX5" fmla="*/ 430467 w 498794"/>
                  <a:gd name="connsiteY5" fmla="*/ 1315166 h 1954732"/>
                  <a:gd name="connsiteX6" fmla="*/ 24067 w 498794"/>
                  <a:gd name="connsiteY6" fmla="*/ 83266 h 195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794" h="1954732">
                    <a:moveTo>
                      <a:pt x="24067" y="83266"/>
                    </a:moveTo>
                    <a:cubicBezTo>
                      <a:pt x="-36611" y="-106529"/>
                      <a:pt x="32534" y="73388"/>
                      <a:pt x="66401" y="176399"/>
                    </a:cubicBezTo>
                    <a:cubicBezTo>
                      <a:pt x="100268" y="279410"/>
                      <a:pt x="160945" y="412761"/>
                      <a:pt x="227267" y="701333"/>
                    </a:cubicBezTo>
                    <a:cubicBezTo>
                      <a:pt x="293589" y="989905"/>
                      <a:pt x="419884" y="1746261"/>
                      <a:pt x="464334" y="1907833"/>
                    </a:cubicBezTo>
                    <a:cubicBezTo>
                      <a:pt x="508784" y="2069405"/>
                      <a:pt x="499611" y="1769544"/>
                      <a:pt x="493967" y="1670766"/>
                    </a:cubicBezTo>
                    <a:cubicBezTo>
                      <a:pt x="488323" y="1571988"/>
                      <a:pt x="510195" y="1577633"/>
                      <a:pt x="430467" y="1315166"/>
                    </a:cubicBezTo>
                    <a:cubicBezTo>
                      <a:pt x="350739" y="1052699"/>
                      <a:pt x="84745" y="273061"/>
                      <a:pt x="24067" y="83266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D33E0039-821A-410A-A2AF-B0566E11740F}"/>
                  </a:ext>
                </a:extLst>
              </p:cNvPr>
              <p:cNvSpPr/>
              <p:nvPr/>
            </p:nvSpPr>
            <p:spPr>
              <a:xfrm>
                <a:off x="6294013" y="3687393"/>
                <a:ext cx="86398" cy="2147725"/>
              </a:xfrm>
              <a:custGeom>
                <a:avLst/>
                <a:gdLst>
                  <a:gd name="connsiteX0" fmla="*/ 5187 w 86398"/>
                  <a:gd name="connsiteY0" fmla="*/ 126840 h 2147725"/>
                  <a:gd name="connsiteX1" fmla="*/ 5187 w 86398"/>
                  <a:gd name="connsiteY1" fmla="*/ 232674 h 2147725"/>
                  <a:gd name="connsiteX2" fmla="*/ 30587 w 86398"/>
                  <a:gd name="connsiteY2" fmla="*/ 2133440 h 2147725"/>
                  <a:gd name="connsiteX3" fmla="*/ 85620 w 86398"/>
                  <a:gd name="connsiteY3" fmla="*/ 1049707 h 2147725"/>
                  <a:gd name="connsiteX4" fmla="*/ 60220 w 86398"/>
                  <a:gd name="connsiteY4" fmla="*/ 54874 h 2147725"/>
                  <a:gd name="connsiteX5" fmla="*/ 5187 w 86398"/>
                  <a:gd name="connsiteY5" fmla="*/ 126840 h 21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98" h="2147725">
                    <a:moveTo>
                      <a:pt x="5187" y="126840"/>
                    </a:moveTo>
                    <a:cubicBezTo>
                      <a:pt x="-3985" y="156473"/>
                      <a:pt x="954" y="-101759"/>
                      <a:pt x="5187" y="232674"/>
                    </a:cubicBezTo>
                    <a:cubicBezTo>
                      <a:pt x="9420" y="567107"/>
                      <a:pt x="17182" y="1997268"/>
                      <a:pt x="30587" y="2133440"/>
                    </a:cubicBezTo>
                    <a:cubicBezTo>
                      <a:pt x="43992" y="2269612"/>
                      <a:pt x="80681" y="1396135"/>
                      <a:pt x="85620" y="1049707"/>
                    </a:cubicBezTo>
                    <a:cubicBezTo>
                      <a:pt x="90559" y="703279"/>
                      <a:pt x="70803" y="200924"/>
                      <a:pt x="60220" y="54874"/>
                    </a:cubicBezTo>
                    <a:cubicBezTo>
                      <a:pt x="49637" y="-91176"/>
                      <a:pt x="14359" y="97207"/>
                      <a:pt x="5187" y="12684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9786057-B35D-4D3D-8D4C-D2EF280AA149}"/>
                  </a:ext>
                </a:extLst>
              </p:cNvPr>
              <p:cNvSpPr/>
              <p:nvPr/>
            </p:nvSpPr>
            <p:spPr>
              <a:xfrm>
                <a:off x="8007549" y="3745419"/>
                <a:ext cx="83802" cy="2668357"/>
              </a:xfrm>
              <a:custGeom>
                <a:avLst/>
                <a:gdLst>
                  <a:gd name="connsiteX0" fmla="*/ 10384 w 83802"/>
                  <a:gd name="connsiteY0" fmla="*/ 43414 h 2668357"/>
                  <a:gd name="connsiteX1" fmla="*/ 6151 w 83802"/>
                  <a:gd name="connsiteY1" fmla="*/ 255081 h 2668357"/>
                  <a:gd name="connsiteX2" fmla="*/ 1918 w 83802"/>
                  <a:gd name="connsiteY2" fmla="*/ 2536848 h 2668357"/>
                  <a:gd name="connsiteX3" fmla="*/ 40018 w 83802"/>
                  <a:gd name="connsiteY3" fmla="*/ 2265914 h 2668357"/>
                  <a:gd name="connsiteX4" fmla="*/ 52718 w 83802"/>
                  <a:gd name="connsiteY4" fmla="*/ 1211814 h 2668357"/>
                  <a:gd name="connsiteX5" fmla="*/ 82351 w 83802"/>
                  <a:gd name="connsiteY5" fmla="*/ 149248 h 2668357"/>
                  <a:gd name="connsiteX6" fmla="*/ 10384 w 83802"/>
                  <a:gd name="connsiteY6" fmla="*/ 43414 h 266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02" h="2668357">
                    <a:moveTo>
                      <a:pt x="10384" y="43414"/>
                    </a:moveTo>
                    <a:cubicBezTo>
                      <a:pt x="-2316" y="61053"/>
                      <a:pt x="7562" y="-160491"/>
                      <a:pt x="6151" y="255081"/>
                    </a:cubicBezTo>
                    <a:cubicBezTo>
                      <a:pt x="4740" y="670653"/>
                      <a:pt x="-3726" y="2201709"/>
                      <a:pt x="1918" y="2536848"/>
                    </a:cubicBezTo>
                    <a:cubicBezTo>
                      <a:pt x="7562" y="2871987"/>
                      <a:pt x="31551" y="2486753"/>
                      <a:pt x="40018" y="2265914"/>
                    </a:cubicBezTo>
                    <a:cubicBezTo>
                      <a:pt x="48485" y="2045075"/>
                      <a:pt x="45663" y="1564592"/>
                      <a:pt x="52718" y="1211814"/>
                    </a:cubicBezTo>
                    <a:cubicBezTo>
                      <a:pt x="59773" y="859036"/>
                      <a:pt x="90818" y="347509"/>
                      <a:pt x="82351" y="149248"/>
                    </a:cubicBezTo>
                    <a:cubicBezTo>
                      <a:pt x="73884" y="-49013"/>
                      <a:pt x="23084" y="25775"/>
                      <a:pt x="10384" y="43414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5BDB361-1E16-4C0C-AFB7-ABD81F21D734}"/>
                  </a:ext>
                </a:extLst>
              </p:cNvPr>
              <p:cNvSpPr/>
              <p:nvPr/>
            </p:nvSpPr>
            <p:spPr>
              <a:xfrm>
                <a:off x="6261828" y="5708652"/>
                <a:ext cx="241430" cy="1026637"/>
              </a:xfrm>
              <a:custGeom>
                <a:avLst/>
                <a:gdLst>
                  <a:gd name="connsiteX0" fmla="*/ 45839 w 241430"/>
                  <a:gd name="connsiteY0" fmla="*/ 57148 h 1026637"/>
                  <a:gd name="connsiteX1" fmla="*/ 41605 w 241430"/>
                  <a:gd name="connsiteY1" fmla="*/ 662515 h 1026637"/>
                  <a:gd name="connsiteX2" fmla="*/ 88172 w 241430"/>
                  <a:gd name="connsiteY2" fmla="*/ 865715 h 1026637"/>
                  <a:gd name="connsiteX3" fmla="*/ 240572 w 241430"/>
                  <a:gd name="connsiteY3" fmla="*/ 1026581 h 1026637"/>
                  <a:gd name="connsiteX4" fmla="*/ 11972 w 241430"/>
                  <a:gd name="connsiteY4" fmla="*/ 848781 h 1026637"/>
                  <a:gd name="connsiteX5" fmla="*/ 33139 w 241430"/>
                  <a:gd name="connsiteY5" fmla="*/ 116415 h 1026637"/>
                  <a:gd name="connsiteX6" fmla="*/ 45839 w 241430"/>
                  <a:gd name="connsiteY6" fmla="*/ 57148 h 102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30" h="1026637">
                    <a:moveTo>
                      <a:pt x="45839" y="57148"/>
                    </a:moveTo>
                    <a:cubicBezTo>
                      <a:pt x="47250" y="148165"/>
                      <a:pt x="34549" y="527754"/>
                      <a:pt x="41605" y="662515"/>
                    </a:cubicBezTo>
                    <a:cubicBezTo>
                      <a:pt x="48661" y="797276"/>
                      <a:pt x="55011" y="805038"/>
                      <a:pt x="88172" y="865715"/>
                    </a:cubicBezTo>
                    <a:cubicBezTo>
                      <a:pt x="121333" y="926392"/>
                      <a:pt x="253272" y="1029403"/>
                      <a:pt x="240572" y="1026581"/>
                    </a:cubicBezTo>
                    <a:cubicBezTo>
                      <a:pt x="227872" y="1023759"/>
                      <a:pt x="46544" y="1000475"/>
                      <a:pt x="11972" y="848781"/>
                    </a:cubicBezTo>
                    <a:cubicBezTo>
                      <a:pt x="-22600" y="697087"/>
                      <a:pt x="28200" y="250470"/>
                      <a:pt x="33139" y="116415"/>
                    </a:cubicBezTo>
                    <a:cubicBezTo>
                      <a:pt x="38078" y="-17640"/>
                      <a:pt x="44428" y="-33869"/>
                      <a:pt x="45839" y="57148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DD28663-4141-4501-B4D9-1913EDA54442}"/>
                  </a:ext>
                </a:extLst>
              </p:cNvPr>
              <p:cNvSpPr/>
              <p:nvPr/>
            </p:nvSpPr>
            <p:spPr>
              <a:xfrm>
                <a:off x="6462155" y="6277706"/>
                <a:ext cx="1613120" cy="495331"/>
              </a:xfrm>
              <a:custGeom>
                <a:avLst/>
                <a:gdLst>
                  <a:gd name="connsiteX0" fmla="*/ 1589645 w 1613120"/>
                  <a:gd name="connsiteY0" fmla="*/ 17261 h 495331"/>
                  <a:gd name="connsiteX1" fmla="*/ 1598112 w 1613120"/>
                  <a:gd name="connsiteY1" fmla="*/ 80761 h 495331"/>
                  <a:gd name="connsiteX2" fmla="*/ 1538845 w 1613120"/>
                  <a:gd name="connsiteY2" fmla="*/ 372861 h 495331"/>
                  <a:gd name="connsiteX3" fmla="*/ 1420312 w 1613120"/>
                  <a:gd name="connsiteY3" fmla="*/ 440594 h 495331"/>
                  <a:gd name="connsiteX4" fmla="*/ 1132445 w 1613120"/>
                  <a:gd name="connsiteY4" fmla="*/ 491394 h 495331"/>
                  <a:gd name="connsiteX5" fmla="*/ 2145 w 1613120"/>
                  <a:gd name="connsiteY5" fmla="*/ 487161 h 495331"/>
                  <a:gd name="connsiteX6" fmla="*/ 861512 w 1613120"/>
                  <a:gd name="connsiteY6" fmla="*/ 449061 h 495331"/>
                  <a:gd name="connsiteX7" fmla="*/ 1348345 w 1613120"/>
                  <a:gd name="connsiteY7" fmla="*/ 347461 h 495331"/>
                  <a:gd name="connsiteX8" fmla="*/ 1589645 w 1613120"/>
                  <a:gd name="connsiteY8" fmla="*/ 17261 h 49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3120" h="495331">
                    <a:moveTo>
                      <a:pt x="1589645" y="17261"/>
                    </a:moveTo>
                    <a:cubicBezTo>
                      <a:pt x="1631273" y="-27189"/>
                      <a:pt x="1606579" y="21494"/>
                      <a:pt x="1598112" y="80761"/>
                    </a:cubicBezTo>
                    <a:cubicBezTo>
                      <a:pt x="1589645" y="140028"/>
                      <a:pt x="1568478" y="312889"/>
                      <a:pt x="1538845" y="372861"/>
                    </a:cubicBezTo>
                    <a:cubicBezTo>
                      <a:pt x="1509212" y="432833"/>
                      <a:pt x="1488045" y="420839"/>
                      <a:pt x="1420312" y="440594"/>
                    </a:cubicBezTo>
                    <a:cubicBezTo>
                      <a:pt x="1352579" y="460350"/>
                      <a:pt x="1368806" y="483633"/>
                      <a:pt x="1132445" y="491394"/>
                    </a:cubicBezTo>
                    <a:cubicBezTo>
                      <a:pt x="896084" y="499155"/>
                      <a:pt x="47300" y="494216"/>
                      <a:pt x="2145" y="487161"/>
                    </a:cubicBezTo>
                    <a:cubicBezTo>
                      <a:pt x="-43010" y="480106"/>
                      <a:pt x="637145" y="472344"/>
                      <a:pt x="861512" y="449061"/>
                    </a:cubicBezTo>
                    <a:cubicBezTo>
                      <a:pt x="1085879" y="425778"/>
                      <a:pt x="1229812" y="419428"/>
                      <a:pt x="1348345" y="347461"/>
                    </a:cubicBezTo>
                    <a:cubicBezTo>
                      <a:pt x="1466878" y="275494"/>
                      <a:pt x="1548017" y="61711"/>
                      <a:pt x="1589645" y="17261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A10CC27-B8B1-4F93-9A37-14B2A7939DC3}"/>
                  </a:ext>
                </a:extLst>
              </p:cNvPr>
              <p:cNvSpPr/>
              <p:nvPr/>
            </p:nvSpPr>
            <p:spPr>
              <a:xfrm>
                <a:off x="6588078" y="2425501"/>
                <a:ext cx="1189502" cy="379410"/>
              </a:xfrm>
              <a:custGeom>
                <a:avLst/>
                <a:gdLst>
                  <a:gd name="connsiteX0" fmla="*/ 1105 w 1189502"/>
                  <a:gd name="connsiteY0" fmla="*/ 199 h 379410"/>
                  <a:gd name="connsiteX1" fmla="*/ 54022 w 1189502"/>
                  <a:gd name="connsiteY1" fmla="*/ 357916 h 379410"/>
                  <a:gd name="connsiteX2" fmla="*/ 115405 w 1189502"/>
                  <a:gd name="connsiteY2" fmla="*/ 340982 h 379410"/>
                  <a:gd name="connsiteX3" fmla="*/ 420205 w 1189502"/>
                  <a:gd name="connsiteY3" fmla="*/ 269016 h 379410"/>
                  <a:gd name="connsiteX4" fmla="*/ 1116589 w 1189502"/>
                  <a:gd name="connsiteY4" fmla="*/ 372732 h 379410"/>
                  <a:gd name="connsiteX5" fmla="*/ 1080605 w 1189502"/>
                  <a:gd name="connsiteY5" fmla="*/ 332516 h 379410"/>
                  <a:gd name="connsiteX6" fmla="*/ 339772 w 1189502"/>
                  <a:gd name="connsiteY6" fmla="*/ 199166 h 379410"/>
                  <a:gd name="connsiteX7" fmla="*/ 104822 w 1189502"/>
                  <a:gd name="connsiteY7" fmla="*/ 304999 h 379410"/>
                  <a:gd name="connsiteX8" fmla="*/ 1105 w 1189502"/>
                  <a:gd name="connsiteY8" fmla="*/ 199 h 3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502" h="379410">
                    <a:moveTo>
                      <a:pt x="1105" y="199"/>
                    </a:moveTo>
                    <a:cubicBezTo>
                      <a:pt x="-7362" y="9018"/>
                      <a:pt x="34972" y="301119"/>
                      <a:pt x="54022" y="357916"/>
                    </a:cubicBezTo>
                    <a:cubicBezTo>
                      <a:pt x="73072" y="414713"/>
                      <a:pt x="115405" y="340982"/>
                      <a:pt x="115405" y="340982"/>
                    </a:cubicBezTo>
                    <a:cubicBezTo>
                      <a:pt x="176435" y="326165"/>
                      <a:pt x="253341" y="263724"/>
                      <a:pt x="420205" y="269016"/>
                    </a:cubicBezTo>
                    <a:cubicBezTo>
                      <a:pt x="587069" y="274308"/>
                      <a:pt x="1006522" y="362149"/>
                      <a:pt x="1116589" y="372732"/>
                    </a:cubicBezTo>
                    <a:cubicBezTo>
                      <a:pt x="1226656" y="383315"/>
                      <a:pt x="1210075" y="361444"/>
                      <a:pt x="1080605" y="332516"/>
                    </a:cubicBezTo>
                    <a:cubicBezTo>
                      <a:pt x="951136" y="303588"/>
                      <a:pt x="502402" y="203752"/>
                      <a:pt x="339772" y="199166"/>
                    </a:cubicBezTo>
                    <a:cubicBezTo>
                      <a:pt x="177142" y="194580"/>
                      <a:pt x="160914" y="332868"/>
                      <a:pt x="104822" y="304999"/>
                    </a:cubicBezTo>
                    <a:cubicBezTo>
                      <a:pt x="48730" y="277130"/>
                      <a:pt x="9572" y="-8620"/>
                      <a:pt x="1105" y="199"/>
                    </a:cubicBezTo>
                    <a:close/>
                  </a:path>
                </a:pathLst>
              </a:custGeom>
              <a:solidFill>
                <a:srgbClr val="CDC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A225F3D-B72B-49A9-A4A8-CBB27F9FED6B}"/>
                  </a:ext>
                </a:extLst>
              </p:cNvPr>
              <p:cNvSpPr/>
              <p:nvPr/>
            </p:nvSpPr>
            <p:spPr>
              <a:xfrm>
                <a:off x="6575951" y="2097315"/>
                <a:ext cx="1195252" cy="663018"/>
              </a:xfrm>
              <a:custGeom>
                <a:avLst/>
                <a:gdLst>
                  <a:gd name="connsiteX0" fmla="*/ 17466 w 1195252"/>
                  <a:gd name="connsiteY0" fmla="*/ 286052 h 663018"/>
                  <a:gd name="connsiteX1" fmla="*/ 375182 w 1195252"/>
                  <a:gd name="connsiteY1" fmla="*/ 57452 h 663018"/>
                  <a:gd name="connsiteX2" fmla="*/ 942449 w 1195252"/>
                  <a:gd name="connsiteY2" fmla="*/ 95552 h 663018"/>
                  <a:gd name="connsiteX3" fmla="*/ 1122366 w 1195252"/>
                  <a:gd name="connsiteY3" fmla="*/ 269118 h 663018"/>
                  <a:gd name="connsiteX4" fmla="*/ 1135066 w 1195252"/>
                  <a:gd name="connsiteY4" fmla="*/ 429985 h 663018"/>
                  <a:gd name="connsiteX5" fmla="*/ 1162582 w 1195252"/>
                  <a:gd name="connsiteY5" fmla="*/ 662818 h 663018"/>
                  <a:gd name="connsiteX6" fmla="*/ 1194332 w 1195252"/>
                  <a:gd name="connsiteY6" fmla="*/ 465968 h 663018"/>
                  <a:gd name="connsiteX7" fmla="*/ 1124482 w 1195252"/>
                  <a:gd name="connsiteY7" fmla="*/ 226785 h 663018"/>
                  <a:gd name="connsiteX8" fmla="*/ 637649 w 1195252"/>
                  <a:gd name="connsiteY8" fmla="*/ 302 h 663018"/>
                  <a:gd name="connsiteX9" fmla="*/ 116949 w 1195252"/>
                  <a:gd name="connsiteY9" fmla="*/ 275468 h 663018"/>
                  <a:gd name="connsiteX10" fmla="*/ 17466 w 1195252"/>
                  <a:gd name="connsiteY10" fmla="*/ 286052 h 66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5252" h="663018">
                    <a:moveTo>
                      <a:pt x="17466" y="286052"/>
                    </a:moveTo>
                    <a:cubicBezTo>
                      <a:pt x="60505" y="249716"/>
                      <a:pt x="221018" y="89202"/>
                      <a:pt x="375182" y="57452"/>
                    </a:cubicBezTo>
                    <a:cubicBezTo>
                      <a:pt x="529346" y="25702"/>
                      <a:pt x="817918" y="60274"/>
                      <a:pt x="942449" y="95552"/>
                    </a:cubicBezTo>
                    <a:cubicBezTo>
                      <a:pt x="1066980" y="130830"/>
                      <a:pt x="1090263" y="213379"/>
                      <a:pt x="1122366" y="269118"/>
                    </a:cubicBezTo>
                    <a:cubicBezTo>
                      <a:pt x="1154469" y="324857"/>
                      <a:pt x="1128363" y="364368"/>
                      <a:pt x="1135066" y="429985"/>
                    </a:cubicBezTo>
                    <a:cubicBezTo>
                      <a:pt x="1141769" y="495602"/>
                      <a:pt x="1152704" y="656821"/>
                      <a:pt x="1162582" y="662818"/>
                    </a:cubicBezTo>
                    <a:cubicBezTo>
                      <a:pt x="1172460" y="668815"/>
                      <a:pt x="1200682" y="538640"/>
                      <a:pt x="1194332" y="465968"/>
                    </a:cubicBezTo>
                    <a:cubicBezTo>
                      <a:pt x="1187982" y="393296"/>
                      <a:pt x="1217262" y="304396"/>
                      <a:pt x="1124482" y="226785"/>
                    </a:cubicBezTo>
                    <a:cubicBezTo>
                      <a:pt x="1031702" y="149174"/>
                      <a:pt x="805571" y="-7812"/>
                      <a:pt x="637649" y="302"/>
                    </a:cubicBezTo>
                    <a:cubicBezTo>
                      <a:pt x="469727" y="8416"/>
                      <a:pt x="221724" y="226079"/>
                      <a:pt x="116949" y="275468"/>
                    </a:cubicBezTo>
                    <a:cubicBezTo>
                      <a:pt x="12174" y="324857"/>
                      <a:pt x="-25573" y="322388"/>
                      <a:pt x="17466" y="286052"/>
                    </a:cubicBezTo>
                    <a:close/>
                  </a:path>
                </a:pathLst>
              </a:custGeom>
              <a:solidFill>
                <a:srgbClr val="CDC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9E9ABCC-5693-4618-8E5C-E9B33453A26F}"/>
                  </a:ext>
                </a:extLst>
              </p:cNvPr>
              <p:cNvSpPr/>
              <p:nvPr/>
            </p:nvSpPr>
            <p:spPr>
              <a:xfrm>
                <a:off x="6326717" y="3777534"/>
                <a:ext cx="1719860" cy="66333"/>
              </a:xfrm>
              <a:custGeom>
                <a:avLst/>
                <a:gdLst>
                  <a:gd name="connsiteX0" fmla="*/ 0 w 1719860"/>
                  <a:gd name="connsiteY0" fmla="*/ 13416 h 66333"/>
                  <a:gd name="connsiteX1" fmla="*/ 124883 w 1719860"/>
                  <a:gd name="connsiteY1" fmla="*/ 13416 h 66333"/>
                  <a:gd name="connsiteX2" fmla="*/ 1261533 w 1719860"/>
                  <a:gd name="connsiteY2" fmla="*/ 11299 h 66333"/>
                  <a:gd name="connsiteX3" fmla="*/ 1716616 w 1719860"/>
                  <a:gd name="connsiteY3" fmla="*/ 2833 h 66333"/>
                  <a:gd name="connsiteX4" fmla="*/ 1477433 w 1719860"/>
                  <a:gd name="connsiteY4" fmla="*/ 66333 h 66333"/>
                  <a:gd name="connsiteX5" fmla="*/ 0 w 1719860"/>
                  <a:gd name="connsiteY5" fmla="*/ 13416 h 6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860" h="66333">
                    <a:moveTo>
                      <a:pt x="0" y="13416"/>
                    </a:moveTo>
                    <a:lnTo>
                      <a:pt x="124883" y="13416"/>
                    </a:lnTo>
                    <a:lnTo>
                      <a:pt x="1261533" y="11299"/>
                    </a:lnTo>
                    <a:cubicBezTo>
                      <a:pt x="1526822" y="9535"/>
                      <a:pt x="1680633" y="-6339"/>
                      <a:pt x="1716616" y="2833"/>
                    </a:cubicBezTo>
                    <a:cubicBezTo>
                      <a:pt x="1752599" y="12005"/>
                      <a:pt x="1477433" y="66333"/>
                      <a:pt x="1477433" y="66333"/>
                    </a:cubicBezTo>
                    <a:lnTo>
                      <a:pt x="0" y="134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28FFC2C6-25C4-4337-A1DE-D5153B6BC937}"/>
                  </a:ext>
                </a:extLst>
              </p:cNvPr>
              <p:cNvSpPr/>
              <p:nvPr/>
            </p:nvSpPr>
            <p:spPr>
              <a:xfrm>
                <a:off x="6372664" y="3734884"/>
                <a:ext cx="78949" cy="1227944"/>
              </a:xfrm>
              <a:custGeom>
                <a:avLst/>
                <a:gdLst>
                  <a:gd name="connsiteX0" fmla="*/ 5911 w 78949"/>
                  <a:gd name="connsiteY0" fmla="*/ 87816 h 1227944"/>
                  <a:gd name="connsiteX1" fmla="*/ 5911 w 78949"/>
                  <a:gd name="connsiteY1" fmla="*/ 138616 h 1227944"/>
                  <a:gd name="connsiteX2" fmla="*/ 18611 w 78949"/>
                  <a:gd name="connsiteY2" fmla="*/ 1202241 h 1227944"/>
                  <a:gd name="connsiteX3" fmla="*/ 78936 w 78949"/>
                  <a:gd name="connsiteY3" fmla="*/ 830766 h 1227944"/>
                  <a:gd name="connsiteX4" fmla="*/ 5911 w 78949"/>
                  <a:gd name="connsiteY4" fmla="*/ 87816 h 122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49" h="1227944">
                    <a:moveTo>
                      <a:pt x="5911" y="87816"/>
                    </a:moveTo>
                    <a:cubicBezTo>
                      <a:pt x="-6260" y="-27542"/>
                      <a:pt x="3794" y="-47121"/>
                      <a:pt x="5911" y="138616"/>
                    </a:cubicBezTo>
                    <a:cubicBezTo>
                      <a:pt x="8028" y="324353"/>
                      <a:pt x="6440" y="1086883"/>
                      <a:pt x="18611" y="1202241"/>
                    </a:cubicBezTo>
                    <a:cubicBezTo>
                      <a:pt x="30782" y="1317599"/>
                      <a:pt x="77878" y="1018091"/>
                      <a:pt x="78936" y="830766"/>
                    </a:cubicBezTo>
                    <a:cubicBezTo>
                      <a:pt x="79994" y="643441"/>
                      <a:pt x="18082" y="203174"/>
                      <a:pt x="5911" y="878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905ED3DE-2B9C-4122-AD17-1D1CB489D068}"/>
                  </a:ext>
                </a:extLst>
              </p:cNvPr>
              <p:cNvSpPr/>
              <p:nvPr/>
            </p:nvSpPr>
            <p:spPr>
              <a:xfrm>
                <a:off x="6310930" y="4887810"/>
                <a:ext cx="150227" cy="1341942"/>
              </a:xfrm>
              <a:custGeom>
                <a:avLst/>
                <a:gdLst>
                  <a:gd name="connsiteX0" fmla="*/ 70820 w 150227"/>
                  <a:gd name="connsiteY0" fmla="*/ 8040 h 1341942"/>
                  <a:gd name="connsiteX1" fmla="*/ 70820 w 150227"/>
                  <a:gd name="connsiteY1" fmla="*/ 185840 h 1341942"/>
                  <a:gd name="connsiteX2" fmla="*/ 32720 w 150227"/>
                  <a:gd name="connsiteY2" fmla="*/ 903390 h 1341942"/>
                  <a:gd name="connsiteX3" fmla="*/ 970 w 150227"/>
                  <a:gd name="connsiteY3" fmla="*/ 1341540 h 1341942"/>
                  <a:gd name="connsiteX4" fmla="*/ 70820 w 150227"/>
                  <a:gd name="connsiteY4" fmla="*/ 970065 h 1341942"/>
                  <a:gd name="connsiteX5" fmla="*/ 150195 w 150227"/>
                  <a:gd name="connsiteY5" fmla="*/ 373165 h 1341942"/>
                  <a:gd name="connsiteX6" fmla="*/ 70820 w 150227"/>
                  <a:gd name="connsiteY6" fmla="*/ 8040 h 13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7" h="1341942">
                    <a:moveTo>
                      <a:pt x="70820" y="8040"/>
                    </a:moveTo>
                    <a:cubicBezTo>
                      <a:pt x="57591" y="-23181"/>
                      <a:pt x="77170" y="36615"/>
                      <a:pt x="70820" y="185840"/>
                    </a:cubicBezTo>
                    <a:cubicBezTo>
                      <a:pt x="64470" y="335065"/>
                      <a:pt x="44362" y="710773"/>
                      <a:pt x="32720" y="903390"/>
                    </a:cubicBezTo>
                    <a:cubicBezTo>
                      <a:pt x="21078" y="1096007"/>
                      <a:pt x="-5380" y="1330428"/>
                      <a:pt x="970" y="1341540"/>
                    </a:cubicBezTo>
                    <a:cubicBezTo>
                      <a:pt x="7320" y="1352652"/>
                      <a:pt x="45949" y="1131461"/>
                      <a:pt x="70820" y="970065"/>
                    </a:cubicBezTo>
                    <a:cubicBezTo>
                      <a:pt x="95691" y="808669"/>
                      <a:pt x="151782" y="539323"/>
                      <a:pt x="150195" y="373165"/>
                    </a:cubicBezTo>
                    <a:cubicBezTo>
                      <a:pt x="148608" y="207007"/>
                      <a:pt x="84049" y="39261"/>
                      <a:pt x="70820" y="80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517F950-0711-4390-96B4-BC5607D95914}"/>
                  </a:ext>
                </a:extLst>
              </p:cNvPr>
              <p:cNvSpPr/>
              <p:nvPr/>
            </p:nvSpPr>
            <p:spPr>
              <a:xfrm>
                <a:off x="7950076" y="3816987"/>
                <a:ext cx="52691" cy="1354823"/>
              </a:xfrm>
              <a:custGeom>
                <a:avLst/>
                <a:gdLst>
                  <a:gd name="connsiteX0" fmla="*/ 50924 w 52691"/>
                  <a:gd name="connsiteY0" fmla="*/ 5713 h 1354823"/>
                  <a:gd name="connsiteX1" fmla="*/ 41399 w 52691"/>
                  <a:gd name="connsiteY1" fmla="*/ 694688 h 1354823"/>
                  <a:gd name="connsiteX2" fmla="*/ 44574 w 52691"/>
                  <a:gd name="connsiteY2" fmla="*/ 1332863 h 1354823"/>
                  <a:gd name="connsiteX3" fmla="*/ 124 w 52691"/>
                  <a:gd name="connsiteY3" fmla="*/ 1094738 h 1354823"/>
                  <a:gd name="connsiteX4" fmla="*/ 50924 w 52691"/>
                  <a:gd name="connsiteY4" fmla="*/ 5713 h 135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91" h="1354823">
                    <a:moveTo>
                      <a:pt x="50924" y="5713"/>
                    </a:moveTo>
                    <a:cubicBezTo>
                      <a:pt x="57803" y="-60962"/>
                      <a:pt x="42457" y="473496"/>
                      <a:pt x="41399" y="694688"/>
                    </a:cubicBezTo>
                    <a:cubicBezTo>
                      <a:pt x="40341" y="915880"/>
                      <a:pt x="51453" y="1266188"/>
                      <a:pt x="44574" y="1332863"/>
                    </a:cubicBezTo>
                    <a:cubicBezTo>
                      <a:pt x="37695" y="1399538"/>
                      <a:pt x="-2522" y="1312755"/>
                      <a:pt x="124" y="1094738"/>
                    </a:cubicBezTo>
                    <a:cubicBezTo>
                      <a:pt x="2770" y="876721"/>
                      <a:pt x="44045" y="72388"/>
                      <a:pt x="50924" y="57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6A81FF39-22A9-4C31-ACB5-AEC15BE2EF11}"/>
                  </a:ext>
                </a:extLst>
              </p:cNvPr>
              <p:cNvSpPr/>
              <p:nvPr/>
            </p:nvSpPr>
            <p:spPr>
              <a:xfrm>
                <a:off x="7841719" y="5088903"/>
                <a:ext cx="166828" cy="1256138"/>
              </a:xfrm>
              <a:custGeom>
                <a:avLst/>
                <a:gdLst>
                  <a:gd name="connsiteX0" fmla="*/ 124356 w 166828"/>
                  <a:gd name="connsiteY0" fmla="*/ 83172 h 1256138"/>
                  <a:gd name="connsiteX1" fmla="*/ 137056 w 166828"/>
                  <a:gd name="connsiteY1" fmla="*/ 137147 h 1256138"/>
                  <a:gd name="connsiteX2" fmla="*/ 165631 w 166828"/>
                  <a:gd name="connsiteY2" fmla="*/ 1207122 h 1256138"/>
                  <a:gd name="connsiteX3" fmla="*/ 92606 w 166828"/>
                  <a:gd name="connsiteY3" fmla="*/ 1045197 h 1256138"/>
                  <a:gd name="connsiteX4" fmla="*/ 531 w 166828"/>
                  <a:gd name="connsiteY4" fmla="*/ 772147 h 1256138"/>
                  <a:gd name="connsiteX5" fmla="*/ 124356 w 166828"/>
                  <a:gd name="connsiteY5" fmla="*/ 83172 h 125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28" h="1256138">
                    <a:moveTo>
                      <a:pt x="124356" y="83172"/>
                    </a:moveTo>
                    <a:cubicBezTo>
                      <a:pt x="147110" y="-22661"/>
                      <a:pt x="130177" y="-50178"/>
                      <a:pt x="137056" y="137147"/>
                    </a:cubicBezTo>
                    <a:cubicBezTo>
                      <a:pt x="143935" y="324472"/>
                      <a:pt x="173039" y="1055780"/>
                      <a:pt x="165631" y="1207122"/>
                    </a:cubicBezTo>
                    <a:cubicBezTo>
                      <a:pt x="158223" y="1358464"/>
                      <a:pt x="120123" y="1117693"/>
                      <a:pt x="92606" y="1045197"/>
                    </a:cubicBezTo>
                    <a:cubicBezTo>
                      <a:pt x="65089" y="972701"/>
                      <a:pt x="-6877" y="934072"/>
                      <a:pt x="531" y="772147"/>
                    </a:cubicBezTo>
                    <a:cubicBezTo>
                      <a:pt x="7939" y="610222"/>
                      <a:pt x="101602" y="189005"/>
                      <a:pt x="124356" y="831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C04279DC-74CF-4B4A-B9FE-26E1FD2B6A10}"/>
                  </a:ext>
                </a:extLst>
              </p:cNvPr>
              <p:cNvSpPr/>
              <p:nvPr/>
            </p:nvSpPr>
            <p:spPr>
              <a:xfrm>
                <a:off x="6292215" y="6273800"/>
                <a:ext cx="1803550" cy="73025"/>
              </a:xfrm>
              <a:custGeom>
                <a:avLst/>
                <a:gdLst>
                  <a:gd name="connsiteX0" fmla="*/ 32385 w 1803550"/>
                  <a:gd name="connsiteY0" fmla="*/ 0 h 73025"/>
                  <a:gd name="connsiteX1" fmla="*/ 111760 w 1803550"/>
                  <a:gd name="connsiteY1" fmla="*/ 12700 h 73025"/>
                  <a:gd name="connsiteX2" fmla="*/ 949960 w 1803550"/>
                  <a:gd name="connsiteY2" fmla="*/ 25400 h 73025"/>
                  <a:gd name="connsiteX3" fmla="*/ 1781810 w 1803550"/>
                  <a:gd name="connsiteY3" fmla="*/ 9525 h 73025"/>
                  <a:gd name="connsiteX4" fmla="*/ 1578610 w 1803550"/>
                  <a:gd name="connsiteY4" fmla="*/ 73025 h 73025"/>
                  <a:gd name="connsiteX5" fmla="*/ 32385 w 1803550"/>
                  <a:gd name="connsiteY5" fmla="*/ 0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3550" h="73025">
                    <a:moveTo>
                      <a:pt x="32385" y="0"/>
                    </a:moveTo>
                    <a:cubicBezTo>
                      <a:pt x="-4392" y="4233"/>
                      <a:pt x="-41169" y="8467"/>
                      <a:pt x="111760" y="12700"/>
                    </a:cubicBezTo>
                    <a:cubicBezTo>
                      <a:pt x="264689" y="16933"/>
                      <a:pt x="671618" y="25929"/>
                      <a:pt x="949960" y="25400"/>
                    </a:cubicBezTo>
                    <a:cubicBezTo>
                      <a:pt x="1228302" y="24871"/>
                      <a:pt x="1677035" y="1588"/>
                      <a:pt x="1781810" y="9525"/>
                    </a:cubicBezTo>
                    <a:cubicBezTo>
                      <a:pt x="1886585" y="17463"/>
                      <a:pt x="1578610" y="73025"/>
                      <a:pt x="1578610" y="73025"/>
                    </a:cubicBezTo>
                    <a:lnTo>
                      <a:pt x="3238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6EB094C-13D7-4160-9F85-D62FC71E93F9}"/>
                </a:ext>
              </a:extLst>
            </p:cNvPr>
            <p:cNvGrpSpPr/>
            <p:nvPr/>
          </p:nvGrpSpPr>
          <p:grpSpPr>
            <a:xfrm>
              <a:off x="6659352" y="3990260"/>
              <a:ext cx="1209662" cy="2213355"/>
              <a:chOff x="6659352" y="3990260"/>
              <a:chExt cx="1209662" cy="2213355"/>
            </a:xfrm>
          </p:grpSpPr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564C115-CE0E-4371-A845-CEE4E3D792AE}"/>
                  </a:ext>
                </a:extLst>
              </p:cNvPr>
              <p:cNvSpPr/>
              <p:nvPr/>
            </p:nvSpPr>
            <p:spPr>
              <a:xfrm>
                <a:off x="6701322" y="4105280"/>
                <a:ext cx="320155" cy="309129"/>
              </a:xfrm>
              <a:custGeom>
                <a:avLst/>
                <a:gdLst>
                  <a:gd name="connsiteX0" fmla="*/ 109053 w 320155"/>
                  <a:gd name="connsiteY0" fmla="*/ 1583 h 309129"/>
                  <a:gd name="connsiteX1" fmla="*/ 23328 w 320155"/>
                  <a:gd name="connsiteY1" fmla="*/ 206370 h 309129"/>
                  <a:gd name="connsiteX2" fmla="*/ 23328 w 320155"/>
                  <a:gd name="connsiteY2" fmla="*/ 306383 h 309129"/>
                  <a:gd name="connsiteX3" fmla="*/ 290028 w 320155"/>
                  <a:gd name="connsiteY3" fmla="*/ 266695 h 309129"/>
                  <a:gd name="connsiteX4" fmla="*/ 294791 w 320155"/>
                  <a:gd name="connsiteY4" fmla="*/ 119058 h 309129"/>
                  <a:gd name="connsiteX5" fmla="*/ 109053 w 320155"/>
                  <a:gd name="connsiteY5" fmla="*/ 1583 h 30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155" h="309129">
                    <a:moveTo>
                      <a:pt x="109053" y="1583"/>
                    </a:moveTo>
                    <a:cubicBezTo>
                      <a:pt x="63809" y="16135"/>
                      <a:pt x="37615" y="155570"/>
                      <a:pt x="23328" y="206370"/>
                    </a:cubicBezTo>
                    <a:cubicBezTo>
                      <a:pt x="9041" y="257170"/>
                      <a:pt x="-21122" y="296329"/>
                      <a:pt x="23328" y="306383"/>
                    </a:cubicBezTo>
                    <a:cubicBezTo>
                      <a:pt x="67778" y="316437"/>
                      <a:pt x="244784" y="297916"/>
                      <a:pt x="290028" y="266695"/>
                    </a:cubicBezTo>
                    <a:cubicBezTo>
                      <a:pt x="335272" y="235474"/>
                      <a:pt x="323366" y="161656"/>
                      <a:pt x="294791" y="119058"/>
                    </a:cubicBezTo>
                    <a:cubicBezTo>
                      <a:pt x="266216" y="76460"/>
                      <a:pt x="154297" y="-12969"/>
                      <a:pt x="109053" y="158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214F384-50FF-4E54-B0D2-D1052127B75E}"/>
                  </a:ext>
                </a:extLst>
              </p:cNvPr>
              <p:cNvSpPr/>
              <p:nvPr/>
            </p:nvSpPr>
            <p:spPr>
              <a:xfrm>
                <a:off x="7355953" y="3990260"/>
                <a:ext cx="278119" cy="229750"/>
              </a:xfrm>
              <a:custGeom>
                <a:avLst/>
                <a:gdLst>
                  <a:gd name="connsiteX0" fmla="*/ 3697 w 278119"/>
                  <a:gd name="connsiteY0" fmla="*/ 24528 h 229750"/>
                  <a:gd name="connsiteX1" fmla="*/ 210072 w 278119"/>
                  <a:gd name="connsiteY1" fmla="*/ 13415 h 229750"/>
                  <a:gd name="connsiteX2" fmla="*/ 276747 w 278119"/>
                  <a:gd name="connsiteY2" fmla="*/ 173753 h 229750"/>
                  <a:gd name="connsiteX3" fmla="*/ 160860 w 278119"/>
                  <a:gd name="connsiteY3" fmla="*/ 229315 h 229750"/>
                  <a:gd name="connsiteX4" fmla="*/ 81485 w 278119"/>
                  <a:gd name="connsiteY4" fmla="*/ 149940 h 229750"/>
                  <a:gd name="connsiteX5" fmla="*/ 3697 w 278119"/>
                  <a:gd name="connsiteY5" fmla="*/ 24528 h 22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119" h="229750">
                    <a:moveTo>
                      <a:pt x="3697" y="24528"/>
                    </a:moveTo>
                    <a:cubicBezTo>
                      <a:pt x="25128" y="1774"/>
                      <a:pt x="164564" y="-11456"/>
                      <a:pt x="210072" y="13415"/>
                    </a:cubicBezTo>
                    <a:cubicBezTo>
                      <a:pt x="255580" y="38286"/>
                      <a:pt x="284949" y="137770"/>
                      <a:pt x="276747" y="173753"/>
                    </a:cubicBezTo>
                    <a:cubicBezTo>
                      <a:pt x="268545" y="209736"/>
                      <a:pt x="193404" y="233284"/>
                      <a:pt x="160860" y="229315"/>
                    </a:cubicBezTo>
                    <a:cubicBezTo>
                      <a:pt x="128316" y="225346"/>
                      <a:pt x="102916" y="183542"/>
                      <a:pt x="81485" y="149940"/>
                    </a:cubicBezTo>
                    <a:cubicBezTo>
                      <a:pt x="60054" y="116338"/>
                      <a:pt x="-17734" y="47282"/>
                      <a:pt x="3697" y="2452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9D0495BC-4979-4FAC-8431-0051E41ACD01}"/>
                  </a:ext>
                </a:extLst>
              </p:cNvPr>
              <p:cNvSpPr/>
              <p:nvPr/>
            </p:nvSpPr>
            <p:spPr>
              <a:xfrm>
                <a:off x="6732474" y="4654297"/>
                <a:ext cx="198613" cy="174949"/>
              </a:xfrm>
              <a:custGeom>
                <a:avLst/>
                <a:gdLst>
                  <a:gd name="connsiteX0" fmla="*/ 3289 w 198613"/>
                  <a:gd name="connsiteY0" fmla="*/ 6603 h 174949"/>
                  <a:gd name="connsiteX1" fmla="*/ 190614 w 198613"/>
                  <a:gd name="connsiteY1" fmla="*/ 32003 h 174949"/>
                  <a:gd name="connsiteX2" fmla="*/ 154101 w 198613"/>
                  <a:gd name="connsiteY2" fmla="*/ 133603 h 174949"/>
                  <a:gd name="connsiteX3" fmla="*/ 62026 w 198613"/>
                  <a:gd name="connsiteY3" fmla="*/ 174878 h 174949"/>
                  <a:gd name="connsiteX4" fmla="*/ 69964 w 198613"/>
                  <a:gd name="connsiteY4" fmla="*/ 139953 h 174949"/>
                  <a:gd name="connsiteX5" fmla="*/ 3289 w 198613"/>
                  <a:gd name="connsiteY5" fmla="*/ 6603 h 17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613" h="174949">
                    <a:moveTo>
                      <a:pt x="3289" y="6603"/>
                    </a:moveTo>
                    <a:cubicBezTo>
                      <a:pt x="23397" y="-11389"/>
                      <a:pt x="165479" y="10836"/>
                      <a:pt x="190614" y="32003"/>
                    </a:cubicBezTo>
                    <a:cubicBezTo>
                      <a:pt x="215749" y="53170"/>
                      <a:pt x="175532" y="109791"/>
                      <a:pt x="154101" y="133603"/>
                    </a:cubicBezTo>
                    <a:cubicBezTo>
                      <a:pt x="132670" y="157415"/>
                      <a:pt x="76049" y="173820"/>
                      <a:pt x="62026" y="174878"/>
                    </a:cubicBezTo>
                    <a:cubicBezTo>
                      <a:pt x="48003" y="175936"/>
                      <a:pt x="78431" y="165353"/>
                      <a:pt x="69964" y="139953"/>
                    </a:cubicBezTo>
                    <a:cubicBezTo>
                      <a:pt x="61497" y="114553"/>
                      <a:pt x="-16819" y="24595"/>
                      <a:pt x="3289" y="660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51A8D0D1-C6FE-44E4-A689-71DF7A239B36}"/>
                  </a:ext>
                </a:extLst>
              </p:cNvPr>
              <p:cNvSpPr/>
              <p:nvPr/>
            </p:nvSpPr>
            <p:spPr>
              <a:xfrm>
                <a:off x="6659352" y="5023882"/>
                <a:ext cx="859628" cy="442913"/>
              </a:xfrm>
              <a:custGeom>
                <a:avLst/>
                <a:gdLst>
                  <a:gd name="connsiteX0" fmla="*/ 1798 w 859628"/>
                  <a:gd name="connsiteY0" fmla="*/ 556 h 442913"/>
                  <a:gd name="connsiteX1" fmla="*/ 89111 w 859628"/>
                  <a:gd name="connsiteY1" fmla="*/ 186293 h 442913"/>
                  <a:gd name="connsiteX2" fmla="*/ 128798 w 859628"/>
                  <a:gd name="connsiteY2" fmla="*/ 435531 h 442913"/>
                  <a:gd name="connsiteX3" fmla="*/ 185948 w 859628"/>
                  <a:gd name="connsiteY3" fmla="*/ 365681 h 442913"/>
                  <a:gd name="connsiteX4" fmla="*/ 268498 w 859628"/>
                  <a:gd name="connsiteY4" fmla="*/ 248206 h 442913"/>
                  <a:gd name="connsiteX5" fmla="*/ 406611 w 859628"/>
                  <a:gd name="connsiteY5" fmla="*/ 149781 h 442913"/>
                  <a:gd name="connsiteX6" fmla="*/ 859048 w 859628"/>
                  <a:gd name="connsiteY6" fmla="*/ 11668 h 442913"/>
                  <a:gd name="connsiteX7" fmla="*/ 497098 w 859628"/>
                  <a:gd name="connsiteY7" fmla="*/ 48181 h 442913"/>
                  <a:gd name="connsiteX8" fmla="*/ 293898 w 859628"/>
                  <a:gd name="connsiteY8" fmla="*/ 127556 h 442913"/>
                  <a:gd name="connsiteX9" fmla="*/ 178011 w 859628"/>
                  <a:gd name="connsiteY9" fmla="*/ 127556 h 442913"/>
                  <a:gd name="connsiteX10" fmla="*/ 1798 w 859628"/>
                  <a:gd name="connsiteY10" fmla="*/ 556 h 4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9628" h="442913">
                    <a:moveTo>
                      <a:pt x="1798" y="556"/>
                    </a:moveTo>
                    <a:cubicBezTo>
                      <a:pt x="-13019" y="10345"/>
                      <a:pt x="67944" y="113797"/>
                      <a:pt x="89111" y="186293"/>
                    </a:cubicBezTo>
                    <a:cubicBezTo>
                      <a:pt x="110278" y="258789"/>
                      <a:pt x="112659" y="405633"/>
                      <a:pt x="128798" y="435531"/>
                    </a:cubicBezTo>
                    <a:cubicBezTo>
                      <a:pt x="144937" y="465429"/>
                      <a:pt x="162665" y="396902"/>
                      <a:pt x="185948" y="365681"/>
                    </a:cubicBezTo>
                    <a:cubicBezTo>
                      <a:pt x="209231" y="334460"/>
                      <a:pt x="231721" y="284189"/>
                      <a:pt x="268498" y="248206"/>
                    </a:cubicBezTo>
                    <a:cubicBezTo>
                      <a:pt x="305275" y="212223"/>
                      <a:pt x="308186" y="189204"/>
                      <a:pt x="406611" y="149781"/>
                    </a:cubicBezTo>
                    <a:cubicBezTo>
                      <a:pt x="505036" y="110358"/>
                      <a:pt x="843967" y="28601"/>
                      <a:pt x="859048" y="11668"/>
                    </a:cubicBezTo>
                    <a:cubicBezTo>
                      <a:pt x="874129" y="-5265"/>
                      <a:pt x="591290" y="28866"/>
                      <a:pt x="497098" y="48181"/>
                    </a:cubicBezTo>
                    <a:cubicBezTo>
                      <a:pt x="402906" y="67496"/>
                      <a:pt x="347079" y="114327"/>
                      <a:pt x="293898" y="127556"/>
                    </a:cubicBezTo>
                    <a:cubicBezTo>
                      <a:pt x="240717" y="140785"/>
                      <a:pt x="225901" y="141844"/>
                      <a:pt x="178011" y="127556"/>
                    </a:cubicBezTo>
                    <a:cubicBezTo>
                      <a:pt x="130122" y="113269"/>
                      <a:pt x="16615" y="-9233"/>
                      <a:pt x="1798" y="55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9F56833-6C60-4DB1-B81C-069776C10C80}"/>
                  </a:ext>
                </a:extLst>
              </p:cNvPr>
              <p:cNvSpPr/>
              <p:nvPr/>
            </p:nvSpPr>
            <p:spPr>
              <a:xfrm>
                <a:off x="7230181" y="4937027"/>
                <a:ext cx="638833" cy="195363"/>
              </a:xfrm>
              <a:custGeom>
                <a:avLst/>
                <a:gdLst>
                  <a:gd name="connsiteX0" fmla="*/ 35807 w 638833"/>
                  <a:gd name="connsiteY0" fmla="*/ 109636 h 195363"/>
                  <a:gd name="connsiteX1" fmla="*/ 99307 w 638833"/>
                  <a:gd name="connsiteY1" fmla="*/ 109636 h 195363"/>
                  <a:gd name="connsiteX2" fmla="*/ 493007 w 638833"/>
                  <a:gd name="connsiteY2" fmla="*/ 98 h 195363"/>
                  <a:gd name="connsiteX3" fmla="*/ 624769 w 638833"/>
                  <a:gd name="connsiteY3" fmla="*/ 92173 h 195363"/>
                  <a:gd name="connsiteX4" fmla="*/ 629532 w 638833"/>
                  <a:gd name="connsiteY4" fmla="*/ 195361 h 195363"/>
                  <a:gd name="connsiteX5" fmla="*/ 575557 w 638833"/>
                  <a:gd name="connsiteY5" fmla="*/ 95348 h 195363"/>
                  <a:gd name="connsiteX6" fmla="*/ 35807 w 638833"/>
                  <a:gd name="connsiteY6" fmla="*/ 109636 h 19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833" h="195363">
                    <a:moveTo>
                      <a:pt x="35807" y="109636"/>
                    </a:moveTo>
                    <a:cubicBezTo>
                      <a:pt x="-43568" y="112017"/>
                      <a:pt x="23107" y="127892"/>
                      <a:pt x="99307" y="109636"/>
                    </a:cubicBezTo>
                    <a:cubicBezTo>
                      <a:pt x="175507" y="91380"/>
                      <a:pt x="405430" y="3008"/>
                      <a:pt x="493007" y="98"/>
                    </a:cubicBezTo>
                    <a:cubicBezTo>
                      <a:pt x="580584" y="-2813"/>
                      <a:pt x="602015" y="59629"/>
                      <a:pt x="624769" y="92173"/>
                    </a:cubicBezTo>
                    <a:cubicBezTo>
                      <a:pt x="647523" y="124717"/>
                      <a:pt x="637734" y="194832"/>
                      <a:pt x="629532" y="195361"/>
                    </a:cubicBezTo>
                    <a:cubicBezTo>
                      <a:pt x="621330" y="195890"/>
                      <a:pt x="673188" y="106196"/>
                      <a:pt x="575557" y="95348"/>
                    </a:cubicBezTo>
                    <a:cubicBezTo>
                      <a:pt x="477926" y="84500"/>
                      <a:pt x="115182" y="107255"/>
                      <a:pt x="35807" y="10963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FF5AEC8B-4719-4007-B74A-9793C1ABEC01}"/>
                  </a:ext>
                </a:extLst>
              </p:cNvPr>
              <p:cNvSpPr/>
              <p:nvPr/>
            </p:nvSpPr>
            <p:spPr>
              <a:xfrm>
                <a:off x="6941702" y="4541242"/>
                <a:ext cx="646340" cy="764328"/>
              </a:xfrm>
              <a:custGeom>
                <a:avLst/>
                <a:gdLst>
                  <a:gd name="connsiteX0" fmla="*/ 473511 w 646340"/>
                  <a:gd name="connsiteY0" fmla="*/ 6946 h 764328"/>
                  <a:gd name="connsiteX1" fmla="*/ 232211 w 646340"/>
                  <a:gd name="connsiteY1" fmla="*/ 227608 h 764328"/>
                  <a:gd name="connsiteX2" fmla="*/ 335398 w 646340"/>
                  <a:gd name="connsiteY2" fmla="*/ 287933 h 764328"/>
                  <a:gd name="connsiteX3" fmla="*/ 471923 w 646340"/>
                  <a:gd name="connsiteY3" fmla="*/ 224433 h 764328"/>
                  <a:gd name="connsiteX4" fmla="*/ 233798 w 646340"/>
                  <a:gd name="connsiteY4" fmla="*/ 576858 h 764328"/>
                  <a:gd name="connsiteX5" fmla="*/ 436 w 646340"/>
                  <a:gd name="connsiteY5" fmla="*/ 745133 h 764328"/>
                  <a:gd name="connsiteX6" fmla="*/ 178236 w 646340"/>
                  <a:gd name="connsiteY6" fmla="*/ 745133 h 764328"/>
                  <a:gd name="connsiteX7" fmla="*/ 279836 w 646340"/>
                  <a:gd name="connsiteY7" fmla="*/ 607021 h 764328"/>
                  <a:gd name="connsiteX8" fmla="*/ 638611 w 646340"/>
                  <a:gd name="connsiteY8" fmla="*/ 30758 h 764328"/>
                  <a:gd name="connsiteX9" fmla="*/ 522723 w 646340"/>
                  <a:gd name="connsiteY9" fmla="*/ 72033 h 764328"/>
                  <a:gd name="connsiteX10" fmla="*/ 473511 w 646340"/>
                  <a:gd name="connsiteY10" fmla="*/ 6946 h 76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340" h="764328">
                    <a:moveTo>
                      <a:pt x="473511" y="6946"/>
                    </a:moveTo>
                    <a:cubicBezTo>
                      <a:pt x="425092" y="32875"/>
                      <a:pt x="255230" y="180777"/>
                      <a:pt x="232211" y="227608"/>
                    </a:cubicBezTo>
                    <a:cubicBezTo>
                      <a:pt x="209192" y="274439"/>
                      <a:pt x="295446" y="288462"/>
                      <a:pt x="335398" y="287933"/>
                    </a:cubicBezTo>
                    <a:cubicBezTo>
                      <a:pt x="375350" y="287404"/>
                      <a:pt x="488856" y="176279"/>
                      <a:pt x="471923" y="224433"/>
                    </a:cubicBezTo>
                    <a:cubicBezTo>
                      <a:pt x="454990" y="272587"/>
                      <a:pt x="312379" y="490075"/>
                      <a:pt x="233798" y="576858"/>
                    </a:cubicBezTo>
                    <a:cubicBezTo>
                      <a:pt x="155217" y="663641"/>
                      <a:pt x="9696" y="717087"/>
                      <a:pt x="436" y="745133"/>
                    </a:cubicBezTo>
                    <a:cubicBezTo>
                      <a:pt x="-8824" y="773179"/>
                      <a:pt x="131669" y="768152"/>
                      <a:pt x="178236" y="745133"/>
                    </a:cubicBezTo>
                    <a:cubicBezTo>
                      <a:pt x="224803" y="722114"/>
                      <a:pt x="203107" y="726084"/>
                      <a:pt x="279836" y="607021"/>
                    </a:cubicBezTo>
                    <a:cubicBezTo>
                      <a:pt x="356565" y="487959"/>
                      <a:pt x="598130" y="119923"/>
                      <a:pt x="638611" y="30758"/>
                    </a:cubicBezTo>
                    <a:cubicBezTo>
                      <a:pt x="679092" y="-58407"/>
                      <a:pt x="548652" y="74943"/>
                      <a:pt x="522723" y="72033"/>
                    </a:cubicBezTo>
                    <a:cubicBezTo>
                      <a:pt x="496794" y="69123"/>
                      <a:pt x="521930" y="-18983"/>
                      <a:pt x="473511" y="694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44CE9F6F-CF7E-4002-9411-8B59145B1253}"/>
                  </a:ext>
                </a:extLst>
              </p:cNvPr>
              <p:cNvSpPr/>
              <p:nvPr/>
            </p:nvSpPr>
            <p:spPr>
              <a:xfrm>
                <a:off x="7040523" y="4802171"/>
                <a:ext cx="556667" cy="693105"/>
              </a:xfrm>
              <a:custGeom>
                <a:avLst/>
                <a:gdLst>
                  <a:gd name="connsiteX0" fmla="*/ 220702 w 556667"/>
                  <a:gd name="connsiteY0" fmla="*/ 77804 h 693105"/>
                  <a:gd name="connsiteX1" fmla="*/ 527090 w 556667"/>
                  <a:gd name="connsiteY1" fmla="*/ 12717 h 693105"/>
                  <a:gd name="connsiteX2" fmla="*/ 530265 w 556667"/>
                  <a:gd name="connsiteY2" fmla="*/ 371492 h 693105"/>
                  <a:gd name="connsiteX3" fmla="*/ 400090 w 556667"/>
                  <a:gd name="connsiteY3" fmla="*/ 685817 h 693105"/>
                  <a:gd name="connsiteX4" fmla="*/ 352465 w 556667"/>
                  <a:gd name="connsiteY4" fmla="*/ 592154 h 693105"/>
                  <a:gd name="connsiteX5" fmla="*/ 40 w 556667"/>
                  <a:gd name="connsiteY5" fmla="*/ 584217 h 693105"/>
                  <a:gd name="connsiteX6" fmla="*/ 376277 w 556667"/>
                  <a:gd name="connsiteY6" fmla="*/ 509604 h 693105"/>
                  <a:gd name="connsiteX7" fmla="*/ 496927 w 556667"/>
                  <a:gd name="connsiteY7" fmla="*/ 249254 h 693105"/>
                  <a:gd name="connsiteX8" fmla="*/ 504865 w 556667"/>
                  <a:gd name="connsiteY8" fmla="*/ 50817 h 693105"/>
                  <a:gd name="connsiteX9" fmla="*/ 220702 w 556667"/>
                  <a:gd name="connsiteY9" fmla="*/ 77804 h 69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6667" h="693105">
                    <a:moveTo>
                      <a:pt x="220702" y="77804"/>
                    </a:moveTo>
                    <a:cubicBezTo>
                      <a:pt x="224406" y="71454"/>
                      <a:pt x="475496" y="-36231"/>
                      <a:pt x="527090" y="12717"/>
                    </a:cubicBezTo>
                    <a:cubicBezTo>
                      <a:pt x="578684" y="61665"/>
                      <a:pt x="551432" y="259309"/>
                      <a:pt x="530265" y="371492"/>
                    </a:cubicBezTo>
                    <a:cubicBezTo>
                      <a:pt x="509098" y="483675"/>
                      <a:pt x="429723" y="649040"/>
                      <a:pt x="400090" y="685817"/>
                    </a:cubicBezTo>
                    <a:cubicBezTo>
                      <a:pt x="370457" y="722594"/>
                      <a:pt x="419140" y="609087"/>
                      <a:pt x="352465" y="592154"/>
                    </a:cubicBezTo>
                    <a:cubicBezTo>
                      <a:pt x="285790" y="575221"/>
                      <a:pt x="-3929" y="597975"/>
                      <a:pt x="40" y="584217"/>
                    </a:cubicBezTo>
                    <a:cubicBezTo>
                      <a:pt x="4009" y="570459"/>
                      <a:pt x="293463" y="565431"/>
                      <a:pt x="376277" y="509604"/>
                    </a:cubicBezTo>
                    <a:cubicBezTo>
                      <a:pt x="459091" y="453777"/>
                      <a:pt x="475496" y="325718"/>
                      <a:pt x="496927" y="249254"/>
                    </a:cubicBezTo>
                    <a:cubicBezTo>
                      <a:pt x="518358" y="172790"/>
                      <a:pt x="549050" y="81244"/>
                      <a:pt x="504865" y="50817"/>
                    </a:cubicBezTo>
                    <a:cubicBezTo>
                      <a:pt x="460680" y="20390"/>
                      <a:pt x="216998" y="84154"/>
                      <a:pt x="220702" y="7780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D27672E-91FC-44AB-8242-24FD3EF171E1}"/>
                  </a:ext>
                </a:extLst>
              </p:cNvPr>
              <p:cNvSpPr/>
              <p:nvPr/>
            </p:nvSpPr>
            <p:spPr>
              <a:xfrm>
                <a:off x="7283489" y="4856161"/>
                <a:ext cx="169049" cy="569845"/>
              </a:xfrm>
              <a:custGeom>
                <a:avLst/>
                <a:gdLst>
                  <a:gd name="connsiteX0" fmla="*/ 68224 w 169049"/>
                  <a:gd name="connsiteY0" fmla="*/ 2 h 569845"/>
                  <a:gd name="connsiteX1" fmla="*/ 168236 w 169049"/>
                  <a:gd name="connsiteY1" fmla="*/ 165102 h 569845"/>
                  <a:gd name="connsiteX2" fmla="*/ 1549 w 169049"/>
                  <a:gd name="connsiteY2" fmla="*/ 568327 h 569845"/>
                  <a:gd name="connsiteX3" fmla="*/ 84099 w 169049"/>
                  <a:gd name="connsiteY3" fmla="*/ 293689 h 569845"/>
                  <a:gd name="connsiteX4" fmla="*/ 68224 w 169049"/>
                  <a:gd name="connsiteY4" fmla="*/ 58739 h 569845"/>
                  <a:gd name="connsiteX5" fmla="*/ 117436 w 169049"/>
                  <a:gd name="connsiteY5" fmla="*/ 271464 h 569845"/>
                  <a:gd name="connsiteX6" fmla="*/ 139661 w 169049"/>
                  <a:gd name="connsiteY6" fmla="*/ 168277 h 569845"/>
                  <a:gd name="connsiteX7" fmla="*/ 68224 w 169049"/>
                  <a:gd name="connsiteY7" fmla="*/ 2 h 5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49" h="569845">
                    <a:moveTo>
                      <a:pt x="68224" y="2"/>
                    </a:moveTo>
                    <a:cubicBezTo>
                      <a:pt x="72987" y="-527"/>
                      <a:pt x="179349" y="70381"/>
                      <a:pt x="168236" y="165102"/>
                    </a:cubicBezTo>
                    <a:cubicBezTo>
                      <a:pt x="157124" y="259823"/>
                      <a:pt x="15572" y="546896"/>
                      <a:pt x="1549" y="568327"/>
                    </a:cubicBezTo>
                    <a:cubicBezTo>
                      <a:pt x="-12474" y="589758"/>
                      <a:pt x="72987" y="378620"/>
                      <a:pt x="84099" y="293689"/>
                    </a:cubicBezTo>
                    <a:cubicBezTo>
                      <a:pt x="95211" y="208758"/>
                      <a:pt x="62668" y="62443"/>
                      <a:pt x="68224" y="58739"/>
                    </a:cubicBezTo>
                    <a:cubicBezTo>
                      <a:pt x="73780" y="55035"/>
                      <a:pt x="105530" y="253208"/>
                      <a:pt x="117436" y="271464"/>
                    </a:cubicBezTo>
                    <a:cubicBezTo>
                      <a:pt x="129342" y="289720"/>
                      <a:pt x="146275" y="212462"/>
                      <a:pt x="139661" y="168277"/>
                    </a:cubicBezTo>
                    <a:cubicBezTo>
                      <a:pt x="133047" y="124092"/>
                      <a:pt x="63461" y="531"/>
                      <a:pt x="68224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28C08F08-53B9-4648-85CA-59E5BB83BCFF}"/>
                  </a:ext>
                </a:extLst>
              </p:cNvPr>
              <p:cNvSpPr/>
              <p:nvPr/>
            </p:nvSpPr>
            <p:spPr>
              <a:xfrm>
                <a:off x="6932699" y="5265965"/>
                <a:ext cx="834047" cy="157592"/>
              </a:xfrm>
              <a:custGeom>
                <a:avLst/>
                <a:gdLst>
                  <a:gd name="connsiteX0" fmla="*/ 30076 w 834047"/>
                  <a:gd name="connsiteY0" fmla="*/ 2948 h 157592"/>
                  <a:gd name="connsiteX1" fmla="*/ 760326 w 834047"/>
                  <a:gd name="connsiteY1" fmla="*/ 31523 h 157592"/>
                  <a:gd name="connsiteX2" fmla="*/ 809539 w 834047"/>
                  <a:gd name="connsiteY2" fmla="*/ 155348 h 157592"/>
                  <a:gd name="connsiteX3" fmla="*/ 765089 w 834047"/>
                  <a:gd name="connsiteY3" fmla="*/ 110898 h 157592"/>
                  <a:gd name="connsiteX4" fmla="*/ 438064 w 834047"/>
                  <a:gd name="connsiteY4" fmla="*/ 104548 h 157592"/>
                  <a:gd name="connsiteX5" fmla="*/ 168189 w 834047"/>
                  <a:gd name="connsiteY5" fmla="*/ 85498 h 157592"/>
                  <a:gd name="connsiteX6" fmla="*/ 30076 w 834047"/>
                  <a:gd name="connsiteY6" fmla="*/ 2948 h 15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47" h="157592">
                    <a:moveTo>
                      <a:pt x="30076" y="2948"/>
                    </a:moveTo>
                    <a:cubicBezTo>
                      <a:pt x="128766" y="-6048"/>
                      <a:pt x="630416" y="6123"/>
                      <a:pt x="760326" y="31523"/>
                    </a:cubicBezTo>
                    <a:cubicBezTo>
                      <a:pt x="890236" y="56923"/>
                      <a:pt x="808745" y="142119"/>
                      <a:pt x="809539" y="155348"/>
                    </a:cubicBezTo>
                    <a:cubicBezTo>
                      <a:pt x="810333" y="168577"/>
                      <a:pt x="827001" y="119365"/>
                      <a:pt x="765089" y="110898"/>
                    </a:cubicBezTo>
                    <a:cubicBezTo>
                      <a:pt x="703177" y="102431"/>
                      <a:pt x="537547" y="108781"/>
                      <a:pt x="438064" y="104548"/>
                    </a:cubicBezTo>
                    <a:cubicBezTo>
                      <a:pt x="338581" y="100315"/>
                      <a:pt x="234864" y="103490"/>
                      <a:pt x="168189" y="85498"/>
                    </a:cubicBezTo>
                    <a:cubicBezTo>
                      <a:pt x="101514" y="67506"/>
                      <a:pt x="-68614" y="11944"/>
                      <a:pt x="30076" y="294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ED844A7-B81D-4F99-9E1E-EC29B87FC8A7}"/>
                  </a:ext>
                </a:extLst>
              </p:cNvPr>
              <p:cNvSpPr/>
              <p:nvPr/>
            </p:nvSpPr>
            <p:spPr>
              <a:xfrm>
                <a:off x="7092432" y="5619165"/>
                <a:ext cx="324087" cy="202890"/>
              </a:xfrm>
              <a:custGeom>
                <a:avLst/>
                <a:gdLst>
                  <a:gd name="connsiteX0" fmla="*/ 10043 w 324087"/>
                  <a:gd name="connsiteY0" fmla="*/ 585 h 202890"/>
                  <a:gd name="connsiteX1" fmla="*/ 319606 w 324087"/>
                  <a:gd name="connsiteY1" fmla="*/ 84723 h 202890"/>
                  <a:gd name="connsiteX2" fmla="*/ 198956 w 324087"/>
                  <a:gd name="connsiteY2" fmla="*/ 202198 h 202890"/>
                  <a:gd name="connsiteX3" fmla="*/ 273568 w 324087"/>
                  <a:gd name="connsiteY3" fmla="*/ 130760 h 202890"/>
                  <a:gd name="connsiteX4" fmla="*/ 2106 w 324087"/>
                  <a:gd name="connsiteY4" fmla="*/ 76785 h 202890"/>
                  <a:gd name="connsiteX5" fmla="*/ 141806 w 324087"/>
                  <a:gd name="connsiteY5" fmla="*/ 48210 h 202890"/>
                  <a:gd name="connsiteX6" fmla="*/ 10043 w 324087"/>
                  <a:gd name="connsiteY6" fmla="*/ 585 h 2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087" h="202890">
                    <a:moveTo>
                      <a:pt x="10043" y="585"/>
                    </a:moveTo>
                    <a:cubicBezTo>
                      <a:pt x="39676" y="6670"/>
                      <a:pt x="288121" y="51121"/>
                      <a:pt x="319606" y="84723"/>
                    </a:cubicBezTo>
                    <a:cubicBezTo>
                      <a:pt x="351092" y="118325"/>
                      <a:pt x="206629" y="194525"/>
                      <a:pt x="198956" y="202198"/>
                    </a:cubicBezTo>
                    <a:cubicBezTo>
                      <a:pt x="191283" y="209871"/>
                      <a:pt x="306376" y="151662"/>
                      <a:pt x="273568" y="130760"/>
                    </a:cubicBezTo>
                    <a:cubicBezTo>
                      <a:pt x="240760" y="109858"/>
                      <a:pt x="24066" y="90543"/>
                      <a:pt x="2106" y="76785"/>
                    </a:cubicBezTo>
                    <a:cubicBezTo>
                      <a:pt x="-19854" y="63027"/>
                      <a:pt x="137044" y="58793"/>
                      <a:pt x="141806" y="48210"/>
                    </a:cubicBezTo>
                    <a:cubicBezTo>
                      <a:pt x="146569" y="37627"/>
                      <a:pt x="-19590" y="-5500"/>
                      <a:pt x="10043" y="58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8BE4166-ABD3-477D-941A-BBDF5461257E}"/>
                  </a:ext>
                </a:extLst>
              </p:cNvPr>
              <p:cNvSpPr/>
              <p:nvPr/>
            </p:nvSpPr>
            <p:spPr>
              <a:xfrm>
                <a:off x="6754237" y="5816214"/>
                <a:ext cx="819269" cy="387401"/>
              </a:xfrm>
              <a:custGeom>
                <a:avLst/>
                <a:gdLst>
                  <a:gd name="connsiteX0" fmla="*/ 216476 w 819269"/>
                  <a:gd name="connsiteY0" fmla="*/ 6736 h 387401"/>
                  <a:gd name="connsiteX1" fmla="*/ 576 w 819269"/>
                  <a:gd name="connsiteY1" fmla="*/ 213111 h 387401"/>
                  <a:gd name="connsiteX2" fmla="*/ 176788 w 819269"/>
                  <a:gd name="connsiteY2" fmla="*/ 386149 h 387401"/>
                  <a:gd name="connsiteX3" fmla="*/ 799088 w 819269"/>
                  <a:gd name="connsiteY3" fmla="*/ 122624 h 387401"/>
                  <a:gd name="connsiteX4" fmla="*/ 673676 w 819269"/>
                  <a:gd name="connsiteY4" fmla="*/ 203586 h 387401"/>
                  <a:gd name="connsiteX5" fmla="*/ 738763 w 819269"/>
                  <a:gd name="connsiteY5" fmla="*/ 52774 h 387401"/>
                  <a:gd name="connsiteX6" fmla="*/ 729238 w 819269"/>
                  <a:gd name="connsiteY6" fmla="*/ 25786 h 387401"/>
                  <a:gd name="connsiteX7" fmla="*/ 668913 w 819269"/>
                  <a:gd name="connsiteY7" fmla="*/ 30549 h 387401"/>
                  <a:gd name="connsiteX8" fmla="*/ 399038 w 819269"/>
                  <a:gd name="connsiteY8" fmla="*/ 160724 h 387401"/>
                  <a:gd name="connsiteX9" fmla="*/ 372051 w 819269"/>
                  <a:gd name="connsiteY9" fmla="*/ 148024 h 387401"/>
                  <a:gd name="connsiteX10" fmla="*/ 141863 w 819269"/>
                  <a:gd name="connsiteY10" fmla="*/ 181361 h 387401"/>
                  <a:gd name="connsiteX11" fmla="*/ 208538 w 819269"/>
                  <a:gd name="connsiteY11" fmla="*/ 152786 h 387401"/>
                  <a:gd name="connsiteX12" fmla="*/ 292676 w 819269"/>
                  <a:gd name="connsiteY12" fmla="*/ 57536 h 387401"/>
                  <a:gd name="connsiteX13" fmla="*/ 216476 w 819269"/>
                  <a:gd name="connsiteY13" fmla="*/ 6736 h 38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9269" h="387401">
                    <a:moveTo>
                      <a:pt x="216476" y="6736"/>
                    </a:moveTo>
                    <a:cubicBezTo>
                      <a:pt x="167793" y="32665"/>
                      <a:pt x="7191" y="149876"/>
                      <a:pt x="576" y="213111"/>
                    </a:cubicBezTo>
                    <a:cubicBezTo>
                      <a:pt x="-6039" y="276346"/>
                      <a:pt x="43703" y="401230"/>
                      <a:pt x="176788" y="386149"/>
                    </a:cubicBezTo>
                    <a:cubicBezTo>
                      <a:pt x="309873" y="371068"/>
                      <a:pt x="716273" y="153051"/>
                      <a:pt x="799088" y="122624"/>
                    </a:cubicBezTo>
                    <a:cubicBezTo>
                      <a:pt x="881903" y="92197"/>
                      <a:pt x="683730" y="215228"/>
                      <a:pt x="673676" y="203586"/>
                    </a:cubicBezTo>
                    <a:cubicBezTo>
                      <a:pt x="663622" y="191944"/>
                      <a:pt x="729503" y="82407"/>
                      <a:pt x="738763" y="52774"/>
                    </a:cubicBezTo>
                    <a:cubicBezTo>
                      <a:pt x="748023" y="23141"/>
                      <a:pt x="740880" y="29490"/>
                      <a:pt x="729238" y="25786"/>
                    </a:cubicBezTo>
                    <a:cubicBezTo>
                      <a:pt x="717596" y="22082"/>
                      <a:pt x="723946" y="8059"/>
                      <a:pt x="668913" y="30549"/>
                    </a:cubicBezTo>
                    <a:cubicBezTo>
                      <a:pt x="613880" y="53039"/>
                      <a:pt x="448515" y="141145"/>
                      <a:pt x="399038" y="160724"/>
                    </a:cubicBezTo>
                    <a:cubicBezTo>
                      <a:pt x="349561" y="180303"/>
                      <a:pt x="414914" y="144585"/>
                      <a:pt x="372051" y="148024"/>
                    </a:cubicBezTo>
                    <a:cubicBezTo>
                      <a:pt x="329189" y="151464"/>
                      <a:pt x="169115" y="180567"/>
                      <a:pt x="141863" y="181361"/>
                    </a:cubicBezTo>
                    <a:cubicBezTo>
                      <a:pt x="114611" y="182155"/>
                      <a:pt x="183403" y="173423"/>
                      <a:pt x="208538" y="152786"/>
                    </a:cubicBezTo>
                    <a:cubicBezTo>
                      <a:pt x="233673" y="132149"/>
                      <a:pt x="291353" y="78438"/>
                      <a:pt x="292676" y="57536"/>
                    </a:cubicBezTo>
                    <a:cubicBezTo>
                      <a:pt x="293999" y="36634"/>
                      <a:pt x="265159" y="-19193"/>
                      <a:pt x="216476" y="673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FA3FDA3-479A-4F06-B945-63F072609F0E}"/>
                  </a:ext>
                </a:extLst>
              </p:cNvPr>
              <p:cNvSpPr/>
              <p:nvPr/>
            </p:nvSpPr>
            <p:spPr>
              <a:xfrm>
                <a:off x="7483221" y="5606196"/>
                <a:ext cx="249582" cy="503584"/>
              </a:xfrm>
              <a:custGeom>
                <a:avLst/>
                <a:gdLst>
                  <a:gd name="connsiteX0" fmla="*/ 1842 w 249582"/>
                  <a:gd name="connsiteY0" fmla="*/ 4029 h 503584"/>
                  <a:gd name="connsiteX1" fmla="*/ 228854 w 249582"/>
                  <a:gd name="connsiteY1" fmla="*/ 129442 h 503584"/>
                  <a:gd name="connsiteX2" fmla="*/ 233617 w 249582"/>
                  <a:gd name="connsiteY2" fmla="*/ 499329 h 503584"/>
                  <a:gd name="connsiteX3" fmla="*/ 179642 w 249582"/>
                  <a:gd name="connsiteY3" fmla="*/ 321529 h 503584"/>
                  <a:gd name="connsiteX4" fmla="*/ 184404 w 249582"/>
                  <a:gd name="connsiteY4" fmla="*/ 185004 h 503584"/>
                  <a:gd name="connsiteX5" fmla="*/ 27242 w 249582"/>
                  <a:gd name="connsiteY5" fmla="*/ 127854 h 503584"/>
                  <a:gd name="connsiteX6" fmla="*/ 116142 w 249582"/>
                  <a:gd name="connsiteY6" fmla="*/ 116742 h 503584"/>
                  <a:gd name="connsiteX7" fmla="*/ 54229 w 249582"/>
                  <a:gd name="connsiteY7" fmla="*/ 91342 h 503584"/>
                  <a:gd name="connsiteX8" fmla="*/ 117729 w 249582"/>
                  <a:gd name="connsiteY8" fmla="*/ 37367 h 503584"/>
                  <a:gd name="connsiteX9" fmla="*/ 1842 w 249582"/>
                  <a:gd name="connsiteY9" fmla="*/ 4029 h 5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582" h="503584">
                    <a:moveTo>
                      <a:pt x="1842" y="4029"/>
                    </a:moveTo>
                    <a:cubicBezTo>
                      <a:pt x="20363" y="19375"/>
                      <a:pt x="190225" y="46892"/>
                      <a:pt x="228854" y="129442"/>
                    </a:cubicBezTo>
                    <a:cubicBezTo>
                      <a:pt x="267483" y="211992"/>
                      <a:pt x="241819" y="467315"/>
                      <a:pt x="233617" y="499329"/>
                    </a:cubicBezTo>
                    <a:cubicBezTo>
                      <a:pt x="225415" y="531343"/>
                      <a:pt x="187844" y="373917"/>
                      <a:pt x="179642" y="321529"/>
                    </a:cubicBezTo>
                    <a:cubicBezTo>
                      <a:pt x="171440" y="269142"/>
                      <a:pt x="209804" y="217283"/>
                      <a:pt x="184404" y="185004"/>
                    </a:cubicBezTo>
                    <a:cubicBezTo>
                      <a:pt x="159004" y="152725"/>
                      <a:pt x="38619" y="139231"/>
                      <a:pt x="27242" y="127854"/>
                    </a:cubicBezTo>
                    <a:cubicBezTo>
                      <a:pt x="15865" y="116477"/>
                      <a:pt x="111644" y="122827"/>
                      <a:pt x="116142" y="116742"/>
                    </a:cubicBezTo>
                    <a:cubicBezTo>
                      <a:pt x="120640" y="110657"/>
                      <a:pt x="53965" y="104571"/>
                      <a:pt x="54229" y="91342"/>
                    </a:cubicBezTo>
                    <a:cubicBezTo>
                      <a:pt x="54494" y="78113"/>
                      <a:pt x="125137" y="53771"/>
                      <a:pt x="117729" y="37367"/>
                    </a:cubicBezTo>
                    <a:cubicBezTo>
                      <a:pt x="110321" y="20963"/>
                      <a:pt x="-16679" y="-11317"/>
                      <a:pt x="1842" y="402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79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EC401DD-F8DF-4CDC-8ECF-6FF43F388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/>
          <a:stretch/>
        </p:blipFill>
        <p:spPr bwMode="auto">
          <a:xfrm>
            <a:off x="6096000" y="0"/>
            <a:ext cx="200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3A8C26C-2EB1-4BC5-93C9-B1785793DF94}"/>
              </a:ext>
            </a:extLst>
          </p:cNvPr>
          <p:cNvGrpSpPr/>
          <p:nvPr/>
        </p:nvGrpSpPr>
        <p:grpSpPr>
          <a:xfrm>
            <a:off x="6261828" y="47657"/>
            <a:ext cx="1833937" cy="6725380"/>
            <a:chOff x="6261828" y="47657"/>
            <a:chExt cx="1833937" cy="6725380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707C679-21EB-4F41-ADB4-FC7F24002C02}"/>
                </a:ext>
              </a:extLst>
            </p:cNvPr>
            <p:cNvSpPr/>
            <p:nvPr/>
          </p:nvSpPr>
          <p:spPr>
            <a:xfrm>
              <a:off x="6888671" y="54140"/>
              <a:ext cx="140779" cy="594292"/>
            </a:xfrm>
            <a:custGeom>
              <a:avLst/>
              <a:gdLst>
                <a:gd name="connsiteX0" fmla="*/ 140779 w 140779"/>
                <a:gd name="connsiteY0" fmla="*/ 3010 h 594292"/>
                <a:gd name="connsiteX1" fmla="*/ 28596 w 140779"/>
                <a:gd name="connsiteY1" fmla="*/ 64393 h 594292"/>
                <a:gd name="connsiteX2" fmla="*/ 64579 w 140779"/>
                <a:gd name="connsiteY2" fmla="*/ 161760 h 594292"/>
                <a:gd name="connsiteX3" fmla="*/ 28596 w 140779"/>
                <a:gd name="connsiteY3" fmla="*/ 367077 h 594292"/>
                <a:gd name="connsiteX4" fmla="*/ 1079 w 140779"/>
                <a:gd name="connsiteY4" fmla="*/ 589327 h 594292"/>
                <a:gd name="connsiteX5" fmla="*/ 66696 w 140779"/>
                <a:gd name="connsiteY5" fmla="*/ 506777 h 594292"/>
                <a:gd name="connsiteX6" fmla="*/ 83629 w 140779"/>
                <a:gd name="connsiteY6" fmla="*/ 337443 h 594292"/>
                <a:gd name="connsiteX7" fmla="*/ 28596 w 140779"/>
                <a:gd name="connsiteY7" fmla="*/ 159643 h 594292"/>
                <a:gd name="connsiteX8" fmla="*/ 140779 w 140779"/>
                <a:gd name="connsiteY8" fmla="*/ 3010 h 59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79" h="594292">
                  <a:moveTo>
                    <a:pt x="140779" y="3010"/>
                  </a:moveTo>
                  <a:cubicBezTo>
                    <a:pt x="140779" y="-12865"/>
                    <a:pt x="41296" y="37935"/>
                    <a:pt x="28596" y="64393"/>
                  </a:cubicBezTo>
                  <a:cubicBezTo>
                    <a:pt x="15896" y="90851"/>
                    <a:pt x="64579" y="111313"/>
                    <a:pt x="64579" y="161760"/>
                  </a:cubicBezTo>
                  <a:cubicBezTo>
                    <a:pt x="64579" y="212207"/>
                    <a:pt x="39179" y="295816"/>
                    <a:pt x="28596" y="367077"/>
                  </a:cubicBezTo>
                  <a:cubicBezTo>
                    <a:pt x="18013" y="438338"/>
                    <a:pt x="-5271" y="566044"/>
                    <a:pt x="1079" y="589327"/>
                  </a:cubicBezTo>
                  <a:cubicBezTo>
                    <a:pt x="7429" y="612610"/>
                    <a:pt x="52938" y="548758"/>
                    <a:pt x="66696" y="506777"/>
                  </a:cubicBezTo>
                  <a:cubicBezTo>
                    <a:pt x="80454" y="464796"/>
                    <a:pt x="89979" y="395299"/>
                    <a:pt x="83629" y="337443"/>
                  </a:cubicBezTo>
                  <a:cubicBezTo>
                    <a:pt x="77279" y="279587"/>
                    <a:pt x="17660" y="211854"/>
                    <a:pt x="28596" y="159643"/>
                  </a:cubicBezTo>
                  <a:cubicBezTo>
                    <a:pt x="39532" y="107432"/>
                    <a:pt x="140779" y="18885"/>
                    <a:pt x="140779" y="3010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370BEB8-710F-4AD5-981E-A8829587AF5B}"/>
                </a:ext>
              </a:extLst>
            </p:cNvPr>
            <p:cNvSpPr/>
            <p:nvPr/>
          </p:nvSpPr>
          <p:spPr>
            <a:xfrm>
              <a:off x="6898169" y="47657"/>
              <a:ext cx="571183" cy="582622"/>
            </a:xfrm>
            <a:custGeom>
              <a:avLst/>
              <a:gdLst>
                <a:gd name="connsiteX0" fmla="*/ 48 w 571183"/>
                <a:gd name="connsiteY0" fmla="*/ 9493 h 582622"/>
                <a:gd name="connsiteX1" fmla="*/ 510164 w 571183"/>
                <a:gd name="connsiteY1" fmla="*/ 15843 h 582622"/>
                <a:gd name="connsiteX2" fmla="*/ 527098 w 571183"/>
                <a:gd name="connsiteY2" fmla="*/ 68760 h 582622"/>
                <a:gd name="connsiteX3" fmla="*/ 510164 w 571183"/>
                <a:gd name="connsiteY3" fmla="*/ 250793 h 582622"/>
                <a:gd name="connsiteX4" fmla="*/ 569431 w 571183"/>
                <a:gd name="connsiteY4" fmla="*/ 570410 h 582622"/>
                <a:gd name="connsiteX5" fmla="*/ 503814 w 571183"/>
                <a:gd name="connsiteY5" fmla="*/ 479393 h 582622"/>
                <a:gd name="connsiteX6" fmla="*/ 541914 w 571183"/>
                <a:gd name="connsiteY6" fmla="*/ 136493 h 582622"/>
                <a:gd name="connsiteX7" fmla="*/ 48 w 571183"/>
                <a:gd name="connsiteY7" fmla="*/ 9493 h 58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183" h="582622">
                  <a:moveTo>
                    <a:pt x="48" y="9493"/>
                  </a:moveTo>
                  <a:cubicBezTo>
                    <a:pt x="-5244" y="-10615"/>
                    <a:pt x="422322" y="5965"/>
                    <a:pt x="510164" y="15843"/>
                  </a:cubicBezTo>
                  <a:cubicBezTo>
                    <a:pt x="598006" y="25721"/>
                    <a:pt x="527098" y="29602"/>
                    <a:pt x="527098" y="68760"/>
                  </a:cubicBezTo>
                  <a:cubicBezTo>
                    <a:pt x="527098" y="107918"/>
                    <a:pt x="503108" y="167185"/>
                    <a:pt x="510164" y="250793"/>
                  </a:cubicBezTo>
                  <a:cubicBezTo>
                    <a:pt x="517220" y="334401"/>
                    <a:pt x="570489" y="532310"/>
                    <a:pt x="569431" y="570410"/>
                  </a:cubicBezTo>
                  <a:cubicBezTo>
                    <a:pt x="568373" y="608510"/>
                    <a:pt x="508400" y="551713"/>
                    <a:pt x="503814" y="479393"/>
                  </a:cubicBezTo>
                  <a:cubicBezTo>
                    <a:pt x="499228" y="407074"/>
                    <a:pt x="626933" y="211987"/>
                    <a:pt x="541914" y="136493"/>
                  </a:cubicBezTo>
                  <a:cubicBezTo>
                    <a:pt x="456895" y="60999"/>
                    <a:pt x="5340" y="29601"/>
                    <a:pt x="48" y="9493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4CD09D42-5E47-4870-9BEE-8C7B8999D02B}"/>
                </a:ext>
              </a:extLst>
            </p:cNvPr>
            <p:cNvSpPr/>
            <p:nvPr/>
          </p:nvSpPr>
          <p:spPr>
            <a:xfrm>
              <a:off x="6937385" y="204951"/>
              <a:ext cx="514808" cy="49618"/>
            </a:xfrm>
            <a:custGeom>
              <a:avLst/>
              <a:gdLst>
                <a:gd name="connsiteX0" fmla="*/ 1048 w 514808"/>
                <a:gd name="connsiteY0" fmla="*/ 366 h 49618"/>
                <a:gd name="connsiteX1" fmla="*/ 496348 w 514808"/>
                <a:gd name="connsiteY1" fmla="*/ 27882 h 49618"/>
                <a:gd name="connsiteX2" fmla="*/ 369348 w 514808"/>
                <a:gd name="connsiteY2" fmla="*/ 49049 h 49618"/>
                <a:gd name="connsiteX3" fmla="*/ 1048 w 514808"/>
                <a:gd name="connsiteY3" fmla="*/ 366 h 4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08" h="49618">
                  <a:moveTo>
                    <a:pt x="1048" y="366"/>
                  </a:moveTo>
                  <a:cubicBezTo>
                    <a:pt x="22215" y="-3162"/>
                    <a:pt x="434965" y="19768"/>
                    <a:pt x="496348" y="27882"/>
                  </a:cubicBezTo>
                  <a:cubicBezTo>
                    <a:pt x="557731" y="35996"/>
                    <a:pt x="453309" y="52929"/>
                    <a:pt x="369348" y="49049"/>
                  </a:cubicBezTo>
                  <a:cubicBezTo>
                    <a:pt x="285387" y="45169"/>
                    <a:pt x="-20119" y="3894"/>
                    <a:pt x="1048" y="366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9C314D55-873F-44B1-8E8D-D36760975729}"/>
                </a:ext>
              </a:extLst>
            </p:cNvPr>
            <p:cNvSpPr/>
            <p:nvPr/>
          </p:nvSpPr>
          <p:spPr>
            <a:xfrm>
              <a:off x="6944783" y="408517"/>
              <a:ext cx="474039" cy="19817"/>
            </a:xfrm>
            <a:custGeom>
              <a:avLst/>
              <a:gdLst>
                <a:gd name="connsiteX0" fmla="*/ 0 w 474039"/>
                <a:gd name="connsiteY0" fmla="*/ 0 h 19817"/>
                <a:gd name="connsiteX1" fmla="*/ 78317 w 474039"/>
                <a:gd name="connsiteY1" fmla="*/ 0 h 19817"/>
                <a:gd name="connsiteX2" fmla="*/ 461434 w 474039"/>
                <a:gd name="connsiteY2" fmla="*/ 6350 h 19817"/>
                <a:gd name="connsiteX3" fmla="*/ 347134 w 474039"/>
                <a:gd name="connsiteY3" fmla="*/ 19050 h 19817"/>
                <a:gd name="connsiteX4" fmla="*/ 0 w 474039"/>
                <a:gd name="connsiteY4" fmla="*/ 0 h 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039" h="19817">
                  <a:moveTo>
                    <a:pt x="0" y="0"/>
                  </a:moveTo>
                  <a:lnTo>
                    <a:pt x="78317" y="0"/>
                  </a:lnTo>
                  <a:lnTo>
                    <a:pt x="461434" y="6350"/>
                  </a:lnTo>
                  <a:cubicBezTo>
                    <a:pt x="506237" y="9525"/>
                    <a:pt x="422981" y="16933"/>
                    <a:pt x="347134" y="19050"/>
                  </a:cubicBezTo>
                  <a:cubicBezTo>
                    <a:pt x="271287" y="21167"/>
                    <a:pt x="138818" y="20108"/>
                    <a:pt x="0" y="0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C68ADA97-E900-4D09-A4AC-AB85F039FB6A}"/>
                </a:ext>
              </a:extLst>
            </p:cNvPr>
            <p:cNvSpPr/>
            <p:nvPr/>
          </p:nvSpPr>
          <p:spPr>
            <a:xfrm>
              <a:off x="6932708" y="443911"/>
              <a:ext cx="465807" cy="46492"/>
            </a:xfrm>
            <a:custGeom>
              <a:avLst/>
              <a:gdLst>
                <a:gd name="connsiteX0" fmla="*/ 14192 w 465807"/>
                <a:gd name="connsiteY0" fmla="*/ 45039 h 46492"/>
                <a:gd name="connsiteX1" fmla="*/ 71342 w 465807"/>
                <a:gd name="connsiteY1" fmla="*/ 34456 h 46492"/>
                <a:gd name="connsiteX2" fmla="*/ 462925 w 465807"/>
                <a:gd name="connsiteY2" fmla="*/ 21756 h 46492"/>
                <a:gd name="connsiteX3" fmla="*/ 238559 w 465807"/>
                <a:gd name="connsiteY3" fmla="*/ 589 h 46492"/>
                <a:gd name="connsiteX4" fmla="*/ 14192 w 465807"/>
                <a:gd name="connsiteY4" fmla="*/ 45039 h 4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07" h="46492">
                  <a:moveTo>
                    <a:pt x="14192" y="45039"/>
                  </a:moveTo>
                  <a:cubicBezTo>
                    <a:pt x="-13677" y="50683"/>
                    <a:pt x="-3447" y="38336"/>
                    <a:pt x="71342" y="34456"/>
                  </a:cubicBezTo>
                  <a:cubicBezTo>
                    <a:pt x="146131" y="30576"/>
                    <a:pt x="435056" y="27400"/>
                    <a:pt x="462925" y="21756"/>
                  </a:cubicBezTo>
                  <a:cubicBezTo>
                    <a:pt x="490794" y="16112"/>
                    <a:pt x="309114" y="-3644"/>
                    <a:pt x="238559" y="589"/>
                  </a:cubicBezTo>
                  <a:cubicBezTo>
                    <a:pt x="168004" y="4822"/>
                    <a:pt x="42061" y="39395"/>
                    <a:pt x="14192" y="45039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E1A95CD9-D320-4168-A3A2-AC90E266533E}"/>
                </a:ext>
              </a:extLst>
            </p:cNvPr>
            <p:cNvSpPr/>
            <p:nvPr/>
          </p:nvSpPr>
          <p:spPr>
            <a:xfrm>
              <a:off x="6940550" y="541867"/>
              <a:ext cx="466804" cy="22992"/>
            </a:xfrm>
            <a:custGeom>
              <a:avLst/>
              <a:gdLst>
                <a:gd name="connsiteX0" fmla="*/ 0 w 466804"/>
                <a:gd name="connsiteY0" fmla="*/ 4233 h 22992"/>
                <a:gd name="connsiteX1" fmla="*/ 78317 w 466804"/>
                <a:gd name="connsiteY1" fmla="*/ 4233 h 22992"/>
                <a:gd name="connsiteX2" fmla="*/ 461433 w 466804"/>
                <a:gd name="connsiteY2" fmla="*/ 0 h 22992"/>
                <a:gd name="connsiteX3" fmla="*/ 283633 w 466804"/>
                <a:gd name="connsiteY3" fmla="*/ 21166 h 22992"/>
                <a:gd name="connsiteX4" fmla="*/ 0 w 466804"/>
                <a:gd name="connsiteY4" fmla="*/ 4233 h 2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04" h="22992">
                  <a:moveTo>
                    <a:pt x="0" y="4233"/>
                  </a:moveTo>
                  <a:lnTo>
                    <a:pt x="78317" y="4233"/>
                  </a:lnTo>
                  <a:lnTo>
                    <a:pt x="461433" y="0"/>
                  </a:lnTo>
                  <a:cubicBezTo>
                    <a:pt x="495652" y="2822"/>
                    <a:pt x="358069" y="17286"/>
                    <a:pt x="283633" y="21166"/>
                  </a:cubicBezTo>
                  <a:cubicBezTo>
                    <a:pt x="209197" y="25046"/>
                    <a:pt x="112007" y="24164"/>
                    <a:pt x="0" y="4233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9FDDF2E-C516-4B47-80A4-0A06D8BF780B}"/>
                </a:ext>
              </a:extLst>
            </p:cNvPr>
            <p:cNvSpPr/>
            <p:nvPr/>
          </p:nvSpPr>
          <p:spPr>
            <a:xfrm>
              <a:off x="6778946" y="638910"/>
              <a:ext cx="268740" cy="1272058"/>
            </a:xfrm>
            <a:custGeom>
              <a:avLst/>
              <a:gdLst>
                <a:gd name="connsiteX0" fmla="*/ 193354 w 268740"/>
                <a:gd name="connsiteY0" fmla="*/ 34190 h 1272058"/>
                <a:gd name="connsiteX1" fmla="*/ 2854 w 268740"/>
                <a:gd name="connsiteY1" fmla="*/ 1219523 h 1272058"/>
                <a:gd name="connsiteX2" fmla="*/ 91754 w 268740"/>
                <a:gd name="connsiteY2" fmla="*/ 995157 h 1272058"/>
                <a:gd name="connsiteX3" fmla="*/ 265321 w 268740"/>
                <a:gd name="connsiteY3" fmla="*/ 377090 h 1272058"/>
                <a:gd name="connsiteX4" fmla="*/ 193354 w 268740"/>
                <a:gd name="connsiteY4" fmla="*/ 34190 h 127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40" h="1272058">
                  <a:moveTo>
                    <a:pt x="193354" y="34190"/>
                  </a:moveTo>
                  <a:cubicBezTo>
                    <a:pt x="149610" y="174595"/>
                    <a:pt x="19787" y="1059362"/>
                    <a:pt x="2854" y="1219523"/>
                  </a:cubicBezTo>
                  <a:cubicBezTo>
                    <a:pt x="-14079" y="1379684"/>
                    <a:pt x="48010" y="1135562"/>
                    <a:pt x="91754" y="995157"/>
                  </a:cubicBezTo>
                  <a:cubicBezTo>
                    <a:pt x="135498" y="854752"/>
                    <a:pt x="249093" y="533018"/>
                    <a:pt x="265321" y="377090"/>
                  </a:cubicBezTo>
                  <a:cubicBezTo>
                    <a:pt x="281549" y="221162"/>
                    <a:pt x="237098" y="-106215"/>
                    <a:pt x="193354" y="34190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7EA875D0-C941-4CA4-8306-774DBA4A6145}"/>
                </a:ext>
              </a:extLst>
            </p:cNvPr>
            <p:cNvSpPr/>
            <p:nvPr/>
          </p:nvSpPr>
          <p:spPr>
            <a:xfrm>
              <a:off x="7306728" y="629776"/>
              <a:ext cx="267568" cy="1268417"/>
            </a:xfrm>
            <a:custGeom>
              <a:avLst/>
              <a:gdLst>
                <a:gd name="connsiteX0" fmla="*/ 127005 w 267568"/>
                <a:gd name="connsiteY0" fmla="*/ 26391 h 1268417"/>
                <a:gd name="connsiteX1" fmla="*/ 114305 w 267568"/>
                <a:gd name="connsiteY1" fmla="*/ 127991 h 1268417"/>
                <a:gd name="connsiteX2" fmla="*/ 173572 w 267568"/>
                <a:gd name="connsiteY2" fmla="*/ 1059324 h 1268417"/>
                <a:gd name="connsiteX3" fmla="*/ 266705 w 267568"/>
                <a:gd name="connsiteY3" fmla="*/ 1258291 h 1268417"/>
                <a:gd name="connsiteX4" fmla="*/ 114305 w 267568"/>
                <a:gd name="connsiteY4" fmla="*/ 860357 h 1268417"/>
                <a:gd name="connsiteX5" fmla="*/ 5 w 267568"/>
                <a:gd name="connsiteY5" fmla="*/ 301557 h 1268417"/>
                <a:gd name="connsiteX6" fmla="*/ 127005 w 267568"/>
                <a:gd name="connsiteY6" fmla="*/ 26391 h 12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68" h="1268417">
                  <a:moveTo>
                    <a:pt x="127005" y="26391"/>
                  </a:moveTo>
                  <a:cubicBezTo>
                    <a:pt x="146055" y="-2537"/>
                    <a:pt x="106544" y="-44164"/>
                    <a:pt x="114305" y="127991"/>
                  </a:cubicBezTo>
                  <a:cubicBezTo>
                    <a:pt x="122066" y="300146"/>
                    <a:pt x="148172" y="870941"/>
                    <a:pt x="173572" y="1059324"/>
                  </a:cubicBezTo>
                  <a:cubicBezTo>
                    <a:pt x="198972" y="1247707"/>
                    <a:pt x="276583" y="1291452"/>
                    <a:pt x="266705" y="1258291"/>
                  </a:cubicBezTo>
                  <a:cubicBezTo>
                    <a:pt x="256827" y="1225130"/>
                    <a:pt x="158755" y="1019812"/>
                    <a:pt x="114305" y="860357"/>
                  </a:cubicBezTo>
                  <a:cubicBezTo>
                    <a:pt x="69855" y="700902"/>
                    <a:pt x="-701" y="442668"/>
                    <a:pt x="5" y="301557"/>
                  </a:cubicBezTo>
                  <a:cubicBezTo>
                    <a:pt x="711" y="160446"/>
                    <a:pt x="107955" y="55319"/>
                    <a:pt x="127005" y="26391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B0E06EE-BBB2-4040-9F1B-6063D5C54065}"/>
                </a:ext>
              </a:extLst>
            </p:cNvPr>
            <p:cNvSpPr/>
            <p:nvPr/>
          </p:nvSpPr>
          <p:spPr>
            <a:xfrm>
              <a:off x="6794124" y="1818610"/>
              <a:ext cx="803347" cy="86411"/>
            </a:xfrm>
            <a:custGeom>
              <a:avLst/>
              <a:gdLst>
                <a:gd name="connsiteX0" fmla="*/ 17309 w 803347"/>
                <a:gd name="connsiteY0" fmla="*/ 5957 h 86411"/>
                <a:gd name="connsiteX1" fmla="*/ 178176 w 803347"/>
                <a:gd name="connsiteY1" fmla="*/ 5957 h 86411"/>
                <a:gd name="connsiteX2" fmla="*/ 758143 w 803347"/>
                <a:gd name="connsiteY2" fmla="*/ 5957 h 86411"/>
                <a:gd name="connsiteX3" fmla="*/ 677709 w 803347"/>
                <a:gd name="connsiteY3" fmla="*/ 86390 h 86411"/>
                <a:gd name="connsiteX4" fmla="*/ 17309 w 803347"/>
                <a:gd name="connsiteY4" fmla="*/ 5957 h 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347" h="86411">
                  <a:moveTo>
                    <a:pt x="17309" y="5957"/>
                  </a:moveTo>
                  <a:cubicBezTo>
                    <a:pt x="-65946" y="-7448"/>
                    <a:pt x="178176" y="5957"/>
                    <a:pt x="178176" y="5957"/>
                  </a:cubicBezTo>
                  <a:cubicBezTo>
                    <a:pt x="301648" y="5957"/>
                    <a:pt x="674888" y="-7448"/>
                    <a:pt x="758143" y="5957"/>
                  </a:cubicBezTo>
                  <a:cubicBezTo>
                    <a:pt x="841398" y="19362"/>
                    <a:pt x="806826" y="84979"/>
                    <a:pt x="677709" y="86390"/>
                  </a:cubicBezTo>
                  <a:cubicBezTo>
                    <a:pt x="548592" y="87801"/>
                    <a:pt x="100564" y="19362"/>
                    <a:pt x="17309" y="5957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C33988A-023E-4FB1-803F-CD940AB4EE3E}"/>
                </a:ext>
              </a:extLst>
            </p:cNvPr>
            <p:cNvSpPr/>
            <p:nvPr/>
          </p:nvSpPr>
          <p:spPr>
            <a:xfrm>
              <a:off x="6369439" y="1806108"/>
              <a:ext cx="452146" cy="1988943"/>
            </a:xfrm>
            <a:custGeom>
              <a:avLst/>
              <a:gdLst>
                <a:gd name="connsiteX0" fmla="*/ 450461 w 452146"/>
                <a:gd name="connsiteY0" fmla="*/ 48092 h 1988943"/>
                <a:gd name="connsiteX1" fmla="*/ 268428 w 452146"/>
                <a:gd name="connsiteY1" fmla="*/ 589959 h 1988943"/>
                <a:gd name="connsiteX2" fmla="*/ 90628 w 452146"/>
                <a:gd name="connsiteY2" fmla="*/ 1288459 h 1988943"/>
                <a:gd name="connsiteX3" fmla="*/ 5961 w 452146"/>
                <a:gd name="connsiteY3" fmla="*/ 1957325 h 1988943"/>
                <a:gd name="connsiteX4" fmla="*/ 10194 w 452146"/>
                <a:gd name="connsiteY4" fmla="*/ 1821859 h 1988943"/>
                <a:gd name="connsiteX5" fmla="*/ 35594 w 452146"/>
                <a:gd name="connsiteY5" fmla="*/ 1305392 h 1988943"/>
                <a:gd name="connsiteX6" fmla="*/ 340394 w 452146"/>
                <a:gd name="connsiteY6" fmla="*/ 166625 h 1988943"/>
                <a:gd name="connsiteX7" fmla="*/ 450461 w 452146"/>
                <a:gd name="connsiteY7" fmla="*/ 48092 h 198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146" h="1988943">
                  <a:moveTo>
                    <a:pt x="450461" y="48092"/>
                  </a:moveTo>
                  <a:cubicBezTo>
                    <a:pt x="438467" y="118648"/>
                    <a:pt x="328400" y="383231"/>
                    <a:pt x="268428" y="589959"/>
                  </a:cubicBezTo>
                  <a:cubicBezTo>
                    <a:pt x="208456" y="796687"/>
                    <a:pt x="134372" y="1060565"/>
                    <a:pt x="90628" y="1288459"/>
                  </a:cubicBezTo>
                  <a:cubicBezTo>
                    <a:pt x="46883" y="1516353"/>
                    <a:pt x="19367" y="1868425"/>
                    <a:pt x="5961" y="1957325"/>
                  </a:cubicBezTo>
                  <a:cubicBezTo>
                    <a:pt x="-7445" y="2046225"/>
                    <a:pt x="5255" y="1930515"/>
                    <a:pt x="10194" y="1821859"/>
                  </a:cubicBezTo>
                  <a:cubicBezTo>
                    <a:pt x="15133" y="1713203"/>
                    <a:pt x="-19439" y="1581264"/>
                    <a:pt x="35594" y="1305392"/>
                  </a:cubicBezTo>
                  <a:cubicBezTo>
                    <a:pt x="90627" y="1029520"/>
                    <a:pt x="271955" y="372647"/>
                    <a:pt x="340394" y="166625"/>
                  </a:cubicBezTo>
                  <a:cubicBezTo>
                    <a:pt x="408833" y="-39397"/>
                    <a:pt x="462455" y="-22464"/>
                    <a:pt x="450461" y="48092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0E01B65-A640-4C21-A6F5-4CD4D3675726}"/>
                </a:ext>
              </a:extLst>
            </p:cNvPr>
            <p:cNvSpPr/>
            <p:nvPr/>
          </p:nvSpPr>
          <p:spPr>
            <a:xfrm>
              <a:off x="7536666" y="1796334"/>
              <a:ext cx="498794" cy="1954732"/>
            </a:xfrm>
            <a:custGeom>
              <a:avLst/>
              <a:gdLst>
                <a:gd name="connsiteX0" fmla="*/ 24067 w 498794"/>
                <a:gd name="connsiteY0" fmla="*/ 83266 h 1954732"/>
                <a:gd name="connsiteX1" fmla="*/ 66401 w 498794"/>
                <a:gd name="connsiteY1" fmla="*/ 176399 h 1954732"/>
                <a:gd name="connsiteX2" fmla="*/ 227267 w 498794"/>
                <a:gd name="connsiteY2" fmla="*/ 701333 h 1954732"/>
                <a:gd name="connsiteX3" fmla="*/ 464334 w 498794"/>
                <a:gd name="connsiteY3" fmla="*/ 1907833 h 1954732"/>
                <a:gd name="connsiteX4" fmla="*/ 493967 w 498794"/>
                <a:gd name="connsiteY4" fmla="*/ 1670766 h 1954732"/>
                <a:gd name="connsiteX5" fmla="*/ 430467 w 498794"/>
                <a:gd name="connsiteY5" fmla="*/ 1315166 h 1954732"/>
                <a:gd name="connsiteX6" fmla="*/ 24067 w 498794"/>
                <a:gd name="connsiteY6" fmla="*/ 83266 h 195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794" h="1954732">
                  <a:moveTo>
                    <a:pt x="24067" y="83266"/>
                  </a:moveTo>
                  <a:cubicBezTo>
                    <a:pt x="-36611" y="-106529"/>
                    <a:pt x="32534" y="73388"/>
                    <a:pt x="66401" y="176399"/>
                  </a:cubicBezTo>
                  <a:cubicBezTo>
                    <a:pt x="100268" y="279410"/>
                    <a:pt x="160945" y="412761"/>
                    <a:pt x="227267" y="701333"/>
                  </a:cubicBezTo>
                  <a:cubicBezTo>
                    <a:pt x="293589" y="989905"/>
                    <a:pt x="419884" y="1746261"/>
                    <a:pt x="464334" y="1907833"/>
                  </a:cubicBezTo>
                  <a:cubicBezTo>
                    <a:pt x="508784" y="2069405"/>
                    <a:pt x="499611" y="1769544"/>
                    <a:pt x="493967" y="1670766"/>
                  </a:cubicBezTo>
                  <a:cubicBezTo>
                    <a:pt x="488323" y="1571988"/>
                    <a:pt x="510195" y="1577633"/>
                    <a:pt x="430467" y="1315166"/>
                  </a:cubicBezTo>
                  <a:cubicBezTo>
                    <a:pt x="350739" y="1052699"/>
                    <a:pt x="84745" y="273061"/>
                    <a:pt x="24067" y="83266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33E0039-821A-410A-A2AF-B0566E11740F}"/>
                </a:ext>
              </a:extLst>
            </p:cNvPr>
            <p:cNvSpPr/>
            <p:nvPr/>
          </p:nvSpPr>
          <p:spPr>
            <a:xfrm>
              <a:off x="6294013" y="3687393"/>
              <a:ext cx="86398" cy="2147725"/>
            </a:xfrm>
            <a:custGeom>
              <a:avLst/>
              <a:gdLst>
                <a:gd name="connsiteX0" fmla="*/ 5187 w 86398"/>
                <a:gd name="connsiteY0" fmla="*/ 126840 h 2147725"/>
                <a:gd name="connsiteX1" fmla="*/ 5187 w 86398"/>
                <a:gd name="connsiteY1" fmla="*/ 232674 h 2147725"/>
                <a:gd name="connsiteX2" fmla="*/ 30587 w 86398"/>
                <a:gd name="connsiteY2" fmla="*/ 2133440 h 2147725"/>
                <a:gd name="connsiteX3" fmla="*/ 85620 w 86398"/>
                <a:gd name="connsiteY3" fmla="*/ 1049707 h 2147725"/>
                <a:gd name="connsiteX4" fmla="*/ 60220 w 86398"/>
                <a:gd name="connsiteY4" fmla="*/ 54874 h 2147725"/>
                <a:gd name="connsiteX5" fmla="*/ 5187 w 86398"/>
                <a:gd name="connsiteY5" fmla="*/ 126840 h 21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8" h="2147725">
                  <a:moveTo>
                    <a:pt x="5187" y="126840"/>
                  </a:moveTo>
                  <a:cubicBezTo>
                    <a:pt x="-3985" y="156473"/>
                    <a:pt x="954" y="-101759"/>
                    <a:pt x="5187" y="232674"/>
                  </a:cubicBezTo>
                  <a:cubicBezTo>
                    <a:pt x="9420" y="567107"/>
                    <a:pt x="17182" y="1997268"/>
                    <a:pt x="30587" y="2133440"/>
                  </a:cubicBezTo>
                  <a:cubicBezTo>
                    <a:pt x="43992" y="2269612"/>
                    <a:pt x="80681" y="1396135"/>
                    <a:pt x="85620" y="1049707"/>
                  </a:cubicBezTo>
                  <a:cubicBezTo>
                    <a:pt x="90559" y="703279"/>
                    <a:pt x="70803" y="200924"/>
                    <a:pt x="60220" y="54874"/>
                  </a:cubicBezTo>
                  <a:cubicBezTo>
                    <a:pt x="49637" y="-91176"/>
                    <a:pt x="14359" y="97207"/>
                    <a:pt x="5187" y="126840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29786057-B35D-4D3D-8D4C-D2EF280AA149}"/>
                </a:ext>
              </a:extLst>
            </p:cNvPr>
            <p:cNvSpPr/>
            <p:nvPr/>
          </p:nvSpPr>
          <p:spPr>
            <a:xfrm>
              <a:off x="8007549" y="3745419"/>
              <a:ext cx="83802" cy="2668357"/>
            </a:xfrm>
            <a:custGeom>
              <a:avLst/>
              <a:gdLst>
                <a:gd name="connsiteX0" fmla="*/ 10384 w 83802"/>
                <a:gd name="connsiteY0" fmla="*/ 43414 h 2668357"/>
                <a:gd name="connsiteX1" fmla="*/ 6151 w 83802"/>
                <a:gd name="connsiteY1" fmla="*/ 255081 h 2668357"/>
                <a:gd name="connsiteX2" fmla="*/ 1918 w 83802"/>
                <a:gd name="connsiteY2" fmla="*/ 2536848 h 2668357"/>
                <a:gd name="connsiteX3" fmla="*/ 40018 w 83802"/>
                <a:gd name="connsiteY3" fmla="*/ 2265914 h 2668357"/>
                <a:gd name="connsiteX4" fmla="*/ 52718 w 83802"/>
                <a:gd name="connsiteY4" fmla="*/ 1211814 h 2668357"/>
                <a:gd name="connsiteX5" fmla="*/ 82351 w 83802"/>
                <a:gd name="connsiteY5" fmla="*/ 149248 h 2668357"/>
                <a:gd name="connsiteX6" fmla="*/ 10384 w 83802"/>
                <a:gd name="connsiteY6" fmla="*/ 43414 h 266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02" h="2668357">
                  <a:moveTo>
                    <a:pt x="10384" y="43414"/>
                  </a:moveTo>
                  <a:cubicBezTo>
                    <a:pt x="-2316" y="61053"/>
                    <a:pt x="7562" y="-160491"/>
                    <a:pt x="6151" y="255081"/>
                  </a:cubicBezTo>
                  <a:cubicBezTo>
                    <a:pt x="4740" y="670653"/>
                    <a:pt x="-3726" y="2201709"/>
                    <a:pt x="1918" y="2536848"/>
                  </a:cubicBezTo>
                  <a:cubicBezTo>
                    <a:pt x="7562" y="2871987"/>
                    <a:pt x="31551" y="2486753"/>
                    <a:pt x="40018" y="2265914"/>
                  </a:cubicBezTo>
                  <a:cubicBezTo>
                    <a:pt x="48485" y="2045075"/>
                    <a:pt x="45663" y="1564592"/>
                    <a:pt x="52718" y="1211814"/>
                  </a:cubicBezTo>
                  <a:cubicBezTo>
                    <a:pt x="59773" y="859036"/>
                    <a:pt x="90818" y="347509"/>
                    <a:pt x="82351" y="149248"/>
                  </a:cubicBezTo>
                  <a:cubicBezTo>
                    <a:pt x="73884" y="-49013"/>
                    <a:pt x="23084" y="25775"/>
                    <a:pt x="10384" y="43414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E5BDB361-1E16-4C0C-AFB7-ABD81F21D734}"/>
                </a:ext>
              </a:extLst>
            </p:cNvPr>
            <p:cNvSpPr/>
            <p:nvPr/>
          </p:nvSpPr>
          <p:spPr>
            <a:xfrm>
              <a:off x="6261828" y="5708652"/>
              <a:ext cx="241430" cy="1026637"/>
            </a:xfrm>
            <a:custGeom>
              <a:avLst/>
              <a:gdLst>
                <a:gd name="connsiteX0" fmla="*/ 45839 w 241430"/>
                <a:gd name="connsiteY0" fmla="*/ 57148 h 1026637"/>
                <a:gd name="connsiteX1" fmla="*/ 41605 w 241430"/>
                <a:gd name="connsiteY1" fmla="*/ 662515 h 1026637"/>
                <a:gd name="connsiteX2" fmla="*/ 88172 w 241430"/>
                <a:gd name="connsiteY2" fmla="*/ 865715 h 1026637"/>
                <a:gd name="connsiteX3" fmla="*/ 240572 w 241430"/>
                <a:gd name="connsiteY3" fmla="*/ 1026581 h 1026637"/>
                <a:gd name="connsiteX4" fmla="*/ 11972 w 241430"/>
                <a:gd name="connsiteY4" fmla="*/ 848781 h 1026637"/>
                <a:gd name="connsiteX5" fmla="*/ 33139 w 241430"/>
                <a:gd name="connsiteY5" fmla="*/ 116415 h 1026637"/>
                <a:gd name="connsiteX6" fmla="*/ 45839 w 241430"/>
                <a:gd name="connsiteY6" fmla="*/ 57148 h 102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430" h="1026637">
                  <a:moveTo>
                    <a:pt x="45839" y="57148"/>
                  </a:moveTo>
                  <a:cubicBezTo>
                    <a:pt x="47250" y="148165"/>
                    <a:pt x="34549" y="527754"/>
                    <a:pt x="41605" y="662515"/>
                  </a:cubicBezTo>
                  <a:cubicBezTo>
                    <a:pt x="48661" y="797276"/>
                    <a:pt x="55011" y="805038"/>
                    <a:pt x="88172" y="865715"/>
                  </a:cubicBezTo>
                  <a:cubicBezTo>
                    <a:pt x="121333" y="926392"/>
                    <a:pt x="253272" y="1029403"/>
                    <a:pt x="240572" y="1026581"/>
                  </a:cubicBezTo>
                  <a:cubicBezTo>
                    <a:pt x="227872" y="1023759"/>
                    <a:pt x="46544" y="1000475"/>
                    <a:pt x="11972" y="848781"/>
                  </a:cubicBezTo>
                  <a:cubicBezTo>
                    <a:pt x="-22600" y="697087"/>
                    <a:pt x="28200" y="250470"/>
                    <a:pt x="33139" y="116415"/>
                  </a:cubicBezTo>
                  <a:cubicBezTo>
                    <a:pt x="38078" y="-17640"/>
                    <a:pt x="44428" y="-33869"/>
                    <a:pt x="45839" y="57148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6DD28663-4141-4501-B4D9-1913EDA54442}"/>
                </a:ext>
              </a:extLst>
            </p:cNvPr>
            <p:cNvSpPr/>
            <p:nvPr/>
          </p:nvSpPr>
          <p:spPr>
            <a:xfrm>
              <a:off x="6462155" y="6277706"/>
              <a:ext cx="1613120" cy="495331"/>
            </a:xfrm>
            <a:custGeom>
              <a:avLst/>
              <a:gdLst>
                <a:gd name="connsiteX0" fmla="*/ 1589645 w 1613120"/>
                <a:gd name="connsiteY0" fmla="*/ 17261 h 495331"/>
                <a:gd name="connsiteX1" fmla="*/ 1598112 w 1613120"/>
                <a:gd name="connsiteY1" fmla="*/ 80761 h 495331"/>
                <a:gd name="connsiteX2" fmla="*/ 1538845 w 1613120"/>
                <a:gd name="connsiteY2" fmla="*/ 372861 h 495331"/>
                <a:gd name="connsiteX3" fmla="*/ 1420312 w 1613120"/>
                <a:gd name="connsiteY3" fmla="*/ 440594 h 495331"/>
                <a:gd name="connsiteX4" fmla="*/ 1132445 w 1613120"/>
                <a:gd name="connsiteY4" fmla="*/ 491394 h 495331"/>
                <a:gd name="connsiteX5" fmla="*/ 2145 w 1613120"/>
                <a:gd name="connsiteY5" fmla="*/ 487161 h 495331"/>
                <a:gd name="connsiteX6" fmla="*/ 861512 w 1613120"/>
                <a:gd name="connsiteY6" fmla="*/ 449061 h 495331"/>
                <a:gd name="connsiteX7" fmla="*/ 1348345 w 1613120"/>
                <a:gd name="connsiteY7" fmla="*/ 347461 h 495331"/>
                <a:gd name="connsiteX8" fmla="*/ 1589645 w 1613120"/>
                <a:gd name="connsiteY8" fmla="*/ 17261 h 49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120" h="495331">
                  <a:moveTo>
                    <a:pt x="1589645" y="17261"/>
                  </a:moveTo>
                  <a:cubicBezTo>
                    <a:pt x="1631273" y="-27189"/>
                    <a:pt x="1606579" y="21494"/>
                    <a:pt x="1598112" y="80761"/>
                  </a:cubicBezTo>
                  <a:cubicBezTo>
                    <a:pt x="1589645" y="140028"/>
                    <a:pt x="1568478" y="312889"/>
                    <a:pt x="1538845" y="372861"/>
                  </a:cubicBezTo>
                  <a:cubicBezTo>
                    <a:pt x="1509212" y="432833"/>
                    <a:pt x="1488045" y="420839"/>
                    <a:pt x="1420312" y="440594"/>
                  </a:cubicBezTo>
                  <a:cubicBezTo>
                    <a:pt x="1352579" y="460350"/>
                    <a:pt x="1368806" y="483633"/>
                    <a:pt x="1132445" y="491394"/>
                  </a:cubicBezTo>
                  <a:cubicBezTo>
                    <a:pt x="896084" y="499155"/>
                    <a:pt x="47300" y="494216"/>
                    <a:pt x="2145" y="487161"/>
                  </a:cubicBezTo>
                  <a:cubicBezTo>
                    <a:pt x="-43010" y="480106"/>
                    <a:pt x="637145" y="472344"/>
                    <a:pt x="861512" y="449061"/>
                  </a:cubicBezTo>
                  <a:cubicBezTo>
                    <a:pt x="1085879" y="425778"/>
                    <a:pt x="1229812" y="419428"/>
                    <a:pt x="1348345" y="347461"/>
                  </a:cubicBezTo>
                  <a:cubicBezTo>
                    <a:pt x="1466878" y="275494"/>
                    <a:pt x="1548017" y="61711"/>
                    <a:pt x="1589645" y="17261"/>
                  </a:cubicBezTo>
                  <a:close/>
                </a:path>
              </a:pathLst>
            </a:custGeom>
            <a:solidFill>
              <a:srgbClr val="03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A10CC27-B8B1-4F93-9A37-14B2A7939DC3}"/>
                </a:ext>
              </a:extLst>
            </p:cNvPr>
            <p:cNvSpPr/>
            <p:nvPr/>
          </p:nvSpPr>
          <p:spPr>
            <a:xfrm>
              <a:off x="6588078" y="2425501"/>
              <a:ext cx="1189502" cy="379410"/>
            </a:xfrm>
            <a:custGeom>
              <a:avLst/>
              <a:gdLst>
                <a:gd name="connsiteX0" fmla="*/ 1105 w 1189502"/>
                <a:gd name="connsiteY0" fmla="*/ 199 h 379410"/>
                <a:gd name="connsiteX1" fmla="*/ 54022 w 1189502"/>
                <a:gd name="connsiteY1" fmla="*/ 357916 h 379410"/>
                <a:gd name="connsiteX2" fmla="*/ 115405 w 1189502"/>
                <a:gd name="connsiteY2" fmla="*/ 340982 h 379410"/>
                <a:gd name="connsiteX3" fmla="*/ 420205 w 1189502"/>
                <a:gd name="connsiteY3" fmla="*/ 269016 h 379410"/>
                <a:gd name="connsiteX4" fmla="*/ 1116589 w 1189502"/>
                <a:gd name="connsiteY4" fmla="*/ 372732 h 379410"/>
                <a:gd name="connsiteX5" fmla="*/ 1080605 w 1189502"/>
                <a:gd name="connsiteY5" fmla="*/ 332516 h 379410"/>
                <a:gd name="connsiteX6" fmla="*/ 339772 w 1189502"/>
                <a:gd name="connsiteY6" fmla="*/ 199166 h 379410"/>
                <a:gd name="connsiteX7" fmla="*/ 104822 w 1189502"/>
                <a:gd name="connsiteY7" fmla="*/ 304999 h 379410"/>
                <a:gd name="connsiteX8" fmla="*/ 1105 w 1189502"/>
                <a:gd name="connsiteY8" fmla="*/ 199 h 3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502" h="379410">
                  <a:moveTo>
                    <a:pt x="1105" y="199"/>
                  </a:moveTo>
                  <a:cubicBezTo>
                    <a:pt x="-7362" y="9018"/>
                    <a:pt x="34972" y="301119"/>
                    <a:pt x="54022" y="357916"/>
                  </a:cubicBezTo>
                  <a:cubicBezTo>
                    <a:pt x="73072" y="414713"/>
                    <a:pt x="115405" y="340982"/>
                    <a:pt x="115405" y="340982"/>
                  </a:cubicBezTo>
                  <a:cubicBezTo>
                    <a:pt x="176435" y="326165"/>
                    <a:pt x="253341" y="263724"/>
                    <a:pt x="420205" y="269016"/>
                  </a:cubicBezTo>
                  <a:cubicBezTo>
                    <a:pt x="587069" y="274308"/>
                    <a:pt x="1006522" y="362149"/>
                    <a:pt x="1116589" y="372732"/>
                  </a:cubicBezTo>
                  <a:cubicBezTo>
                    <a:pt x="1226656" y="383315"/>
                    <a:pt x="1210075" y="361444"/>
                    <a:pt x="1080605" y="332516"/>
                  </a:cubicBezTo>
                  <a:cubicBezTo>
                    <a:pt x="951136" y="303588"/>
                    <a:pt x="502402" y="203752"/>
                    <a:pt x="339772" y="199166"/>
                  </a:cubicBezTo>
                  <a:cubicBezTo>
                    <a:pt x="177142" y="194580"/>
                    <a:pt x="160914" y="332868"/>
                    <a:pt x="104822" y="304999"/>
                  </a:cubicBezTo>
                  <a:cubicBezTo>
                    <a:pt x="48730" y="277130"/>
                    <a:pt x="9572" y="-8620"/>
                    <a:pt x="1105" y="199"/>
                  </a:cubicBezTo>
                  <a:close/>
                </a:path>
              </a:pathLst>
            </a:custGeom>
            <a:solidFill>
              <a:srgbClr val="CDC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CA225F3D-B72B-49A9-A4A8-CBB27F9FED6B}"/>
                </a:ext>
              </a:extLst>
            </p:cNvPr>
            <p:cNvSpPr/>
            <p:nvPr/>
          </p:nvSpPr>
          <p:spPr>
            <a:xfrm>
              <a:off x="6575951" y="2097315"/>
              <a:ext cx="1195252" cy="663018"/>
            </a:xfrm>
            <a:custGeom>
              <a:avLst/>
              <a:gdLst>
                <a:gd name="connsiteX0" fmla="*/ 17466 w 1195252"/>
                <a:gd name="connsiteY0" fmla="*/ 286052 h 663018"/>
                <a:gd name="connsiteX1" fmla="*/ 375182 w 1195252"/>
                <a:gd name="connsiteY1" fmla="*/ 57452 h 663018"/>
                <a:gd name="connsiteX2" fmla="*/ 942449 w 1195252"/>
                <a:gd name="connsiteY2" fmla="*/ 95552 h 663018"/>
                <a:gd name="connsiteX3" fmla="*/ 1122366 w 1195252"/>
                <a:gd name="connsiteY3" fmla="*/ 269118 h 663018"/>
                <a:gd name="connsiteX4" fmla="*/ 1135066 w 1195252"/>
                <a:gd name="connsiteY4" fmla="*/ 429985 h 663018"/>
                <a:gd name="connsiteX5" fmla="*/ 1162582 w 1195252"/>
                <a:gd name="connsiteY5" fmla="*/ 662818 h 663018"/>
                <a:gd name="connsiteX6" fmla="*/ 1194332 w 1195252"/>
                <a:gd name="connsiteY6" fmla="*/ 465968 h 663018"/>
                <a:gd name="connsiteX7" fmla="*/ 1124482 w 1195252"/>
                <a:gd name="connsiteY7" fmla="*/ 226785 h 663018"/>
                <a:gd name="connsiteX8" fmla="*/ 637649 w 1195252"/>
                <a:gd name="connsiteY8" fmla="*/ 302 h 663018"/>
                <a:gd name="connsiteX9" fmla="*/ 116949 w 1195252"/>
                <a:gd name="connsiteY9" fmla="*/ 275468 h 663018"/>
                <a:gd name="connsiteX10" fmla="*/ 17466 w 1195252"/>
                <a:gd name="connsiteY10" fmla="*/ 286052 h 66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5252" h="663018">
                  <a:moveTo>
                    <a:pt x="17466" y="286052"/>
                  </a:moveTo>
                  <a:cubicBezTo>
                    <a:pt x="60505" y="249716"/>
                    <a:pt x="221018" y="89202"/>
                    <a:pt x="375182" y="57452"/>
                  </a:cubicBezTo>
                  <a:cubicBezTo>
                    <a:pt x="529346" y="25702"/>
                    <a:pt x="817918" y="60274"/>
                    <a:pt x="942449" y="95552"/>
                  </a:cubicBezTo>
                  <a:cubicBezTo>
                    <a:pt x="1066980" y="130830"/>
                    <a:pt x="1090263" y="213379"/>
                    <a:pt x="1122366" y="269118"/>
                  </a:cubicBezTo>
                  <a:cubicBezTo>
                    <a:pt x="1154469" y="324857"/>
                    <a:pt x="1128363" y="364368"/>
                    <a:pt x="1135066" y="429985"/>
                  </a:cubicBezTo>
                  <a:cubicBezTo>
                    <a:pt x="1141769" y="495602"/>
                    <a:pt x="1152704" y="656821"/>
                    <a:pt x="1162582" y="662818"/>
                  </a:cubicBezTo>
                  <a:cubicBezTo>
                    <a:pt x="1172460" y="668815"/>
                    <a:pt x="1200682" y="538640"/>
                    <a:pt x="1194332" y="465968"/>
                  </a:cubicBezTo>
                  <a:cubicBezTo>
                    <a:pt x="1187982" y="393296"/>
                    <a:pt x="1217262" y="304396"/>
                    <a:pt x="1124482" y="226785"/>
                  </a:cubicBezTo>
                  <a:cubicBezTo>
                    <a:pt x="1031702" y="149174"/>
                    <a:pt x="805571" y="-7812"/>
                    <a:pt x="637649" y="302"/>
                  </a:cubicBezTo>
                  <a:cubicBezTo>
                    <a:pt x="469727" y="8416"/>
                    <a:pt x="221724" y="226079"/>
                    <a:pt x="116949" y="275468"/>
                  </a:cubicBezTo>
                  <a:cubicBezTo>
                    <a:pt x="12174" y="324857"/>
                    <a:pt x="-25573" y="322388"/>
                    <a:pt x="17466" y="286052"/>
                  </a:cubicBezTo>
                  <a:close/>
                </a:path>
              </a:pathLst>
            </a:custGeom>
            <a:solidFill>
              <a:srgbClr val="CDC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49E9ABCC-5693-4618-8E5C-E9B33453A26F}"/>
                </a:ext>
              </a:extLst>
            </p:cNvPr>
            <p:cNvSpPr/>
            <p:nvPr/>
          </p:nvSpPr>
          <p:spPr>
            <a:xfrm>
              <a:off x="6326717" y="3777534"/>
              <a:ext cx="1719860" cy="66333"/>
            </a:xfrm>
            <a:custGeom>
              <a:avLst/>
              <a:gdLst>
                <a:gd name="connsiteX0" fmla="*/ 0 w 1719860"/>
                <a:gd name="connsiteY0" fmla="*/ 13416 h 66333"/>
                <a:gd name="connsiteX1" fmla="*/ 124883 w 1719860"/>
                <a:gd name="connsiteY1" fmla="*/ 13416 h 66333"/>
                <a:gd name="connsiteX2" fmla="*/ 1261533 w 1719860"/>
                <a:gd name="connsiteY2" fmla="*/ 11299 h 66333"/>
                <a:gd name="connsiteX3" fmla="*/ 1716616 w 1719860"/>
                <a:gd name="connsiteY3" fmla="*/ 2833 h 66333"/>
                <a:gd name="connsiteX4" fmla="*/ 1477433 w 1719860"/>
                <a:gd name="connsiteY4" fmla="*/ 66333 h 66333"/>
                <a:gd name="connsiteX5" fmla="*/ 0 w 1719860"/>
                <a:gd name="connsiteY5" fmla="*/ 13416 h 6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9860" h="66333">
                  <a:moveTo>
                    <a:pt x="0" y="13416"/>
                  </a:moveTo>
                  <a:lnTo>
                    <a:pt x="124883" y="13416"/>
                  </a:lnTo>
                  <a:lnTo>
                    <a:pt x="1261533" y="11299"/>
                  </a:lnTo>
                  <a:cubicBezTo>
                    <a:pt x="1526822" y="9535"/>
                    <a:pt x="1680633" y="-6339"/>
                    <a:pt x="1716616" y="2833"/>
                  </a:cubicBezTo>
                  <a:cubicBezTo>
                    <a:pt x="1752599" y="12005"/>
                    <a:pt x="1477433" y="66333"/>
                    <a:pt x="1477433" y="66333"/>
                  </a:cubicBezTo>
                  <a:lnTo>
                    <a:pt x="0" y="1341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8FFC2C6-25C4-4337-A1DE-D5153B6BC937}"/>
                </a:ext>
              </a:extLst>
            </p:cNvPr>
            <p:cNvSpPr/>
            <p:nvPr/>
          </p:nvSpPr>
          <p:spPr>
            <a:xfrm>
              <a:off x="6372664" y="3734884"/>
              <a:ext cx="78949" cy="1227944"/>
            </a:xfrm>
            <a:custGeom>
              <a:avLst/>
              <a:gdLst>
                <a:gd name="connsiteX0" fmla="*/ 5911 w 78949"/>
                <a:gd name="connsiteY0" fmla="*/ 87816 h 1227944"/>
                <a:gd name="connsiteX1" fmla="*/ 5911 w 78949"/>
                <a:gd name="connsiteY1" fmla="*/ 138616 h 1227944"/>
                <a:gd name="connsiteX2" fmla="*/ 18611 w 78949"/>
                <a:gd name="connsiteY2" fmla="*/ 1202241 h 1227944"/>
                <a:gd name="connsiteX3" fmla="*/ 78936 w 78949"/>
                <a:gd name="connsiteY3" fmla="*/ 830766 h 1227944"/>
                <a:gd name="connsiteX4" fmla="*/ 5911 w 78949"/>
                <a:gd name="connsiteY4" fmla="*/ 87816 h 12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49" h="1227944">
                  <a:moveTo>
                    <a:pt x="5911" y="87816"/>
                  </a:moveTo>
                  <a:cubicBezTo>
                    <a:pt x="-6260" y="-27542"/>
                    <a:pt x="3794" y="-47121"/>
                    <a:pt x="5911" y="138616"/>
                  </a:cubicBezTo>
                  <a:cubicBezTo>
                    <a:pt x="8028" y="324353"/>
                    <a:pt x="6440" y="1086883"/>
                    <a:pt x="18611" y="1202241"/>
                  </a:cubicBezTo>
                  <a:cubicBezTo>
                    <a:pt x="30782" y="1317599"/>
                    <a:pt x="77878" y="1018091"/>
                    <a:pt x="78936" y="830766"/>
                  </a:cubicBezTo>
                  <a:cubicBezTo>
                    <a:pt x="79994" y="643441"/>
                    <a:pt x="18082" y="203174"/>
                    <a:pt x="5911" y="878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05ED3DE-2B9C-4122-AD17-1D1CB489D068}"/>
                </a:ext>
              </a:extLst>
            </p:cNvPr>
            <p:cNvSpPr/>
            <p:nvPr/>
          </p:nvSpPr>
          <p:spPr>
            <a:xfrm>
              <a:off x="6310930" y="4887810"/>
              <a:ext cx="150227" cy="1341942"/>
            </a:xfrm>
            <a:custGeom>
              <a:avLst/>
              <a:gdLst>
                <a:gd name="connsiteX0" fmla="*/ 70820 w 150227"/>
                <a:gd name="connsiteY0" fmla="*/ 8040 h 1341942"/>
                <a:gd name="connsiteX1" fmla="*/ 70820 w 150227"/>
                <a:gd name="connsiteY1" fmla="*/ 185840 h 1341942"/>
                <a:gd name="connsiteX2" fmla="*/ 32720 w 150227"/>
                <a:gd name="connsiteY2" fmla="*/ 903390 h 1341942"/>
                <a:gd name="connsiteX3" fmla="*/ 970 w 150227"/>
                <a:gd name="connsiteY3" fmla="*/ 1341540 h 1341942"/>
                <a:gd name="connsiteX4" fmla="*/ 70820 w 150227"/>
                <a:gd name="connsiteY4" fmla="*/ 970065 h 1341942"/>
                <a:gd name="connsiteX5" fmla="*/ 150195 w 150227"/>
                <a:gd name="connsiteY5" fmla="*/ 373165 h 1341942"/>
                <a:gd name="connsiteX6" fmla="*/ 70820 w 150227"/>
                <a:gd name="connsiteY6" fmla="*/ 8040 h 134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227" h="1341942">
                  <a:moveTo>
                    <a:pt x="70820" y="8040"/>
                  </a:moveTo>
                  <a:cubicBezTo>
                    <a:pt x="57591" y="-23181"/>
                    <a:pt x="77170" y="36615"/>
                    <a:pt x="70820" y="185840"/>
                  </a:cubicBezTo>
                  <a:cubicBezTo>
                    <a:pt x="64470" y="335065"/>
                    <a:pt x="44362" y="710773"/>
                    <a:pt x="32720" y="903390"/>
                  </a:cubicBezTo>
                  <a:cubicBezTo>
                    <a:pt x="21078" y="1096007"/>
                    <a:pt x="-5380" y="1330428"/>
                    <a:pt x="970" y="1341540"/>
                  </a:cubicBezTo>
                  <a:cubicBezTo>
                    <a:pt x="7320" y="1352652"/>
                    <a:pt x="45949" y="1131461"/>
                    <a:pt x="70820" y="970065"/>
                  </a:cubicBezTo>
                  <a:cubicBezTo>
                    <a:pt x="95691" y="808669"/>
                    <a:pt x="151782" y="539323"/>
                    <a:pt x="150195" y="373165"/>
                  </a:cubicBezTo>
                  <a:cubicBezTo>
                    <a:pt x="148608" y="207007"/>
                    <a:pt x="84049" y="39261"/>
                    <a:pt x="70820" y="80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517F950-0711-4390-96B4-BC5607D95914}"/>
                </a:ext>
              </a:extLst>
            </p:cNvPr>
            <p:cNvSpPr/>
            <p:nvPr/>
          </p:nvSpPr>
          <p:spPr>
            <a:xfrm>
              <a:off x="7950076" y="3816987"/>
              <a:ext cx="52691" cy="1354823"/>
            </a:xfrm>
            <a:custGeom>
              <a:avLst/>
              <a:gdLst>
                <a:gd name="connsiteX0" fmla="*/ 50924 w 52691"/>
                <a:gd name="connsiteY0" fmla="*/ 5713 h 1354823"/>
                <a:gd name="connsiteX1" fmla="*/ 41399 w 52691"/>
                <a:gd name="connsiteY1" fmla="*/ 694688 h 1354823"/>
                <a:gd name="connsiteX2" fmla="*/ 44574 w 52691"/>
                <a:gd name="connsiteY2" fmla="*/ 1332863 h 1354823"/>
                <a:gd name="connsiteX3" fmla="*/ 124 w 52691"/>
                <a:gd name="connsiteY3" fmla="*/ 1094738 h 1354823"/>
                <a:gd name="connsiteX4" fmla="*/ 50924 w 52691"/>
                <a:gd name="connsiteY4" fmla="*/ 5713 h 135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91" h="1354823">
                  <a:moveTo>
                    <a:pt x="50924" y="5713"/>
                  </a:moveTo>
                  <a:cubicBezTo>
                    <a:pt x="57803" y="-60962"/>
                    <a:pt x="42457" y="473496"/>
                    <a:pt x="41399" y="694688"/>
                  </a:cubicBezTo>
                  <a:cubicBezTo>
                    <a:pt x="40341" y="915880"/>
                    <a:pt x="51453" y="1266188"/>
                    <a:pt x="44574" y="1332863"/>
                  </a:cubicBezTo>
                  <a:cubicBezTo>
                    <a:pt x="37695" y="1399538"/>
                    <a:pt x="-2522" y="1312755"/>
                    <a:pt x="124" y="1094738"/>
                  </a:cubicBezTo>
                  <a:cubicBezTo>
                    <a:pt x="2770" y="876721"/>
                    <a:pt x="44045" y="72388"/>
                    <a:pt x="50924" y="57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6A81FF39-22A9-4C31-ACB5-AEC15BE2EF11}"/>
                </a:ext>
              </a:extLst>
            </p:cNvPr>
            <p:cNvSpPr/>
            <p:nvPr/>
          </p:nvSpPr>
          <p:spPr>
            <a:xfrm>
              <a:off x="7841719" y="5088903"/>
              <a:ext cx="166828" cy="1256138"/>
            </a:xfrm>
            <a:custGeom>
              <a:avLst/>
              <a:gdLst>
                <a:gd name="connsiteX0" fmla="*/ 124356 w 166828"/>
                <a:gd name="connsiteY0" fmla="*/ 83172 h 1256138"/>
                <a:gd name="connsiteX1" fmla="*/ 137056 w 166828"/>
                <a:gd name="connsiteY1" fmla="*/ 137147 h 1256138"/>
                <a:gd name="connsiteX2" fmla="*/ 165631 w 166828"/>
                <a:gd name="connsiteY2" fmla="*/ 1207122 h 1256138"/>
                <a:gd name="connsiteX3" fmla="*/ 92606 w 166828"/>
                <a:gd name="connsiteY3" fmla="*/ 1045197 h 1256138"/>
                <a:gd name="connsiteX4" fmla="*/ 531 w 166828"/>
                <a:gd name="connsiteY4" fmla="*/ 772147 h 1256138"/>
                <a:gd name="connsiteX5" fmla="*/ 124356 w 166828"/>
                <a:gd name="connsiteY5" fmla="*/ 83172 h 125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828" h="1256138">
                  <a:moveTo>
                    <a:pt x="124356" y="83172"/>
                  </a:moveTo>
                  <a:cubicBezTo>
                    <a:pt x="147110" y="-22661"/>
                    <a:pt x="130177" y="-50178"/>
                    <a:pt x="137056" y="137147"/>
                  </a:cubicBezTo>
                  <a:cubicBezTo>
                    <a:pt x="143935" y="324472"/>
                    <a:pt x="173039" y="1055780"/>
                    <a:pt x="165631" y="1207122"/>
                  </a:cubicBezTo>
                  <a:cubicBezTo>
                    <a:pt x="158223" y="1358464"/>
                    <a:pt x="120123" y="1117693"/>
                    <a:pt x="92606" y="1045197"/>
                  </a:cubicBezTo>
                  <a:cubicBezTo>
                    <a:pt x="65089" y="972701"/>
                    <a:pt x="-6877" y="934072"/>
                    <a:pt x="531" y="772147"/>
                  </a:cubicBezTo>
                  <a:cubicBezTo>
                    <a:pt x="7939" y="610222"/>
                    <a:pt x="101602" y="189005"/>
                    <a:pt x="124356" y="831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C04279DC-74CF-4B4A-B9FE-26E1FD2B6A10}"/>
                </a:ext>
              </a:extLst>
            </p:cNvPr>
            <p:cNvSpPr/>
            <p:nvPr/>
          </p:nvSpPr>
          <p:spPr>
            <a:xfrm>
              <a:off x="6292215" y="6273800"/>
              <a:ext cx="1803550" cy="73025"/>
            </a:xfrm>
            <a:custGeom>
              <a:avLst/>
              <a:gdLst>
                <a:gd name="connsiteX0" fmla="*/ 32385 w 1803550"/>
                <a:gd name="connsiteY0" fmla="*/ 0 h 73025"/>
                <a:gd name="connsiteX1" fmla="*/ 111760 w 1803550"/>
                <a:gd name="connsiteY1" fmla="*/ 12700 h 73025"/>
                <a:gd name="connsiteX2" fmla="*/ 949960 w 1803550"/>
                <a:gd name="connsiteY2" fmla="*/ 25400 h 73025"/>
                <a:gd name="connsiteX3" fmla="*/ 1781810 w 1803550"/>
                <a:gd name="connsiteY3" fmla="*/ 9525 h 73025"/>
                <a:gd name="connsiteX4" fmla="*/ 1578610 w 1803550"/>
                <a:gd name="connsiteY4" fmla="*/ 73025 h 73025"/>
                <a:gd name="connsiteX5" fmla="*/ 32385 w 1803550"/>
                <a:gd name="connsiteY5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550" h="73025">
                  <a:moveTo>
                    <a:pt x="32385" y="0"/>
                  </a:moveTo>
                  <a:cubicBezTo>
                    <a:pt x="-4392" y="4233"/>
                    <a:pt x="-41169" y="8467"/>
                    <a:pt x="111760" y="12700"/>
                  </a:cubicBezTo>
                  <a:cubicBezTo>
                    <a:pt x="264689" y="16933"/>
                    <a:pt x="671618" y="25929"/>
                    <a:pt x="949960" y="25400"/>
                  </a:cubicBezTo>
                  <a:cubicBezTo>
                    <a:pt x="1228302" y="24871"/>
                    <a:pt x="1677035" y="1588"/>
                    <a:pt x="1781810" y="9525"/>
                  </a:cubicBezTo>
                  <a:cubicBezTo>
                    <a:pt x="1886585" y="17463"/>
                    <a:pt x="1578610" y="73025"/>
                    <a:pt x="1578610" y="73025"/>
                  </a:cubicBezTo>
                  <a:lnTo>
                    <a:pt x="323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32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EC401DD-F8DF-4CDC-8ECF-6FF43F388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/>
          <a:stretch/>
        </p:blipFill>
        <p:spPr bwMode="auto">
          <a:xfrm>
            <a:off x="6096000" y="0"/>
            <a:ext cx="200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5CBFF1F-D02B-468C-8CA5-63ED7D902040}"/>
              </a:ext>
            </a:extLst>
          </p:cNvPr>
          <p:cNvGrpSpPr/>
          <p:nvPr/>
        </p:nvGrpSpPr>
        <p:grpSpPr>
          <a:xfrm>
            <a:off x="6659352" y="3990260"/>
            <a:ext cx="1209662" cy="2213355"/>
            <a:chOff x="6659352" y="3990260"/>
            <a:chExt cx="1209662" cy="2213355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D58A4DF-3191-4FF8-ACC2-7138CBB3C5EF}"/>
                </a:ext>
              </a:extLst>
            </p:cNvPr>
            <p:cNvSpPr/>
            <p:nvPr/>
          </p:nvSpPr>
          <p:spPr>
            <a:xfrm>
              <a:off x="6701322" y="4105280"/>
              <a:ext cx="320155" cy="309129"/>
            </a:xfrm>
            <a:custGeom>
              <a:avLst/>
              <a:gdLst>
                <a:gd name="connsiteX0" fmla="*/ 109053 w 320155"/>
                <a:gd name="connsiteY0" fmla="*/ 1583 h 309129"/>
                <a:gd name="connsiteX1" fmla="*/ 23328 w 320155"/>
                <a:gd name="connsiteY1" fmla="*/ 206370 h 309129"/>
                <a:gd name="connsiteX2" fmla="*/ 23328 w 320155"/>
                <a:gd name="connsiteY2" fmla="*/ 306383 h 309129"/>
                <a:gd name="connsiteX3" fmla="*/ 290028 w 320155"/>
                <a:gd name="connsiteY3" fmla="*/ 266695 h 309129"/>
                <a:gd name="connsiteX4" fmla="*/ 294791 w 320155"/>
                <a:gd name="connsiteY4" fmla="*/ 119058 h 309129"/>
                <a:gd name="connsiteX5" fmla="*/ 109053 w 320155"/>
                <a:gd name="connsiteY5" fmla="*/ 1583 h 30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155" h="309129">
                  <a:moveTo>
                    <a:pt x="109053" y="1583"/>
                  </a:moveTo>
                  <a:cubicBezTo>
                    <a:pt x="63809" y="16135"/>
                    <a:pt x="37615" y="155570"/>
                    <a:pt x="23328" y="206370"/>
                  </a:cubicBezTo>
                  <a:cubicBezTo>
                    <a:pt x="9041" y="257170"/>
                    <a:pt x="-21122" y="296329"/>
                    <a:pt x="23328" y="306383"/>
                  </a:cubicBezTo>
                  <a:cubicBezTo>
                    <a:pt x="67778" y="316437"/>
                    <a:pt x="244784" y="297916"/>
                    <a:pt x="290028" y="266695"/>
                  </a:cubicBezTo>
                  <a:cubicBezTo>
                    <a:pt x="335272" y="235474"/>
                    <a:pt x="323366" y="161656"/>
                    <a:pt x="294791" y="119058"/>
                  </a:cubicBezTo>
                  <a:cubicBezTo>
                    <a:pt x="266216" y="76460"/>
                    <a:pt x="154297" y="-12969"/>
                    <a:pt x="109053" y="158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7B7F0668-89B5-4C4B-91E0-BCA685705BF8}"/>
                </a:ext>
              </a:extLst>
            </p:cNvPr>
            <p:cNvSpPr/>
            <p:nvPr/>
          </p:nvSpPr>
          <p:spPr>
            <a:xfrm>
              <a:off x="7355953" y="3990260"/>
              <a:ext cx="278119" cy="229750"/>
            </a:xfrm>
            <a:custGeom>
              <a:avLst/>
              <a:gdLst>
                <a:gd name="connsiteX0" fmla="*/ 3697 w 278119"/>
                <a:gd name="connsiteY0" fmla="*/ 24528 h 229750"/>
                <a:gd name="connsiteX1" fmla="*/ 210072 w 278119"/>
                <a:gd name="connsiteY1" fmla="*/ 13415 h 229750"/>
                <a:gd name="connsiteX2" fmla="*/ 276747 w 278119"/>
                <a:gd name="connsiteY2" fmla="*/ 173753 h 229750"/>
                <a:gd name="connsiteX3" fmla="*/ 160860 w 278119"/>
                <a:gd name="connsiteY3" fmla="*/ 229315 h 229750"/>
                <a:gd name="connsiteX4" fmla="*/ 81485 w 278119"/>
                <a:gd name="connsiteY4" fmla="*/ 149940 h 229750"/>
                <a:gd name="connsiteX5" fmla="*/ 3697 w 278119"/>
                <a:gd name="connsiteY5" fmla="*/ 24528 h 22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19" h="229750">
                  <a:moveTo>
                    <a:pt x="3697" y="24528"/>
                  </a:moveTo>
                  <a:cubicBezTo>
                    <a:pt x="25128" y="1774"/>
                    <a:pt x="164564" y="-11456"/>
                    <a:pt x="210072" y="13415"/>
                  </a:cubicBezTo>
                  <a:cubicBezTo>
                    <a:pt x="255580" y="38286"/>
                    <a:pt x="284949" y="137770"/>
                    <a:pt x="276747" y="173753"/>
                  </a:cubicBezTo>
                  <a:cubicBezTo>
                    <a:pt x="268545" y="209736"/>
                    <a:pt x="193404" y="233284"/>
                    <a:pt x="160860" y="229315"/>
                  </a:cubicBezTo>
                  <a:cubicBezTo>
                    <a:pt x="128316" y="225346"/>
                    <a:pt x="102916" y="183542"/>
                    <a:pt x="81485" y="149940"/>
                  </a:cubicBezTo>
                  <a:cubicBezTo>
                    <a:pt x="60054" y="116338"/>
                    <a:pt x="-17734" y="47282"/>
                    <a:pt x="3697" y="2452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2810E83-64F3-4F2D-803F-DCB71CB0F6D0}"/>
                </a:ext>
              </a:extLst>
            </p:cNvPr>
            <p:cNvSpPr/>
            <p:nvPr/>
          </p:nvSpPr>
          <p:spPr>
            <a:xfrm>
              <a:off x="6732474" y="4654297"/>
              <a:ext cx="198613" cy="174949"/>
            </a:xfrm>
            <a:custGeom>
              <a:avLst/>
              <a:gdLst>
                <a:gd name="connsiteX0" fmla="*/ 3289 w 198613"/>
                <a:gd name="connsiteY0" fmla="*/ 6603 h 174949"/>
                <a:gd name="connsiteX1" fmla="*/ 190614 w 198613"/>
                <a:gd name="connsiteY1" fmla="*/ 32003 h 174949"/>
                <a:gd name="connsiteX2" fmla="*/ 154101 w 198613"/>
                <a:gd name="connsiteY2" fmla="*/ 133603 h 174949"/>
                <a:gd name="connsiteX3" fmla="*/ 62026 w 198613"/>
                <a:gd name="connsiteY3" fmla="*/ 174878 h 174949"/>
                <a:gd name="connsiteX4" fmla="*/ 69964 w 198613"/>
                <a:gd name="connsiteY4" fmla="*/ 139953 h 174949"/>
                <a:gd name="connsiteX5" fmla="*/ 3289 w 198613"/>
                <a:gd name="connsiteY5" fmla="*/ 6603 h 17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13" h="174949">
                  <a:moveTo>
                    <a:pt x="3289" y="6603"/>
                  </a:moveTo>
                  <a:cubicBezTo>
                    <a:pt x="23397" y="-11389"/>
                    <a:pt x="165479" y="10836"/>
                    <a:pt x="190614" y="32003"/>
                  </a:cubicBezTo>
                  <a:cubicBezTo>
                    <a:pt x="215749" y="53170"/>
                    <a:pt x="175532" y="109791"/>
                    <a:pt x="154101" y="133603"/>
                  </a:cubicBezTo>
                  <a:cubicBezTo>
                    <a:pt x="132670" y="157415"/>
                    <a:pt x="76049" y="173820"/>
                    <a:pt x="62026" y="174878"/>
                  </a:cubicBezTo>
                  <a:cubicBezTo>
                    <a:pt x="48003" y="175936"/>
                    <a:pt x="78431" y="165353"/>
                    <a:pt x="69964" y="139953"/>
                  </a:cubicBezTo>
                  <a:cubicBezTo>
                    <a:pt x="61497" y="114553"/>
                    <a:pt x="-16819" y="24595"/>
                    <a:pt x="3289" y="660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7AD403CE-72AF-4A55-BBE9-99757005A86E}"/>
                </a:ext>
              </a:extLst>
            </p:cNvPr>
            <p:cNvSpPr/>
            <p:nvPr/>
          </p:nvSpPr>
          <p:spPr>
            <a:xfrm>
              <a:off x="6659352" y="5023882"/>
              <a:ext cx="859628" cy="442913"/>
            </a:xfrm>
            <a:custGeom>
              <a:avLst/>
              <a:gdLst>
                <a:gd name="connsiteX0" fmla="*/ 1798 w 859628"/>
                <a:gd name="connsiteY0" fmla="*/ 556 h 442913"/>
                <a:gd name="connsiteX1" fmla="*/ 89111 w 859628"/>
                <a:gd name="connsiteY1" fmla="*/ 186293 h 442913"/>
                <a:gd name="connsiteX2" fmla="*/ 128798 w 859628"/>
                <a:gd name="connsiteY2" fmla="*/ 435531 h 442913"/>
                <a:gd name="connsiteX3" fmla="*/ 185948 w 859628"/>
                <a:gd name="connsiteY3" fmla="*/ 365681 h 442913"/>
                <a:gd name="connsiteX4" fmla="*/ 268498 w 859628"/>
                <a:gd name="connsiteY4" fmla="*/ 248206 h 442913"/>
                <a:gd name="connsiteX5" fmla="*/ 406611 w 859628"/>
                <a:gd name="connsiteY5" fmla="*/ 149781 h 442913"/>
                <a:gd name="connsiteX6" fmla="*/ 859048 w 859628"/>
                <a:gd name="connsiteY6" fmla="*/ 11668 h 442913"/>
                <a:gd name="connsiteX7" fmla="*/ 497098 w 859628"/>
                <a:gd name="connsiteY7" fmla="*/ 48181 h 442913"/>
                <a:gd name="connsiteX8" fmla="*/ 293898 w 859628"/>
                <a:gd name="connsiteY8" fmla="*/ 127556 h 442913"/>
                <a:gd name="connsiteX9" fmla="*/ 178011 w 859628"/>
                <a:gd name="connsiteY9" fmla="*/ 127556 h 442913"/>
                <a:gd name="connsiteX10" fmla="*/ 1798 w 859628"/>
                <a:gd name="connsiteY10" fmla="*/ 556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628" h="442913">
                  <a:moveTo>
                    <a:pt x="1798" y="556"/>
                  </a:moveTo>
                  <a:cubicBezTo>
                    <a:pt x="-13019" y="10345"/>
                    <a:pt x="67944" y="113797"/>
                    <a:pt x="89111" y="186293"/>
                  </a:cubicBezTo>
                  <a:cubicBezTo>
                    <a:pt x="110278" y="258789"/>
                    <a:pt x="112659" y="405633"/>
                    <a:pt x="128798" y="435531"/>
                  </a:cubicBezTo>
                  <a:cubicBezTo>
                    <a:pt x="144937" y="465429"/>
                    <a:pt x="162665" y="396902"/>
                    <a:pt x="185948" y="365681"/>
                  </a:cubicBezTo>
                  <a:cubicBezTo>
                    <a:pt x="209231" y="334460"/>
                    <a:pt x="231721" y="284189"/>
                    <a:pt x="268498" y="248206"/>
                  </a:cubicBezTo>
                  <a:cubicBezTo>
                    <a:pt x="305275" y="212223"/>
                    <a:pt x="308186" y="189204"/>
                    <a:pt x="406611" y="149781"/>
                  </a:cubicBezTo>
                  <a:cubicBezTo>
                    <a:pt x="505036" y="110358"/>
                    <a:pt x="843967" y="28601"/>
                    <a:pt x="859048" y="11668"/>
                  </a:cubicBezTo>
                  <a:cubicBezTo>
                    <a:pt x="874129" y="-5265"/>
                    <a:pt x="591290" y="28866"/>
                    <a:pt x="497098" y="48181"/>
                  </a:cubicBezTo>
                  <a:cubicBezTo>
                    <a:pt x="402906" y="67496"/>
                    <a:pt x="347079" y="114327"/>
                    <a:pt x="293898" y="127556"/>
                  </a:cubicBezTo>
                  <a:cubicBezTo>
                    <a:pt x="240717" y="140785"/>
                    <a:pt x="225901" y="141844"/>
                    <a:pt x="178011" y="127556"/>
                  </a:cubicBezTo>
                  <a:cubicBezTo>
                    <a:pt x="130122" y="113269"/>
                    <a:pt x="16615" y="-9233"/>
                    <a:pt x="1798" y="55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FB219D78-BD51-4E2F-832A-51EFE86AE2DA}"/>
                </a:ext>
              </a:extLst>
            </p:cNvPr>
            <p:cNvSpPr/>
            <p:nvPr/>
          </p:nvSpPr>
          <p:spPr>
            <a:xfrm>
              <a:off x="7230181" y="4937027"/>
              <a:ext cx="638833" cy="195363"/>
            </a:xfrm>
            <a:custGeom>
              <a:avLst/>
              <a:gdLst>
                <a:gd name="connsiteX0" fmla="*/ 35807 w 638833"/>
                <a:gd name="connsiteY0" fmla="*/ 109636 h 195363"/>
                <a:gd name="connsiteX1" fmla="*/ 99307 w 638833"/>
                <a:gd name="connsiteY1" fmla="*/ 109636 h 195363"/>
                <a:gd name="connsiteX2" fmla="*/ 493007 w 638833"/>
                <a:gd name="connsiteY2" fmla="*/ 98 h 195363"/>
                <a:gd name="connsiteX3" fmla="*/ 624769 w 638833"/>
                <a:gd name="connsiteY3" fmla="*/ 92173 h 195363"/>
                <a:gd name="connsiteX4" fmla="*/ 629532 w 638833"/>
                <a:gd name="connsiteY4" fmla="*/ 195361 h 195363"/>
                <a:gd name="connsiteX5" fmla="*/ 575557 w 638833"/>
                <a:gd name="connsiteY5" fmla="*/ 95348 h 195363"/>
                <a:gd name="connsiteX6" fmla="*/ 35807 w 638833"/>
                <a:gd name="connsiteY6" fmla="*/ 109636 h 1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833" h="195363">
                  <a:moveTo>
                    <a:pt x="35807" y="109636"/>
                  </a:moveTo>
                  <a:cubicBezTo>
                    <a:pt x="-43568" y="112017"/>
                    <a:pt x="23107" y="127892"/>
                    <a:pt x="99307" y="109636"/>
                  </a:cubicBezTo>
                  <a:cubicBezTo>
                    <a:pt x="175507" y="91380"/>
                    <a:pt x="405430" y="3008"/>
                    <a:pt x="493007" y="98"/>
                  </a:cubicBezTo>
                  <a:cubicBezTo>
                    <a:pt x="580584" y="-2813"/>
                    <a:pt x="602015" y="59629"/>
                    <a:pt x="624769" y="92173"/>
                  </a:cubicBezTo>
                  <a:cubicBezTo>
                    <a:pt x="647523" y="124717"/>
                    <a:pt x="637734" y="194832"/>
                    <a:pt x="629532" y="195361"/>
                  </a:cubicBezTo>
                  <a:cubicBezTo>
                    <a:pt x="621330" y="195890"/>
                    <a:pt x="673188" y="106196"/>
                    <a:pt x="575557" y="95348"/>
                  </a:cubicBezTo>
                  <a:cubicBezTo>
                    <a:pt x="477926" y="84500"/>
                    <a:pt x="115182" y="107255"/>
                    <a:pt x="35807" y="1096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FD22E52-6374-4D48-B7F3-8848E735D08B}"/>
                </a:ext>
              </a:extLst>
            </p:cNvPr>
            <p:cNvSpPr/>
            <p:nvPr/>
          </p:nvSpPr>
          <p:spPr>
            <a:xfrm>
              <a:off x="6941702" y="4541242"/>
              <a:ext cx="646340" cy="764328"/>
            </a:xfrm>
            <a:custGeom>
              <a:avLst/>
              <a:gdLst>
                <a:gd name="connsiteX0" fmla="*/ 473511 w 646340"/>
                <a:gd name="connsiteY0" fmla="*/ 6946 h 764328"/>
                <a:gd name="connsiteX1" fmla="*/ 232211 w 646340"/>
                <a:gd name="connsiteY1" fmla="*/ 227608 h 764328"/>
                <a:gd name="connsiteX2" fmla="*/ 335398 w 646340"/>
                <a:gd name="connsiteY2" fmla="*/ 287933 h 764328"/>
                <a:gd name="connsiteX3" fmla="*/ 471923 w 646340"/>
                <a:gd name="connsiteY3" fmla="*/ 224433 h 764328"/>
                <a:gd name="connsiteX4" fmla="*/ 233798 w 646340"/>
                <a:gd name="connsiteY4" fmla="*/ 576858 h 764328"/>
                <a:gd name="connsiteX5" fmla="*/ 436 w 646340"/>
                <a:gd name="connsiteY5" fmla="*/ 745133 h 764328"/>
                <a:gd name="connsiteX6" fmla="*/ 178236 w 646340"/>
                <a:gd name="connsiteY6" fmla="*/ 745133 h 764328"/>
                <a:gd name="connsiteX7" fmla="*/ 279836 w 646340"/>
                <a:gd name="connsiteY7" fmla="*/ 607021 h 764328"/>
                <a:gd name="connsiteX8" fmla="*/ 638611 w 646340"/>
                <a:gd name="connsiteY8" fmla="*/ 30758 h 764328"/>
                <a:gd name="connsiteX9" fmla="*/ 522723 w 646340"/>
                <a:gd name="connsiteY9" fmla="*/ 72033 h 764328"/>
                <a:gd name="connsiteX10" fmla="*/ 473511 w 646340"/>
                <a:gd name="connsiteY10" fmla="*/ 6946 h 76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340" h="764328">
                  <a:moveTo>
                    <a:pt x="473511" y="6946"/>
                  </a:moveTo>
                  <a:cubicBezTo>
                    <a:pt x="425092" y="32875"/>
                    <a:pt x="255230" y="180777"/>
                    <a:pt x="232211" y="227608"/>
                  </a:cubicBezTo>
                  <a:cubicBezTo>
                    <a:pt x="209192" y="274439"/>
                    <a:pt x="295446" y="288462"/>
                    <a:pt x="335398" y="287933"/>
                  </a:cubicBezTo>
                  <a:cubicBezTo>
                    <a:pt x="375350" y="287404"/>
                    <a:pt x="488856" y="176279"/>
                    <a:pt x="471923" y="224433"/>
                  </a:cubicBezTo>
                  <a:cubicBezTo>
                    <a:pt x="454990" y="272587"/>
                    <a:pt x="312379" y="490075"/>
                    <a:pt x="233798" y="576858"/>
                  </a:cubicBezTo>
                  <a:cubicBezTo>
                    <a:pt x="155217" y="663641"/>
                    <a:pt x="9696" y="717087"/>
                    <a:pt x="436" y="745133"/>
                  </a:cubicBezTo>
                  <a:cubicBezTo>
                    <a:pt x="-8824" y="773179"/>
                    <a:pt x="131669" y="768152"/>
                    <a:pt x="178236" y="745133"/>
                  </a:cubicBezTo>
                  <a:cubicBezTo>
                    <a:pt x="224803" y="722114"/>
                    <a:pt x="203107" y="726084"/>
                    <a:pt x="279836" y="607021"/>
                  </a:cubicBezTo>
                  <a:cubicBezTo>
                    <a:pt x="356565" y="487959"/>
                    <a:pt x="598130" y="119923"/>
                    <a:pt x="638611" y="30758"/>
                  </a:cubicBezTo>
                  <a:cubicBezTo>
                    <a:pt x="679092" y="-58407"/>
                    <a:pt x="548652" y="74943"/>
                    <a:pt x="522723" y="72033"/>
                  </a:cubicBezTo>
                  <a:cubicBezTo>
                    <a:pt x="496794" y="69123"/>
                    <a:pt x="521930" y="-18983"/>
                    <a:pt x="473511" y="694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ED5E931E-9D7D-4C97-9FE0-011BBA5DEC37}"/>
                </a:ext>
              </a:extLst>
            </p:cNvPr>
            <p:cNvSpPr/>
            <p:nvPr/>
          </p:nvSpPr>
          <p:spPr>
            <a:xfrm>
              <a:off x="7040523" y="4802171"/>
              <a:ext cx="556667" cy="693105"/>
            </a:xfrm>
            <a:custGeom>
              <a:avLst/>
              <a:gdLst>
                <a:gd name="connsiteX0" fmla="*/ 220702 w 556667"/>
                <a:gd name="connsiteY0" fmla="*/ 77804 h 693105"/>
                <a:gd name="connsiteX1" fmla="*/ 527090 w 556667"/>
                <a:gd name="connsiteY1" fmla="*/ 12717 h 693105"/>
                <a:gd name="connsiteX2" fmla="*/ 530265 w 556667"/>
                <a:gd name="connsiteY2" fmla="*/ 371492 h 693105"/>
                <a:gd name="connsiteX3" fmla="*/ 400090 w 556667"/>
                <a:gd name="connsiteY3" fmla="*/ 685817 h 693105"/>
                <a:gd name="connsiteX4" fmla="*/ 352465 w 556667"/>
                <a:gd name="connsiteY4" fmla="*/ 592154 h 693105"/>
                <a:gd name="connsiteX5" fmla="*/ 40 w 556667"/>
                <a:gd name="connsiteY5" fmla="*/ 584217 h 693105"/>
                <a:gd name="connsiteX6" fmla="*/ 376277 w 556667"/>
                <a:gd name="connsiteY6" fmla="*/ 509604 h 693105"/>
                <a:gd name="connsiteX7" fmla="*/ 496927 w 556667"/>
                <a:gd name="connsiteY7" fmla="*/ 249254 h 693105"/>
                <a:gd name="connsiteX8" fmla="*/ 504865 w 556667"/>
                <a:gd name="connsiteY8" fmla="*/ 50817 h 693105"/>
                <a:gd name="connsiteX9" fmla="*/ 220702 w 556667"/>
                <a:gd name="connsiteY9" fmla="*/ 77804 h 69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667" h="693105">
                  <a:moveTo>
                    <a:pt x="220702" y="77804"/>
                  </a:moveTo>
                  <a:cubicBezTo>
                    <a:pt x="224406" y="71454"/>
                    <a:pt x="475496" y="-36231"/>
                    <a:pt x="527090" y="12717"/>
                  </a:cubicBezTo>
                  <a:cubicBezTo>
                    <a:pt x="578684" y="61665"/>
                    <a:pt x="551432" y="259309"/>
                    <a:pt x="530265" y="371492"/>
                  </a:cubicBezTo>
                  <a:cubicBezTo>
                    <a:pt x="509098" y="483675"/>
                    <a:pt x="429723" y="649040"/>
                    <a:pt x="400090" y="685817"/>
                  </a:cubicBezTo>
                  <a:cubicBezTo>
                    <a:pt x="370457" y="722594"/>
                    <a:pt x="419140" y="609087"/>
                    <a:pt x="352465" y="592154"/>
                  </a:cubicBezTo>
                  <a:cubicBezTo>
                    <a:pt x="285790" y="575221"/>
                    <a:pt x="-3929" y="597975"/>
                    <a:pt x="40" y="584217"/>
                  </a:cubicBezTo>
                  <a:cubicBezTo>
                    <a:pt x="4009" y="570459"/>
                    <a:pt x="293463" y="565431"/>
                    <a:pt x="376277" y="509604"/>
                  </a:cubicBezTo>
                  <a:cubicBezTo>
                    <a:pt x="459091" y="453777"/>
                    <a:pt x="475496" y="325718"/>
                    <a:pt x="496927" y="249254"/>
                  </a:cubicBezTo>
                  <a:cubicBezTo>
                    <a:pt x="518358" y="172790"/>
                    <a:pt x="549050" y="81244"/>
                    <a:pt x="504865" y="50817"/>
                  </a:cubicBezTo>
                  <a:cubicBezTo>
                    <a:pt x="460680" y="20390"/>
                    <a:pt x="216998" y="84154"/>
                    <a:pt x="220702" y="7780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5A4E494-C510-4C70-95D2-440556ECBDBF}"/>
                </a:ext>
              </a:extLst>
            </p:cNvPr>
            <p:cNvSpPr/>
            <p:nvPr/>
          </p:nvSpPr>
          <p:spPr>
            <a:xfrm>
              <a:off x="7283489" y="4856161"/>
              <a:ext cx="169049" cy="569845"/>
            </a:xfrm>
            <a:custGeom>
              <a:avLst/>
              <a:gdLst>
                <a:gd name="connsiteX0" fmla="*/ 68224 w 169049"/>
                <a:gd name="connsiteY0" fmla="*/ 2 h 569845"/>
                <a:gd name="connsiteX1" fmla="*/ 168236 w 169049"/>
                <a:gd name="connsiteY1" fmla="*/ 165102 h 569845"/>
                <a:gd name="connsiteX2" fmla="*/ 1549 w 169049"/>
                <a:gd name="connsiteY2" fmla="*/ 568327 h 569845"/>
                <a:gd name="connsiteX3" fmla="*/ 84099 w 169049"/>
                <a:gd name="connsiteY3" fmla="*/ 293689 h 569845"/>
                <a:gd name="connsiteX4" fmla="*/ 68224 w 169049"/>
                <a:gd name="connsiteY4" fmla="*/ 58739 h 569845"/>
                <a:gd name="connsiteX5" fmla="*/ 117436 w 169049"/>
                <a:gd name="connsiteY5" fmla="*/ 271464 h 569845"/>
                <a:gd name="connsiteX6" fmla="*/ 139661 w 169049"/>
                <a:gd name="connsiteY6" fmla="*/ 168277 h 569845"/>
                <a:gd name="connsiteX7" fmla="*/ 68224 w 169049"/>
                <a:gd name="connsiteY7" fmla="*/ 2 h 5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49" h="569845">
                  <a:moveTo>
                    <a:pt x="68224" y="2"/>
                  </a:moveTo>
                  <a:cubicBezTo>
                    <a:pt x="72987" y="-527"/>
                    <a:pt x="179349" y="70381"/>
                    <a:pt x="168236" y="165102"/>
                  </a:cubicBezTo>
                  <a:cubicBezTo>
                    <a:pt x="157124" y="259823"/>
                    <a:pt x="15572" y="546896"/>
                    <a:pt x="1549" y="568327"/>
                  </a:cubicBezTo>
                  <a:cubicBezTo>
                    <a:pt x="-12474" y="589758"/>
                    <a:pt x="72987" y="378620"/>
                    <a:pt x="84099" y="293689"/>
                  </a:cubicBezTo>
                  <a:cubicBezTo>
                    <a:pt x="95211" y="208758"/>
                    <a:pt x="62668" y="62443"/>
                    <a:pt x="68224" y="58739"/>
                  </a:cubicBezTo>
                  <a:cubicBezTo>
                    <a:pt x="73780" y="55035"/>
                    <a:pt x="105530" y="253208"/>
                    <a:pt x="117436" y="271464"/>
                  </a:cubicBezTo>
                  <a:cubicBezTo>
                    <a:pt x="129342" y="289720"/>
                    <a:pt x="146275" y="212462"/>
                    <a:pt x="139661" y="168277"/>
                  </a:cubicBezTo>
                  <a:cubicBezTo>
                    <a:pt x="133047" y="124092"/>
                    <a:pt x="63461" y="531"/>
                    <a:pt x="68224" y="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67B4178A-B409-4D31-A116-E5D43FD54897}"/>
                </a:ext>
              </a:extLst>
            </p:cNvPr>
            <p:cNvSpPr/>
            <p:nvPr/>
          </p:nvSpPr>
          <p:spPr>
            <a:xfrm>
              <a:off x="6932699" y="5265965"/>
              <a:ext cx="834047" cy="157592"/>
            </a:xfrm>
            <a:custGeom>
              <a:avLst/>
              <a:gdLst>
                <a:gd name="connsiteX0" fmla="*/ 30076 w 834047"/>
                <a:gd name="connsiteY0" fmla="*/ 2948 h 157592"/>
                <a:gd name="connsiteX1" fmla="*/ 760326 w 834047"/>
                <a:gd name="connsiteY1" fmla="*/ 31523 h 157592"/>
                <a:gd name="connsiteX2" fmla="*/ 809539 w 834047"/>
                <a:gd name="connsiteY2" fmla="*/ 155348 h 157592"/>
                <a:gd name="connsiteX3" fmla="*/ 765089 w 834047"/>
                <a:gd name="connsiteY3" fmla="*/ 110898 h 157592"/>
                <a:gd name="connsiteX4" fmla="*/ 438064 w 834047"/>
                <a:gd name="connsiteY4" fmla="*/ 104548 h 157592"/>
                <a:gd name="connsiteX5" fmla="*/ 168189 w 834047"/>
                <a:gd name="connsiteY5" fmla="*/ 85498 h 157592"/>
                <a:gd name="connsiteX6" fmla="*/ 30076 w 834047"/>
                <a:gd name="connsiteY6" fmla="*/ 2948 h 15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047" h="157592">
                  <a:moveTo>
                    <a:pt x="30076" y="2948"/>
                  </a:moveTo>
                  <a:cubicBezTo>
                    <a:pt x="128766" y="-6048"/>
                    <a:pt x="630416" y="6123"/>
                    <a:pt x="760326" y="31523"/>
                  </a:cubicBezTo>
                  <a:cubicBezTo>
                    <a:pt x="890236" y="56923"/>
                    <a:pt x="808745" y="142119"/>
                    <a:pt x="809539" y="155348"/>
                  </a:cubicBezTo>
                  <a:cubicBezTo>
                    <a:pt x="810333" y="168577"/>
                    <a:pt x="827001" y="119365"/>
                    <a:pt x="765089" y="110898"/>
                  </a:cubicBezTo>
                  <a:cubicBezTo>
                    <a:pt x="703177" y="102431"/>
                    <a:pt x="537547" y="108781"/>
                    <a:pt x="438064" y="104548"/>
                  </a:cubicBezTo>
                  <a:cubicBezTo>
                    <a:pt x="338581" y="100315"/>
                    <a:pt x="234864" y="103490"/>
                    <a:pt x="168189" y="85498"/>
                  </a:cubicBezTo>
                  <a:cubicBezTo>
                    <a:pt x="101514" y="67506"/>
                    <a:pt x="-68614" y="11944"/>
                    <a:pt x="30076" y="29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75FC09C-5C24-4BCC-855D-D9E37B129943}"/>
                </a:ext>
              </a:extLst>
            </p:cNvPr>
            <p:cNvSpPr/>
            <p:nvPr/>
          </p:nvSpPr>
          <p:spPr>
            <a:xfrm>
              <a:off x="7092432" y="5619165"/>
              <a:ext cx="324087" cy="202890"/>
            </a:xfrm>
            <a:custGeom>
              <a:avLst/>
              <a:gdLst>
                <a:gd name="connsiteX0" fmla="*/ 10043 w 324087"/>
                <a:gd name="connsiteY0" fmla="*/ 585 h 202890"/>
                <a:gd name="connsiteX1" fmla="*/ 319606 w 324087"/>
                <a:gd name="connsiteY1" fmla="*/ 84723 h 202890"/>
                <a:gd name="connsiteX2" fmla="*/ 198956 w 324087"/>
                <a:gd name="connsiteY2" fmla="*/ 202198 h 202890"/>
                <a:gd name="connsiteX3" fmla="*/ 273568 w 324087"/>
                <a:gd name="connsiteY3" fmla="*/ 130760 h 202890"/>
                <a:gd name="connsiteX4" fmla="*/ 2106 w 324087"/>
                <a:gd name="connsiteY4" fmla="*/ 76785 h 202890"/>
                <a:gd name="connsiteX5" fmla="*/ 141806 w 324087"/>
                <a:gd name="connsiteY5" fmla="*/ 48210 h 202890"/>
                <a:gd name="connsiteX6" fmla="*/ 10043 w 324087"/>
                <a:gd name="connsiteY6" fmla="*/ 585 h 20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087" h="202890">
                  <a:moveTo>
                    <a:pt x="10043" y="585"/>
                  </a:moveTo>
                  <a:cubicBezTo>
                    <a:pt x="39676" y="6670"/>
                    <a:pt x="288121" y="51121"/>
                    <a:pt x="319606" y="84723"/>
                  </a:cubicBezTo>
                  <a:cubicBezTo>
                    <a:pt x="351092" y="118325"/>
                    <a:pt x="206629" y="194525"/>
                    <a:pt x="198956" y="202198"/>
                  </a:cubicBezTo>
                  <a:cubicBezTo>
                    <a:pt x="191283" y="209871"/>
                    <a:pt x="306376" y="151662"/>
                    <a:pt x="273568" y="130760"/>
                  </a:cubicBezTo>
                  <a:cubicBezTo>
                    <a:pt x="240760" y="109858"/>
                    <a:pt x="24066" y="90543"/>
                    <a:pt x="2106" y="76785"/>
                  </a:cubicBezTo>
                  <a:cubicBezTo>
                    <a:pt x="-19854" y="63027"/>
                    <a:pt x="137044" y="58793"/>
                    <a:pt x="141806" y="48210"/>
                  </a:cubicBezTo>
                  <a:cubicBezTo>
                    <a:pt x="146569" y="37627"/>
                    <a:pt x="-19590" y="-5500"/>
                    <a:pt x="10043" y="58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D97CDE3C-C011-4E42-8E97-779C06A73B51}"/>
                </a:ext>
              </a:extLst>
            </p:cNvPr>
            <p:cNvSpPr/>
            <p:nvPr/>
          </p:nvSpPr>
          <p:spPr>
            <a:xfrm>
              <a:off x="6754237" y="5816214"/>
              <a:ext cx="819269" cy="387401"/>
            </a:xfrm>
            <a:custGeom>
              <a:avLst/>
              <a:gdLst>
                <a:gd name="connsiteX0" fmla="*/ 216476 w 819269"/>
                <a:gd name="connsiteY0" fmla="*/ 6736 h 387401"/>
                <a:gd name="connsiteX1" fmla="*/ 576 w 819269"/>
                <a:gd name="connsiteY1" fmla="*/ 213111 h 387401"/>
                <a:gd name="connsiteX2" fmla="*/ 176788 w 819269"/>
                <a:gd name="connsiteY2" fmla="*/ 386149 h 387401"/>
                <a:gd name="connsiteX3" fmla="*/ 799088 w 819269"/>
                <a:gd name="connsiteY3" fmla="*/ 122624 h 387401"/>
                <a:gd name="connsiteX4" fmla="*/ 673676 w 819269"/>
                <a:gd name="connsiteY4" fmla="*/ 203586 h 387401"/>
                <a:gd name="connsiteX5" fmla="*/ 738763 w 819269"/>
                <a:gd name="connsiteY5" fmla="*/ 52774 h 387401"/>
                <a:gd name="connsiteX6" fmla="*/ 729238 w 819269"/>
                <a:gd name="connsiteY6" fmla="*/ 25786 h 387401"/>
                <a:gd name="connsiteX7" fmla="*/ 668913 w 819269"/>
                <a:gd name="connsiteY7" fmla="*/ 30549 h 387401"/>
                <a:gd name="connsiteX8" fmla="*/ 399038 w 819269"/>
                <a:gd name="connsiteY8" fmla="*/ 160724 h 387401"/>
                <a:gd name="connsiteX9" fmla="*/ 372051 w 819269"/>
                <a:gd name="connsiteY9" fmla="*/ 148024 h 387401"/>
                <a:gd name="connsiteX10" fmla="*/ 141863 w 819269"/>
                <a:gd name="connsiteY10" fmla="*/ 181361 h 387401"/>
                <a:gd name="connsiteX11" fmla="*/ 208538 w 819269"/>
                <a:gd name="connsiteY11" fmla="*/ 152786 h 387401"/>
                <a:gd name="connsiteX12" fmla="*/ 292676 w 819269"/>
                <a:gd name="connsiteY12" fmla="*/ 57536 h 387401"/>
                <a:gd name="connsiteX13" fmla="*/ 216476 w 819269"/>
                <a:gd name="connsiteY13" fmla="*/ 6736 h 3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9269" h="387401">
                  <a:moveTo>
                    <a:pt x="216476" y="6736"/>
                  </a:moveTo>
                  <a:cubicBezTo>
                    <a:pt x="167793" y="32665"/>
                    <a:pt x="7191" y="149876"/>
                    <a:pt x="576" y="213111"/>
                  </a:cubicBezTo>
                  <a:cubicBezTo>
                    <a:pt x="-6039" y="276346"/>
                    <a:pt x="43703" y="401230"/>
                    <a:pt x="176788" y="386149"/>
                  </a:cubicBezTo>
                  <a:cubicBezTo>
                    <a:pt x="309873" y="371068"/>
                    <a:pt x="716273" y="153051"/>
                    <a:pt x="799088" y="122624"/>
                  </a:cubicBezTo>
                  <a:cubicBezTo>
                    <a:pt x="881903" y="92197"/>
                    <a:pt x="683730" y="215228"/>
                    <a:pt x="673676" y="203586"/>
                  </a:cubicBezTo>
                  <a:cubicBezTo>
                    <a:pt x="663622" y="191944"/>
                    <a:pt x="729503" y="82407"/>
                    <a:pt x="738763" y="52774"/>
                  </a:cubicBezTo>
                  <a:cubicBezTo>
                    <a:pt x="748023" y="23141"/>
                    <a:pt x="740880" y="29490"/>
                    <a:pt x="729238" y="25786"/>
                  </a:cubicBezTo>
                  <a:cubicBezTo>
                    <a:pt x="717596" y="22082"/>
                    <a:pt x="723946" y="8059"/>
                    <a:pt x="668913" y="30549"/>
                  </a:cubicBezTo>
                  <a:cubicBezTo>
                    <a:pt x="613880" y="53039"/>
                    <a:pt x="448515" y="141145"/>
                    <a:pt x="399038" y="160724"/>
                  </a:cubicBezTo>
                  <a:cubicBezTo>
                    <a:pt x="349561" y="180303"/>
                    <a:pt x="414914" y="144585"/>
                    <a:pt x="372051" y="148024"/>
                  </a:cubicBezTo>
                  <a:cubicBezTo>
                    <a:pt x="329189" y="151464"/>
                    <a:pt x="169115" y="180567"/>
                    <a:pt x="141863" y="181361"/>
                  </a:cubicBezTo>
                  <a:cubicBezTo>
                    <a:pt x="114611" y="182155"/>
                    <a:pt x="183403" y="173423"/>
                    <a:pt x="208538" y="152786"/>
                  </a:cubicBezTo>
                  <a:cubicBezTo>
                    <a:pt x="233673" y="132149"/>
                    <a:pt x="291353" y="78438"/>
                    <a:pt x="292676" y="57536"/>
                  </a:cubicBezTo>
                  <a:cubicBezTo>
                    <a:pt x="293999" y="36634"/>
                    <a:pt x="265159" y="-19193"/>
                    <a:pt x="216476" y="67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88ABD54-331C-4995-B4A6-AA4B75D120E1}"/>
                </a:ext>
              </a:extLst>
            </p:cNvPr>
            <p:cNvSpPr/>
            <p:nvPr/>
          </p:nvSpPr>
          <p:spPr>
            <a:xfrm>
              <a:off x="7483221" y="5606196"/>
              <a:ext cx="249582" cy="503584"/>
            </a:xfrm>
            <a:custGeom>
              <a:avLst/>
              <a:gdLst>
                <a:gd name="connsiteX0" fmla="*/ 1842 w 249582"/>
                <a:gd name="connsiteY0" fmla="*/ 4029 h 503584"/>
                <a:gd name="connsiteX1" fmla="*/ 228854 w 249582"/>
                <a:gd name="connsiteY1" fmla="*/ 129442 h 503584"/>
                <a:gd name="connsiteX2" fmla="*/ 233617 w 249582"/>
                <a:gd name="connsiteY2" fmla="*/ 499329 h 503584"/>
                <a:gd name="connsiteX3" fmla="*/ 179642 w 249582"/>
                <a:gd name="connsiteY3" fmla="*/ 321529 h 503584"/>
                <a:gd name="connsiteX4" fmla="*/ 184404 w 249582"/>
                <a:gd name="connsiteY4" fmla="*/ 185004 h 503584"/>
                <a:gd name="connsiteX5" fmla="*/ 27242 w 249582"/>
                <a:gd name="connsiteY5" fmla="*/ 127854 h 503584"/>
                <a:gd name="connsiteX6" fmla="*/ 116142 w 249582"/>
                <a:gd name="connsiteY6" fmla="*/ 116742 h 503584"/>
                <a:gd name="connsiteX7" fmla="*/ 54229 w 249582"/>
                <a:gd name="connsiteY7" fmla="*/ 91342 h 503584"/>
                <a:gd name="connsiteX8" fmla="*/ 117729 w 249582"/>
                <a:gd name="connsiteY8" fmla="*/ 37367 h 503584"/>
                <a:gd name="connsiteX9" fmla="*/ 1842 w 249582"/>
                <a:gd name="connsiteY9" fmla="*/ 4029 h 50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582" h="503584">
                  <a:moveTo>
                    <a:pt x="1842" y="4029"/>
                  </a:moveTo>
                  <a:cubicBezTo>
                    <a:pt x="20363" y="19375"/>
                    <a:pt x="190225" y="46892"/>
                    <a:pt x="228854" y="129442"/>
                  </a:cubicBezTo>
                  <a:cubicBezTo>
                    <a:pt x="267483" y="211992"/>
                    <a:pt x="241819" y="467315"/>
                    <a:pt x="233617" y="499329"/>
                  </a:cubicBezTo>
                  <a:cubicBezTo>
                    <a:pt x="225415" y="531343"/>
                    <a:pt x="187844" y="373917"/>
                    <a:pt x="179642" y="321529"/>
                  </a:cubicBezTo>
                  <a:cubicBezTo>
                    <a:pt x="171440" y="269142"/>
                    <a:pt x="209804" y="217283"/>
                    <a:pt x="184404" y="185004"/>
                  </a:cubicBezTo>
                  <a:cubicBezTo>
                    <a:pt x="159004" y="152725"/>
                    <a:pt x="38619" y="139231"/>
                    <a:pt x="27242" y="127854"/>
                  </a:cubicBezTo>
                  <a:cubicBezTo>
                    <a:pt x="15865" y="116477"/>
                    <a:pt x="111644" y="122827"/>
                    <a:pt x="116142" y="116742"/>
                  </a:cubicBezTo>
                  <a:cubicBezTo>
                    <a:pt x="120640" y="110657"/>
                    <a:pt x="53965" y="104571"/>
                    <a:pt x="54229" y="91342"/>
                  </a:cubicBezTo>
                  <a:cubicBezTo>
                    <a:pt x="54494" y="78113"/>
                    <a:pt x="125137" y="53771"/>
                    <a:pt x="117729" y="37367"/>
                  </a:cubicBezTo>
                  <a:cubicBezTo>
                    <a:pt x="110321" y="20963"/>
                    <a:pt x="-16679" y="-11317"/>
                    <a:pt x="1842" y="402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002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ersで活躍したジョー・モンタナ氏（AP）― スポニチ Sponichi Annex スポーツ" hidden="1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44884A32-B0CA-4227-9CB7-E0E323A3B964}"/>
              </a:ext>
            </a:extLst>
          </p:cNvPr>
          <p:cNvGrpSpPr/>
          <p:nvPr/>
        </p:nvGrpSpPr>
        <p:grpSpPr>
          <a:xfrm>
            <a:off x="4269564" y="423387"/>
            <a:ext cx="3896961" cy="6546112"/>
            <a:chOff x="4269564" y="423387"/>
            <a:chExt cx="3896961" cy="6546112"/>
          </a:xfrm>
        </p:grpSpPr>
        <p:grpSp>
          <p:nvGrpSpPr>
            <p:cNvPr id="482" name="グループ化 481">
              <a:extLst>
                <a:ext uri="{FF2B5EF4-FFF2-40B4-BE49-F238E27FC236}">
                  <a16:creationId xmlns:a16="http://schemas.microsoft.com/office/drawing/2014/main" id="{D907E643-D775-4D3B-BCC7-26E6EDDA22EB}"/>
                </a:ext>
              </a:extLst>
            </p:cNvPr>
            <p:cNvGrpSpPr/>
            <p:nvPr/>
          </p:nvGrpSpPr>
          <p:grpSpPr>
            <a:xfrm>
              <a:off x="5409390" y="1306414"/>
              <a:ext cx="1449858" cy="2842168"/>
              <a:chOff x="2857982" y="1246345"/>
              <a:chExt cx="1449858" cy="2842168"/>
            </a:xfrm>
          </p:grpSpPr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D6044C0C-0FD8-48C0-9F3C-71BCC0A02FA7}"/>
                  </a:ext>
                </a:extLst>
              </p:cNvPr>
              <p:cNvSpPr/>
              <p:nvPr/>
            </p:nvSpPr>
            <p:spPr>
              <a:xfrm>
                <a:off x="2857982" y="1261960"/>
                <a:ext cx="1449858" cy="2810938"/>
              </a:xfrm>
              <a:custGeom>
                <a:avLst/>
                <a:gdLst>
                  <a:gd name="connsiteX0" fmla="*/ 7068 w 1186569"/>
                  <a:gd name="connsiteY0" fmla="*/ 8874 h 2810938"/>
                  <a:gd name="connsiteX1" fmla="*/ 144228 w 1186569"/>
                  <a:gd name="connsiteY1" fmla="*/ 359394 h 2810938"/>
                  <a:gd name="connsiteX2" fmla="*/ 118828 w 1186569"/>
                  <a:gd name="connsiteY2" fmla="*/ 1172194 h 2810938"/>
                  <a:gd name="connsiteX3" fmla="*/ 306788 w 1186569"/>
                  <a:gd name="connsiteY3" fmla="*/ 2223754 h 2810938"/>
                  <a:gd name="connsiteX4" fmla="*/ 499828 w 1186569"/>
                  <a:gd name="connsiteY4" fmla="*/ 2782554 h 2810938"/>
                  <a:gd name="connsiteX5" fmla="*/ 1139908 w 1186569"/>
                  <a:gd name="connsiteY5" fmla="*/ 2701274 h 2810938"/>
                  <a:gd name="connsiteX6" fmla="*/ 1114508 w 1186569"/>
                  <a:gd name="connsiteY6" fmla="*/ 2462514 h 2810938"/>
                  <a:gd name="connsiteX7" fmla="*/ 931628 w 1186569"/>
                  <a:gd name="connsiteY7" fmla="*/ 1898634 h 2810938"/>
                  <a:gd name="connsiteX8" fmla="*/ 398228 w 1186569"/>
                  <a:gd name="connsiteY8" fmla="*/ 273034 h 2810938"/>
                  <a:gd name="connsiteX9" fmla="*/ 7068 w 1186569"/>
                  <a:gd name="connsiteY9" fmla="*/ 8874 h 281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6569" h="2810938">
                    <a:moveTo>
                      <a:pt x="7068" y="8874"/>
                    </a:moveTo>
                    <a:cubicBezTo>
                      <a:pt x="-35265" y="23267"/>
                      <a:pt x="125601" y="165507"/>
                      <a:pt x="144228" y="359394"/>
                    </a:cubicBezTo>
                    <a:cubicBezTo>
                      <a:pt x="162855" y="553281"/>
                      <a:pt x="91735" y="861467"/>
                      <a:pt x="118828" y="1172194"/>
                    </a:cubicBezTo>
                    <a:cubicBezTo>
                      <a:pt x="145921" y="1482921"/>
                      <a:pt x="243288" y="1955361"/>
                      <a:pt x="306788" y="2223754"/>
                    </a:cubicBezTo>
                    <a:cubicBezTo>
                      <a:pt x="370288" y="2492147"/>
                      <a:pt x="360975" y="2702967"/>
                      <a:pt x="499828" y="2782554"/>
                    </a:cubicBezTo>
                    <a:cubicBezTo>
                      <a:pt x="638681" y="2862141"/>
                      <a:pt x="1037461" y="2754614"/>
                      <a:pt x="1139908" y="2701274"/>
                    </a:cubicBezTo>
                    <a:cubicBezTo>
                      <a:pt x="1242355" y="2647934"/>
                      <a:pt x="1149221" y="2596287"/>
                      <a:pt x="1114508" y="2462514"/>
                    </a:cubicBezTo>
                    <a:cubicBezTo>
                      <a:pt x="1079795" y="2328741"/>
                      <a:pt x="931628" y="1898634"/>
                      <a:pt x="931628" y="1898634"/>
                    </a:cubicBezTo>
                    <a:cubicBezTo>
                      <a:pt x="812248" y="1533721"/>
                      <a:pt x="548935" y="586301"/>
                      <a:pt x="398228" y="273034"/>
                    </a:cubicBezTo>
                    <a:cubicBezTo>
                      <a:pt x="247521" y="-40233"/>
                      <a:pt x="49401" y="-5519"/>
                      <a:pt x="7068" y="8874"/>
                    </a:cubicBezTo>
                    <a:close/>
                  </a:path>
                </a:pathLst>
              </a:custGeom>
              <a:solidFill>
                <a:srgbClr val="039B2C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84" name="グループ化 483">
                <a:extLst>
                  <a:ext uri="{FF2B5EF4-FFF2-40B4-BE49-F238E27FC236}">
                    <a16:creationId xmlns:a16="http://schemas.microsoft.com/office/drawing/2014/main" id="{041F2F5D-8374-44C9-ABC7-DF1DDBAF484A}"/>
                  </a:ext>
                </a:extLst>
              </p:cNvPr>
              <p:cNvGrpSpPr/>
              <p:nvPr/>
            </p:nvGrpSpPr>
            <p:grpSpPr>
              <a:xfrm rot="20700000">
                <a:off x="3063752" y="1246345"/>
                <a:ext cx="775028" cy="2842168"/>
                <a:chOff x="6261828" y="47657"/>
                <a:chExt cx="1833937" cy="6725380"/>
              </a:xfrm>
            </p:grpSpPr>
            <p:grpSp>
              <p:nvGrpSpPr>
                <p:cNvPr id="485" name="グループ化 484">
                  <a:extLst>
                    <a:ext uri="{FF2B5EF4-FFF2-40B4-BE49-F238E27FC236}">
                      <a16:creationId xmlns:a16="http://schemas.microsoft.com/office/drawing/2014/main" id="{22DDCC18-A0B5-4AA4-919F-4F0F85144CBC}"/>
                    </a:ext>
                  </a:extLst>
                </p:cNvPr>
                <p:cNvGrpSpPr/>
                <p:nvPr/>
              </p:nvGrpSpPr>
              <p:grpSpPr>
                <a:xfrm>
                  <a:off x="6261828" y="47657"/>
                  <a:ext cx="1833937" cy="6725380"/>
                  <a:chOff x="6261828" y="47657"/>
                  <a:chExt cx="1833937" cy="6725380"/>
                </a:xfrm>
              </p:grpSpPr>
              <p:sp>
                <p:nvSpPr>
                  <p:cNvPr id="499" name="フリーフォーム: 図形 498">
                    <a:extLst>
                      <a:ext uri="{FF2B5EF4-FFF2-40B4-BE49-F238E27FC236}">
                        <a16:creationId xmlns:a16="http://schemas.microsoft.com/office/drawing/2014/main" id="{74CB17A0-5EAF-40F5-8D48-72C79A63ABC6}"/>
                      </a:ext>
                    </a:extLst>
                  </p:cNvPr>
                  <p:cNvSpPr/>
                  <p:nvPr/>
                </p:nvSpPr>
                <p:spPr>
                  <a:xfrm>
                    <a:off x="6888671" y="54140"/>
                    <a:ext cx="140779" cy="594292"/>
                  </a:xfrm>
                  <a:custGeom>
                    <a:avLst/>
                    <a:gdLst>
                      <a:gd name="connsiteX0" fmla="*/ 140779 w 140779"/>
                      <a:gd name="connsiteY0" fmla="*/ 3010 h 594292"/>
                      <a:gd name="connsiteX1" fmla="*/ 28596 w 140779"/>
                      <a:gd name="connsiteY1" fmla="*/ 64393 h 594292"/>
                      <a:gd name="connsiteX2" fmla="*/ 64579 w 140779"/>
                      <a:gd name="connsiteY2" fmla="*/ 161760 h 594292"/>
                      <a:gd name="connsiteX3" fmla="*/ 28596 w 140779"/>
                      <a:gd name="connsiteY3" fmla="*/ 367077 h 594292"/>
                      <a:gd name="connsiteX4" fmla="*/ 1079 w 140779"/>
                      <a:gd name="connsiteY4" fmla="*/ 589327 h 594292"/>
                      <a:gd name="connsiteX5" fmla="*/ 66696 w 140779"/>
                      <a:gd name="connsiteY5" fmla="*/ 506777 h 594292"/>
                      <a:gd name="connsiteX6" fmla="*/ 83629 w 140779"/>
                      <a:gd name="connsiteY6" fmla="*/ 337443 h 594292"/>
                      <a:gd name="connsiteX7" fmla="*/ 28596 w 140779"/>
                      <a:gd name="connsiteY7" fmla="*/ 159643 h 594292"/>
                      <a:gd name="connsiteX8" fmla="*/ 140779 w 140779"/>
                      <a:gd name="connsiteY8" fmla="*/ 3010 h 594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0779" h="594292">
                        <a:moveTo>
                          <a:pt x="140779" y="3010"/>
                        </a:moveTo>
                        <a:cubicBezTo>
                          <a:pt x="140779" y="-12865"/>
                          <a:pt x="41296" y="37935"/>
                          <a:pt x="28596" y="64393"/>
                        </a:cubicBezTo>
                        <a:cubicBezTo>
                          <a:pt x="15896" y="90851"/>
                          <a:pt x="64579" y="111313"/>
                          <a:pt x="64579" y="161760"/>
                        </a:cubicBezTo>
                        <a:cubicBezTo>
                          <a:pt x="64579" y="212207"/>
                          <a:pt x="39179" y="295816"/>
                          <a:pt x="28596" y="367077"/>
                        </a:cubicBezTo>
                        <a:cubicBezTo>
                          <a:pt x="18013" y="438338"/>
                          <a:pt x="-5271" y="566044"/>
                          <a:pt x="1079" y="589327"/>
                        </a:cubicBezTo>
                        <a:cubicBezTo>
                          <a:pt x="7429" y="612610"/>
                          <a:pt x="52938" y="548758"/>
                          <a:pt x="66696" y="506777"/>
                        </a:cubicBezTo>
                        <a:cubicBezTo>
                          <a:pt x="80454" y="464796"/>
                          <a:pt x="89979" y="395299"/>
                          <a:pt x="83629" y="337443"/>
                        </a:cubicBezTo>
                        <a:cubicBezTo>
                          <a:pt x="77279" y="279587"/>
                          <a:pt x="17660" y="211854"/>
                          <a:pt x="28596" y="159643"/>
                        </a:cubicBezTo>
                        <a:cubicBezTo>
                          <a:pt x="39532" y="107432"/>
                          <a:pt x="140779" y="18885"/>
                          <a:pt x="140779" y="3010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0" name="フリーフォーム: 図形 499">
                    <a:extLst>
                      <a:ext uri="{FF2B5EF4-FFF2-40B4-BE49-F238E27FC236}">
                        <a16:creationId xmlns:a16="http://schemas.microsoft.com/office/drawing/2014/main" id="{F0E0B132-2B65-4744-B709-351418AFF6A4}"/>
                      </a:ext>
                    </a:extLst>
                  </p:cNvPr>
                  <p:cNvSpPr/>
                  <p:nvPr/>
                </p:nvSpPr>
                <p:spPr>
                  <a:xfrm>
                    <a:off x="6898169" y="47657"/>
                    <a:ext cx="571183" cy="582622"/>
                  </a:xfrm>
                  <a:custGeom>
                    <a:avLst/>
                    <a:gdLst>
                      <a:gd name="connsiteX0" fmla="*/ 48 w 571183"/>
                      <a:gd name="connsiteY0" fmla="*/ 9493 h 582622"/>
                      <a:gd name="connsiteX1" fmla="*/ 510164 w 571183"/>
                      <a:gd name="connsiteY1" fmla="*/ 15843 h 582622"/>
                      <a:gd name="connsiteX2" fmla="*/ 527098 w 571183"/>
                      <a:gd name="connsiteY2" fmla="*/ 68760 h 582622"/>
                      <a:gd name="connsiteX3" fmla="*/ 510164 w 571183"/>
                      <a:gd name="connsiteY3" fmla="*/ 250793 h 582622"/>
                      <a:gd name="connsiteX4" fmla="*/ 569431 w 571183"/>
                      <a:gd name="connsiteY4" fmla="*/ 570410 h 582622"/>
                      <a:gd name="connsiteX5" fmla="*/ 503814 w 571183"/>
                      <a:gd name="connsiteY5" fmla="*/ 479393 h 582622"/>
                      <a:gd name="connsiteX6" fmla="*/ 541914 w 571183"/>
                      <a:gd name="connsiteY6" fmla="*/ 136493 h 582622"/>
                      <a:gd name="connsiteX7" fmla="*/ 48 w 571183"/>
                      <a:gd name="connsiteY7" fmla="*/ 9493 h 582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1183" h="582622">
                        <a:moveTo>
                          <a:pt x="48" y="9493"/>
                        </a:moveTo>
                        <a:cubicBezTo>
                          <a:pt x="-5244" y="-10615"/>
                          <a:pt x="422322" y="5965"/>
                          <a:pt x="510164" y="15843"/>
                        </a:cubicBezTo>
                        <a:cubicBezTo>
                          <a:pt x="598006" y="25721"/>
                          <a:pt x="527098" y="29602"/>
                          <a:pt x="527098" y="68760"/>
                        </a:cubicBezTo>
                        <a:cubicBezTo>
                          <a:pt x="527098" y="107918"/>
                          <a:pt x="503108" y="167185"/>
                          <a:pt x="510164" y="250793"/>
                        </a:cubicBezTo>
                        <a:cubicBezTo>
                          <a:pt x="517220" y="334401"/>
                          <a:pt x="570489" y="532310"/>
                          <a:pt x="569431" y="570410"/>
                        </a:cubicBezTo>
                        <a:cubicBezTo>
                          <a:pt x="568373" y="608510"/>
                          <a:pt x="508400" y="551713"/>
                          <a:pt x="503814" y="479393"/>
                        </a:cubicBezTo>
                        <a:cubicBezTo>
                          <a:pt x="499228" y="407074"/>
                          <a:pt x="626933" y="211987"/>
                          <a:pt x="541914" y="136493"/>
                        </a:cubicBezTo>
                        <a:cubicBezTo>
                          <a:pt x="456895" y="60999"/>
                          <a:pt x="5340" y="29601"/>
                          <a:pt x="48" y="9493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1" name="フリーフォーム: 図形 500">
                    <a:extLst>
                      <a:ext uri="{FF2B5EF4-FFF2-40B4-BE49-F238E27FC236}">
                        <a16:creationId xmlns:a16="http://schemas.microsoft.com/office/drawing/2014/main" id="{F7E16DDD-6075-4216-B6AB-D4C5C546EA04}"/>
                      </a:ext>
                    </a:extLst>
                  </p:cNvPr>
                  <p:cNvSpPr/>
                  <p:nvPr/>
                </p:nvSpPr>
                <p:spPr>
                  <a:xfrm>
                    <a:off x="6937385" y="204951"/>
                    <a:ext cx="514808" cy="49618"/>
                  </a:xfrm>
                  <a:custGeom>
                    <a:avLst/>
                    <a:gdLst>
                      <a:gd name="connsiteX0" fmla="*/ 1048 w 514808"/>
                      <a:gd name="connsiteY0" fmla="*/ 366 h 49618"/>
                      <a:gd name="connsiteX1" fmla="*/ 496348 w 514808"/>
                      <a:gd name="connsiteY1" fmla="*/ 27882 h 49618"/>
                      <a:gd name="connsiteX2" fmla="*/ 369348 w 514808"/>
                      <a:gd name="connsiteY2" fmla="*/ 49049 h 49618"/>
                      <a:gd name="connsiteX3" fmla="*/ 1048 w 514808"/>
                      <a:gd name="connsiteY3" fmla="*/ 366 h 49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4808" h="49618">
                        <a:moveTo>
                          <a:pt x="1048" y="366"/>
                        </a:moveTo>
                        <a:cubicBezTo>
                          <a:pt x="22215" y="-3162"/>
                          <a:pt x="434965" y="19768"/>
                          <a:pt x="496348" y="27882"/>
                        </a:cubicBezTo>
                        <a:cubicBezTo>
                          <a:pt x="557731" y="35996"/>
                          <a:pt x="453309" y="52929"/>
                          <a:pt x="369348" y="49049"/>
                        </a:cubicBezTo>
                        <a:cubicBezTo>
                          <a:pt x="285387" y="45169"/>
                          <a:pt x="-20119" y="3894"/>
                          <a:pt x="1048" y="366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2" name="フリーフォーム: 図形 501">
                    <a:extLst>
                      <a:ext uri="{FF2B5EF4-FFF2-40B4-BE49-F238E27FC236}">
                        <a16:creationId xmlns:a16="http://schemas.microsoft.com/office/drawing/2014/main" id="{C4EA0EF1-80F7-44E3-B520-98375D9A7DFD}"/>
                      </a:ext>
                    </a:extLst>
                  </p:cNvPr>
                  <p:cNvSpPr/>
                  <p:nvPr/>
                </p:nvSpPr>
                <p:spPr>
                  <a:xfrm>
                    <a:off x="6944783" y="408517"/>
                    <a:ext cx="474039" cy="19817"/>
                  </a:xfrm>
                  <a:custGeom>
                    <a:avLst/>
                    <a:gdLst>
                      <a:gd name="connsiteX0" fmla="*/ 0 w 474039"/>
                      <a:gd name="connsiteY0" fmla="*/ 0 h 19817"/>
                      <a:gd name="connsiteX1" fmla="*/ 78317 w 474039"/>
                      <a:gd name="connsiteY1" fmla="*/ 0 h 19817"/>
                      <a:gd name="connsiteX2" fmla="*/ 461434 w 474039"/>
                      <a:gd name="connsiteY2" fmla="*/ 6350 h 19817"/>
                      <a:gd name="connsiteX3" fmla="*/ 347134 w 474039"/>
                      <a:gd name="connsiteY3" fmla="*/ 19050 h 19817"/>
                      <a:gd name="connsiteX4" fmla="*/ 0 w 474039"/>
                      <a:gd name="connsiteY4" fmla="*/ 0 h 19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039" h="19817">
                        <a:moveTo>
                          <a:pt x="0" y="0"/>
                        </a:moveTo>
                        <a:lnTo>
                          <a:pt x="78317" y="0"/>
                        </a:lnTo>
                        <a:lnTo>
                          <a:pt x="461434" y="6350"/>
                        </a:lnTo>
                        <a:cubicBezTo>
                          <a:pt x="506237" y="9525"/>
                          <a:pt x="422981" y="16933"/>
                          <a:pt x="347134" y="19050"/>
                        </a:cubicBezTo>
                        <a:cubicBezTo>
                          <a:pt x="271287" y="21167"/>
                          <a:pt x="138818" y="20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3" name="フリーフォーム: 図形 502">
                    <a:extLst>
                      <a:ext uri="{FF2B5EF4-FFF2-40B4-BE49-F238E27FC236}">
                        <a16:creationId xmlns:a16="http://schemas.microsoft.com/office/drawing/2014/main" id="{8DDE859A-D7DF-48A3-B15A-2E357AEA771D}"/>
                      </a:ext>
                    </a:extLst>
                  </p:cNvPr>
                  <p:cNvSpPr/>
                  <p:nvPr/>
                </p:nvSpPr>
                <p:spPr>
                  <a:xfrm>
                    <a:off x="6932708" y="443911"/>
                    <a:ext cx="465807" cy="46492"/>
                  </a:xfrm>
                  <a:custGeom>
                    <a:avLst/>
                    <a:gdLst>
                      <a:gd name="connsiteX0" fmla="*/ 14192 w 465807"/>
                      <a:gd name="connsiteY0" fmla="*/ 45039 h 46492"/>
                      <a:gd name="connsiteX1" fmla="*/ 71342 w 465807"/>
                      <a:gd name="connsiteY1" fmla="*/ 34456 h 46492"/>
                      <a:gd name="connsiteX2" fmla="*/ 462925 w 465807"/>
                      <a:gd name="connsiteY2" fmla="*/ 21756 h 46492"/>
                      <a:gd name="connsiteX3" fmla="*/ 238559 w 465807"/>
                      <a:gd name="connsiteY3" fmla="*/ 589 h 46492"/>
                      <a:gd name="connsiteX4" fmla="*/ 14192 w 465807"/>
                      <a:gd name="connsiteY4" fmla="*/ 45039 h 46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807" h="46492">
                        <a:moveTo>
                          <a:pt x="14192" y="45039"/>
                        </a:moveTo>
                        <a:cubicBezTo>
                          <a:pt x="-13677" y="50683"/>
                          <a:pt x="-3447" y="38336"/>
                          <a:pt x="71342" y="34456"/>
                        </a:cubicBezTo>
                        <a:cubicBezTo>
                          <a:pt x="146131" y="30576"/>
                          <a:pt x="435056" y="27400"/>
                          <a:pt x="462925" y="21756"/>
                        </a:cubicBezTo>
                        <a:cubicBezTo>
                          <a:pt x="490794" y="16112"/>
                          <a:pt x="309114" y="-3644"/>
                          <a:pt x="238559" y="589"/>
                        </a:cubicBezTo>
                        <a:cubicBezTo>
                          <a:pt x="168004" y="4822"/>
                          <a:pt x="42061" y="39395"/>
                          <a:pt x="14192" y="45039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4" name="フリーフォーム: 図形 503">
                    <a:extLst>
                      <a:ext uri="{FF2B5EF4-FFF2-40B4-BE49-F238E27FC236}">
                        <a16:creationId xmlns:a16="http://schemas.microsoft.com/office/drawing/2014/main" id="{AA07B571-891C-4728-9540-19573CEDE30F}"/>
                      </a:ext>
                    </a:extLst>
                  </p:cNvPr>
                  <p:cNvSpPr/>
                  <p:nvPr/>
                </p:nvSpPr>
                <p:spPr>
                  <a:xfrm>
                    <a:off x="6940550" y="541867"/>
                    <a:ext cx="466804" cy="22992"/>
                  </a:xfrm>
                  <a:custGeom>
                    <a:avLst/>
                    <a:gdLst>
                      <a:gd name="connsiteX0" fmla="*/ 0 w 466804"/>
                      <a:gd name="connsiteY0" fmla="*/ 4233 h 22992"/>
                      <a:gd name="connsiteX1" fmla="*/ 78317 w 466804"/>
                      <a:gd name="connsiteY1" fmla="*/ 4233 h 22992"/>
                      <a:gd name="connsiteX2" fmla="*/ 461433 w 466804"/>
                      <a:gd name="connsiteY2" fmla="*/ 0 h 22992"/>
                      <a:gd name="connsiteX3" fmla="*/ 283633 w 466804"/>
                      <a:gd name="connsiteY3" fmla="*/ 21166 h 22992"/>
                      <a:gd name="connsiteX4" fmla="*/ 0 w 466804"/>
                      <a:gd name="connsiteY4" fmla="*/ 4233 h 2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804" h="22992">
                        <a:moveTo>
                          <a:pt x="0" y="4233"/>
                        </a:moveTo>
                        <a:lnTo>
                          <a:pt x="78317" y="4233"/>
                        </a:lnTo>
                        <a:lnTo>
                          <a:pt x="461433" y="0"/>
                        </a:lnTo>
                        <a:cubicBezTo>
                          <a:pt x="495652" y="2822"/>
                          <a:pt x="358069" y="17286"/>
                          <a:pt x="283633" y="21166"/>
                        </a:cubicBezTo>
                        <a:cubicBezTo>
                          <a:pt x="209197" y="25046"/>
                          <a:pt x="112007" y="24164"/>
                          <a:pt x="0" y="4233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5" name="フリーフォーム: 図形 504">
                    <a:extLst>
                      <a:ext uri="{FF2B5EF4-FFF2-40B4-BE49-F238E27FC236}">
                        <a16:creationId xmlns:a16="http://schemas.microsoft.com/office/drawing/2014/main" id="{F46CD872-B7E3-4394-9E27-82CBB1141684}"/>
                      </a:ext>
                    </a:extLst>
                  </p:cNvPr>
                  <p:cNvSpPr/>
                  <p:nvPr/>
                </p:nvSpPr>
                <p:spPr>
                  <a:xfrm>
                    <a:off x="6778946" y="638910"/>
                    <a:ext cx="268740" cy="1272058"/>
                  </a:xfrm>
                  <a:custGeom>
                    <a:avLst/>
                    <a:gdLst>
                      <a:gd name="connsiteX0" fmla="*/ 193354 w 268740"/>
                      <a:gd name="connsiteY0" fmla="*/ 34190 h 1272058"/>
                      <a:gd name="connsiteX1" fmla="*/ 2854 w 268740"/>
                      <a:gd name="connsiteY1" fmla="*/ 1219523 h 1272058"/>
                      <a:gd name="connsiteX2" fmla="*/ 91754 w 268740"/>
                      <a:gd name="connsiteY2" fmla="*/ 995157 h 1272058"/>
                      <a:gd name="connsiteX3" fmla="*/ 265321 w 268740"/>
                      <a:gd name="connsiteY3" fmla="*/ 377090 h 1272058"/>
                      <a:gd name="connsiteX4" fmla="*/ 193354 w 268740"/>
                      <a:gd name="connsiteY4" fmla="*/ 34190 h 1272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740" h="1272058">
                        <a:moveTo>
                          <a:pt x="193354" y="34190"/>
                        </a:moveTo>
                        <a:cubicBezTo>
                          <a:pt x="149610" y="174595"/>
                          <a:pt x="19787" y="1059362"/>
                          <a:pt x="2854" y="1219523"/>
                        </a:cubicBezTo>
                        <a:cubicBezTo>
                          <a:pt x="-14079" y="1379684"/>
                          <a:pt x="48010" y="1135562"/>
                          <a:pt x="91754" y="995157"/>
                        </a:cubicBezTo>
                        <a:cubicBezTo>
                          <a:pt x="135498" y="854752"/>
                          <a:pt x="249093" y="533018"/>
                          <a:pt x="265321" y="377090"/>
                        </a:cubicBezTo>
                        <a:cubicBezTo>
                          <a:pt x="281549" y="221162"/>
                          <a:pt x="237098" y="-106215"/>
                          <a:pt x="193354" y="34190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6" name="フリーフォーム: 図形 505">
                    <a:extLst>
                      <a:ext uri="{FF2B5EF4-FFF2-40B4-BE49-F238E27FC236}">
                        <a16:creationId xmlns:a16="http://schemas.microsoft.com/office/drawing/2014/main" id="{7F95AEA4-37D9-412B-B340-1744FE398377}"/>
                      </a:ext>
                    </a:extLst>
                  </p:cNvPr>
                  <p:cNvSpPr/>
                  <p:nvPr/>
                </p:nvSpPr>
                <p:spPr>
                  <a:xfrm>
                    <a:off x="7306728" y="629776"/>
                    <a:ext cx="267568" cy="1268417"/>
                  </a:xfrm>
                  <a:custGeom>
                    <a:avLst/>
                    <a:gdLst>
                      <a:gd name="connsiteX0" fmla="*/ 127005 w 267568"/>
                      <a:gd name="connsiteY0" fmla="*/ 26391 h 1268417"/>
                      <a:gd name="connsiteX1" fmla="*/ 114305 w 267568"/>
                      <a:gd name="connsiteY1" fmla="*/ 127991 h 1268417"/>
                      <a:gd name="connsiteX2" fmla="*/ 173572 w 267568"/>
                      <a:gd name="connsiteY2" fmla="*/ 1059324 h 1268417"/>
                      <a:gd name="connsiteX3" fmla="*/ 266705 w 267568"/>
                      <a:gd name="connsiteY3" fmla="*/ 1258291 h 1268417"/>
                      <a:gd name="connsiteX4" fmla="*/ 114305 w 267568"/>
                      <a:gd name="connsiteY4" fmla="*/ 860357 h 1268417"/>
                      <a:gd name="connsiteX5" fmla="*/ 5 w 267568"/>
                      <a:gd name="connsiteY5" fmla="*/ 301557 h 1268417"/>
                      <a:gd name="connsiteX6" fmla="*/ 127005 w 267568"/>
                      <a:gd name="connsiteY6" fmla="*/ 26391 h 1268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568" h="1268417">
                        <a:moveTo>
                          <a:pt x="127005" y="26391"/>
                        </a:moveTo>
                        <a:cubicBezTo>
                          <a:pt x="146055" y="-2537"/>
                          <a:pt x="106544" y="-44164"/>
                          <a:pt x="114305" y="127991"/>
                        </a:cubicBezTo>
                        <a:cubicBezTo>
                          <a:pt x="122066" y="300146"/>
                          <a:pt x="148172" y="870941"/>
                          <a:pt x="173572" y="1059324"/>
                        </a:cubicBezTo>
                        <a:cubicBezTo>
                          <a:pt x="198972" y="1247707"/>
                          <a:pt x="276583" y="1291452"/>
                          <a:pt x="266705" y="1258291"/>
                        </a:cubicBezTo>
                        <a:cubicBezTo>
                          <a:pt x="256827" y="1225130"/>
                          <a:pt x="158755" y="1019812"/>
                          <a:pt x="114305" y="860357"/>
                        </a:cubicBezTo>
                        <a:cubicBezTo>
                          <a:pt x="69855" y="700902"/>
                          <a:pt x="-701" y="442668"/>
                          <a:pt x="5" y="301557"/>
                        </a:cubicBezTo>
                        <a:cubicBezTo>
                          <a:pt x="711" y="160446"/>
                          <a:pt x="107955" y="55319"/>
                          <a:pt x="127005" y="26391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7" name="フリーフォーム: 図形 506">
                    <a:extLst>
                      <a:ext uri="{FF2B5EF4-FFF2-40B4-BE49-F238E27FC236}">
                        <a16:creationId xmlns:a16="http://schemas.microsoft.com/office/drawing/2014/main" id="{26A457BA-046F-411F-BDFC-CEC42132619E}"/>
                      </a:ext>
                    </a:extLst>
                  </p:cNvPr>
                  <p:cNvSpPr/>
                  <p:nvPr/>
                </p:nvSpPr>
                <p:spPr>
                  <a:xfrm>
                    <a:off x="6794124" y="1818610"/>
                    <a:ext cx="803347" cy="86411"/>
                  </a:xfrm>
                  <a:custGeom>
                    <a:avLst/>
                    <a:gdLst>
                      <a:gd name="connsiteX0" fmla="*/ 17309 w 803347"/>
                      <a:gd name="connsiteY0" fmla="*/ 5957 h 86411"/>
                      <a:gd name="connsiteX1" fmla="*/ 178176 w 803347"/>
                      <a:gd name="connsiteY1" fmla="*/ 5957 h 86411"/>
                      <a:gd name="connsiteX2" fmla="*/ 758143 w 803347"/>
                      <a:gd name="connsiteY2" fmla="*/ 5957 h 86411"/>
                      <a:gd name="connsiteX3" fmla="*/ 677709 w 803347"/>
                      <a:gd name="connsiteY3" fmla="*/ 86390 h 86411"/>
                      <a:gd name="connsiteX4" fmla="*/ 17309 w 803347"/>
                      <a:gd name="connsiteY4" fmla="*/ 5957 h 8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3347" h="86411">
                        <a:moveTo>
                          <a:pt x="17309" y="5957"/>
                        </a:moveTo>
                        <a:cubicBezTo>
                          <a:pt x="-65946" y="-7448"/>
                          <a:pt x="178176" y="5957"/>
                          <a:pt x="178176" y="5957"/>
                        </a:cubicBezTo>
                        <a:cubicBezTo>
                          <a:pt x="301648" y="5957"/>
                          <a:pt x="674888" y="-7448"/>
                          <a:pt x="758143" y="5957"/>
                        </a:cubicBezTo>
                        <a:cubicBezTo>
                          <a:pt x="841398" y="19362"/>
                          <a:pt x="806826" y="84979"/>
                          <a:pt x="677709" y="86390"/>
                        </a:cubicBezTo>
                        <a:cubicBezTo>
                          <a:pt x="548592" y="87801"/>
                          <a:pt x="100564" y="19362"/>
                          <a:pt x="17309" y="5957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8" name="フリーフォーム: 図形 507">
                    <a:extLst>
                      <a:ext uri="{FF2B5EF4-FFF2-40B4-BE49-F238E27FC236}">
                        <a16:creationId xmlns:a16="http://schemas.microsoft.com/office/drawing/2014/main" id="{E2E15BF7-D55D-4520-8AAD-1EB814563D50}"/>
                      </a:ext>
                    </a:extLst>
                  </p:cNvPr>
                  <p:cNvSpPr/>
                  <p:nvPr/>
                </p:nvSpPr>
                <p:spPr>
                  <a:xfrm>
                    <a:off x="6369439" y="1806108"/>
                    <a:ext cx="452146" cy="1988943"/>
                  </a:xfrm>
                  <a:custGeom>
                    <a:avLst/>
                    <a:gdLst>
                      <a:gd name="connsiteX0" fmla="*/ 450461 w 452146"/>
                      <a:gd name="connsiteY0" fmla="*/ 48092 h 1988943"/>
                      <a:gd name="connsiteX1" fmla="*/ 268428 w 452146"/>
                      <a:gd name="connsiteY1" fmla="*/ 589959 h 1988943"/>
                      <a:gd name="connsiteX2" fmla="*/ 90628 w 452146"/>
                      <a:gd name="connsiteY2" fmla="*/ 1288459 h 1988943"/>
                      <a:gd name="connsiteX3" fmla="*/ 5961 w 452146"/>
                      <a:gd name="connsiteY3" fmla="*/ 1957325 h 1988943"/>
                      <a:gd name="connsiteX4" fmla="*/ 10194 w 452146"/>
                      <a:gd name="connsiteY4" fmla="*/ 1821859 h 1988943"/>
                      <a:gd name="connsiteX5" fmla="*/ 35594 w 452146"/>
                      <a:gd name="connsiteY5" fmla="*/ 1305392 h 1988943"/>
                      <a:gd name="connsiteX6" fmla="*/ 340394 w 452146"/>
                      <a:gd name="connsiteY6" fmla="*/ 166625 h 1988943"/>
                      <a:gd name="connsiteX7" fmla="*/ 450461 w 452146"/>
                      <a:gd name="connsiteY7" fmla="*/ 48092 h 198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2146" h="1988943">
                        <a:moveTo>
                          <a:pt x="450461" y="48092"/>
                        </a:moveTo>
                        <a:cubicBezTo>
                          <a:pt x="438467" y="118648"/>
                          <a:pt x="328400" y="383231"/>
                          <a:pt x="268428" y="589959"/>
                        </a:cubicBezTo>
                        <a:cubicBezTo>
                          <a:pt x="208456" y="796687"/>
                          <a:pt x="134372" y="1060565"/>
                          <a:pt x="90628" y="1288459"/>
                        </a:cubicBezTo>
                        <a:cubicBezTo>
                          <a:pt x="46883" y="1516353"/>
                          <a:pt x="19367" y="1868425"/>
                          <a:pt x="5961" y="1957325"/>
                        </a:cubicBezTo>
                        <a:cubicBezTo>
                          <a:pt x="-7445" y="2046225"/>
                          <a:pt x="5255" y="1930515"/>
                          <a:pt x="10194" y="1821859"/>
                        </a:cubicBezTo>
                        <a:cubicBezTo>
                          <a:pt x="15133" y="1713203"/>
                          <a:pt x="-19439" y="1581264"/>
                          <a:pt x="35594" y="1305392"/>
                        </a:cubicBezTo>
                        <a:cubicBezTo>
                          <a:pt x="90627" y="1029520"/>
                          <a:pt x="271955" y="372647"/>
                          <a:pt x="340394" y="166625"/>
                        </a:cubicBezTo>
                        <a:cubicBezTo>
                          <a:pt x="408833" y="-39397"/>
                          <a:pt x="462455" y="-22464"/>
                          <a:pt x="450461" y="48092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9" name="フリーフォーム: 図形 508">
                    <a:extLst>
                      <a:ext uri="{FF2B5EF4-FFF2-40B4-BE49-F238E27FC236}">
                        <a16:creationId xmlns:a16="http://schemas.microsoft.com/office/drawing/2014/main" id="{123C8F98-3EC2-411B-A394-5C00752710C8}"/>
                      </a:ext>
                    </a:extLst>
                  </p:cNvPr>
                  <p:cNvSpPr/>
                  <p:nvPr/>
                </p:nvSpPr>
                <p:spPr>
                  <a:xfrm>
                    <a:off x="7536666" y="1796334"/>
                    <a:ext cx="498794" cy="1954732"/>
                  </a:xfrm>
                  <a:custGeom>
                    <a:avLst/>
                    <a:gdLst>
                      <a:gd name="connsiteX0" fmla="*/ 24067 w 498794"/>
                      <a:gd name="connsiteY0" fmla="*/ 83266 h 1954732"/>
                      <a:gd name="connsiteX1" fmla="*/ 66401 w 498794"/>
                      <a:gd name="connsiteY1" fmla="*/ 176399 h 1954732"/>
                      <a:gd name="connsiteX2" fmla="*/ 227267 w 498794"/>
                      <a:gd name="connsiteY2" fmla="*/ 701333 h 1954732"/>
                      <a:gd name="connsiteX3" fmla="*/ 464334 w 498794"/>
                      <a:gd name="connsiteY3" fmla="*/ 1907833 h 1954732"/>
                      <a:gd name="connsiteX4" fmla="*/ 493967 w 498794"/>
                      <a:gd name="connsiteY4" fmla="*/ 1670766 h 1954732"/>
                      <a:gd name="connsiteX5" fmla="*/ 430467 w 498794"/>
                      <a:gd name="connsiteY5" fmla="*/ 1315166 h 1954732"/>
                      <a:gd name="connsiteX6" fmla="*/ 24067 w 498794"/>
                      <a:gd name="connsiteY6" fmla="*/ 83266 h 195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8794" h="1954732">
                        <a:moveTo>
                          <a:pt x="24067" y="83266"/>
                        </a:moveTo>
                        <a:cubicBezTo>
                          <a:pt x="-36611" y="-106529"/>
                          <a:pt x="32534" y="73388"/>
                          <a:pt x="66401" y="176399"/>
                        </a:cubicBezTo>
                        <a:cubicBezTo>
                          <a:pt x="100268" y="279410"/>
                          <a:pt x="160945" y="412761"/>
                          <a:pt x="227267" y="701333"/>
                        </a:cubicBezTo>
                        <a:cubicBezTo>
                          <a:pt x="293589" y="989905"/>
                          <a:pt x="419884" y="1746261"/>
                          <a:pt x="464334" y="1907833"/>
                        </a:cubicBezTo>
                        <a:cubicBezTo>
                          <a:pt x="508784" y="2069405"/>
                          <a:pt x="499611" y="1769544"/>
                          <a:pt x="493967" y="1670766"/>
                        </a:cubicBezTo>
                        <a:cubicBezTo>
                          <a:pt x="488323" y="1571988"/>
                          <a:pt x="510195" y="1577633"/>
                          <a:pt x="430467" y="1315166"/>
                        </a:cubicBezTo>
                        <a:cubicBezTo>
                          <a:pt x="350739" y="1052699"/>
                          <a:pt x="84745" y="273061"/>
                          <a:pt x="24067" y="83266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0" name="フリーフォーム: 図形 509">
                    <a:extLst>
                      <a:ext uri="{FF2B5EF4-FFF2-40B4-BE49-F238E27FC236}">
                        <a16:creationId xmlns:a16="http://schemas.microsoft.com/office/drawing/2014/main" id="{418C3248-C2CE-4CE9-BFD8-0A5AD3EFF410}"/>
                      </a:ext>
                    </a:extLst>
                  </p:cNvPr>
                  <p:cNvSpPr/>
                  <p:nvPr/>
                </p:nvSpPr>
                <p:spPr>
                  <a:xfrm>
                    <a:off x="6294013" y="3687393"/>
                    <a:ext cx="86398" cy="2147725"/>
                  </a:xfrm>
                  <a:custGeom>
                    <a:avLst/>
                    <a:gdLst>
                      <a:gd name="connsiteX0" fmla="*/ 5187 w 86398"/>
                      <a:gd name="connsiteY0" fmla="*/ 126840 h 2147725"/>
                      <a:gd name="connsiteX1" fmla="*/ 5187 w 86398"/>
                      <a:gd name="connsiteY1" fmla="*/ 232674 h 2147725"/>
                      <a:gd name="connsiteX2" fmla="*/ 30587 w 86398"/>
                      <a:gd name="connsiteY2" fmla="*/ 2133440 h 2147725"/>
                      <a:gd name="connsiteX3" fmla="*/ 85620 w 86398"/>
                      <a:gd name="connsiteY3" fmla="*/ 1049707 h 2147725"/>
                      <a:gd name="connsiteX4" fmla="*/ 60220 w 86398"/>
                      <a:gd name="connsiteY4" fmla="*/ 54874 h 2147725"/>
                      <a:gd name="connsiteX5" fmla="*/ 5187 w 86398"/>
                      <a:gd name="connsiteY5" fmla="*/ 126840 h 2147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398" h="2147725">
                        <a:moveTo>
                          <a:pt x="5187" y="126840"/>
                        </a:moveTo>
                        <a:cubicBezTo>
                          <a:pt x="-3985" y="156473"/>
                          <a:pt x="954" y="-101759"/>
                          <a:pt x="5187" y="232674"/>
                        </a:cubicBezTo>
                        <a:cubicBezTo>
                          <a:pt x="9420" y="567107"/>
                          <a:pt x="17182" y="1997268"/>
                          <a:pt x="30587" y="2133440"/>
                        </a:cubicBezTo>
                        <a:cubicBezTo>
                          <a:pt x="43992" y="2269612"/>
                          <a:pt x="80681" y="1396135"/>
                          <a:pt x="85620" y="1049707"/>
                        </a:cubicBezTo>
                        <a:cubicBezTo>
                          <a:pt x="90559" y="703279"/>
                          <a:pt x="70803" y="200924"/>
                          <a:pt x="60220" y="54874"/>
                        </a:cubicBezTo>
                        <a:cubicBezTo>
                          <a:pt x="49637" y="-91176"/>
                          <a:pt x="14359" y="97207"/>
                          <a:pt x="5187" y="126840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1" name="フリーフォーム: 図形 510">
                    <a:extLst>
                      <a:ext uri="{FF2B5EF4-FFF2-40B4-BE49-F238E27FC236}">
                        <a16:creationId xmlns:a16="http://schemas.microsoft.com/office/drawing/2014/main" id="{8C225279-7F2A-455C-A58E-07E574605364}"/>
                      </a:ext>
                    </a:extLst>
                  </p:cNvPr>
                  <p:cNvSpPr/>
                  <p:nvPr/>
                </p:nvSpPr>
                <p:spPr>
                  <a:xfrm>
                    <a:off x="8007549" y="3745419"/>
                    <a:ext cx="83802" cy="2668357"/>
                  </a:xfrm>
                  <a:custGeom>
                    <a:avLst/>
                    <a:gdLst>
                      <a:gd name="connsiteX0" fmla="*/ 10384 w 83802"/>
                      <a:gd name="connsiteY0" fmla="*/ 43414 h 2668357"/>
                      <a:gd name="connsiteX1" fmla="*/ 6151 w 83802"/>
                      <a:gd name="connsiteY1" fmla="*/ 255081 h 2668357"/>
                      <a:gd name="connsiteX2" fmla="*/ 1918 w 83802"/>
                      <a:gd name="connsiteY2" fmla="*/ 2536848 h 2668357"/>
                      <a:gd name="connsiteX3" fmla="*/ 40018 w 83802"/>
                      <a:gd name="connsiteY3" fmla="*/ 2265914 h 2668357"/>
                      <a:gd name="connsiteX4" fmla="*/ 52718 w 83802"/>
                      <a:gd name="connsiteY4" fmla="*/ 1211814 h 2668357"/>
                      <a:gd name="connsiteX5" fmla="*/ 82351 w 83802"/>
                      <a:gd name="connsiteY5" fmla="*/ 149248 h 2668357"/>
                      <a:gd name="connsiteX6" fmla="*/ 10384 w 83802"/>
                      <a:gd name="connsiteY6" fmla="*/ 43414 h 2668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802" h="2668357">
                        <a:moveTo>
                          <a:pt x="10384" y="43414"/>
                        </a:moveTo>
                        <a:cubicBezTo>
                          <a:pt x="-2316" y="61053"/>
                          <a:pt x="7562" y="-160491"/>
                          <a:pt x="6151" y="255081"/>
                        </a:cubicBezTo>
                        <a:cubicBezTo>
                          <a:pt x="4740" y="670653"/>
                          <a:pt x="-3726" y="2201709"/>
                          <a:pt x="1918" y="2536848"/>
                        </a:cubicBezTo>
                        <a:cubicBezTo>
                          <a:pt x="7562" y="2871987"/>
                          <a:pt x="31551" y="2486753"/>
                          <a:pt x="40018" y="2265914"/>
                        </a:cubicBezTo>
                        <a:cubicBezTo>
                          <a:pt x="48485" y="2045075"/>
                          <a:pt x="45663" y="1564592"/>
                          <a:pt x="52718" y="1211814"/>
                        </a:cubicBezTo>
                        <a:cubicBezTo>
                          <a:pt x="59773" y="859036"/>
                          <a:pt x="90818" y="347509"/>
                          <a:pt x="82351" y="149248"/>
                        </a:cubicBezTo>
                        <a:cubicBezTo>
                          <a:pt x="73884" y="-49013"/>
                          <a:pt x="23084" y="25775"/>
                          <a:pt x="10384" y="43414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2" name="フリーフォーム: 図形 511">
                    <a:extLst>
                      <a:ext uri="{FF2B5EF4-FFF2-40B4-BE49-F238E27FC236}">
                        <a16:creationId xmlns:a16="http://schemas.microsoft.com/office/drawing/2014/main" id="{5A4277A4-B9AA-4065-9C52-BD18232AA519}"/>
                      </a:ext>
                    </a:extLst>
                  </p:cNvPr>
                  <p:cNvSpPr/>
                  <p:nvPr/>
                </p:nvSpPr>
                <p:spPr>
                  <a:xfrm>
                    <a:off x="6261828" y="5708652"/>
                    <a:ext cx="241430" cy="1026637"/>
                  </a:xfrm>
                  <a:custGeom>
                    <a:avLst/>
                    <a:gdLst>
                      <a:gd name="connsiteX0" fmla="*/ 45839 w 241430"/>
                      <a:gd name="connsiteY0" fmla="*/ 57148 h 1026637"/>
                      <a:gd name="connsiteX1" fmla="*/ 41605 w 241430"/>
                      <a:gd name="connsiteY1" fmla="*/ 662515 h 1026637"/>
                      <a:gd name="connsiteX2" fmla="*/ 88172 w 241430"/>
                      <a:gd name="connsiteY2" fmla="*/ 865715 h 1026637"/>
                      <a:gd name="connsiteX3" fmla="*/ 240572 w 241430"/>
                      <a:gd name="connsiteY3" fmla="*/ 1026581 h 1026637"/>
                      <a:gd name="connsiteX4" fmla="*/ 11972 w 241430"/>
                      <a:gd name="connsiteY4" fmla="*/ 848781 h 1026637"/>
                      <a:gd name="connsiteX5" fmla="*/ 33139 w 241430"/>
                      <a:gd name="connsiteY5" fmla="*/ 116415 h 1026637"/>
                      <a:gd name="connsiteX6" fmla="*/ 45839 w 241430"/>
                      <a:gd name="connsiteY6" fmla="*/ 57148 h 1026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1430" h="1026637">
                        <a:moveTo>
                          <a:pt x="45839" y="57148"/>
                        </a:moveTo>
                        <a:cubicBezTo>
                          <a:pt x="47250" y="148165"/>
                          <a:pt x="34549" y="527754"/>
                          <a:pt x="41605" y="662515"/>
                        </a:cubicBezTo>
                        <a:cubicBezTo>
                          <a:pt x="48661" y="797276"/>
                          <a:pt x="55011" y="805038"/>
                          <a:pt x="88172" y="865715"/>
                        </a:cubicBezTo>
                        <a:cubicBezTo>
                          <a:pt x="121333" y="926392"/>
                          <a:pt x="253272" y="1029403"/>
                          <a:pt x="240572" y="1026581"/>
                        </a:cubicBezTo>
                        <a:cubicBezTo>
                          <a:pt x="227872" y="1023759"/>
                          <a:pt x="46544" y="1000475"/>
                          <a:pt x="11972" y="848781"/>
                        </a:cubicBezTo>
                        <a:cubicBezTo>
                          <a:pt x="-22600" y="697087"/>
                          <a:pt x="28200" y="250470"/>
                          <a:pt x="33139" y="116415"/>
                        </a:cubicBezTo>
                        <a:cubicBezTo>
                          <a:pt x="38078" y="-17640"/>
                          <a:pt x="44428" y="-33869"/>
                          <a:pt x="45839" y="57148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3" name="フリーフォーム: 図形 512">
                    <a:extLst>
                      <a:ext uri="{FF2B5EF4-FFF2-40B4-BE49-F238E27FC236}">
                        <a16:creationId xmlns:a16="http://schemas.microsoft.com/office/drawing/2014/main" id="{D24C0A08-A5BA-4C55-945C-B0B0E01D085A}"/>
                      </a:ext>
                    </a:extLst>
                  </p:cNvPr>
                  <p:cNvSpPr/>
                  <p:nvPr/>
                </p:nvSpPr>
                <p:spPr>
                  <a:xfrm>
                    <a:off x="6462155" y="6277706"/>
                    <a:ext cx="1613120" cy="495331"/>
                  </a:xfrm>
                  <a:custGeom>
                    <a:avLst/>
                    <a:gdLst>
                      <a:gd name="connsiteX0" fmla="*/ 1589645 w 1613120"/>
                      <a:gd name="connsiteY0" fmla="*/ 17261 h 495331"/>
                      <a:gd name="connsiteX1" fmla="*/ 1598112 w 1613120"/>
                      <a:gd name="connsiteY1" fmla="*/ 80761 h 495331"/>
                      <a:gd name="connsiteX2" fmla="*/ 1538845 w 1613120"/>
                      <a:gd name="connsiteY2" fmla="*/ 372861 h 495331"/>
                      <a:gd name="connsiteX3" fmla="*/ 1420312 w 1613120"/>
                      <a:gd name="connsiteY3" fmla="*/ 440594 h 495331"/>
                      <a:gd name="connsiteX4" fmla="*/ 1132445 w 1613120"/>
                      <a:gd name="connsiteY4" fmla="*/ 491394 h 495331"/>
                      <a:gd name="connsiteX5" fmla="*/ 2145 w 1613120"/>
                      <a:gd name="connsiteY5" fmla="*/ 487161 h 495331"/>
                      <a:gd name="connsiteX6" fmla="*/ 861512 w 1613120"/>
                      <a:gd name="connsiteY6" fmla="*/ 449061 h 495331"/>
                      <a:gd name="connsiteX7" fmla="*/ 1348345 w 1613120"/>
                      <a:gd name="connsiteY7" fmla="*/ 347461 h 495331"/>
                      <a:gd name="connsiteX8" fmla="*/ 1589645 w 1613120"/>
                      <a:gd name="connsiteY8" fmla="*/ 17261 h 49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13120" h="495331">
                        <a:moveTo>
                          <a:pt x="1589645" y="17261"/>
                        </a:moveTo>
                        <a:cubicBezTo>
                          <a:pt x="1631273" y="-27189"/>
                          <a:pt x="1606579" y="21494"/>
                          <a:pt x="1598112" y="80761"/>
                        </a:cubicBezTo>
                        <a:cubicBezTo>
                          <a:pt x="1589645" y="140028"/>
                          <a:pt x="1568478" y="312889"/>
                          <a:pt x="1538845" y="372861"/>
                        </a:cubicBezTo>
                        <a:cubicBezTo>
                          <a:pt x="1509212" y="432833"/>
                          <a:pt x="1488045" y="420839"/>
                          <a:pt x="1420312" y="440594"/>
                        </a:cubicBezTo>
                        <a:cubicBezTo>
                          <a:pt x="1352579" y="460350"/>
                          <a:pt x="1368806" y="483633"/>
                          <a:pt x="1132445" y="491394"/>
                        </a:cubicBezTo>
                        <a:cubicBezTo>
                          <a:pt x="896084" y="499155"/>
                          <a:pt x="47300" y="494216"/>
                          <a:pt x="2145" y="487161"/>
                        </a:cubicBezTo>
                        <a:cubicBezTo>
                          <a:pt x="-43010" y="480106"/>
                          <a:pt x="637145" y="472344"/>
                          <a:pt x="861512" y="449061"/>
                        </a:cubicBezTo>
                        <a:cubicBezTo>
                          <a:pt x="1085879" y="425778"/>
                          <a:pt x="1229812" y="419428"/>
                          <a:pt x="1348345" y="347461"/>
                        </a:cubicBezTo>
                        <a:cubicBezTo>
                          <a:pt x="1466878" y="275494"/>
                          <a:pt x="1548017" y="61711"/>
                          <a:pt x="1589645" y="17261"/>
                        </a:cubicBezTo>
                        <a:close/>
                      </a:path>
                    </a:pathLst>
                  </a:custGeom>
                  <a:solidFill>
                    <a:srgbClr val="039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4" name="フリーフォーム: 図形 513">
                    <a:extLst>
                      <a:ext uri="{FF2B5EF4-FFF2-40B4-BE49-F238E27FC236}">
                        <a16:creationId xmlns:a16="http://schemas.microsoft.com/office/drawing/2014/main" id="{65CB1160-BA19-49F5-87DD-08DC739A4873}"/>
                      </a:ext>
                    </a:extLst>
                  </p:cNvPr>
                  <p:cNvSpPr/>
                  <p:nvPr/>
                </p:nvSpPr>
                <p:spPr>
                  <a:xfrm>
                    <a:off x="6588078" y="2425501"/>
                    <a:ext cx="1189502" cy="379410"/>
                  </a:xfrm>
                  <a:custGeom>
                    <a:avLst/>
                    <a:gdLst>
                      <a:gd name="connsiteX0" fmla="*/ 1105 w 1189502"/>
                      <a:gd name="connsiteY0" fmla="*/ 199 h 379410"/>
                      <a:gd name="connsiteX1" fmla="*/ 54022 w 1189502"/>
                      <a:gd name="connsiteY1" fmla="*/ 357916 h 379410"/>
                      <a:gd name="connsiteX2" fmla="*/ 115405 w 1189502"/>
                      <a:gd name="connsiteY2" fmla="*/ 340982 h 379410"/>
                      <a:gd name="connsiteX3" fmla="*/ 420205 w 1189502"/>
                      <a:gd name="connsiteY3" fmla="*/ 269016 h 379410"/>
                      <a:gd name="connsiteX4" fmla="*/ 1116589 w 1189502"/>
                      <a:gd name="connsiteY4" fmla="*/ 372732 h 379410"/>
                      <a:gd name="connsiteX5" fmla="*/ 1080605 w 1189502"/>
                      <a:gd name="connsiteY5" fmla="*/ 332516 h 379410"/>
                      <a:gd name="connsiteX6" fmla="*/ 339772 w 1189502"/>
                      <a:gd name="connsiteY6" fmla="*/ 199166 h 379410"/>
                      <a:gd name="connsiteX7" fmla="*/ 104822 w 1189502"/>
                      <a:gd name="connsiteY7" fmla="*/ 304999 h 379410"/>
                      <a:gd name="connsiteX8" fmla="*/ 1105 w 1189502"/>
                      <a:gd name="connsiteY8" fmla="*/ 199 h 37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9502" h="379410">
                        <a:moveTo>
                          <a:pt x="1105" y="199"/>
                        </a:moveTo>
                        <a:cubicBezTo>
                          <a:pt x="-7362" y="9018"/>
                          <a:pt x="34972" y="301119"/>
                          <a:pt x="54022" y="357916"/>
                        </a:cubicBezTo>
                        <a:cubicBezTo>
                          <a:pt x="73072" y="414713"/>
                          <a:pt x="115405" y="340982"/>
                          <a:pt x="115405" y="340982"/>
                        </a:cubicBezTo>
                        <a:cubicBezTo>
                          <a:pt x="176435" y="326165"/>
                          <a:pt x="253341" y="263724"/>
                          <a:pt x="420205" y="269016"/>
                        </a:cubicBezTo>
                        <a:cubicBezTo>
                          <a:pt x="587069" y="274308"/>
                          <a:pt x="1006522" y="362149"/>
                          <a:pt x="1116589" y="372732"/>
                        </a:cubicBezTo>
                        <a:cubicBezTo>
                          <a:pt x="1226656" y="383315"/>
                          <a:pt x="1210075" y="361444"/>
                          <a:pt x="1080605" y="332516"/>
                        </a:cubicBezTo>
                        <a:cubicBezTo>
                          <a:pt x="951136" y="303588"/>
                          <a:pt x="502402" y="203752"/>
                          <a:pt x="339772" y="199166"/>
                        </a:cubicBezTo>
                        <a:cubicBezTo>
                          <a:pt x="177142" y="194580"/>
                          <a:pt x="160914" y="332868"/>
                          <a:pt x="104822" y="304999"/>
                        </a:cubicBezTo>
                        <a:cubicBezTo>
                          <a:pt x="48730" y="277130"/>
                          <a:pt x="9572" y="-8620"/>
                          <a:pt x="1105" y="199"/>
                        </a:cubicBezTo>
                        <a:close/>
                      </a:path>
                    </a:pathLst>
                  </a:custGeom>
                  <a:solidFill>
                    <a:srgbClr val="CDC3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5" name="フリーフォーム: 図形 514">
                    <a:extLst>
                      <a:ext uri="{FF2B5EF4-FFF2-40B4-BE49-F238E27FC236}">
                        <a16:creationId xmlns:a16="http://schemas.microsoft.com/office/drawing/2014/main" id="{75B48530-0D95-48D8-85A3-0174E43CF4C4}"/>
                      </a:ext>
                    </a:extLst>
                  </p:cNvPr>
                  <p:cNvSpPr/>
                  <p:nvPr/>
                </p:nvSpPr>
                <p:spPr>
                  <a:xfrm>
                    <a:off x="6575951" y="2097315"/>
                    <a:ext cx="1195252" cy="663018"/>
                  </a:xfrm>
                  <a:custGeom>
                    <a:avLst/>
                    <a:gdLst>
                      <a:gd name="connsiteX0" fmla="*/ 17466 w 1195252"/>
                      <a:gd name="connsiteY0" fmla="*/ 286052 h 663018"/>
                      <a:gd name="connsiteX1" fmla="*/ 375182 w 1195252"/>
                      <a:gd name="connsiteY1" fmla="*/ 57452 h 663018"/>
                      <a:gd name="connsiteX2" fmla="*/ 942449 w 1195252"/>
                      <a:gd name="connsiteY2" fmla="*/ 95552 h 663018"/>
                      <a:gd name="connsiteX3" fmla="*/ 1122366 w 1195252"/>
                      <a:gd name="connsiteY3" fmla="*/ 269118 h 663018"/>
                      <a:gd name="connsiteX4" fmla="*/ 1135066 w 1195252"/>
                      <a:gd name="connsiteY4" fmla="*/ 429985 h 663018"/>
                      <a:gd name="connsiteX5" fmla="*/ 1162582 w 1195252"/>
                      <a:gd name="connsiteY5" fmla="*/ 662818 h 663018"/>
                      <a:gd name="connsiteX6" fmla="*/ 1194332 w 1195252"/>
                      <a:gd name="connsiteY6" fmla="*/ 465968 h 663018"/>
                      <a:gd name="connsiteX7" fmla="*/ 1124482 w 1195252"/>
                      <a:gd name="connsiteY7" fmla="*/ 226785 h 663018"/>
                      <a:gd name="connsiteX8" fmla="*/ 637649 w 1195252"/>
                      <a:gd name="connsiteY8" fmla="*/ 302 h 663018"/>
                      <a:gd name="connsiteX9" fmla="*/ 116949 w 1195252"/>
                      <a:gd name="connsiteY9" fmla="*/ 275468 h 663018"/>
                      <a:gd name="connsiteX10" fmla="*/ 17466 w 1195252"/>
                      <a:gd name="connsiteY10" fmla="*/ 286052 h 663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5252" h="663018">
                        <a:moveTo>
                          <a:pt x="17466" y="286052"/>
                        </a:moveTo>
                        <a:cubicBezTo>
                          <a:pt x="60505" y="249716"/>
                          <a:pt x="221018" y="89202"/>
                          <a:pt x="375182" y="57452"/>
                        </a:cubicBezTo>
                        <a:cubicBezTo>
                          <a:pt x="529346" y="25702"/>
                          <a:pt x="817918" y="60274"/>
                          <a:pt x="942449" y="95552"/>
                        </a:cubicBezTo>
                        <a:cubicBezTo>
                          <a:pt x="1066980" y="130830"/>
                          <a:pt x="1090263" y="213379"/>
                          <a:pt x="1122366" y="269118"/>
                        </a:cubicBezTo>
                        <a:cubicBezTo>
                          <a:pt x="1154469" y="324857"/>
                          <a:pt x="1128363" y="364368"/>
                          <a:pt x="1135066" y="429985"/>
                        </a:cubicBezTo>
                        <a:cubicBezTo>
                          <a:pt x="1141769" y="495602"/>
                          <a:pt x="1152704" y="656821"/>
                          <a:pt x="1162582" y="662818"/>
                        </a:cubicBezTo>
                        <a:cubicBezTo>
                          <a:pt x="1172460" y="668815"/>
                          <a:pt x="1200682" y="538640"/>
                          <a:pt x="1194332" y="465968"/>
                        </a:cubicBezTo>
                        <a:cubicBezTo>
                          <a:pt x="1187982" y="393296"/>
                          <a:pt x="1217262" y="304396"/>
                          <a:pt x="1124482" y="226785"/>
                        </a:cubicBezTo>
                        <a:cubicBezTo>
                          <a:pt x="1031702" y="149174"/>
                          <a:pt x="805571" y="-7812"/>
                          <a:pt x="637649" y="302"/>
                        </a:cubicBezTo>
                        <a:cubicBezTo>
                          <a:pt x="469727" y="8416"/>
                          <a:pt x="221724" y="226079"/>
                          <a:pt x="116949" y="275468"/>
                        </a:cubicBezTo>
                        <a:cubicBezTo>
                          <a:pt x="12174" y="324857"/>
                          <a:pt x="-25573" y="322388"/>
                          <a:pt x="17466" y="286052"/>
                        </a:cubicBezTo>
                        <a:close/>
                      </a:path>
                    </a:pathLst>
                  </a:custGeom>
                  <a:solidFill>
                    <a:srgbClr val="CDC3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6" name="フリーフォーム: 図形 515">
                    <a:extLst>
                      <a:ext uri="{FF2B5EF4-FFF2-40B4-BE49-F238E27FC236}">
                        <a16:creationId xmlns:a16="http://schemas.microsoft.com/office/drawing/2014/main" id="{331256EC-E469-4901-8CB5-B546261BE5CB}"/>
                      </a:ext>
                    </a:extLst>
                  </p:cNvPr>
                  <p:cNvSpPr/>
                  <p:nvPr/>
                </p:nvSpPr>
                <p:spPr>
                  <a:xfrm>
                    <a:off x="6326717" y="3777534"/>
                    <a:ext cx="1719860" cy="66333"/>
                  </a:xfrm>
                  <a:custGeom>
                    <a:avLst/>
                    <a:gdLst>
                      <a:gd name="connsiteX0" fmla="*/ 0 w 1719860"/>
                      <a:gd name="connsiteY0" fmla="*/ 13416 h 66333"/>
                      <a:gd name="connsiteX1" fmla="*/ 124883 w 1719860"/>
                      <a:gd name="connsiteY1" fmla="*/ 13416 h 66333"/>
                      <a:gd name="connsiteX2" fmla="*/ 1261533 w 1719860"/>
                      <a:gd name="connsiteY2" fmla="*/ 11299 h 66333"/>
                      <a:gd name="connsiteX3" fmla="*/ 1716616 w 1719860"/>
                      <a:gd name="connsiteY3" fmla="*/ 2833 h 66333"/>
                      <a:gd name="connsiteX4" fmla="*/ 1477433 w 1719860"/>
                      <a:gd name="connsiteY4" fmla="*/ 66333 h 66333"/>
                      <a:gd name="connsiteX5" fmla="*/ 0 w 1719860"/>
                      <a:gd name="connsiteY5" fmla="*/ 13416 h 66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9860" h="66333">
                        <a:moveTo>
                          <a:pt x="0" y="13416"/>
                        </a:moveTo>
                        <a:lnTo>
                          <a:pt x="124883" y="13416"/>
                        </a:lnTo>
                        <a:lnTo>
                          <a:pt x="1261533" y="11299"/>
                        </a:lnTo>
                        <a:cubicBezTo>
                          <a:pt x="1526822" y="9535"/>
                          <a:pt x="1680633" y="-6339"/>
                          <a:pt x="1716616" y="2833"/>
                        </a:cubicBezTo>
                        <a:cubicBezTo>
                          <a:pt x="1752599" y="12005"/>
                          <a:pt x="1477433" y="66333"/>
                          <a:pt x="1477433" y="66333"/>
                        </a:cubicBezTo>
                        <a:lnTo>
                          <a:pt x="0" y="1341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7" name="フリーフォーム: 図形 516">
                    <a:extLst>
                      <a:ext uri="{FF2B5EF4-FFF2-40B4-BE49-F238E27FC236}">
                        <a16:creationId xmlns:a16="http://schemas.microsoft.com/office/drawing/2014/main" id="{79C34BCA-3569-43A0-BA53-55B32DE2946E}"/>
                      </a:ext>
                    </a:extLst>
                  </p:cNvPr>
                  <p:cNvSpPr/>
                  <p:nvPr/>
                </p:nvSpPr>
                <p:spPr>
                  <a:xfrm>
                    <a:off x="6372664" y="3734884"/>
                    <a:ext cx="78949" cy="1227944"/>
                  </a:xfrm>
                  <a:custGeom>
                    <a:avLst/>
                    <a:gdLst>
                      <a:gd name="connsiteX0" fmla="*/ 5911 w 78949"/>
                      <a:gd name="connsiteY0" fmla="*/ 87816 h 1227944"/>
                      <a:gd name="connsiteX1" fmla="*/ 5911 w 78949"/>
                      <a:gd name="connsiteY1" fmla="*/ 138616 h 1227944"/>
                      <a:gd name="connsiteX2" fmla="*/ 18611 w 78949"/>
                      <a:gd name="connsiteY2" fmla="*/ 1202241 h 1227944"/>
                      <a:gd name="connsiteX3" fmla="*/ 78936 w 78949"/>
                      <a:gd name="connsiteY3" fmla="*/ 830766 h 1227944"/>
                      <a:gd name="connsiteX4" fmla="*/ 5911 w 78949"/>
                      <a:gd name="connsiteY4" fmla="*/ 87816 h 122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949" h="1227944">
                        <a:moveTo>
                          <a:pt x="5911" y="87816"/>
                        </a:moveTo>
                        <a:cubicBezTo>
                          <a:pt x="-6260" y="-27542"/>
                          <a:pt x="3794" y="-47121"/>
                          <a:pt x="5911" y="138616"/>
                        </a:cubicBezTo>
                        <a:cubicBezTo>
                          <a:pt x="8028" y="324353"/>
                          <a:pt x="6440" y="1086883"/>
                          <a:pt x="18611" y="1202241"/>
                        </a:cubicBezTo>
                        <a:cubicBezTo>
                          <a:pt x="30782" y="1317599"/>
                          <a:pt x="77878" y="1018091"/>
                          <a:pt x="78936" y="830766"/>
                        </a:cubicBezTo>
                        <a:cubicBezTo>
                          <a:pt x="79994" y="643441"/>
                          <a:pt x="18082" y="203174"/>
                          <a:pt x="5911" y="8781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8" name="フリーフォーム: 図形 517">
                    <a:extLst>
                      <a:ext uri="{FF2B5EF4-FFF2-40B4-BE49-F238E27FC236}">
                        <a16:creationId xmlns:a16="http://schemas.microsoft.com/office/drawing/2014/main" id="{E39A3C49-115C-4B4A-A1BC-6563E74C1B08}"/>
                      </a:ext>
                    </a:extLst>
                  </p:cNvPr>
                  <p:cNvSpPr/>
                  <p:nvPr/>
                </p:nvSpPr>
                <p:spPr>
                  <a:xfrm>
                    <a:off x="6310930" y="4887810"/>
                    <a:ext cx="150227" cy="1341942"/>
                  </a:xfrm>
                  <a:custGeom>
                    <a:avLst/>
                    <a:gdLst>
                      <a:gd name="connsiteX0" fmla="*/ 70820 w 150227"/>
                      <a:gd name="connsiteY0" fmla="*/ 8040 h 1341942"/>
                      <a:gd name="connsiteX1" fmla="*/ 70820 w 150227"/>
                      <a:gd name="connsiteY1" fmla="*/ 185840 h 1341942"/>
                      <a:gd name="connsiteX2" fmla="*/ 32720 w 150227"/>
                      <a:gd name="connsiteY2" fmla="*/ 903390 h 1341942"/>
                      <a:gd name="connsiteX3" fmla="*/ 970 w 150227"/>
                      <a:gd name="connsiteY3" fmla="*/ 1341540 h 1341942"/>
                      <a:gd name="connsiteX4" fmla="*/ 70820 w 150227"/>
                      <a:gd name="connsiteY4" fmla="*/ 970065 h 1341942"/>
                      <a:gd name="connsiteX5" fmla="*/ 150195 w 150227"/>
                      <a:gd name="connsiteY5" fmla="*/ 373165 h 1341942"/>
                      <a:gd name="connsiteX6" fmla="*/ 70820 w 150227"/>
                      <a:gd name="connsiteY6" fmla="*/ 8040 h 134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227" h="1341942">
                        <a:moveTo>
                          <a:pt x="70820" y="8040"/>
                        </a:moveTo>
                        <a:cubicBezTo>
                          <a:pt x="57591" y="-23181"/>
                          <a:pt x="77170" y="36615"/>
                          <a:pt x="70820" y="185840"/>
                        </a:cubicBezTo>
                        <a:cubicBezTo>
                          <a:pt x="64470" y="335065"/>
                          <a:pt x="44362" y="710773"/>
                          <a:pt x="32720" y="903390"/>
                        </a:cubicBezTo>
                        <a:cubicBezTo>
                          <a:pt x="21078" y="1096007"/>
                          <a:pt x="-5380" y="1330428"/>
                          <a:pt x="970" y="1341540"/>
                        </a:cubicBezTo>
                        <a:cubicBezTo>
                          <a:pt x="7320" y="1352652"/>
                          <a:pt x="45949" y="1131461"/>
                          <a:pt x="70820" y="970065"/>
                        </a:cubicBezTo>
                        <a:cubicBezTo>
                          <a:pt x="95691" y="808669"/>
                          <a:pt x="151782" y="539323"/>
                          <a:pt x="150195" y="373165"/>
                        </a:cubicBezTo>
                        <a:cubicBezTo>
                          <a:pt x="148608" y="207007"/>
                          <a:pt x="84049" y="39261"/>
                          <a:pt x="70820" y="804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9" name="フリーフォーム: 図形 518">
                    <a:extLst>
                      <a:ext uri="{FF2B5EF4-FFF2-40B4-BE49-F238E27FC236}">
                        <a16:creationId xmlns:a16="http://schemas.microsoft.com/office/drawing/2014/main" id="{30FA552D-8A2F-4A44-B7EF-4E6B803D28A9}"/>
                      </a:ext>
                    </a:extLst>
                  </p:cNvPr>
                  <p:cNvSpPr/>
                  <p:nvPr/>
                </p:nvSpPr>
                <p:spPr>
                  <a:xfrm>
                    <a:off x="7950076" y="3816987"/>
                    <a:ext cx="52691" cy="1354823"/>
                  </a:xfrm>
                  <a:custGeom>
                    <a:avLst/>
                    <a:gdLst>
                      <a:gd name="connsiteX0" fmla="*/ 50924 w 52691"/>
                      <a:gd name="connsiteY0" fmla="*/ 5713 h 1354823"/>
                      <a:gd name="connsiteX1" fmla="*/ 41399 w 52691"/>
                      <a:gd name="connsiteY1" fmla="*/ 694688 h 1354823"/>
                      <a:gd name="connsiteX2" fmla="*/ 44574 w 52691"/>
                      <a:gd name="connsiteY2" fmla="*/ 1332863 h 1354823"/>
                      <a:gd name="connsiteX3" fmla="*/ 124 w 52691"/>
                      <a:gd name="connsiteY3" fmla="*/ 1094738 h 1354823"/>
                      <a:gd name="connsiteX4" fmla="*/ 50924 w 52691"/>
                      <a:gd name="connsiteY4" fmla="*/ 5713 h 1354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91" h="1354823">
                        <a:moveTo>
                          <a:pt x="50924" y="5713"/>
                        </a:moveTo>
                        <a:cubicBezTo>
                          <a:pt x="57803" y="-60962"/>
                          <a:pt x="42457" y="473496"/>
                          <a:pt x="41399" y="694688"/>
                        </a:cubicBezTo>
                        <a:cubicBezTo>
                          <a:pt x="40341" y="915880"/>
                          <a:pt x="51453" y="1266188"/>
                          <a:pt x="44574" y="1332863"/>
                        </a:cubicBezTo>
                        <a:cubicBezTo>
                          <a:pt x="37695" y="1399538"/>
                          <a:pt x="-2522" y="1312755"/>
                          <a:pt x="124" y="1094738"/>
                        </a:cubicBezTo>
                        <a:cubicBezTo>
                          <a:pt x="2770" y="876721"/>
                          <a:pt x="44045" y="72388"/>
                          <a:pt x="50924" y="571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0" name="フリーフォーム: 図形 519">
                    <a:extLst>
                      <a:ext uri="{FF2B5EF4-FFF2-40B4-BE49-F238E27FC236}">
                        <a16:creationId xmlns:a16="http://schemas.microsoft.com/office/drawing/2014/main" id="{095B7BAB-BEBB-422B-A6EF-2E6CB0329352}"/>
                      </a:ext>
                    </a:extLst>
                  </p:cNvPr>
                  <p:cNvSpPr/>
                  <p:nvPr/>
                </p:nvSpPr>
                <p:spPr>
                  <a:xfrm>
                    <a:off x="7841719" y="5088903"/>
                    <a:ext cx="166828" cy="1256138"/>
                  </a:xfrm>
                  <a:custGeom>
                    <a:avLst/>
                    <a:gdLst>
                      <a:gd name="connsiteX0" fmla="*/ 124356 w 166828"/>
                      <a:gd name="connsiteY0" fmla="*/ 83172 h 1256138"/>
                      <a:gd name="connsiteX1" fmla="*/ 137056 w 166828"/>
                      <a:gd name="connsiteY1" fmla="*/ 137147 h 1256138"/>
                      <a:gd name="connsiteX2" fmla="*/ 165631 w 166828"/>
                      <a:gd name="connsiteY2" fmla="*/ 1207122 h 1256138"/>
                      <a:gd name="connsiteX3" fmla="*/ 92606 w 166828"/>
                      <a:gd name="connsiteY3" fmla="*/ 1045197 h 1256138"/>
                      <a:gd name="connsiteX4" fmla="*/ 531 w 166828"/>
                      <a:gd name="connsiteY4" fmla="*/ 772147 h 1256138"/>
                      <a:gd name="connsiteX5" fmla="*/ 124356 w 166828"/>
                      <a:gd name="connsiteY5" fmla="*/ 83172 h 1256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828" h="1256138">
                        <a:moveTo>
                          <a:pt x="124356" y="83172"/>
                        </a:moveTo>
                        <a:cubicBezTo>
                          <a:pt x="147110" y="-22661"/>
                          <a:pt x="130177" y="-50178"/>
                          <a:pt x="137056" y="137147"/>
                        </a:cubicBezTo>
                        <a:cubicBezTo>
                          <a:pt x="143935" y="324472"/>
                          <a:pt x="173039" y="1055780"/>
                          <a:pt x="165631" y="1207122"/>
                        </a:cubicBezTo>
                        <a:cubicBezTo>
                          <a:pt x="158223" y="1358464"/>
                          <a:pt x="120123" y="1117693"/>
                          <a:pt x="92606" y="1045197"/>
                        </a:cubicBezTo>
                        <a:cubicBezTo>
                          <a:pt x="65089" y="972701"/>
                          <a:pt x="-6877" y="934072"/>
                          <a:pt x="531" y="772147"/>
                        </a:cubicBezTo>
                        <a:cubicBezTo>
                          <a:pt x="7939" y="610222"/>
                          <a:pt x="101602" y="189005"/>
                          <a:pt x="124356" y="831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1" name="フリーフォーム: 図形 520">
                    <a:extLst>
                      <a:ext uri="{FF2B5EF4-FFF2-40B4-BE49-F238E27FC236}">
                        <a16:creationId xmlns:a16="http://schemas.microsoft.com/office/drawing/2014/main" id="{819180A0-8011-40D8-810F-2C5A52EE11AF}"/>
                      </a:ext>
                    </a:extLst>
                  </p:cNvPr>
                  <p:cNvSpPr/>
                  <p:nvPr/>
                </p:nvSpPr>
                <p:spPr>
                  <a:xfrm>
                    <a:off x="6292215" y="6273800"/>
                    <a:ext cx="1803550" cy="73025"/>
                  </a:xfrm>
                  <a:custGeom>
                    <a:avLst/>
                    <a:gdLst>
                      <a:gd name="connsiteX0" fmla="*/ 32385 w 1803550"/>
                      <a:gd name="connsiteY0" fmla="*/ 0 h 73025"/>
                      <a:gd name="connsiteX1" fmla="*/ 111760 w 1803550"/>
                      <a:gd name="connsiteY1" fmla="*/ 12700 h 73025"/>
                      <a:gd name="connsiteX2" fmla="*/ 949960 w 1803550"/>
                      <a:gd name="connsiteY2" fmla="*/ 25400 h 73025"/>
                      <a:gd name="connsiteX3" fmla="*/ 1781810 w 1803550"/>
                      <a:gd name="connsiteY3" fmla="*/ 9525 h 73025"/>
                      <a:gd name="connsiteX4" fmla="*/ 1578610 w 1803550"/>
                      <a:gd name="connsiteY4" fmla="*/ 73025 h 73025"/>
                      <a:gd name="connsiteX5" fmla="*/ 32385 w 1803550"/>
                      <a:gd name="connsiteY5" fmla="*/ 0 h 73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3550" h="73025">
                        <a:moveTo>
                          <a:pt x="32385" y="0"/>
                        </a:moveTo>
                        <a:cubicBezTo>
                          <a:pt x="-4392" y="4233"/>
                          <a:pt x="-41169" y="8467"/>
                          <a:pt x="111760" y="12700"/>
                        </a:cubicBezTo>
                        <a:cubicBezTo>
                          <a:pt x="264689" y="16933"/>
                          <a:pt x="671618" y="25929"/>
                          <a:pt x="949960" y="25400"/>
                        </a:cubicBezTo>
                        <a:cubicBezTo>
                          <a:pt x="1228302" y="24871"/>
                          <a:pt x="1677035" y="1588"/>
                          <a:pt x="1781810" y="9525"/>
                        </a:cubicBezTo>
                        <a:cubicBezTo>
                          <a:pt x="1886585" y="17463"/>
                          <a:pt x="1578610" y="73025"/>
                          <a:pt x="1578610" y="73025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86" name="グループ化 485">
                  <a:extLst>
                    <a:ext uri="{FF2B5EF4-FFF2-40B4-BE49-F238E27FC236}">
                      <a16:creationId xmlns:a16="http://schemas.microsoft.com/office/drawing/2014/main" id="{8C27F267-F8C4-4BAE-B596-9DC2DBC7E8B6}"/>
                    </a:ext>
                  </a:extLst>
                </p:cNvPr>
                <p:cNvGrpSpPr/>
                <p:nvPr/>
              </p:nvGrpSpPr>
              <p:grpSpPr>
                <a:xfrm>
                  <a:off x="6659352" y="3990260"/>
                  <a:ext cx="1209662" cy="2213355"/>
                  <a:chOff x="6659352" y="3990260"/>
                  <a:chExt cx="1209662" cy="2213355"/>
                </a:xfrm>
              </p:grpSpPr>
              <p:sp>
                <p:nvSpPr>
                  <p:cNvPr id="487" name="フリーフォーム: 図形 486">
                    <a:extLst>
                      <a:ext uri="{FF2B5EF4-FFF2-40B4-BE49-F238E27FC236}">
                        <a16:creationId xmlns:a16="http://schemas.microsoft.com/office/drawing/2014/main" id="{C205EF90-E2F6-42EE-B943-E8421419113C}"/>
                      </a:ext>
                    </a:extLst>
                  </p:cNvPr>
                  <p:cNvSpPr/>
                  <p:nvPr/>
                </p:nvSpPr>
                <p:spPr>
                  <a:xfrm>
                    <a:off x="6701322" y="4105280"/>
                    <a:ext cx="320155" cy="309129"/>
                  </a:xfrm>
                  <a:custGeom>
                    <a:avLst/>
                    <a:gdLst>
                      <a:gd name="connsiteX0" fmla="*/ 109053 w 320155"/>
                      <a:gd name="connsiteY0" fmla="*/ 1583 h 309129"/>
                      <a:gd name="connsiteX1" fmla="*/ 23328 w 320155"/>
                      <a:gd name="connsiteY1" fmla="*/ 206370 h 309129"/>
                      <a:gd name="connsiteX2" fmla="*/ 23328 w 320155"/>
                      <a:gd name="connsiteY2" fmla="*/ 306383 h 309129"/>
                      <a:gd name="connsiteX3" fmla="*/ 290028 w 320155"/>
                      <a:gd name="connsiteY3" fmla="*/ 266695 h 309129"/>
                      <a:gd name="connsiteX4" fmla="*/ 294791 w 320155"/>
                      <a:gd name="connsiteY4" fmla="*/ 119058 h 309129"/>
                      <a:gd name="connsiteX5" fmla="*/ 109053 w 320155"/>
                      <a:gd name="connsiteY5" fmla="*/ 1583 h 309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155" h="309129">
                        <a:moveTo>
                          <a:pt x="109053" y="1583"/>
                        </a:moveTo>
                        <a:cubicBezTo>
                          <a:pt x="63809" y="16135"/>
                          <a:pt x="37615" y="155570"/>
                          <a:pt x="23328" y="206370"/>
                        </a:cubicBezTo>
                        <a:cubicBezTo>
                          <a:pt x="9041" y="257170"/>
                          <a:pt x="-21122" y="296329"/>
                          <a:pt x="23328" y="306383"/>
                        </a:cubicBezTo>
                        <a:cubicBezTo>
                          <a:pt x="67778" y="316437"/>
                          <a:pt x="244784" y="297916"/>
                          <a:pt x="290028" y="266695"/>
                        </a:cubicBezTo>
                        <a:cubicBezTo>
                          <a:pt x="335272" y="235474"/>
                          <a:pt x="323366" y="161656"/>
                          <a:pt x="294791" y="119058"/>
                        </a:cubicBezTo>
                        <a:cubicBezTo>
                          <a:pt x="266216" y="76460"/>
                          <a:pt x="154297" y="-12969"/>
                          <a:pt x="109053" y="1583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8" name="フリーフォーム: 図形 487">
                    <a:extLst>
                      <a:ext uri="{FF2B5EF4-FFF2-40B4-BE49-F238E27FC236}">
                        <a16:creationId xmlns:a16="http://schemas.microsoft.com/office/drawing/2014/main" id="{F221D6F7-5008-4A90-9462-3414B178134F}"/>
                      </a:ext>
                    </a:extLst>
                  </p:cNvPr>
                  <p:cNvSpPr/>
                  <p:nvPr/>
                </p:nvSpPr>
                <p:spPr>
                  <a:xfrm>
                    <a:off x="7355953" y="3990260"/>
                    <a:ext cx="278119" cy="229750"/>
                  </a:xfrm>
                  <a:custGeom>
                    <a:avLst/>
                    <a:gdLst>
                      <a:gd name="connsiteX0" fmla="*/ 3697 w 278119"/>
                      <a:gd name="connsiteY0" fmla="*/ 24528 h 229750"/>
                      <a:gd name="connsiteX1" fmla="*/ 210072 w 278119"/>
                      <a:gd name="connsiteY1" fmla="*/ 13415 h 229750"/>
                      <a:gd name="connsiteX2" fmla="*/ 276747 w 278119"/>
                      <a:gd name="connsiteY2" fmla="*/ 173753 h 229750"/>
                      <a:gd name="connsiteX3" fmla="*/ 160860 w 278119"/>
                      <a:gd name="connsiteY3" fmla="*/ 229315 h 229750"/>
                      <a:gd name="connsiteX4" fmla="*/ 81485 w 278119"/>
                      <a:gd name="connsiteY4" fmla="*/ 149940 h 229750"/>
                      <a:gd name="connsiteX5" fmla="*/ 3697 w 278119"/>
                      <a:gd name="connsiteY5" fmla="*/ 24528 h 22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8119" h="229750">
                        <a:moveTo>
                          <a:pt x="3697" y="24528"/>
                        </a:moveTo>
                        <a:cubicBezTo>
                          <a:pt x="25128" y="1774"/>
                          <a:pt x="164564" y="-11456"/>
                          <a:pt x="210072" y="13415"/>
                        </a:cubicBezTo>
                        <a:cubicBezTo>
                          <a:pt x="255580" y="38286"/>
                          <a:pt x="284949" y="137770"/>
                          <a:pt x="276747" y="173753"/>
                        </a:cubicBezTo>
                        <a:cubicBezTo>
                          <a:pt x="268545" y="209736"/>
                          <a:pt x="193404" y="233284"/>
                          <a:pt x="160860" y="229315"/>
                        </a:cubicBezTo>
                        <a:cubicBezTo>
                          <a:pt x="128316" y="225346"/>
                          <a:pt x="102916" y="183542"/>
                          <a:pt x="81485" y="149940"/>
                        </a:cubicBezTo>
                        <a:cubicBezTo>
                          <a:pt x="60054" y="116338"/>
                          <a:pt x="-17734" y="47282"/>
                          <a:pt x="3697" y="24528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9" name="フリーフォーム: 図形 488">
                    <a:extLst>
                      <a:ext uri="{FF2B5EF4-FFF2-40B4-BE49-F238E27FC236}">
                        <a16:creationId xmlns:a16="http://schemas.microsoft.com/office/drawing/2014/main" id="{EA8AD393-39B6-4679-A7FE-9E41476C8236}"/>
                      </a:ext>
                    </a:extLst>
                  </p:cNvPr>
                  <p:cNvSpPr/>
                  <p:nvPr/>
                </p:nvSpPr>
                <p:spPr>
                  <a:xfrm>
                    <a:off x="6732474" y="4654297"/>
                    <a:ext cx="198613" cy="174949"/>
                  </a:xfrm>
                  <a:custGeom>
                    <a:avLst/>
                    <a:gdLst>
                      <a:gd name="connsiteX0" fmla="*/ 3289 w 198613"/>
                      <a:gd name="connsiteY0" fmla="*/ 6603 h 174949"/>
                      <a:gd name="connsiteX1" fmla="*/ 190614 w 198613"/>
                      <a:gd name="connsiteY1" fmla="*/ 32003 h 174949"/>
                      <a:gd name="connsiteX2" fmla="*/ 154101 w 198613"/>
                      <a:gd name="connsiteY2" fmla="*/ 133603 h 174949"/>
                      <a:gd name="connsiteX3" fmla="*/ 62026 w 198613"/>
                      <a:gd name="connsiteY3" fmla="*/ 174878 h 174949"/>
                      <a:gd name="connsiteX4" fmla="*/ 69964 w 198613"/>
                      <a:gd name="connsiteY4" fmla="*/ 139953 h 174949"/>
                      <a:gd name="connsiteX5" fmla="*/ 3289 w 198613"/>
                      <a:gd name="connsiteY5" fmla="*/ 6603 h 174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8613" h="174949">
                        <a:moveTo>
                          <a:pt x="3289" y="6603"/>
                        </a:moveTo>
                        <a:cubicBezTo>
                          <a:pt x="23397" y="-11389"/>
                          <a:pt x="165479" y="10836"/>
                          <a:pt x="190614" y="32003"/>
                        </a:cubicBezTo>
                        <a:cubicBezTo>
                          <a:pt x="215749" y="53170"/>
                          <a:pt x="175532" y="109791"/>
                          <a:pt x="154101" y="133603"/>
                        </a:cubicBezTo>
                        <a:cubicBezTo>
                          <a:pt x="132670" y="157415"/>
                          <a:pt x="76049" y="173820"/>
                          <a:pt x="62026" y="174878"/>
                        </a:cubicBezTo>
                        <a:cubicBezTo>
                          <a:pt x="48003" y="175936"/>
                          <a:pt x="78431" y="165353"/>
                          <a:pt x="69964" y="139953"/>
                        </a:cubicBezTo>
                        <a:cubicBezTo>
                          <a:pt x="61497" y="114553"/>
                          <a:pt x="-16819" y="24595"/>
                          <a:pt x="3289" y="6603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0" name="フリーフォーム: 図形 489">
                    <a:extLst>
                      <a:ext uri="{FF2B5EF4-FFF2-40B4-BE49-F238E27FC236}">
                        <a16:creationId xmlns:a16="http://schemas.microsoft.com/office/drawing/2014/main" id="{A548ED92-9A3B-4955-9200-F37DE8718876}"/>
                      </a:ext>
                    </a:extLst>
                  </p:cNvPr>
                  <p:cNvSpPr/>
                  <p:nvPr/>
                </p:nvSpPr>
                <p:spPr>
                  <a:xfrm>
                    <a:off x="6659352" y="5023882"/>
                    <a:ext cx="859628" cy="442913"/>
                  </a:xfrm>
                  <a:custGeom>
                    <a:avLst/>
                    <a:gdLst>
                      <a:gd name="connsiteX0" fmla="*/ 1798 w 859628"/>
                      <a:gd name="connsiteY0" fmla="*/ 556 h 442913"/>
                      <a:gd name="connsiteX1" fmla="*/ 89111 w 859628"/>
                      <a:gd name="connsiteY1" fmla="*/ 186293 h 442913"/>
                      <a:gd name="connsiteX2" fmla="*/ 128798 w 859628"/>
                      <a:gd name="connsiteY2" fmla="*/ 435531 h 442913"/>
                      <a:gd name="connsiteX3" fmla="*/ 185948 w 859628"/>
                      <a:gd name="connsiteY3" fmla="*/ 365681 h 442913"/>
                      <a:gd name="connsiteX4" fmla="*/ 268498 w 859628"/>
                      <a:gd name="connsiteY4" fmla="*/ 248206 h 442913"/>
                      <a:gd name="connsiteX5" fmla="*/ 406611 w 859628"/>
                      <a:gd name="connsiteY5" fmla="*/ 149781 h 442913"/>
                      <a:gd name="connsiteX6" fmla="*/ 859048 w 859628"/>
                      <a:gd name="connsiteY6" fmla="*/ 11668 h 442913"/>
                      <a:gd name="connsiteX7" fmla="*/ 497098 w 859628"/>
                      <a:gd name="connsiteY7" fmla="*/ 48181 h 442913"/>
                      <a:gd name="connsiteX8" fmla="*/ 293898 w 859628"/>
                      <a:gd name="connsiteY8" fmla="*/ 127556 h 442913"/>
                      <a:gd name="connsiteX9" fmla="*/ 178011 w 859628"/>
                      <a:gd name="connsiteY9" fmla="*/ 127556 h 442913"/>
                      <a:gd name="connsiteX10" fmla="*/ 1798 w 859628"/>
                      <a:gd name="connsiteY10" fmla="*/ 556 h 442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9628" h="442913">
                        <a:moveTo>
                          <a:pt x="1798" y="556"/>
                        </a:moveTo>
                        <a:cubicBezTo>
                          <a:pt x="-13019" y="10345"/>
                          <a:pt x="67944" y="113797"/>
                          <a:pt x="89111" y="186293"/>
                        </a:cubicBezTo>
                        <a:cubicBezTo>
                          <a:pt x="110278" y="258789"/>
                          <a:pt x="112659" y="405633"/>
                          <a:pt x="128798" y="435531"/>
                        </a:cubicBezTo>
                        <a:cubicBezTo>
                          <a:pt x="144937" y="465429"/>
                          <a:pt x="162665" y="396902"/>
                          <a:pt x="185948" y="365681"/>
                        </a:cubicBezTo>
                        <a:cubicBezTo>
                          <a:pt x="209231" y="334460"/>
                          <a:pt x="231721" y="284189"/>
                          <a:pt x="268498" y="248206"/>
                        </a:cubicBezTo>
                        <a:cubicBezTo>
                          <a:pt x="305275" y="212223"/>
                          <a:pt x="308186" y="189204"/>
                          <a:pt x="406611" y="149781"/>
                        </a:cubicBezTo>
                        <a:cubicBezTo>
                          <a:pt x="505036" y="110358"/>
                          <a:pt x="843967" y="28601"/>
                          <a:pt x="859048" y="11668"/>
                        </a:cubicBezTo>
                        <a:cubicBezTo>
                          <a:pt x="874129" y="-5265"/>
                          <a:pt x="591290" y="28866"/>
                          <a:pt x="497098" y="48181"/>
                        </a:cubicBezTo>
                        <a:cubicBezTo>
                          <a:pt x="402906" y="67496"/>
                          <a:pt x="347079" y="114327"/>
                          <a:pt x="293898" y="127556"/>
                        </a:cubicBezTo>
                        <a:cubicBezTo>
                          <a:pt x="240717" y="140785"/>
                          <a:pt x="225901" y="141844"/>
                          <a:pt x="178011" y="127556"/>
                        </a:cubicBezTo>
                        <a:cubicBezTo>
                          <a:pt x="130122" y="113269"/>
                          <a:pt x="16615" y="-9233"/>
                          <a:pt x="1798" y="55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1" name="フリーフォーム: 図形 490">
                    <a:extLst>
                      <a:ext uri="{FF2B5EF4-FFF2-40B4-BE49-F238E27FC236}">
                        <a16:creationId xmlns:a16="http://schemas.microsoft.com/office/drawing/2014/main" id="{0DDD903F-3812-4F81-B504-270F9624D192}"/>
                      </a:ext>
                    </a:extLst>
                  </p:cNvPr>
                  <p:cNvSpPr/>
                  <p:nvPr/>
                </p:nvSpPr>
                <p:spPr>
                  <a:xfrm>
                    <a:off x="7230181" y="4937027"/>
                    <a:ext cx="638833" cy="195363"/>
                  </a:xfrm>
                  <a:custGeom>
                    <a:avLst/>
                    <a:gdLst>
                      <a:gd name="connsiteX0" fmla="*/ 35807 w 638833"/>
                      <a:gd name="connsiteY0" fmla="*/ 109636 h 195363"/>
                      <a:gd name="connsiteX1" fmla="*/ 99307 w 638833"/>
                      <a:gd name="connsiteY1" fmla="*/ 109636 h 195363"/>
                      <a:gd name="connsiteX2" fmla="*/ 493007 w 638833"/>
                      <a:gd name="connsiteY2" fmla="*/ 98 h 195363"/>
                      <a:gd name="connsiteX3" fmla="*/ 624769 w 638833"/>
                      <a:gd name="connsiteY3" fmla="*/ 92173 h 195363"/>
                      <a:gd name="connsiteX4" fmla="*/ 629532 w 638833"/>
                      <a:gd name="connsiteY4" fmla="*/ 195361 h 195363"/>
                      <a:gd name="connsiteX5" fmla="*/ 575557 w 638833"/>
                      <a:gd name="connsiteY5" fmla="*/ 95348 h 195363"/>
                      <a:gd name="connsiteX6" fmla="*/ 35807 w 638833"/>
                      <a:gd name="connsiteY6" fmla="*/ 109636 h 195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8833" h="195363">
                        <a:moveTo>
                          <a:pt x="35807" y="109636"/>
                        </a:moveTo>
                        <a:cubicBezTo>
                          <a:pt x="-43568" y="112017"/>
                          <a:pt x="23107" y="127892"/>
                          <a:pt x="99307" y="109636"/>
                        </a:cubicBezTo>
                        <a:cubicBezTo>
                          <a:pt x="175507" y="91380"/>
                          <a:pt x="405430" y="3008"/>
                          <a:pt x="493007" y="98"/>
                        </a:cubicBezTo>
                        <a:cubicBezTo>
                          <a:pt x="580584" y="-2813"/>
                          <a:pt x="602015" y="59629"/>
                          <a:pt x="624769" y="92173"/>
                        </a:cubicBezTo>
                        <a:cubicBezTo>
                          <a:pt x="647523" y="124717"/>
                          <a:pt x="637734" y="194832"/>
                          <a:pt x="629532" y="195361"/>
                        </a:cubicBezTo>
                        <a:cubicBezTo>
                          <a:pt x="621330" y="195890"/>
                          <a:pt x="673188" y="106196"/>
                          <a:pt x="575557" y="95348"/>
                        </a:cubicBezTo>
                        <a:cubicBezTo>
                          <a:pt x="477926" y="84500"/>
                          <a:pt x="115182" y="107255"/>
                          <a:pt x="35807" y="10963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2" name="フリーフォーム: 図形 491">
                    <a:extLst>
                      <a:ext uri="{FF2B5EF4-FFF2-40B4-BE49-F238E27FC236}">
                        <a16:creationId xmlns:a16="http://schemas.microsoft.com/office/drawing/2014/main" id="{AA75136B-BF58-4529-A0C8-AF1AC8F2C2C8}"/>
                      </a:ext>
                    </a:extLst>
                  </p:cNvPr>
                  <p:cNvSpPr/>
                  <p:nvPr/>
                </p:nvSpPr>
                <p:spPr>
                  <a:xfrm>
                    <a:off x="6941702" y="4541242"/>
                    <a:ext cx="646340" cy="764328"/>
                  </a:xfrm>
                  <a:custGeom>
                    <a:avLst/>
                    <a:gdLst>
                      <a:gd name="connsiteX0" fmla="*/ 473511 w 646340"/>
                      <a:gd name="connsiteY0" fmla="*/ 6946 h 764328"/>
                      <a:gd name="connsiteX1" fmla="*/ 232211 w 646340"/>
                      <a:gd name="connsiteY1" fmla="*/ 227608 h 764328"/>
                      <a:gd name="connsiteX2" fmla="*/ 335398 w 646340"/>
                      <a:gd name="connsiteY2" fmla="*/ 287933 h 764328"/>
                      <a:gd name="connsiteX3" fmla="*/ 471923 w 646340"/>
                      <a:gd name="connsiteY3" fmla="*/ 224433 h 764328"/>
                      <a:gd name="connsiteX4" fmla="*/ 233798 w 646340"/>
                      <a:gd name="connsiteY4" fmla="*/ 576858 h 764328"/>
                      <a:gd name="connsiteX5" fmla="*/ 436 w 646340"/>
                      <a:gd name="connsiteY5" fmla="*/ 745133 h 764328"/>
                      <a:gd name="connsiteX6" fmla="*/ 178236 w 646340"/>
                      <a:gd name="connsiteY6" fmla="*/ 745133 h 764328"/>
                      <a:gd name="connsiteX7" fmla="*/ 279836 w 646340"/>
                      <a:gd name="connsiteY7" fmla="*/ 607021 h 764328"/>
                      <a:gd name="connsiteX8" fmla="*/ 638611 w 646340"/>
                      <a:gd name="connsiteY8" fmla="*/ 30758 h 764328"/>
                      <a:gd name="connsiteX9" fmla="*/ 522723 w 646340"/>
                      <a:gd name="connsiteY9" fmla="*/ 72033 h 764328"/>
                      <a:gd name="connsiteX10" fmla="*/ 473511 w 646340"/>
                      <a:gd name="connsiteY10" fmla="*/ 6946 h 764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40" h="764328">
                        <a:moveTo>
                          <a:pt x="473511" y="6946"/>
                        </a:moveTo>
                        <a:cubicBezTo>
                          <a:pt x="425092" y="32875"/>
                          <a:pt x="255230" y="180777"/>
                          <a:pt x="232211" y="227608"/>
                        </a:cubicBezTo>
                        <a:cubicBezTo>
                          <a:pt x="209192" y="274439"/>
                          <a:pt x="295446" y="288462"/>
                          <a:pt x="335398" y="287933"/>
                        </a:cubicBezTo>
                        <a:cubicBezTo>
                          <a:pt x="375350" y="287404"/>
                          <a:pt x="488856" y="176279"/>
                          <a:pt x="471923" y="224433"/>
                        </a:cubicBezTo>
                        <a:cubicBezTo>
                          <a:pt x="454990" y="272587"/>
                          <a:pt x="312379" y="490075"/>
                          <a:pt x="233798" y="576858"/>
                        </a:cubicBezTo>
                        <a:cubicBezTo>
                          <a:pt x="155217" y="663641"/>
                          <a:pt x="9696" y="717087"/>
                          <a:pt x="436" y="745133"/>
                        </a:cubicBezTo>
                        <a:cubicBezTo>
                          <a:pt x="-8824" y="773179"/>
                          <a:pt x="131669" y="768152"/>
                          <a:pt x="178236" y="745133"/>
                        </a:cubicBezTo>
                        <a:cubicBezTo>
                          <a:pt x="224803" y="722114"/>
                          <a:pt x="203107" y="726084"/>
                          <a:pt x="279836" y="607021"/>
                        </a:cubicBezTo>
                        <a:cubicBezTo>
                          <a:pt x="356565" y="487959"/>
                          <a:pt x="598130" y="119923"/>
                          <a:pt x="638611" y="30758"/>
                        </a:cubicBezTo>
                        <a:cubicBezTo>
                          <a:pt x="679092" y="-58407"/>
                          <a:pt x="548652" y="74943"/>
                          <a:pt x="522723" y="72033"/>
                        </a:cubicBezTo>
                        <a:cubicBezTo>
                          <a:pt x="496794" y="69123"/>
                          <a:pt x="521930" y="-18983"/>
                          <a:pt x="473511" y="694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3" name="フリーフォーム: 図形 492">
                    <a:extLst>
                      <a:ext uri="{FF2B5EF4-FFF2-40B4-BE49-F238E27FC236}">
                        <a16:creationId xmlns:a16="http://schemas.microsoft.com/office/drawing/2014/main" id="{A605C647-2BD0-45EE-BB0F-467102861466}"/>
                      </a:ext>
                    </a:extLst>
                  </p:cNvPr>
                  <p:cNvSpPr/>
                  <p:nvPr/>
                </p:nvSpPr>
                <p:spPr>
                  <a:xfrm>
                    <a:off x="7040523" y="4802171"/>
                    <a:ext cx="556667" cy="693105"/>
                  </a:xfrm>
                  <a:custGeom>
                    <a:avLst/>
                    <a:gdLst>
                      <a:gd name="connsiteX0" fmla="*/ 220702 w 556667"/>
                      <a:gd name="connsiteY0" fmla="*/ 77804 h 693105"/>
                      <a:gd name="connsiteX1" fmla="*/ 527090 w 556667"/>
                      <a:gd name="connsiteY1" fmla="*/ 12717 h 693105"/>
                      <a:gd name="connsiteX2" fmla="*/ 530265 w 556667"/>
                      <a:gd name="connsiteY2" fmla="*/ 371492 h 693105"/>
                      <a:gd name="connsiteX3" fmla="*/ 400090 w 556667"/>
                      <a:gd name="connsiteY3" fmla="*/ 685817 h 693105"/>
                      <a:gd name="connsiteX4" fmla="*/ 352465 w 556667"/>
                      <a:gd name="connsiteY4" fmla="*/ 592154 h 693105"/>
                      <a:gd name="connsiteX5" fmla="*/ 40 w 556667"/>
                      <a:gd name="connsiteY5" fmla="*/ 584217 h 693105"/>
                      <a:gd name="connsiteX6" fmla="*/ 376277 w 556667"/>
                      <a:gd name="connsiteY6" fmla="*/ 509604 h 693105"/>
                      <a:gd name="connsiteX7" fmla="*/ 496927 w 556667"/>
                      <a:gd name="connsiteY7" fmla="*/ 249254 h 693105"/>
                      <a:gd name="connsiteX8" fmla="*/ 504865 w 556667"/>
                      <a:gd name="connsiteY8" fmla="*/ 50817 h 693105"/>
                      <a:gd name="connsiteX9" fmla="*/ 220702 w 556667"/>
                      <a:gd name="connsiteY9" fmla="*/ 77804 h 693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56667" h="693105">
                        <a:moveTo>
                          <a:pt x="220702" y="77804"/>
                        </a:moveTo>
                        <a:cubicBezTo>
                          <a:pt x="224406" y="71454"/>
                          <a:pt x="475496" y="-36231"/>
                          <a:pt x="527090" y="12717"/>
                        </a:cubicBezTo>
                        <a:cubicBezTo>
                          <a:pt x="578684" y="61665"/>
                          <a:pt x="551432" y="259309"/>
                          <a:pt x="530265" y="371492"/>
                        </a:cubicBezTo>
                        <a:cubicBezTo>
                          <a:pt x="509098" y="483675"/>
                          <a:pt x="429723" y="649040"/>
                          <a:pt x="400090" y="685817"/>
                        </a:cubicBezTo>
                        <a:cubicBezTo>
                          <a:pt x="370457" y="722594"/>
                          <a:pt x="419140" y="609087"/>
                          <a:pt x="352465" y="592154"/>
                        </a:cubicBezTo>
                        <a:cubicBezTo>
                          <a:pt x="285790" y="575221"/>
                          <a:pt x="-3929" y="597975"/>
                          <a:pt x="40" y="584217"/>
                        </a:cubicBezTo>
                        <a:cubicBezTo>
                          <a:pt x="4009" y="570459"/>
                          <a:pt x="293463" y="565431"/>
                          <a:pt x="376277" y="509604"/>
                        </a:cubicBezTo>
                        <a:cubicBezTo>
                          <a:pt x="459091" y="453777"/>
                          <a:pt x="475496" y="325718"/>
                          <a:pt x="496927" y="249254"/>
                        </a:cubicBezTo>
                        <a:cubicBezTo>
                          <a:pt x="518358" y="172790"/>
                          <a:pt x="549050" y="81244"/>
                          <a:pt x="504865" y="50817"/>
                        </a:cubicBezTo>
                        <a:cubicBezTo>
                          <a:pt x="460680" y="20390"/>
                          <a:pt x="216998" y="84154"/>
                          <a:pt x="220702" y="77804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4" name="フリーフォーム: 図形 493">
                    <a:extLst>
                      <a:ext uri="{FF2B5EF4-FFF2-40B4-BE49-F238E27FC236}">
                        <a16:creationId xmlns:a16="http://schemas.microsoft.com/office/drawing/2014/main" id="{541DA3BE-85D8-44DC-8ACA-89FC0570EC89}"/>
                      </a:ext>
                    </a:extLst>
                  </p:cNvPr>
                  <p:cNvSpPr/>
                  <p:nvPr/>
                </p:nvSpPr>
                <p:spPr>
                  <a:xfrm>
                    <a:off x="7283489" y="4856161"/>
                    <a:ext cx="169049" cy="569845"/>
                  </a:xfrm>
                  <a:custGeom>
                    <a:avLst/>
                    <a:gdLst>
                      <a:gd name="connsiteX0" fmla="*/ 68224 w 169049"/>
                      <a:gd name="connsiteY0" fmla="*/ 2 h 569845"/>
                      <a:gd name="connsiteX1" fmla="*/ 168236 w 169049"/>
                      <a:gd name="connsiteY1" fmla="*/ 165102 h 569845"/>
                      <a:gd name="connsiteX2" fmla="*/ 1549 w 169049"/>
                      <a:gd name="connsiteY2" fmla="*/ 568327 h 569845"/>
                      <a:gd name="connsiteX3" fmla="*/ 84099 w 169049"/>
                      <a:gd name="connsiteY3" fmla="*/ 293689 h 569845"/>
                      <a:gd name="connsiteX4" fmla="*/ 68224 w 169049"/>
                      <a:gd name="connsiteY4" fmla="*/ 58739 h 569845"/>
                      <a:gd name="connsiteX5" fmla="*/ 117436 w 169049"/>
                      <a:gd name="connsiteY5" fmla="*/ 271464 h 569845"/>
                      <a:gd name="connsiteX6" fmla="*/ 139661 w 169049"/>
                      <a:gd name="connsiteY6" fmla="*/ 168277 h 569845"/>
                      <a:gd name="connsiteX7" fmla="*/ 68224 w 169049"/>
                      <a:gd name="connsiteY7" fmla="*/ 2 h 569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9049" h="569845">
                        <a:moveTo>
                          <a:pt x="68224" y="2"/>
                        </a:moveTo>
                        <a:cubicBezTo>
                          <a:pt x="72987" y="-527"/>
                          <a:pt x="179349" y="70381"/>
                          <a:pt x="168236" y="165102"/>
                        </a:cubicBezTo>
                        <a:cubicBezTo>
                          <a:pt x="157124" y="259823"/>
                          <a:pt x="15572" y="546896"/>
                          <a:pt x="1549" y="568327"/>
                        </a:cubicBezTo>
                        <a:cubicBezTo>
                          <a:pt x="-12474" y="589758"/>
                          <a:pt x="72987" y="378620"/>
                          <a:pt x="84099" y="293689"/>
                        </a:cubicBezTo>
                        <a:cubicBezTo>
                          <a:pt x="95211" y="208758"/>
                          <a:pt x="62668" y="62443"/>
                          <a:pt x="68224" y="58739"/>
                        </a:cubicBezTo>
                        <a:cubicBezTo>
                          <a:pt x="73780" y="55035"/>
                          <a:pt x="105530" y="253208"/>
                          <a:pt x="117436" y="271464"/>
                        </a:cubicBezTo>
                        <a:cubicBezTo>
                          <a:pt x="129342" y="289720"/>
                          <a:pt x="146275" y="212462"/>
                          <a:pt x="139661" y="168277"/>
                        </a:cubicBezTo>
                        <a:cubicBezTo>
                          <a:pt x="133047" y="124092"/>
                          <a:pt x="63461" y="531"/>
                          <a:pt x="68224" y="2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5" name="フリーフォーム: 図形 494">
                    <a:extLst>
                      <a:ext uri="{FF2B5EF4-FFF2-40B4-BE49-F238E27FC236}">
                        <a16:creationId xmlns:a16="http://schemas.microsoft.com/office/drawing/2014/main" id="{5534B89F-875D-46D4-8795-03A8EC5B67FB}"/>
                      </a:ext>
                    </a:extLst>
                  </p:cNvPr>
                  <p:cNvSpPr/>
                  <p:nvPr/>
                </p:nvSpPr>
                <p:spPr>
                  <a:xfrm>
                    <a:off x="6932699" y="5265965"/>
                    <a:ext cx="834047" cy="157592"/>
                  </a:xfrm>
                  <a:custGeom>
                    <a:avLst/>
                    <a:gdLst>
                      <a:gd name="connsiteX0" fmla="*/ 30076 w 834047"/>
                      <a:gd name="connsiteY0" fmla="*/ 2948 h 157592"/>
                      <a:gd name="connsiteX1" fmla="*/ 760326 w 834047"/>
                      <a:gd name="connsiteY1" fmla="*/ 31523 h 157592"/>
                      <a:gd name="connsiteX2" fmla="*/ 809539 w 834047"/>
                      <a:gd name="connsiteY2" fmla="*/ 155348 h 157592"/>
                      <a:gd name="connsiteX3" fmla="*/ 765089 w 834047"/>
                      <a:gd name="connsiteY3" fmla="*/ 110898 h 157592"/>
                      <a:gd name="connsiteX4" fmla="*/ 438064 w 834047"/>
                      <a:gd name="connsiteY4" fmla="*/ 104548 h 157592"/>
                      <a:gd name="connsiteX5" fmla="*/ 168189 w 834047"/>
                      <a:gd name="connsiteY5" fmla="*/ 85498 h 157592"/>
                      <a:gd name="connsiteX6" fmla="*/ 30076 w 834047"/>
                      <a:gd name="connsiteY6" fmla="*/ 2948 h 157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34047" h="157592">
                        <a:moveTo>
                          <a:pt x="30076" y="2948"/>
                        </a:moveTo>
                        <a:cubicBezTo>
                          <a:pt x="128766" y="-6048"/>
                          <a:pt x="630416" y="6123"/>
                          <a:pt x="760326" y="31523"/>
                        </a:cubicBezTo>
                        <a:cubicBezTo>
                          <a:pt x="890236" y="56923"/>
                          <a:pt x="808745" y="142119"/>
                          <a:pt x="809539" y="155348"/>
                        </a:cubicBezTo>
                        <a:cubicBezTo>
                          <a:pt x="810333" y="168577"/>
                          <a:pt x="827001" y="119365"/>
                          <a:pt x="765089" y="110898"/>
                        </a:cubicBezTo>
                        <a:cubicBezTo>
                          <a:pt x="703177" y="102431"/>
                          <a:pt x="537547" y="108781"/>
                          <a:pt x="438064" y="104548"/>
                        </a:cubicBezTo>
                        <a:cubicBezTo>
                          <a:pt x="338581" y="100315"/>
                          <a:pt x="234864" y="103490"/>
                          <a:pt x="168189" y="85498"/>
                        </a:cubicBezTo>
                        <a:cubicBezTo>
                          <a:pt x="101514" y="67506"/>
                          <a:pt x="-68614" y="11944"/>
                          <a:pt x="30076" y="2948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6" name="フリーフォーム: 図形 495">
                    <a:extLst>
                      <a:ext uri="{FF2B5EF4-FFF2-40B4-BE49-F238E27FC236}">
                        <a16:creationId xmlns:a16="http://schemas.microsoft.com/office/drawing/2014/main" id="{477B63E1-07A5-4CD5-9082-2E51DEDBCD2E}"/>
                      </a:ext>
                    </a:extLst>
                  </p:cNvPr>
                  <p:cNvSpPr/>
                  <p:nvPr/>
                </p:nvSpPr>
                <p:spPr>
                  <a:xfrm>
                    <a:off x="7092432" y="5619165"/>
                    <a:ext cx="324087" cy="202890"/>
                  </a:xfrm>
                  <a:custGeom>
                    <a:avLst/>
                    <a:gdLst>
                      <a:gd name="connsiteX0" fmla="*/ 10043 w 324087"/>
                      <a:gd name="connsiteY0" fmla="*/ 585 h 202890"/>
                      <a:gd name="connsiteX1" fmla="*/ 319606 w 324087"/>
                      <a:gd name="connsiteY1" fmla="*/ 84723 h 202890"/>
                      <a:gd name="connsiteX2" fmla="*/ 198956 w 324087"/>
                      <a:gd name="connsiteY2" fmla="*/ 202198 h 202890"/>
                      <a:gd name="connsiteX3" fmla="*/ 273568 w 324087"/>
                      <a:gd name="connsiteY3" fmla="*/ 130760 h 202890"/>
                      <a:gd name="connsiteX4" fmla="*/ 2106 w 324087"/>
                      <a:gd name="connsiteY4" fmla="*/ 76785 h 202890"/>
                      <a:gd name="connsiteX5" fmla="*/ 141806 w 324087"/>
                      <a:gd name="connsiteY5" fmla="*/ 48210 h 202890"/>
                      <a:gd name="connsiteX6" fmla="*/ 10043 w 324087"/>
                      <a:gd name="connsiteY6" fmla="*/ 585 h 202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087" h="202890">
                        <a:moveTo>
                          <a:pt x="10043" y="585"/>
                        </a:moveTo>
                        <a:cubicBezTo>
                          <a:pt x="39676" y="6670"/>
                          <a:pt x="288121" y="51121"/>
                          <a:pt x="319606" y="84723"/>
                        </a:cubicBezTo>
                        <a:cubicBezTo>
                          <a:pt x="351092" y="118325"/>
                          <a:pt x="206629" y="194525"/>
                          <a:pt x="198956" y="202198"/>
                        </a:cubicBezTo>
                        <a:cubicBezTo>
                          <a:pt x="191283" y="209871"/>
                          <a:pt x="306376" y="151662"/>
                          <a:pt x="273568" y="130760"/>
                        </a:cubicBezTo>
                        <a:cubicBezTo>
                          <a:pt x="240760" y="109858"/>
                          <a:pt x="24066" y="90543"/>
                          <a:pt x="2106" y="76785"/>
                        </a:cubicBezTo>
                        <a:cubicBezTo>
                          <a:pt x="-19854" y="63027"/>
                          <a:pt x="137044" y="58793"/>
                          <a:pt x="141806" y="48210"/>
                        </a:cubicBezTo>
                        <a:cubicBezTo>
                          <a:pt x="146569" y="37627"/>
                          <a:pt x="-19590" y="-5500"/>
                          <a:pt x="10043" y="585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7" name="フリーフォーム: 図形 496">
                    <a:extLst>
                      <a:ext uri="{FF2B5EF4-FFF2-40B4-BE49-F238E27FC236}">
                        <a16:creationId xmlns:a16="http://schemas.microsoft.com/office/drawing/2014/main" id="{D48F9540-B561-4283-9809-29F81A14DCD2}"/>
                      </a:ext>
                    </a:extLst>
                  </p:cNvPr>
                  <p:cNvSpPr/>
                  <p:nvPr/>
                </p:nvSpPr>
                <p:spPr>
                  <a:xfrm>
                    <a:off x="6754237" y="5816214"/>
                    <a:ext cx="819269" cy="387401"/>
                  </a:xfrm>
                  <a:custGeom>
                    <a:avLst/>
                    <a:gdLst>
                      <a:gd name="connsiteX0" fmla="*/ 216476 w 819269"/>
                      <a:gd name="connsiteY0" fmla="*/ 6736 h 387401"/>
                      <a:gd name="connsiteX1" fmla="*/ 576 w 819269"/>
                      <a:gd name="connsiteY1" fmla="*/ 213111 h 387401"/>
                      <a:gd name="connsiteX2" fmla="*/ 176788 w 819269"/>
                      <a:gd name="connsiteY2" fmla="*/ 386149 h 387401"/>
                      <a:gd name="connsiteX3" fmla="*/ 799088 w 819269"/>
                      <a:gd name="connsiteY3" fmla="*/ 122624 h 387401"/>
                      <a:gd name="connsiteX4" fmla="*/ 673676 w 819269"/>
                      <a:gd name="connsiteY4" fmla="*/ 203586 h 387401"/>
                      <a:gd name="connsiteX5" fmla="*/ 738763 w 819269"/>
                      <a:gd name="connsiteY5" fmla="*/ 52774 h 387401"/>
                      <a:gd name="connsiteX6" fmla="*/ 729238 w 819269"/>
                      <a:gd name="connsiteY6" fmla="*/ 25786 h 387401"/>
                      <a:gd name="connsiteX7" fmla="*/ 668913 w 819269"/>
                      <a:gd name="connsiteY7" fmla="*/ 30549 h 387401"/>
                      <a:gd name="connsiteX8" fmla="*/ 399038 w 819269"/>
                      <a:gd name="connsiteY8" fmla="*/ 160724 h 387401"/>
                      <a:gd name="connsiteX9" fmla="*/ 372051 w 819269"/>
                      <a:gd name="connsiteY9" fmla="*/ 148024 h 387401"/>
                      <a:gd name="connsiteX10" fmla="*/ 141863 w 819269"/>
                      <a:gd name="connsiteY10" fmla="*/ 181361 h 387401"/>
                      <a:gd name="connsiteX11" fmla="*/ 208538 w 819269"/>
                      <a:gd name="connsiteY11" fmla="*/ 152786 h 387401"/>
                      <a:gd name="connsiteX12" fmla="*/ 292676 w 819269"/>
                      <a:gd name="connsiteY12" fmla="*/ 57536 h 387401"/>
                      <a:gd name="connsiteX13" fmla="*/ 216476 w 819269"/>
                      <a:gd name="connsiteY13" fmla="*/ 6736 h 387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19269" h="387401">
                        <a:moveTo>
                          <a:pt x="216476" y="6736"/>
                        </a:moveTo>
                        <a:cubicBezTo>
                          <a:pt x="167793" y="32665"/>
                          <a:pt x="7191" y="149876"/>
                          <a:pt x="576" y="213111"/>
                        </a:cubicBezTo>
                        <a:cubicBezTo>
                          <a:pt x="-6039" y="276346"/>
                          <a:pt x="43703" y="401230"/>
                          <a:pt x="176788" y="386149"/>
                        </a:cubicBezTo>
                        <a:cubicBezTo>
                          <a:pt x="309873" y="371068"/>
                          <a:pt x="716273" y="153051"/>
                          <a:pt x="799088" y="122624"/>
                        </a:cubicBezTo>
                        <a:cubicBezTo>
                          <a:pt x="881903" y="92197"/>
                          <a:pt x="683730" y="215228"/>
                          <a:pt x="673676" y="203586"/>
                        </a:cubicBezTo>
                        <a:cubicBezTo>
                          <a:pt x="663622" y="191944"/>
                          <a:pt x="729503" y="82407"/>
                          <a:pt x="738763" y="52774"/>
                        </a:cubicBezTo>
                        <a:cubicBezTo>
                          <a:pt x="748023" y="23141"/>
                          <a:pt x="740880" y="29490"/>
                          <a:pt x="729238" y="25786"/>
                        </a:cubicBezTo>
                        <a:cubicBezTo>
                          <a:pt x="717596" y="22082"/>
                          <a:pt x="723946" y="8059"/>
                          <a:pt x="668913" y="30549"/>
                        </a:cubicBezTo>
                        <a:cubicBezTo>
                          <a:pt x="613880" y="53039"/>
                          <a:pt x="448515" y="141145"/>
                          <a:pt x="399038" y="160724"/>
                        </a:cubicBezTo>
                        <a:cubicBezTo>
                          <a:pt x="349561" y="180303"/>
                          <a:pt x="414914" y="144585"/>
                          <a:pt x="372051" y="148024"/>
                        </a:cubicBezTo>
                        <a:cubicBezTo>
                          <a:pt x="329189" y="151464"/>
                          <a:pt x="169115" y="180567"/>
                          <a:pt x="141863" y="181361"/>
                        </a:cubicBezTo>
                        <a:cubicBezTo>
                          <a:pt x="114611" y="182155"/>
                          <a:pt x="183403" y="173423"/>
                          <a:pt x="208538" y="152786"/>
                        </a:cubicBezTo>
                        <a:cubicBezTo>
                          <a:pt x="233673" y="132149"/>
                          <a:pt x="291353" y="78438"/>
                          <a:pt x="292676" y="57536"/>
                        </a:cubicBezTo>
                        <a:cubicBezTo>
                          <a:pt x="293999" y="36634"/>
                          <a:pt x="265159" y="-19193"/>
                          <a:pt x="216476" y="673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8" name="フリーフォーム: 図形 497">
                    <a:extLst>
                      <a:ext uri="{FF2B5EF4-FFF2-40B4-BE49-F238E27FC236}">
                        <a16:creationId xmlns:a16="http://schemas.microsoft.com/office/drawing/2014/main" id="{11083C0B-29D9-4F5F-A9DC-B6636EF6E5DB}"/>
                      </a:ext>
                    </a:extLst>
                  </p:cNvPr>
                  <p:cNvSpPr/>
                  <p:nvPr/>
                </p:nvSpPr>
                <p:spPr>
                  <a:xfrm>
                    <a:off x="7483221" y="5606196"/>
                    <a:ext cx="249582" cy="503584"/>
                  </a:xfrm>
                  <a:custGeom>
                    <a:avLst/>
                    <a:gdLst>
                      <a:gd name="connsiteX0" fmla="*/ 1842 w 249582"/>
                      <a:gd name="connsiteY0" fmla="*/ 4029 h 503584"/>
                      <a:gd name="connsiteX1" fmla="*/ 228854 w 249582"/>
                      <a:gd name="connsiteY1" fmla="*/ 129442 h 503584"/>
                      <a:gd name="connsiteX2" fmla="*/ 233617 w 249582"/>
                      <a:gd name="connsiteY2" fmla="*/ 499329 h 503584"/>
                      <a:gd name="connsiteX3" fmla="*/ 179642 w 249582"/>
                      <a:gd name="connsiteY3" fmla="*/ 321529 h 503584"/>
                      <a:gd name="connsiteX4" fmla="*/ 184404 w 249582"/>
                      <a:gd name="connsiteY4" fmla="*/ 185004 h 503584"/>
                      <a:gd name="connsiteX5" fmla="*/ 27242 w 249582"/>
                      <a:gd name="connsiteY5" fmla="*/ 127854 h 503584"/>
                      <a:gd name="connsiteX6" fmla="*/ 116142 w 249582"/>
                      <a:gd name="connsiteY6" fmla="*/ 116742 h 503584"/>
                      <a:gd name="connsiteX7" fmla="*/ 54229 w 249582"/>
                      <a:gd name="connsiteY7" fmla="*/ 91342 h 503584"/>
                      <a:gd name="connsiteX8" fmla="*/ 117729 w 249582"/>
                      <a:gd name="connsiteY8" fmla="*/ 37367 h 503584"/>
                      <a:gd name="connsiteX9" fmla="*/ 1842 w 249582"/>
                      <a:gd name="connsiteY9" fmla="*/ 4029 h 50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9582" h="503584">
                        <a:moveTo>
                          <a:pt x="1842" y="4029"/>
                        </a:moveTo>
                        <a:cubicBezTo>
                          <a:pt x="20363" y="19375"/>
                          <a:pt x="190225" y="46892"/>
                          <a:pt x="228854" y="129442"/>
                        </a:cubicBezTo>
                        <a:cubicBezTo>
                          <a:pt x="267483" y="211992"/>
                          <a:pt x="241819" y="467315"/>
                          <a:pt x="233617" y="499329"/>
                        </a:cubicBezTo>
                        <a:cubicBezTo>
                          <a:pt x="225415" y="531343"/>
                          <a:pt x="187844" y="373917"/>
                          <a:pt x="179642" y="321529"/>
                        </a:cubicBezTo>
                        <a:cubicBezTo>
                          <a:pt x="171440" y="269142"/>
                          <a:pt x="209804" y="217283"/>
                          <a:pt x="184404" y="185004"/>
                        </a:cubicBezTo>
                        <a:cubicBezTo>
                          <a:pt x="159004" y="152725"/>
                          <a:pt x="38619" y="139231"/>
                          <a:pt x="27242" y="127854"/>
                        </a:cubicBezTo>
                        <a:cubicBezTo>
                          <a:pt x="15865" y="116477"/>
                          <a:pt x="111644" y="122827"/>
                          <a:pt x="116142" y="116742"/>
                        </a:cubicBezTo>
                        <a:cubicBezTo>
                          <a:pt x="120640" y="110657"/>
                          <a:pt x="53965" y="104571"/>
                          <a:pt x="54229" y="91342"/>
                        </a:cubicBezTo>
                        <a:cubicBezTo>
                          <a:pt x="54494" y="78113"/>
                          <a:pt x="125137" y="53771"/>
                          <a:pt x="117729" y="37367"/>
                        </a:cubicBezTo>
                        <a:cubicBezTo>
                          <a:pt x="110321" y="20963"/>
                          <a:pt x="-16679" y="-11317"/>
                          <a:pt x="1842" y="402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326" name="グループ化 1325">
              <a:extLst>
                <a:ext uri="{FF2B5EF4-FFF2-40B4-BE49-F238E27FC236}">
                  <a16:creationId xmlns:a16="http://schemas.microsoft.com/office/drawing/2014/main" id="{A18C966E-CA64-4CCE-93BD-9C1741159542}"/>
                </a:ext>
              </a:extLst>
            </p:cNvPr>
            <p:cNvGrpSpPr/>
            <p:nvPr/>
          </p:nvGrpSpPr>
          <p:grpSpPr>
            <a:xfrm>
              <a:off x="4269564" y="423387"/>
              <a:ext cx="3896961" cy="6546112"/>
              <a:chOff x="4269564" y="423387"/>
              <a:chExt cx="3896961" cy="6546112"/>
            </a:xfrm>
          </p:grpSpPr>
          <p:grpSp>
            <p:nvGrpSpPr>
              <p:cNvPr id="1276" name="グループ化 1275">
                <a:extLst>
                  <a:ext uri="{FF2B5EF4-FFF2-40B4-BE49-F238E27FC236}">
                    <a16:creationId xmlns:a16="http://schemas.microsoft.com/office/drawing/2014/main" id="{CF9855C7-C5FE-490C-B587-1EF1D2BC0B49}"/>
                  </a:ext>
                </a:extLst>
              </p:cNvPr>
              <p:cNvGrpSpPr/>
              <p:nvPr/>
            </p:nvGrpSpPr>
            <p:grpSpPr>
              <a:xfrm>
                <a:off x="4271128" y="423387"/>
                <a:ext cx="3840546" cy="6525459"/>
                <a:chOff x="4271128" y="423387"/>
                <a:chExt cx="3840546" cy="6525459"/>
              </a:xfrm>
            </p:grpSpPr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7BFB9E16-3254-497A-BEE8-223CE3373392}"/>
                    </a:ext>
                  </a:extLst>
                </p:cNvPr>
                <p:cNvSpPr/>
                <p:nvPr/>
              </p:nvSpPr>
              <p:spPr>
                <a:xfrm>
                  <a:off x="6264162" y="1292212"/>
                  <a:ext cx="219522" cy="57238"/>
                </a:xfrm>
                <a:custGeom>
                  <a:avLst/>
                  <a:gdLst>
                    <a:gd name="connsiteX0" fmla="*/ 113 w 219522"/>
                    <a:gd name="connsiteY0" fmla="*/ 57163 h 57238"/>
                    <a:gd name="connsiteX1" fmla="*/ 133463 w 219522"/>
                    <a:gd name="connsiteY1" fmla="*/ 12713 h 57238"/>
                    <a:gd name="connsiteX2" fmla="*/ 219188 w 219522"/>
                    <a:gd name="connsiteY2" fmla="*/ 34938 h 57238"/>
                    <a:gd name="connsiteX3" fmla="*/ 157276 w 219522"/>
                    <a:gd name="connsiteY3" fmla="*/ 13 h 57238"/>
                    <a:gd name="connsiteX4" fmla="*/ 113 w 219522"/>
                    <a:gd name="connsiteY4" fmla="*/ 57163 h 5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22" h="57238">
                      <a:moveTo>
                        <a:pt x="113" y="57163"/>
                      </a:moveTo>
                      <a:cubicBezTo>
                        <a:pt x="-3856" y="59280"/>
                        <a:pt x="96951" y="16417"/>
                        <a:pt x="133463" y="12713"/>
                      </a:cubicBezTo>
                      <a:cubicBezTo>
                        <a:pt x="169975" y="9009"/>
                        <a:pt x="215219" y="37055"/>
                        <a:pt x="219188" y="34938"/>
                      </a:cubicBezTo>
                      <a:cubicBezTo>
                        <a:pt x="223157" y="32821"/>
                        <a:pt x="191143" y="-781"/>
                        <a:pt x="157276" y="13"/>
                      </a:cubicBezTo>
                      <a:cubicBezTo>
                        <a:pt x="123409" y="807"/>
                        <a:pt x="4082" y="55046"/>
                        <a:pt x="113" y="5716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C7725985-5878-4C1F-9451-23169B2E7DA7}"/>
                    </a:ext>
                  </a:extLst>
                </p:cNvPr>
                <p:cNvSpPr/>
                <p:nvPr/>
              </p:nvSpPr>
              <p:spPr>
                <a:xfrm>
                  <a:off x="6246640" y="1313916"/>
                  <a:ext cx="247944" cy="48172"/>
                </a:xfrm>
                <a:custGeom>
                  <a:avLst/>
                  <a:gdLst>
                    <a:gd name="connsiteX0" fmla="*/ 173 w 247944"/>
                    <a:gd name="connsiteY0" fmla="*/ 43397 h 48172"/>
                    <a:gd name="connsiteX1" fmla="*/ 190673 w 247944"/>
                    <a:gd name="connsiteY1" fmla="*/ 48159 h 48172"/>
                    <a:gd name="connsiteX2" fmla="*/ 247823 w 247944"/>
                    <a:gd name="connsiteY2" fmla="*/ 41809 h 48172"/>
                    <a:gd name="connsiteX3" fmla="*/ 206548 w 247944"/>
                    <a:gd name="connsiteY3" fmla="*/ 17997 h 48172"/>
                    <a:gd name="connsiteX4" fmla="*/ 233535 w 247944"/>
                    <a:gd name="connsiteY4" fmla="*/ 534 h 48172"/>
                    <a:gd name="connsiteX5" fmla="*/ 214485 w 247944"/>
                    <a:gd name="connsiteY5" fmla="*/ 38634 h 48172"/>
                    <a:gd name="connsiteX6" fmla="*/ 157335 w 247944"/>
                    <a:gd name="connsiteY6" fmla="*/ 40222 h 48172"/>
                    <a:gd name="connsiteX7" fmla="*/ 173 w 247944"/>
                    <a:gd name="connsiteY7" fmla="*/ 43397 h 4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7944" h="48172">
                      <a:moveTo>
                        <a:pt x="173" y="43397"/>
                      </a:moveTo>
                      <a:cubicBezTo>
                        <a:pt x="5729" y="44720"/>
                        <a:pt x="149398" y="48424"/>
                        <a:pt x="190673" y="48159"/>
                      </a:cubicBezTo>
                      <a:cubicBezTo>
                        <a:pt x="231948" y="47894"/>
                        <a:pt x="245177" y="46836"/>
                        <a:pt x="247823" y="41809"/>
                      </a:cubicBezTo>
                      <a:cubicBezTo>
                        <a:pt x="250469" y="36782"/>
                        <a:pt x="208929" y="24876"/>
                        <a:pt x="206548" y="17997"/>
                      </a:cubicBezTo>
                      <a:cubicBezTo>
                        <a:pt x="204167" y="11118"/>
                        <a:pt x="232212" y="-2905"/>
                        <a:pt x="233535" y="534"/>
                      </a:cubicBezTo>
                      <a:cubicBezTo>
                        <a:pt x="234858" y="3973"/>
                        <a:pt x="227185" y="32019"/>
                        <a:pt x="214485" y="38634"/>
                      </a:cubicBezTo>
                      <a:cubicBezTo>
                        <a:pt x="201785" y="45249"/>
                        <a:pt x="190408" y="40222"/>
                        <a:pt x="157335" y="40222"/>
                      </a:cubicBezTo>
                      <a:cubicBezTo>
                        <a:pt x="124262" y="40222"/>
                        <a:pt x="-5383" y="42074"/>
                        <a:pt x="173" y="4339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3A1033EB-EDD4-4E45-9F7E-57BEAA3AA8E6}"/>
                    </a:ext>
                  </a:extLst>
                </p:cNvPr>
                <p:cNvSpPr/>
                <p:nvPr/>
              </p:nvSpPr>
              <p:spPr>
                <a:xfrm>
                  <a:off x="6353092" y="1301599"/>
                  <a:ext cx="109812" cy="41540"/>
                </a:xfrm>
                <a:custGeom>
                  <a:avLst/>
                  <a:gdLst>
                    <a:gd name="connsiteX0" fmla="*/ 83 w 109812"/>
                    <a:gd name="connsiteY0" fmla="*/ 20789 h 41540"/>
                    <a:gd name="connsiteX1" fmla="*/ 65171 w 109812"/>
                    <a:gd name="connsiteY1" fmla="*/ 41426 h 41540"/>
                    <a:gd name="connsiteX2" fmla="*/ 109621 w 109812"/>
                    <a:gd name="connsiteY2" fmla="*/ 11264 h 41540"/>
                    <a:gd name="connsiteX3" fmla="*/ 79458 w 109812"/>
                    <a:gd name="connsiteY3" fmla="*/ 151 h 41540"/>
                    <a:gd name="connsiteX4" fmla="*/ 83 w 109812"/>
                    <a:gd name="connsiteY4" fmla="*/ 20789 h 4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812" h="41540">
                      <a:moveTo>
                        <a:pt x="83" y="20789"/>
                      </a:moveTo>
                      <a:cubicBezTo>
                        <a:pt x="-2298" y="27668"/>
                        <a:pt x="46915" y="43014"/>
                        <a:pt x="65171" y="41426"/>
                      </a:cubicBezTo>
                      <a:cubicBezTo>
                        <a:pt x="83427" y="39839"/>
                        <a:pt x="107240" y="18143"/>
                        <a:pt x="109621" y="11264"/>
                      </a:cubicBezTo>
                      <a:cubicBezTo>
                        <a:pt x="112002" y="4385"/>
                        <a:pt x="91629" y="2003"/>
                        <a:pt x="79458" y="151"/>
                      </a:cubicBezTo>
                      <a:cubicBezTo>
                        <a:pt x="67287" y="-1701"/>
                        <a:pt x="2464" y="13910"/>
                        <a:pt x="83" y="2078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楕円 8">
                  <a:extLst>
                    <a:ext uri="{FF2B5EF4-FFF2-40B4-BE49-F238E27FC236}">
                      <a16:creationId xmlns:a16="http://schemas.microsoft.com/office/drawing/2014/main" id="{E88D5A3D-CB33-4DBA-8447-D22ADA6AA3E4}"/>
                    </a:ext>
                  </a:extLst>
                </p:cNvPr>
                <p:cNvSpPr/>
                <p:nvPr/>
              </p:nvSpPr>
              <p:spPr>
                <a:xfrm>
                  <a:off x="6394450" y="1296988"/>
                  <a:ext cx="45719" cy="4571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6623B8F8-45C4-4F12-ADFB-967256E9F268}"/>
                    </a:ext>
                  </a:extLst>
                </p:cNvPr>
                <p:cNvSpPr/>
                <p:nvPr/>
              </p:nvSpPr>
              <p:spPr>
                <a:xfrm>
                  <a:off x="6657404" y="1296109"/>
                  <a:ext cx="166097" cy="45435"/>
                </a:xfrm>
                <a:custGeom>
                  <a:avLst/>
                  <a:gdLst>
                    <a:gd name="connsiteX0" fmla="*/ 571 w 166097"/>
                    <a:gd name="connsiteY0" fmla="*/ 42154 h 45435"/>
                    <a:gd name="connsiteX1" fmla="*/ 124396 w 166097"/>
                    <a:gd name="connsiteY1" fmla="*/ 16754 h 45435"/>
                    <a:gd name="connsiteX2" fmla="*/ 165671 w 166097"/>
                    <a:gd name="connsiteY2" fmla="*/ 45329 h 45435"/>
                    <a:gd name="connsiteX3" fmla="*/ 141859 w 166097"/>
                    <a:gd name="connsiteY3" fmla="*/ 4054 h 45435"/>
                    <a:gd name="connsiteX4" fmla="*/ 79946 w 166097"/>
                    <a:gd name="connsiteY4" fmla="*/ 4054 h 45435"/>
                    <a:gd name="connsiteX5" fmla="*/ 571 w 166097"/>
                    <a:gd name="connsiteY5" fmla="*/ 42154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097" h="45435">
                      <a:moveTo>
                        <a:pt x="571" y="42154"/>
                      </a:moveTo>
                      <a:cubicBezTo>
                        <a:pt x="7979" y="44271"/>
                        <a:pt x="96879" y="16225"/>
                        <a:pt x="124396" y="16754"/>
                      </a:cubicBezTo>
                      <a:cubicBezTo>
                        <a:pt x="151913" y="17283"/>
                        <a:pt x="162761" y="47446"/>
                        <a:pt x="165671" y="45329"/>
                      </a:cubicBezTo>
                      <a:cubicBezTo>
                        <a:pt x="168581" y="43212"/>
                        <a:pt x="156147" y="10933"/>
                        <a:pt x="141859" y="4054"/>
                      </a:cubicBezTo>
                      <a:cubicBezTo>
                        <a:pt x="127572" y="-2825"/>
                        <a:pt x="100054" y="350"/>
                        <a:pt x="79946" y="4054"/>
                      </a:cubicBezTo>
                      <a:cubicBezTo>
                        <a:pt x="59838" y="7758"/>
                        <a:pt x="-6837" y="40037"/>
                        <a:pt x="571" y="421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22608613-7BE8-4578-8F47-A329EC57CDFB}"/>
                    </a:ext>
                  </a:extLst>
                </p:cNvPr>
                <p:cNvSpPr/>
                <p:nvPr/>
              </p:nvSpPr>
              <p:spPr>
                <a:xfrm>
                  <a:off x="6657340" y="1344585"/>
                  <a:ext cx="151152" cy="59479"/>
                </a:xfrm>
                <a:custGeom>
                  <a:avLst/>
                  <a:gdLst>
                    <a:gd name="connsiteX0" fmla="*/ 635 w 151152"/>
                    <a:gd name="connsiteY0" fmla="*/ 33365 h 59479"/>
                    <a:gd name="connsiteX1" fmla="*/ 135573 w 151152"/>
                    <a:gd name="connsiteY1" fmla="*/ 58765 h 59479"/>
                    <a:gd name="connsiteX2" fmla="*/ 148273 w 151152"/>
                    <a:gd name="connsiteY2" fmla="*/ 28 h 59479"/>
                    <a:gd name="connsiteX3" fmla="*/ 135573 w 151152"/>
                    <a:gd name="connsiteY3" fmla="*/ 50828 h 59479"/>
                    <a:gd name="connsiteX4" fmla="*/ 86360 w 151152"/>
                    <a:gd name="connsiteY4" fmla="*/ 44478 h 59479"/>
                    <a:gd name="connsiteX5" fmla="*/ 635 w 151152"/>
                    <a:gd name="connsiteY5" fmla="*/ 33365 h 59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152" h="59479">
                      <a:moveTo>
                        <a:pt x="635" y="33365"/>
                      </a:moveTo>
                      <a:cubicBezTo>
                        <a:pt x="8837" y="35746"/>
                        <a:pt x="110967" y="64321"/>
                        <a:pt x="135573" y="58765"/>
                      </a:cubicBezTo>
                      <a:cubicBezTo>
                        <a:pt x="160179" y="53209"/>
                        <a:pt x="148273" y="1351"/>
                        <a:pt x="148273" y="28"/>
                      </a:cubicBezTo>
                      <a:cubicBezTo>
                        <a:pt x="148273" y="-1295"/>
                        <a:pt x="145892" y="43420"/>
                        <a:pt x="135573" y="50828"/>
                      </a:cubicBezTo>
                      <a:cubicBezTo>
                        <a:pt x="125254" y="58236"/>
                        <a:pt x="106733" y="46595"/>
                        <a:pt x="86360" y="44478"/>
                      </a:cubicBezTo>
                      <a:cubicBezTo>
                        <a:pt x="65987" y="42361"/>
                        <a:pt x="-7567" y="30984"/>
                        <a:pt x="635" y="333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4ECCA8D9-5470-46BB-B90A-4A4825C72D52}"/>
                    </a:ext>
                  </a:extLst>
                </p:cNvPr>
                <p:cNvSpPr/>
                <p:nvPr/>
              </p:nvSpPr>
              <p:spPr>
                <a:xfrm>
                  <a:off x="6714924" y="1305685"/>
                  <a:ext cx="104171" cy="62808"/>
                </a:xfrm>
                <a:custGeom>
                  <a:avLst/>
                  <a:gdLst>
                    <a:gd name="connsiteX0" fmla="*/ 8139 w 104171"/>
                    <a:gd name="connsiteY0" fmla="*/ 7178 h 62808"/>
                    <a:gd name="connsiteX1" fmla="*/ 11314 w 104171"/>
                    <a:gd name="connsiteY1" fmla="*/ 62740 h 62808"/>
                    <a:gd name="connsiteX2" fmla="*/ 101801 w 104171"/>
                    <a:gd name="connsiteY2" fmla="*/ 18290 h 62808"/>
                    <a:gd name="connsiteX3" fmla="*/ 73226 w 104171"/>
                    <a:gd name="connsiteY3" fmla="*/ 2415 h 62808"/>
                    <a:gd name="connsiteX4" fmla="*/ 8139 w 104171"/>
                    <a:gd name="connsiteY4" fmla="*/ 7178 h 6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71" h="62808">
                      <a:moveTo>
                        <a:pt x="8139" y="7178"/>
                      </a:moveTo>
                      <a:cubicBezTo>
                        <a:pt x="-2180" y="17232"/>
                        <a:pt x="-4296" y="60888"/>
                        <a:pt x="11314" y="62740"/>
                      </a:cubicBezTo>
                      <a:cubicBezTo>
                        <a:pt x="26924" y="64592"/>
                        <a:pt x="91482" y="28344"/>
                        <a:pt x="101801" y="18290"/>
                      </a:cubicBezTo>
                      <a:cubicBezTo>
                        <a:pt x="112120" y="8236"/>
                        <a:pt x="86191" y="5061"/>
                        <a:pt x="73226" y="2415"/>
                      </a:cubicBezTo>
                      <a:cubicBezTo>
                        <a:pt x="60262" y="-231"/>
                        <a:pt x="18458" y="-2876"/>
                        <a:pt x="8139" y="717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楕円 14">
                  <a:extLst>
                    <a:ext uri="{FF2B5EF4-FFF2-40B4-BE49-F238E27FC236}">
                      <a16:creationId xmlns:a16="http://schemas.microsoft.com/office/drawing/2014/main" id="{ACD11CE8-1C08-480B-B89B-5318C7C66051}"/>
                    </a:ext>
                  </a:extLst>
                </p:cNvPr>
                <p:cNvSpPr/>
                <p:nvPr/>
              </p:nvSpPr>
              <p:spPr>
                <a:xfrm>
                  <a:off x="6740525" y="1309688"/>
                  <a:ext cx="45719" cy="4571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229FD737-8623-4FA8-95DA-9D65323A09D7}"/>
                    </a:ext>
                  </a:extLst>
                </p:cNvPr>
                <p:cNvSpPr/>
                <p:nvPr/>
              </p:nvSpPr>
              <p:spPr>
                <a:xfrm>
                  <a:off x="6630371" y="1290637"/>
                  <a:ext cx="60802" cy="169068"/>
                </a:xfrm>
                <a:custGeom>
                  <a:avLst/>
                  <a:gdLst>
                    <a:gd name="connsiteX0" fmla="*/ 27604 w 60802"/>
                    <a:gd name="connsiteY0" fmla="*/ 1 h 169068"/>
                    <a:gd name="connsiteX1" fmla="*/ 617 w 60802"/>
                    <a:gd name="connsiteY1" fmla="*/ 68263 h 169068"/>
                    <a:gd name="connsiteX2" fmla="*/ 59354 w 60802"/>
                    <a:gd name="connsiteY2" fmla="*/ 168276 h 169068"/>
                    <a:gd name="connsiteX3" fmla="*/ 40304 w 60802"/>
                    <a:gd name="connsiteY3" fmla="*/ 112713 h 169068"/>
                    <a:gd name="connsiteX4" fmla="*/ 11729 w 60802"/>
                    <a:gd name="connsiteY4" fmla="*/ 69851 h 169068"/>
                    <a:gd name="connsiteX5" fmla="*/ 27604 w 60802"/>
                    <a:gd name="connsiteY5" fmla="*/ 1 h 169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802" h="169068">
                      <a:moveTo>
                        <a:pt x="27604" y="1"/>
                      </a:moveTo>
                      <a:cubicBezTo>
                        <a:pt x="25752" y="-264"/>
                        <a:pt x="-4675" y="40217"/>
                        <a:pt x="617" y="68263"/>
                      </a:cubicBezTo>
                      <a:cubicBezTo>
                        <a:pt x="5909" y="96309"/>
                        <a:pt x="52740" y="160868"/>
                        <a:pt x="59354" y="168276"/>
                      </a:cubicBezTo>
                      <a:cubicBezTo>
                        <a:pt x="65968" y="175684"/>
                        <a:pt x="48242" y="129117"/>
                        <a:pt x="40304" y="112713"/>
                      </a:cubicBezTo>
                      <a:cubicBezTo>
                        <a:pt x="32367" y="96309"/>
                        <a:pt x="14904" y="83080"/>
                        <a:pt x="11729" y="69851"/>
                      </a:cubicBezTo>
                      <a:cubicBezTo>
                        <a:pt x="8554" y="56622"/>
                        <a:pt x="29456" y="266"/>
                        <a:pt x="27604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CCF28005-42D9-4AFC-8194-AFE789DE62AE}"/>
                    </a:ext>
                  </a:extLst>
                </p:cNvPr>
                <p:cNvSpPr/>
                <p:nvPr/>
              </p:nvSpPr>
              <p:spPr>
                <a:xfrm>
                  <a:off x="6552934" y="1300054"/>
                  <a:ext cx="52663" cy="198018"/>
                </a:xfrm>
                <a:custGeom>
                  <a:avLst/>
                  <a:gdLst>
                    <a:gd name="connsiteX0" fmla="*/ 266 w 52663"/>
                    <a:gd name="connsiteY0" fmla="*/ 109 h 198018"/>
                    <a:gd name="connsiteX1" fmla="*/ 32016 w 52663"/>
                    <a:gd name="connsiteY1" fmla="*/ 115996 h 198018"/>
                    <a:gd name="connsiteX2" fmla="*/ 25666 w 52663"/>
                    <a:gd name="connsiteY2" fmla="*/ 171559 h 198018"/>
                    <a:gd name="connsiteX3" fmla="*/ 1854 w 52663"/>
                    <a:gd name="connsiteY3" fmla="*/ 196959 h 198018"/>
                    <a:gd name="connsiteX4" fmla="*/ 52654 w 52663"/>
                    <a:gd name="connsiteY4" fmla="*/ 138221 h 198018"/>
                    <a:gd name="connsiteX5" fmla="*/ 266 w 52663"/>
                    <a:gd name="connsiteY5" fmla="*/ 109 h 198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63" h="198018">
                      <a:moveTo>
                        <a:pt x="266" y="109"/>
                      </a:moveTo>
                      <a:cubicBezTo>
                        <a:pt x="-3174" y="-3595"/>
                        <a:pt x="27783" y="87421"/>
                        <a:pt x="32016" y="115996"/>
                      </a:cubicBezTo>
                      <a:cubicBezTo>
                        <a:pt x="36249" y="144571"/>
                        <a:pt x="30693" y="158065"/>
                        <a:pt x="25666" y="171559"/>
                      </a:cubicBezTo>
                      <a:cubicBezTo>
                        <a:pt x="20639" y="185053"/>
                        <a:pt x="-2644" y="202515"/>
                        <a:pt x="1854" y="196959"/>
                      </a:cubicBezTo>
                      <a:cubicBezTo>
                        <a:pt x="6352" y="191403"/>
                        <a:pt x="51860" y="168648"/>
                        <a:pt x="52654" y="138221"/>
                      </a:cubicBezTo>
                      <a:cubicBezTo>
                        <a:pt x="53448" y="107794"/>
                        <a:pt x="3706" y="3813"/>
                        <a:pt x="266" y="10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0A4C672C-B571-4461-AD0A-E701DF336163}"/>
                    </a:ext>
                  </a:extLst>
                </p:cNvPr>
                <p:cNvSpPr/>
                <p:nvPr/>
              </p:nvSpPr>
              <p:spPr>
                <a:xfrm>
                  <a:off x="6468354" y="1376341"/>
                  <a:ext cx="56477" cy="131800"/>
                </a:xfrm>
                <a:custGeom>
                  <a:avLst/>
                  <a:gdLst>
                    <a:gd name="connsiteX0" fmla="*/ 56271 w 56477"/>
                    <a:gd name="connsiteY0" fmla="*/ 22 h 131800"/>
                    <a:gd name="connsiteX1" fmla="*/ 709 w 56477"/>
                    <a:gd name="connsiteY1" fmla="*/ 57172 h 131800"/>
                    <a:gd name="connsiteX2" fmla="*/ 24521 w 56477"/>
                    <a:gd name="connsiteY2" fmla="*/ 131784 h 131800"/>
                    <a:gd name="connsiteX3" fmla="*/ 19759 w 56477"/>
                    <a:gd name="connsiteY3" fmla="*/ 63522 h 131800"/>
                    <a:gd name="connsiteX4" fmla="*/ 56271 w 56477"/>
                    <a:gd name="connsiteY4" fmla="*/ 22 h 1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477" h="131800">
                      <a:moveTo>
                        <a:pt x="56271" y="22"/>
                      </a:moveTo>
                      <a:cubicBezTo>
                        <a:pt x="53096" y="-1036"/>
                        <a:pt x="6001" y="35212"/>
                        <a:pt x="709" y="57172"/>
                      </a:cubicBezTo>
                      <a:cubicBezTo>
                        <a:pt x="-4583" y="79132"/>
                        <a:pt x="21346" y="130726"/>
                        <a:pt x="24521" y="131784"/>
                      </a:cubicBezTo>
                      <a:cubicBezTo>
                        <a:pt x="27696" y="132842"/>
                        <a:pt x="14467" y="83630"/>
                        <a:pt x="19759" y="63522"/>
                      </a:cubicBezTo>
                      <a:cubicBezTo>
                        <a:pt x="25051" y="43414"/>
                        <a:pt x="59446" y="1080"/>
                        <a:pt x="56271" y="2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6E579154-CCF4-4B8C-844B-EE652DCAED44}"/>
                    </a:ext>
                  </a:extLst>
                </p:cNvPr>
                <p:cNvSpPr/>
                <p:nvPr/>
              </p:nvSpPr>
              <p:spPr>
                <a:xfrm>
                  <a:off x="6213563" y="1270458"/>
                  <a:ext cx="353438" cy="97010"/>
                </a:xfrm>
                <a:custGeom>
                  <a:avLst/>
                  <a:gdLst>
                    <a:gd name="connsiteX0" fmla="*/ 9437 w 353438"/>
                    <a:gd name="connsiteY0" fmla="*/ 20180 h 97010"/>
                    <a:gd name="connsiteX1" fmla="*/ 311062 w 353438"/>
                    <a:gd name="connsiteY1" fmla="*/ 1130 h 97010"/>
                    <a:gd name="connsiteX2" fmla="*/ 333287 w 353438"/>
                    <a:gd name="connsiteY2" fmla="*/ 50342 h 97010"/>
                    <a:gd name="connsiteX3" fmla="*/ 350750 w 353438"/>
                    <a:gd name="connsiteY3" fmla="*/ 78917 h 97010"/>
                    <a:gd name="connsiteX4" fmla="*/ 272962 w 353438"/>
                    <a:gd name="connsiteY4" fmla="*/ 96380 h 97010"/>
                    <a:gd name="connsiteX5" fmla="*/ 258675 w 353438"/>
                    <a:gd name="connsiteY5" fmla="*/ 56692 h 97010"/>
                    <a:gd name="connsiteX6" fmla="*/ 258675 w 353438"/>
                    <a:gd name="connsiteY6" fmla="*/ 32880 h 97010"/>
                    <a:gd name="connsiteX7" fmla="*/ 176125 w 353438"/>
                    <a:gd name="connsiteY7" fmla="*/ 32880 h 97010"/>
                    <a:gd name="connsiteX8" fmla="*/ 106275 w 353438"/>
                    <a:gd name="connsiteY8" fmla="*/ 51930 h 97010"/>
                    <a:gd name="connsiteX9" fmla="*/ 60237 w 353438"/>
                    <a:gd name="connsiteY9" fmla="*/ 90030 h 97010"/>
                    <a:gd name="connsiteX10" fmla="*/ 74525 w 353438"/>
                    <a:gd name="connsiteY10" fmla="*/ 69392 h 97010"/>
                    <a:gd name="connsiteX11" fmla="*/ 9437 w 353438"/>
                    <a:gd name="connsiteY11" fmla="*/ 20180 h 97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3438" h="97010">
                      <a:moveTo>
                        <a:pt x="9437" y="20180"/>
                      </a:moveTo>
                      <a:cubicBezTo>
                        <a:pt x="48860" y="8803"/>
                        <a:pt x="257087" y="-3897"/>
                        <a:pt x="311062" y="1130"/>
                      </a:cubicBezTo>
                      <a:cubicBezTo>
                        <a:pt x="365037" y="6157"/>
                        <a:pt x="326672" y="37377"/>
                        <a:pt x="333287" y="50342"/>
                      </a:cubicBezTo>
                      <a:cubicBezTo>
                        <a:pt x="339902" y="63307"/>
                        <a:pt x="360804" y="71244"/>
                        <a:pt x="350750" y="78917"/>
                      </a:cubicBezTo>
                      <a:cubicBezTo>
                        <a:pt x="340696" y="86590"/>
                        <a:pt x="288308" y="100084"/>
                        <a:pt x="272962" y="96380"/>
                      </a:cubicBezTo>
                      <a:cubicBezTo>
                        <a:pt x="257616" y="92676"/>
                        <a:pt x="261056" y="67275"/>
                        <a:pt x="258675" y="56692"/>
                      </a:cubicBezTo>
                      <a:cubicBezTo>
                        <a:pt x="256294" y="46109"/>
                        <a:pt x="272433" y="36849"/>
                        <a:pt x="258675" y="32880"/>
                      </a:cubicBezTo>
                      <a:cubicBezTo>
                        <a:pt x="244917" y="28911"/>
                        <a:pt x="201525" y="29705"/>
                        <a:pt x="176125" y="32880"/>
                      </a:cubicBezTo>
                      <a:cubicBezTo>
                        <a:pt x="150725" y="36055"/>
                        <a:pt x="125590" y="42405"/>
                        <a:pt x="106275" y="51930"/>
                      </a:cubicBezTo>
                      <a:cubicBezTo>
                        <a:pt x="86960" y="61455"/>
                        <a:pt x="65529" y="87120"/>
                        <a:pt x="60237" y="90030"/>
                      </a:cubicBezTo>
                      <a:cubicBezTo>
                        <a:pt x="54945" y="92940"/>
                        <a:pt x="82727" y="73625"/>
                        <a:pt x="74525" y="69392"/>
                      </a:cubicBezTo>
                      <a:cubicBezTo>
                        <a:pt x="66323" y="65159"/>
                        <a:pt x="-29986" y="31557"/>
                        <a:pt x="9437" y="2018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6F96678E-E87A-4C7B-9991-BB35AFDB2935}"/>
                    </a:ext>
                  </a:extLst>
                </p:cNvPr>
                <p:cNvSpPr/>
                <p:nvPr/>
              </p:nvSpPr>
              <p:spPr>
                <a:xfrm>
                  <a:off x="6643311" y="1254108"/>
                  <a:ext cx="210917" cy="92096"/>
                </a:xfrm>
                <a:custGeom>
                  <a:avLst/>
                  <a:gdLst>
                    <a:gd name="connsiteX0" fmla="*/ 377 w 210917"/>
                    <a:gd name="connsiteY0" fmla="*/ 74630 h 92096"/>
                    <a:gd name="connsiteX1" fmla="*/ 130552 w 210917"/>
                    <a:gd name="connsiteY1" fmla="*/ 44467 h 92096"/>
                    <a:gd name="connsiteX2" fmla="*/ 181352 w 210917"/>
                    <a:gd name="connsiteY2" fmla="*/ 92092 h 92096"/>
                    <a:gd name="connsiteX3" fmla="*/ 206752 w 210917"/>
                    <a:gd name="connsiteY3" fmla="*/ 41292 h 92096"/>
                    <a:gd name="connsiteX4" fmla="*/ 94039 w 210917"/>
                    <a:gd name="connsiteY4" fmla="*/ 17 h 92096"/>
                    <a:gd name="connsiteX5" fmla="*/ 377 w 210917"/>
                    <a:gd name="connsiteY5" fmla="*/ 74630 h 9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0917" h="92096">
                      <a:moveTo>
                        <a:pt x="377" y="74630"/>
                      </a:moveTo>
                      <a:cubicBezTo>
                        <a:pt x="6462" y="82038"/>
                        <a:pt x="100390" y="41557"/>
                        <a:pt x="130552" y="44467"/>
                      </a:cubicBezTo>
                      <a:cubicBezTo>
                        <a:pt x="160715" y="47377"/>
                        <a:pt x="168652" y="92621"/>
                        <a:pt x="181352" y="92092"/>
                      </a:cubicBezTo>
                      <a:cubicBezTo>
                        <a:pt x="194052" y="91563"/>
                        <a:pt x="221304" y="56638"/>
                        <a:pt x="206752" y="41292"/>
                      </a:cubicBezTo>
                      <a:cubicBezTo>
                        <a:pt x="192200" y="25946"/>
                        <a:pt x="124731" y="-777"/>
                        <a:pt x="94039" y="17"/>
                      </a:cubicBezTo>
                      <a:cubicBezTo>
                        <a:pt x="63347" y="811"/>
                        <a:pt x="-5708" y="67222"/>
                        <a:pt x="377" y="7463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191761DA-E6D6-42E9-83FC-D7AF14E8D0EA}"/>
                    </a:ext>
                  </a:extLst>
                </p:cNvPr>
                <p:cNvSpPr/>
                <p:nvPr/>
              </p:nvSpPr>
              <p:spPr>
                <a:xfrm>
                  <a:off x="6532155" y="1674813"/>
                  <a:ext cx="200573" cy="70866"/>
                </a:xfrm>
                <a:custGeom>
                  <a:avLst/>
                  <a:gdLst>
                    <a:gd name="connsiteX0" fmla="*/ 408 w 200573"/>
                    <a:gd name="connsiteY0" fmla="*/ 0 h 70866"/>
                    <a:gd name="connsiteX1" fmla="*/ 151220 w 200573"/>
                    <a:gd name="connsiteY1" fmla="*/ 14287 h 70866"/>
                    <a:gd name="connsiteX2" fmla="*/ 175033 w 200573"/>
                    <a:gd name="connsiteY2" fmla="*/ 11112 h 70866"/>
                    <a:gd name="connsiteX3" fmla="*/ 200433 w 200573"/>
                    <a:gd name="connsiteY3" fmla="*/ 69850 h 70866"/>
                    <a:gd name="connsiteX4" fmla="*/ 181383 w 200573"/>
                    <a:gd name="connsiteY4" fmla="*/ 47625 h 70866"/>
                    <a:gd name="connsiteX5" fmla="*/ 108358 w 200573"/>
                    <a:gd name="connsiteY5" fmla="*/ 38100 h 70866"/>
                    <a:gd name="connsiteX6" fmla="*/ 159158 w 200573"/>
                    <a:gd name="connsiteY6" fmla="*/ 28575 h 70866"/>
                    <a:gd name="connsiteX7" fmla="*/ 108358 w 200573"/>
                    <a:gd name="connsiteY7" fmla="*/ 14287 h 70866"/>
                    <a:gd name="connsiteX8" fmla="*/ 408 w 200573"/>
                    <a:gd name="connsiteY8" fmla="*/ 0 h 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573" h="70866">
                      <a:moveTo>
                        <a:pt x="408" y="0"/>
                      </a:moveTo>
                      <a:cubicBezTo>
                        <a:pt x="7552" y="0"/>
                        <a:pt x="122116" y="12435"/>
                        <a:pt x="151220" y="14287"/>
                      </a:cubicBezTo>
                      <a:cubicBezTo>
                        <a:pt x="180324" y="16139"/>
                        <a:pt x="166831" y="1852"/>
                        <a:pt x="175033" y="11112"/>
                      </a:cubicBezTo>
                      <a:cubicBezTo>
                        <a:pt x="183235" y="20373"/>
                        <a:pt x="199375" y="63765"/>
                        <a:pt x="200433" y="69850"/>
                      </a:cubicBezTo>
                      <a:cubicBezTo>
                        <a:pt x="201491" y="75936"/>
                        <a:pt x="196729" y="52917"/>
                        <a:pt x="181383" y="47625"/>
                      </a:cubicBezTo>
                      <a:cubicBezTo>
                        <a:pt x="166037" y="42333"/>
                        <a:pt x="112062" y="41275"/>
                        <a:pt x="108358" y="38100"/>
                      </a:cubicBezTo>
                      <a:cubicBezTo>
                        <a:pt x="104654" y="34925"/>
                        <a:pt x="159158" y="32544"/>
                        <a:pt x="159158" y="28575"/>
                      </a:cubicBezTo>
                      <a:cubicBezTo>
                        <a:pt x="159158" y="24606"/>
                        <a:pt x="134816" y="19049"/>
                        <a:pt x="108358" y="14287"/>
                      </a:cubicBezTo>
                      <a:cubicBezTo>
                        <a:pt x="81900" y="9525"/>
                        <a:pt x="-6736" y="0"/>
                        <a:pt x="40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60668A15-C9DC-45F5-89A7-33DDBA207BA7}"/>
                    </a:ext>
                  </a:extLst>
                </p:cNvPr>
                <p:cNvSpPr/>
                <p:nvPr/>
              </p:nvSpPr>
              <p:spPr>
                <a:xfrm>
                  <a:off x="6537972" y="1689069"/>
                  <a:ext cx="172442" cy="30230"/>
                </a:xfrm>
                <a:custGeom>
                  <a:avLst/>
                  <a:gdLst>
                    <a:gd name="connsiteX0" fmla="*/ 172391 w 172442"/>
                    <a:gd name="connsiteY0" fmla="*/ 28606 h 30230"/>
                    <a:gd name="connsiteX1" fmla="*/ 26341 w 172442"/>
                    <a:gd name="connsiteY1" fmla="*/ 23844 h 30230"/>
                    <a:gd name="connsiteX2" fmla="*/ 8878 w 172442"/>
                    <a:gd name="connsiteY2" fmla="*/ 31 h 30230"/>
                    <a:gd name="connsiteX3" fmla="*/ 172391 w 172442"/>
                    <a:gd name="connsiteY3" fmla="*/ 28606 h 30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42" h="30230">
                      <a:moveTo>
                        <a:pt x="172391" y="28606"/>
                      </a:moveTo>
                      <a:cubicBezTo>
                        <a:pt x="175301" y="32575"/>
                        <a:pt x="53593" y="28606"/>
                        <a:pt x="26341" y="23844"/>
                      </a:cubicBezTo>
                      <a:cubicBezTo>
                        <a:pt x="-911" y="19082"/>
                        <a:pt x="-7526" y="1089"/>
                        <a:pt x="8878" y="31"/>
                      </a:cubicBezTo>
                      <a:cubicBezTo>
                        <a:pt x="25282" y="-1027"/>
                        <a:pt x="169481" y="24637"/>
                        <a:pt x="172391" y="286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80470FBF-38AB-45D4-8612-755CEAC06485}"/>
                    </a:ext>
                  </a:extLst>
                </p:cNvPr>
                <p:cNvSpPr/>
                <p:nvPr/>
              </p:nvSpPr>
              <p:spPr>
                <a:xfrm>
                  <a:off x="6419443" y="1712825"/>
                  <a:ext cx="90993" cy="94887"/>
                </a:xfrm>
                <a:custGeom>
                  <a:avLst/>
                  <a:gdLst>
                    <a:gd name="connsiteX0" fmla="*/ 90895 w 90993"/>
                    <a:gd name="connsiteY0" fmla="*/ 23900 h 94887"/>
                    <a:gd name="connsiteX1" fmla="*/ 27395 w 90993"/>
                    <a:gd name="connsiteY1" fmla="*/ 88 h 94887"/>
                    <a:gd name="connsiteX2" fmla="*/ 1995 w 90993"/>
                    <a:gd name="connsiteY2" fmla="*/ 33425 h 94887"/>
                    <a:gd name="connsiteX3" fmla="*/ 76607 w 90993"/>
                    <a:gd name="connsiteY3" fmla="*/ 93750 h 94887"/>
                    <a:gd name="connsiteX4" fmla="*/ 55970 w 90993"/>
                    <a:gd name="connsiteY4" fmla="*/ 69938 h 94887"/>
                    <a:gd name="connsiteX5" fmla="*/ 13107 w 90993"/>
                    <a:gd name="connsiteY5" fmla="*/ 33425 h 94887"/>
                    <a:gd name="connsiteX6" fmla="*/ 11520 w 90993"/>
                    <a:gd name="connsiteY6" fmla="*/ 31838 h 94887"/>
                    <a:gd name="connsiteX7" fmla="*/ 90895 w 90993"/>
                    <a:gd name="connsiteY7" fmla="*/ 23900 h 94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993" h="94887">
                      <a:moveTo>
                        <a:pt x="90895" y="23900"/>
                      </a:moveTo>
                      <a:cubicBezTo>
                        <a:pt x="93541" y="18608"/>
                        <a:pt x="42212" y="-1499"/>
                        <a:pt x="27395" y="88"/>
                      </a:cubicBezTo>
                      <a:cubicBezTo>
                        <a:pt x="12578" y="1675"/>
                        <a:pt x="-6207" y="17815"/>
                        <a:pt x="1995" y="33425"/>
                      </a:cubicBezTo>
                      <a:cubicBezTo>
                        <a:pt x="10197" y="49035"/>
                        <a:pt x="67611" y="87665"/>
                        <a:pt x="76607" y="93750"/>
                      </a:cubicBezTo>
                      <a:cubicBezTo>
                        <a:pt x="85603" y="99835"/>
                        <a:pt x="66553" y="79992"/>
                        <a:pt x="55970" y="69938"/>
                      </a:cubicBezTo>
                      <a:cubicBezTo>
                        <a:pt x="45387" y="59884"/>
                        <a:pt x="20515" y="39775"/>
                        <a:pt x="13107" y="33425"/>
                      </a:cubicBezTo>
                      <a:cubicBezTo>
                        <a:pt x="5699" y="27075"/>
                        <a:pt x="2789" y="33690"/>
                        <a:pt x="11520" y="31838"/>
                      </a:cubicBezTo>
                      <a:cubicBezTo>
                        <a:pt x="20251" y="29986"/>
                        <a:pt x="88249" y="29192"/>
                        <a:pt x="90895" y="239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7252C8BF-85B5-4C42-95AB-1BE4E492A7CA}"/>
                    </a:ext>
                  </a:extLst>
                </p:cNvPr>
                <p:cNvSpPr/>
                <p:nvPr/>
              </p:nvSpPr>
              <p:spPr>
                <a:xfrm>
                  <a:off x="6577907" y="1758576"/>
                  <a:ext cx="165201" cy="74847"/>
                </a:xfrm>
                <a:custGeom>
                  <a:avLst/>
                  <a:gdLst>
                    <a:gd name="connsiteX0" fmla="*/ 164206 w 165201"/>
                    <a:gd name="connsiteY0" fmla="*/ 374 h 74847"/>
                    <a:gd name="connsiteX1" fmla="*/ 70543 w 165201"/>
                    <a:gd name="connsiteY1" fmla="*/ 68637 h 74847"/>
                    <a:gd name="connsiteX2" fmla="*/ 693 w 165201"/>
                    <a:gd name="connsiteY2" fmla="*/ 68637 h 74847"/>
                    <a:gd name="connsiteX3" fmla="*/ 113406 w 165201"/>
                    <a:gd name="connsiteY3" fmla="*/ 41649 h 74847"/>
                    <a:gd name="connsiteX4" fmla="*/ 164206 w 165201"/>
                    <a:gd name="connsiteY4" fmla="*/ 374 h 74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201" h="74847">
                      <a:moveTo>
                        <a:pt x="164206" y="374"/>
                      </a:moveTo>
                      <a:cubicBezTo>
                        <a:pt x="157062" y="4872"/>
                        <a:pt x="97795" y="57260"/>
                        <a:pt x="70543" y="68637"/>
                      </a:cubicBezTo>
                      <a:cubicBezTo>
                        <a:pt x="43291" y="80014"/>
                        <a:pt x="-6451" y="73135"/>
                        <a:pt x="693" y="68637"/>
                      </a:cubicBezTo>
                      <a:cubicBezTo>
                        <a:pt x="7837" y="64139"/>
                        <a:pt x="88271" y="50116"/>
                        <a:pt x="113406" y="41649"/>
                      </a:cubicBezTo>
                      <a:cubicBezTo>
                        <a:pt x="138541" y="33182"/>
                        <a:pt x="171350" y="-4124"/>
                        <a:pt x="164206" y="37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5641C64E-D83F-48F5-A0A5-3A80871F6409}"/>
                    </a:ext>
                  </a:extLst>
                </p:cNvPr>
                <p:cNvSpPr/>
                <p:nvPr/>
              </p:nvSpPr>
              <p:spPr>
                <a:xfrm>
                  <a:off x="6559343" y="1755649"/>
                  <a:ext cx="157593" cy="44478"/>
                </a:xfrm>
                <a:custGeom>
                  <a:avLst/>
                  <a:gdLst>
                    <a:gd name="connsiteX0" fmla="*/ 207 w 157593"/>
                    <a:gd name="connsiteY0" fmla="*/ 23939 h 44478"/>
                    <a:gd name="connsiteX1" fmla="*/ 103395 w 157593"/>
                    <a:gd name="connsiteY1" fmla="*/ 27114 h 44478"/>
                    <a:gd name="connsiteX2" fmla="*/ 157370 w 157593"/>
                    <a:gd name="connsiteY2" fmla="*/ 126 h 44478"/>
                    <a:gd name="connsiteX3" fmla="*/ 120857 w 157593"/>
                    <a:gd name="connsiteY3" fmla="*/ 39814 h 44478"/>
                    <a:gd name="connsiteX4" fmla="*/ 77995 w 157593"/>
                    <a:gd name="connsiteY4" fmla="*/ 42989 h 44478"/>
                    <a:gd name="connsiteX5" fmla="*/ 207 w 157593"/>
                    <a:gd name="connsiteY5" fmla="*/ 23939 h 44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593" h="44478">
                      <a:moveTo>
                        <a:pt x="207" y="23939"/>
                      </a:moveTo>
                      <a:cubicBezTo>
                        <a:pt x="4440" y="21293"/>
                        <a:pt x="77201" y="31083"/>
                        <a:pt x="103395" y="27114"/>
                      </a:cubicBezTo>
                      <a:cubicBezTo>
                        <a:pt x="129589" y="23145"/>
                        <a:pt x="154460" y="-1991"/>
                        <a:pt x="157370" y="126"/>
                      </a:cubicBezTo>
                      <a:cubicBezTo>
                        <a:pt x="160280" y="2243"/>
                        <a:pt x="134086" y="32670"/>
                        <a:pt x="120857" y="39814"/>
                      </a:cubicBezTo>
                      <a:cubicBezTo>
                        <a:pt x="107628" y="46958"/>
                        <a:pt x="98368" y="44047"/>
                        <a:pt x="77995" y="42989"/>
                      </a:cubicBezTo>
                      <a:cubicBezTo>
                        <a:pt x="57622" y="41931"/>
                        <a:pt x="-4026" y="26585"/>
                        <a:pt x="207" y="2393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197B3E6C-941B-42EF-B068-19DFDD2E645F}"/>
                    </a:ext>
                  </a:extLst>
                </p:cNvPr>
                <p:cNvSpPr/>
                <p:nvPr/>
              </p:nvSpPr>
              <p:spPr>
                <a:xfrm>
                  <a:off x="6551584" y="1709628"/>
                  <a:ext cx="147961" cy="55686"/>
                </a:xfrm>
                <a:custGeom>
                  <a:avLst/>
                  <a:gdLst>
                    <a:gd name="connsiteX0" fmla="*/ 29 w 147961"/>
                    <a:gd name="connsiteY0" fmla="*/ 39797 h 55686"/>
                    <a:gd name="connsiteX1" fmla="*/ 107979 w 147961"/>
                    <a:gd name="connsiteY1" fmla="*/ 41385 h 55686"/>
                    <a:gd name="connsiteX2" fmla="*/ 134966 w 147961"/>
                    <a:gd name="connsiteY2" fmla="*/ 27097 h 55686"/>
                    <a:gd name="connsiteX3" fmla="*/ 144491 w 147961"/>
                    <a:gd name="connsiteY3" fmla="*/ 110 h 55686"/>
                    <a:gd name="connsiteX4" fmla="*/ 146079 w 147961"/>
                    <a:gd name="connsiteY4" fmla="*/ 38210 h 55686"/>
                    <a:gd name="connsiteX5" fmla="*/ 119091 w 147961"/>
                    <a:gd name="connsiteY5" fmla="*/ 55672 h 55686"/>
                    <a:gd name="connsiteX6" fmla="*/ 29 w 147961"/>
                    <a:gd name="connsiteY6" fmla="*/ 39797 h 5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961" h="55686">
                      <a:moveTo>
                        <a:pt x="29" y="39797"/>
                      </a:moveTo>
                      <a:cubicBezTo>
                        <a:pt x="-1823" y="37416"/>
                        <a:pt x="85490" y="43502"/>
                        <a:pt x="107979" y="41385"/>
                      </a:cubicBezTo>
                      <a:cubicBezTo>
                        <a:pt x="130469" y="39268"/>
                        <a:pt x="128881" y="33976"/>
                        <a:pt x="134966" y="27097"/>
                      </a:cubicBezTo>
                      <a:cubicBezTo>
                        <a:pt x="141051" y="20218"/>
                        <a:pt x="142639" y="-1742"/>
                        <a:pt x="144491" y="110"/>
                      </a:cubicBezTo>
                      <a:cubicBezTo>
                        <a:pt x="146343" y="1962"/>
                        <a:pt x="150312" y="28950"/>
                        <a:pt x="146079" y="38210"/>
                      </a:cubicBezTo>
                      <a:cubicBezTo>
                        <a:pt x="141846" y="47470"/>
                        <a:pt x="142903" y="55143"/>
                        <a:pt x="119091" y="55672"/>
                      </a:cubicBezTo>
                      <a:cubicBezTo>
                        <a:pt x="95279" y="56201"/>
                        <a:pt x="1881" y="42178"/>
                        <a:pt x="29" y="3979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265BA3C2-45D4-40D3-9603-0B61AFC71DA1}"/>
                    </a:ext>
                  </a:extLst>
                </p:cNvPr>
                <p:cNvSpPr/>
                <p:nvPr/>
              </p:nvSpPr>
              <p:spPr>
                <a:xfrm>
                  <a:off x="6850056" y="1237696"/>
                  <a:ext cx="41294" cy="276734"/>
                </a:xfrm>
                <a:custGeom>
                  <a:avLst/>
                  <a:gdLst>
                    <a:gd name="connsiteX0" fmla="*/ 28582 w 41294"/>
                    <a:gd name="connsiteY0" fmla="*/ 554 h 276734"/>
                    <a:gd name="connsiteX1" fmla="*/ 15882 w 41294"/>
                    <a:gd name="connsiteY1" fmla="*/ 133904 h 276734"/>
                    <a:gd name="connsiteX2" fmla="*/ 41282 w 41294"/>
                    <a:gd name="connsiteY2" fmla="*/ 273604 h 276734"/>
                    <a:gd name="connsiteX3" fmla="*/ 19057 w 41294"/>
                    <a:gd name="connsiteY3" fmla="*/ 227567 h 276734"/>
                    <a:gd name="connsiteX4" fmla="*/ 7 w 41294"/>
                    <a:gd name="connsiteY4" fmla="*/ 186292 h 276734"/>
                    <a:gd name="connsiteX5" fmla="*/ 28582 w 41294"/>
                    <a:gd name="connsiteY5" fmla="*/ 554 h 27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94" h="276734">
                      <a:moveTo>
                        <a:pt x="28582" y="554"/>
                      </a:moveTo>
                      <a:cubicBezTo>
                        <a:pt x="31228" y="-8177"/>
                        <a:pt x="13765" y="88396"/>
                        <a:pt x="15882" y="133904"/>
                      </a:cubicBezTo>
                      <a:cubicBezTo>
                        <a:pt x="17999" y="179412"/>
                        <a:pt x="40753" y="257994"/>
                        <a:pt x="41282" y="273604"/>
                      </a:cubicBezTo>
                      <a:cubicBezTo>
                        <a:pt x="41811" y="289215"/>
                        <a:pt x="25936" y="242119"/>
                        <a:pt x="19057" y="227567"/>
                      </a:cubicBezTo>
                      <a:cubicBezTo>
                        <a:pt x="12178" y="213015"/>
                        <a:pt x="536" y="219629"/>
                        <a:pt x="7" y="186292"/>
                      </a:cubicBezTo>
                      <a:cubicBezTo>
                        <a:pt x="-522" y="152955"/>
                        <a:pt x="25936" y="9285"/>
                        <a:pt x="28582" y="5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BB05A7B7-E4DD-49D0-AD23-4AB80705B86B}"/>
                    </a:ext>
                  </a:extLst>
                </p:cNvPr>
                <p:cNvSpPr/>
                <p:nvPr/>
              </p:nvSpPr>
              <p:spPr>
                <a:xfrm>
                  <a:off x="6589711" y="1470016"/>
                  <a:ext cx="99032" cy="24975"/>
                </a:xfrm>
                <a:custGeom>
                  <a:avLst/>
                  <a:gdLst>
                    <a:gd name="connsiteX0" fmla="*/ 2 w 99032"/>
                    <a:gd name="connsiteY0" fmla="*/ 23822 h 24975"/>
                    <a:gd name="connsiteX1" fmla="*/ 88902 w 99032"/>
                    <a:gd name="connsiteY1" fmla="*/ 19059 h 24975"/>
                    <a:gd name="connsiteX2" fmla="*/ 92077 w 99032"/>
                    <a:gd name="connsiteY2" fmla="*/ 9 h 24975"/>
                    <a:gd name="connsiteX3" fmla="*/ 2 w 99032"/>
                    <a:gd name="connsiteY3" fmla="*/ 23822 h 2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32" h="24975">
                      <a:moveTo>
                        <a:pt x="2" y="23822"/>
                      </a:moveTo>
                      <a:cubicBezTo>
                        <a:pt x="-527" y="26997"/>
                        <a:pt x="73556" y="23028"/>
                        <a:pt x="88902" y="19059"/>
                      </a:cubicBezTo>
                      <a:cubicBezTo>
                        <a:pt x="104248" y="15090"/>
                        <a:pt x="99485" y="538"/>
                        <a:pt x="92077" y="9"/>
                      </a:cubicBezTo>
                      <a:cubicBezTo>
                        <a:pt x="84669" y="-520"/>
                        <a:pt x="531" y="20647"/>
                        <a:pt x="2" y="2382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ED8E2DD5-7B48-47A7-BF3B-0C4400003C62}"/>
                    </a:ext>
                  </a:extLst>
                </p:cNvPr>
                <p:cNvSpPr/>
                <p:nvPr/>
              </p:nvSpPr>
              <p:spPr>
                <a:xfrm>
                  <a:off x="6776828" y="1569469"/>
                  <a:ext cx="106949" cy="311719"/>
                </a:xfrm>
                <a:custGeom>
                  <a:avLst/>
                  <a:gdLst>
                    <a:gd name="connsiteX0" fmla="*/ 106572 w 106949"/>
                    <a:gd name="connsiteY0" fmla="*/ 569 h 311719"/>
                    <a:gd name="connsiteX1" fmla="*/ 66885 w 106949"/>
                    <a:gd name="connsiteY1" fmla="*/ 68831 h 311719"/>
                    <a:gd name="connsiteX2" fmla="*/ 63710 w 106949"/>
                    <a:gd name="connsiteY2" fmla="*/ 106931 h 311719"/>
                    <a:gd name="connsiteX3" fmla="*/ 63710 w 106949"/>
                    <a:gd name="connsiteY3" fmla="*/ 181544 h 311719"/>
                    <a:gd name="connsiteX4" fmla="*/ 210 w 106949"/>
                    <a:gd name="connsiteY4" fmla="*/ 311719 h 311719"/>
                    <a:gd name="connsiteX5" fmla="*/ 43072 w 106949"/>
                    <a:gd name="connsiteY5" fmla="*/ 179956 h 311719"/>
                    <a:gd name="connsiteX6" fmla="*/ 39897 w 106949"/>
                    <a:gd name="connsiteY6" fmla="*/ 110106 h 311719"/>
                    <a:gd name="connsiteX7" fmla="*/ 106572 w 106949"/>
                    <a:gd name="connsiteY7" fmla="*/ 569 h 31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949" h="311719">
                      <a:moveTo>
                        <a:pt x="106572" y="569"/>
                      </a:moveTo>
                      <a:cubicBezTo>
                        <a:pt x="111070" y="-6310"/>
                        <a:pt x="74029" y="51104"/>
                        <a:pt x="66885" y="68831"/>
                      </a:cubicBezTo>
                      <a:cubicBezTo>
                        <a:pt x="59741" y="86558"/>
                        <a:pt x="64239" y="88146"/>
                        <a:pt x="63710" y="106931"/>
                      </a:cubicBezTo>
                      <a:cubicBezTo>
                        <a:pt x="63181" y="125716"/>
                        <a:pt x="74293" y="147413"/>
                        <a:pt x="63710" y="181544"/>
                      </a:cubicBezTo>
                      <a:cubicBezTo>
                        <a:pt x="53127" y="215675"/>
                        <a:pt x="3650" y="311984"/>
                        <a:pt x="210" y="311719"/>
                      </a:cubicBezTo>
                      <a:cubicBezTo>
                        <a:pt x="-3230" y="311454"/>
                        <a:pt x="36457" y="213558"/>
                        <a:pt x="43072" y="179956"/>
                      </a:cubicBezTo>
                      <a:cubicBezTo>
                        <a:pt x="49686" y="146354"/>
                        <a:pt x="28785" y="137623"/>
                        <a:pt x="39897" y="110106"/>
                      </a:cubicBezTo>
                      <a:cubicBezTo>
                        <a:pt x="51009" y="82589"/>
                        <a:pt x="102074" y="7448"/>
                        <a:pt x="106572" y="5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6FB5EBDC-43F7-4E1C-BFCF-D6D4B31930F0}"/>
                    </a:ext>
                  </a:extLst>
                </p:cNvPr>
                <p:cNvSpPr/>
                <p:nvPr/>
              </p:nvSpPr>
              <p:spPr>
                <a:xfrm>
                  <a:off x="6132294" y="1335008"/>
                  <a:ext cx="35393" cy="132505"/>
                </a:xfrm>
                <a:custGeom>
                  <a:avLst/>
                  <a:gdLst>
                    <a:gd name="connsiteX0" fmla="*/ 219 w 35393"/>
                    <a:gd name="connsiteY0" fmla="*/ 80 h 132505"/>
                    <a:gd name="connsiteX1" fmla="*/ 14506 w 35393"/>
                    <a:gd name="connsiteY1" fmla="*/ 106442 h 132505"/>
                    <a:gd name="connsiteX2" fmla="*/ 35144 w 35393"/>
                    <a:gd name="connsiteY2" fmla="*/ 131842 h 132505"/>
                    <a:gd name="connsiteX3" fmla="*/ 25619 w 35393"/>
                    <a:gd name="connsiteY3" fmla="*/ 88980 h 132505"/>
                    <a:gd name="connsiteX4" fmla="*/ 219 w 35393"/>
                    <a:gd name="connsiteY4" fmla="*/ 80 h 132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93" h="132505">
                      <a:moveTo>
                        <a:pt x="219" y="80"/>
                      </a:moveTo>
                      <a:cubicBezTo>
                        <a:pt x="-1633" y="2990"/>
                        <a:pt x="8685" y="84482"/>
                        <a:pt x="14506" y="106442"/>
                      </a:cubicBezTo>
                      <a:cubicBezTo>
                        <a:pt x="20327" y="128402"/>
                        <a:pt x="33292" y="134752"/>
                        <a:pt x="35144" y="131842"/>
                      </a:cubicBezTo>
                      <a:cubicBezTo>
                        <a:pt x="36996" y="128932"/>
                        <a:pt x="28000" y="103532"/>
                        <a:pt x="25619" y="88980"/>
                      </a:cubicBezTo>
                      <a:cubicBezTo>
                        <a:pt x="23238" y="74428"/>
                        <a:pt x="2071" y="-2830"/>
                        <a:pt x="219" y="8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430924A6-21E9-4BDE-9E4D-EA49FDE669EA}"/>
                    </a:ext>
                  </a:extLst>
                </p:cNvPr>
                <p:cNvSpPr/>
                <p:nvPr/>
              </p:nvSpPr>
              <p:spPr>
                <a:xfrm>
                  <a:off x="6186024" y="1577944"/>
                  <a:ext cx="52889" cy="235052"/>
                </a:xfrm>
                <a:custGeom>
                  <a:avLst/>
                  <a:gdLst>
                    <a:gd name="connsiteX0" fmla="*/ 2051 w 52889"/>
                    <a:gd name="connsiteY0" fmla="*/ 31 h 235052"/>
                    <a:gd name="connsiteX1" fmla="*/ 25864 w 52889"/>
                    <a:gd name="connsiteY1" fmla="*/ 152431 h 235052"/>
                    <a:gd name="connsiteX2" fmla="*/ 464 w 52889"/>
                    <a:gd name="connsiteY2" fmla="*/ 234981 h 235052"/>
                    <a:gd name="connsiteX3" fmla="*/ 52851 w 52889"/>
                    <a:gd name="connsiteY3" fmla="*/ 139731 h 235052"/>
                    <a:gd name="connsiteX4" fmla="*/ 2051 w 52889"/>
                    <a:gd name="connsiteY4" fmla="*/ 31 h 23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89" h="235052">
                      <a:moveTo>
                        <a:pt x="2051" y="31"/>
                      </a:moveTo>
                      <a:cubicBezTo>
                        <a:pt x="-2447" y="2148"/>
                        <a:pt x="26128" y="113273"/>
                        <a:pt x="25864" y="152431"/>
                      </a:cubicBezTo>
                      <a:cubicBezTo>
                        <a:pt x="25600" y="191589"/>
                        <a:pt x="-4034" y="237098"/>
                        <a:pt x="464" y="234981"/>
                      </a:cubicBezTo>
                      <a:cubicBezTo>
                        <a:pt x="4962" y="232864"/>
                        <a:pt x="51264" y="175979"/>
                        <a:pt x="52851" y="139731"/>
                      </a:cubicBezTo>
                      <a:cubicBezTo>
                        <a:pt x="54438" y="103483"/>
                        <a:pt x="6549" y="-2086"/>
                        <a:pt x="2051" y="3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A9C4FB4A-3760-4C58-B759-AFB3E64F912A}"/>
                    </a:ext>
                  </a:extLst>
                </p:cNvPr>
                <p:cNvSpPr/>
                <p:nvPr/>
              </p:nvSpPr>
              <p:spPr>
                <a:xfrm>
                  <a:off x="6513512" y="1392042"/>
                  <a:ext cx="60360" cy="91004"/>
                </a:xfrm>
                <a:custGeom>
                  <a:avLst/>
                  <a:gdLst>
                    <a:gd name="connsiteX0" fmla="*/ 33338 w 60360"/>
                    <a:gd name="connsiteY0" fmla="*/ 196 h 91004"/>
                    <a:gd name="connsiteX1" fmla="*/ 39688 w 60360"/>
                    <a:gd name="connsiteY1" fmla="*/ 66871 h 91004"/>
                    <a:gd name="connsiteX2" fmla="*/ 1 w 60360"/>
                    <a:gd name="connsiteY2" fmla="*/ 90683 h 91004"/>
                    <a:gd name="connsiteX3" fmla="*/ 38101 w 60360"/>
                    <a:gd name="connsiteY3" fmla="*/ 52583 h 91004"/>
                    <a:gd name="connsiteX4" fmla="*/ 60326 w 60360"/>
                    <a:gd name="connsiteY4" fmla="*/ 46233 h 91004"/>
                    <a:gd name="connsiteX5" fmla="*/ 33338 w 60360"/>
                    <a:gd name="connsiteY5" fmla="*/ 196 h 9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360" h="91004">
                      <a:moveTo>
                        <a:pt x="33338" y="196"/>
                      </a:moveTo>
                      <a:cubicBezTo>
                        <a:pt x="29898" y="3636"/>
                        <a:pt x="45244" y="51790"/>
                        <a:pt x="39688" y="66871"/>
                      </a:cubicBezTo>
                      <a:cubicBezTo>
                        <a:pt x="34132" y="81952"/>
                        <a:pt x="265" y="93064"/>
                        <a:pt x="1" y="90683"/>
                      </a:cubicBezTo>
                      <a:cubicBezTo>
                        <a:pt x="-263" y="88302"/>
                        <a:pt x="28047" y="59991"/>
                        <a:pt x="38101" y="52583"/>
                      </a:cubicBezTo>
                      <a:cubicBezTo>
                        <a:pt x="48155" y="45175"/>
                        <a:pt x="61120" y="52848"/>
                        <a:pt x="60326" y="46233"/>
                      </a:cubicBezTo>
                      <a:cubicBezTo>
                        <a:pt x="59532" y="39618"/>
                        <a:pt x="36778" y="-3244"/>
                        <a:pt x="33338" y="19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AA511A6C-5940-4AD4-9197-E12EE1EF1995}"/>
                    </a:ext>
                  </a:extLst>
                </p:cNvPr>
                <p:cNvSpPr/>
                <p:nvPr/>
              </p:nvSpPr>
              <p:spPr>
                <a:xfrm>
                  <a:off x="6246345" y="1390051"/>
                  <a:ext cx="238872" cy="18062"/>
                </a:xfrm>
                <a:custGeom>
                  <a:avLst/>
                  <a:gdLst>
                    <a:gd name="connsiteX0" fmla="*/ 468 w 238872"/>
                    <a:gd name="connsiteY0" fmla="*/ 2187 h 18062"/>
                    <a:gd name="connsiteX1" fmla="*/ 230655 w 238872"/>
                    <a:gd name="connsiteY1" fmla="*/ 18062 h 18062"/>
                    <a:gd name="connsiteX2" fmla="*/ 171918 w 238872"/>
                    <a:gd name="connsiteY2" fmla="*/ 2187 h 18062"/>
                    <a:gd name="connsiteX3" fmla="*/ 468 w 238872"/>
                    <a:gd name="connsiteY3" fmla="*/ 2187 h 1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872" h="18062">
                      <a:moveTo>
                        <a:pt x="468" y="2187"/>
                      </a:moveTo>
                      <a:cubicBezTo>
                        <a:pt x="10257" y="4833"/>
                        <a:pt x="202080" y="18062"/>
                        <a:pt x="230655" y="18062"/>
                      </a:cubicBezTo>
                      <a:cubicBezTo>
                        <a:pt x="259230" y="18062"/>
                        <a:pt x="206843" y="5362"/>
                        <a:pt x="171918" y="2187"/>
                      </a:cubicBezTo>
                      <a:cubicBezTo>
                        <a:pt x="136993" y="-988"/>
                        <a:pt x="-9321" y="-459"/>
                        <a:pt x="468" y="21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FAD34533-D861-40CE-962F-3AFEE1C3F47A}"/>
                    </a:ext>
                  </a:extLst>
                </p:cNvPr>
                <p:cNvSpPr/>
                <p:nvPr/>
              </p:nvSpPr>
              <p:spPr>
                <a:xfrm>
                  <a:off x="5999010" y="1102999"/>
                  <a:ext cx="410650" cy="70180"/>
                </a:xfrm>
                <a:custGeom>
                  <a:avLst/>
                  <a:gdLst>
                    <a:gd name="connsiteX0" fmla="*/ 153 w 410650"/>
                    <a:gd name="connsiteY0" fmla="*/ 70164 h 70180"/>
                    <a:gd name="connsiteX1" fmla="*/ 343053 w 410650"/>
                    <a:gd name="connsiteY1" fmla="*/ 9839 h 70180"/>
                    <a:gd name="connsiteX2" fmla="*/ 408140 w 410650"/>
                    <a:gd name="connsiteY2" fmla="*/ 6664 h 70180"/>
                    <a:gd name="connsiteX3" fmla="*/ 300190 w 410650"/>
                    <a:gd name="connsiteY3" fmla="*/ 3489 h 70180"/>
                    <a:gd name="connsiteX4" fmla="*/ 153 w 410650"/>
                    <a:gd name="connsiteY4" fmla="*/ 70164 h 7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0650" h="70180">
                      <a:moveTo>
                        <a:pt x="153" y="70164"/>
                      </a:moveTo>
                      <a:cubicBezTo>
                        <a:pt x="7297" y="71222"/>
                        <a:pt x="275055" y="20422"/>
                        <a:pt x="343053" y="9839"/>
                      </a:cubicBezTo>
                      <a:cubicBezTo>
                        <a:pt x="411051" y="-744"/>
                        <a:pt x="415284" y="7722"/>
                        <a:pt x="408140" y="6664"/>
                      </a:cubicBezTo>
                      <a:cubicBezTo>
                        <a:pt x="400996" y="5606"/>
                        <a:pt x="362367" y="-5507"/>
                        <a:pt x="300190" y="3489"/>
                      </a:cubicBezTo>
                      <a:cubicBezTo>
                        <a:pt x="238013" y="12485"/>
                        <a:pt x="-6991" y="69106"/>
                        <a:pt x="153" y="7016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00E93A51-1E72-4167-9EAB-4FEB7A8597D6}"/>
                    </a:ext>
                  </a:extLst>
                </p:cNvPr>
                <p:cNvSpPr/>
                <p:nvPr/>
              </p:nvSpPr>
              <p:spPr>
                <a:xfrm>
                  <a:off x="5979886" y="1080703"/>
                  <a:ext cx="424281" cy="91258"/>
                </a:xfrm>
                <a:custGeom>
                  <a:avLst/>
                  <a:gdLst>
                    <a:gd name="connsiteX0" fmla="*/ 9752 w 424281"/>
                    <a:gd name="connsiteY0" fmla="*/ 90872 h 91258"/>
                    <a:gd name="connsiteX1" fmla="*/ 79602 w 424281"/>
                    <a:gd name="connsiteY1" fmla="*/ 40072 h 91258"/>
                    <a:gd name="connsiteX2" fmla="*/ 332014 w 424281"/>
                    <a:gd name="connsiteY2" fmla="*/ 385 h 91258"/>
                    <a:gd name="connsiteX3" fmla="*/ 422502 w 424281"/>
                    <a:gd name="connsiteY3" fmla="*/ 19435 h 91258"/>
                    <a:gd name="connsiteX4" fmla="*/ 263752 w 424281"/>
                    <a:gd name="connsiteY4" fmla="*/ 11497 h 91258"/>
                    <a:gd name="connsiteX5" fmla="*/ 9752 w 424281"/>
                    <a:gd name="connsiteY5" fmla="*/ 90872 h 9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281" h="91258">
                      <a:moveTo>
                        <a:pt x="9752" y="90872"/>
                      </a:moveTo>
                      <a:cubicBezTo>
                        <a:pt x="-20939" y="95634"/>
                        <a:pt x="25892" y="55153"/>
                        <a:pt x="79602" y="40072"/>
                      </a:cubicBezTo>
                      <a:cubicBezTo>
                        <a:pt x="133312" y="24991"/>
                        <a:pt x="274864" y="3824"/>
                        <a:pt x="332014" y="385"/>
                      </a:cubicBezTo>
                      <a:cubicBezTo>
                        <a:pt x="389164" y="-3054"/>
                        <a:pt x="433879" y="17583"/>
                        <a:pt x="422502" y="19435"/>
                      </a:cubicBezTo>
                      <a:cubicBezTo>
                        <a:pt x="411125" y="21287"/>
                        <a:pt x="329898" y="1708"/>
                        <a:pt x="263752" y="11497"/>
                      </a:cubicBezTo>
                      <a:cubicBezTo>
                        <a:pt x="197606" y="21286"/>
                        <a:pt x="40443" y="86110"/>
                        <a:pt x="9752" y="9087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F16C68C1-3B77-4749-AE50-39F3ACA65ABC}"/>
                    </a:ext>
                  </a:extLst>
                </p:cNvPr>
                <p:cNvSpPr/>
                <p:nvPr/>
              </p:nvSpPr>
              <p:spPr>
                <a:xfrm>
                  <a:off x="6811760" y="1046213"/>
                  <a:ext cx="306296" cy="82598"/>
                </a:xfrm>
                <a:custGeom>
                  <a:avLst/>
                  <a:gdLst>
                    <a:gd name="connsiteX0" fmla="*/ 203 w 306296"/>
                    <a:gd name="connsiteY0" fmla="*/ 9475 h 82598"/>
                    <a:gd name="connsiteX1" fmla="*/ 208165 w 306296"/>
                    <a:gd name="connsiteY1" fmla="*/ 15825 h 82598"/>
                    <a:gd name="connsiteX2" fmla="*/ 303415 w 306296"/>
                    <a:gd name="connsiteY2" fmla="*/ 82500 h 82598"/>
                    <a:gd name="connsiteX3" fmla="*/ 271665 w 306296"/>
                    <a:gd name="connsiteY3" fmla="*/ 30112 h 82598"/>
                    <a:gd name="connsiteX4" fmla="*/ 171653 w 306296"/>
                    <a:gd name="connsiteY4" fmla="*/ 1537 h 82598"/>
                    <a:gd name="connsiteX5" fmla="*/ 203 w 306296"/>
                    <a:gd name="connsiteY5" fmla="*/ 9475 h 8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6296" h="82598">
                      <a:moveTo>
                        <a:pt x="203" y="9475"/>
                      </a:moveTo>
                      <a:cubicBezTo>
                        <a:pt x="6288" y="11856"/>
                        <a:pt x="157630" y="3654"/>
                        <a:pt x="208165" y="15825"/>
                      </a:cubicBezTo>
                      <a:cubicBezTo>
                        <a:pt x="258700" y="27996"/>
                        <a:pt x="292832" y="80119"/>
                        <a:pt x="303415" y="82500"/>
                      </a:cubicBezTo>
                      <a:cubicBezTo>
                        <a:pt x="313998" y="84881"/>
                        <a:pt x="293625" y="43606"/>
                        <a:pt x="271665" y="30112"/>
                      </a:cubicBezTo>
                      <a:cubicBezTo>
                        <a:pt x="249705" y="16618"/>
                        <a:pt x="216897" y="7093"/>
                        <a:pt x="171653" y="1537"/>
                      </a:cubicBezTo>
                      <a:cubicBezTo>
                        <a:pt x="126409" y="-4019"/>
                        <a:pt x="-5882" y="7094"/>
                        <a:pt x="203" y="94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B31CC468-5C27-4514-983C-47D00FADD55E}"/>
                    </a:ext>
                  </a:extLst>
                </p:cNvPr>
                <p:cNvSpPr/>
                <p:nvPr/>
              </p:nvSpPr>
              <p:spPr>
                <a:xfrm>
                  <a:off x="6806996" y="1069235"/>
                  <a:ext cx="293973" cy="354109"/>
                </a:xfrm>
                <a:custGeom>
                  <a:avLst/>
                  <a:gdLst>
                    <a:gd name="connsiteX0" fmla="*/ 204 w 293973"/>
                    <a:gd name="connsiteY0" fmla="*/ 8678 h 354109"/>
                    <a:gd name="connsiteX1" fmla="*/ 219279 w 293973"/>
                    <a:gd name="connsiteY1" fmla="*/ 19790 h 354109"/>
                    <a:gd name="connsiteX2" fmla="*/ 257379 w 293973"/>
                    <a:gd name="connsiteY2" fmla="*/ 38840 h 354109"/>
                    <a:gd name="connsiteX3" fmla="*/ 276429 w 293973"/>
                    <a:gd name="connsiteY3" fmla="*/ 142028 h 354109"/>
                    <a:gd name="connsiteX4" fmla="*/ 284367 w 293973"/>
                    <a:gd name="connsiteY4" fmla="*/ 351578 h 354109"/>
                    <a:gd name="connsiteX5" fmla="*/ 281192 w 293973"/>
                    <a:gd name="connsiteY5" fmla="*/ 249978 h 354109"/>
                    <a:gd name="connsiteX6" fmla="*/ 289129 w 293973"/>
                    <a:gd name="connsiteY6" fmla="*/ 129328 h 354109"/>
                    <a:gd name="connsiteX7" fmla="*/ 284367 w 293973"/>
                    <a:gd name="connsiteY7" fmla="*/ 62653 h 354109"/>
                    <a:gd name="connsiteX8" fmla="*/ 181179 w 293973"/>
                    <a:gd name="connsiteY8" fmla="*/ 3915 h 354109"/>
                    <a:gd name="connsiteX9" fmla="*/ 204 w 293973"/>
                    <a:gd name="connsiteY9" fmla="*/ 8678 h 35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3973" h="354109">
                      <a:moveTo>
                        <a:pt x="204" y="8678"/>
                      </a:moveTo>
                      <a:cubicBezTo>
                        <a:pt x="6554" y="11324"/>
                        <a:pt x="176417" y="14763"/>
                        <a:pt x="219279" y="19790"/>
                      </a:cubicBezTo>
                      <a:cubicBezTo>
                        <a:pt x="262142" y="24817"/>
                        <a:pt x="247854" y="18467"/>
                        <a:pt x="257379" y="38840"/>
                      </a:cubicBezTo>
                      <a:cubicBezTo>
                        <a:pt x="266904" y="59213"/>
                        <a:pt x="271931" y="89905"/>
                        <a:pt x="276429" y="142028"/>
                      </a:cubicBezTo>
                      <a:cubicBezTo>
                        <a:pt x="280927" y="194151"/>
                        <a:pt x="283573" y="333586"/>
                        <a:pt x="284367" y="351578"/>
                      </a:cubicBezTo>
                      <a:cubicBezTo>
                        <a:pt x="285161" y="369570"/>
                        <a:pt x="280398" y="287020"/>
                        <a:pt x="281192" y="249978"/>
                      </a:cubicBezTo>
                      <a:cubicBezTo>
                        <a:pt x="281986" y="212936"/>
                        <a:pt x="288600" y="160549"/>
                        <a:pt x="289129" y="129328"/>
                      </a:cubicBezTo>
                      <a:cubicBezTo>
                        <a:pt x="289658" y="98107"/>
                        <a:pt x="302359" y="83555"/>
                        <a:pt x="284367" y="62653"/>
                      </a:cubicBezTo>
                      <a:cubicBezTo>
                        <a:pt x="266375" y="41751"/>
                        <a:pt x="225364" y="13969"/>
                        <a:pt x="181179" y="3915"/>
                      </a:cubicBezTo>
                      <a:cubicBezTo>
                        <a:pt x="136994" y="-6139"/>
                        <a:pt x="-6146" y="6032"/>
                        <a:pt x="204" y="867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481AAA09-D7AF-4487-8923-2BB841249066}"/>
                    </a:ext>
                  </a:extLst>
                </p:cNvPr>
                <p:cNvSpPr/>
                <p:nvPr/>
              </p:nvSpPr>
              <p:spPr>
                <a:xfrm>
                  <a:off x="6008610" y="1190565"/>
                  <a:ext cx="73089" cy="289874"/>
                </a:xfrm>
                <a:custGeom>
                  <a:avLst/>
                  <a:gdLst>
                    <a:gd name="connsiteX0" fmla="*/ 78 w 73089"/>
                    <a:gd name="connsiteY0" fmla="*/ 60 h 289874"/>
                    <a:gd name="connsiteX1" fmla="*/ 33415 w 73089"/>
                    <a:gd name="connsiteY1" fmla="*/ 147698 h 289874"/>
                    <a:gd name="connsiteX2" fmla="*/ 71515 w 73089"/>
                    <a:gd name="connsiteY2" fmla="*/ 287398 h 289874"/>
                    <a:gd name="connsiteX3" fmla="*/ 63578 w 73089"/>
                    <a:gd name="connsiteY3" fmla="*/ 231835 h 289874"/>
                    <a:gd name="connsiteX4" fmla="*/ 42940 w 73089"/>
                    <a:gd name="connsiteY4" fmla="*/ 165160 h 289874"/>
                    <a:gd name="connsiteX5" fmla="*/ 78 w 73089"/>
                    <a:gd name="connsiteY5" fmla="*/ 60 h 28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089" h="289874">
                      <a:moveTo>
                        <a:pt x="78" y="60"/>
                      </a:moveTo>
                      <a:cubicBezTo>
                        <a:pt x="-1509" y="-2850"/>
                        <a:pt x="21509" y="99808"/>
                        <a:pt x="33415" y="147698"/>
                      </a:cubicBezTo>
                      <a:cubicBezTo>
                        <a:pt x="45321" y="195588"/>
                        <a:pt x="66488" y="273375"/>
                        <a:pt x="71515" y="287398"/>
                      </a:cubicBezTo>
                      <a:cubicBezTo>
                        <a:pt x="76542" y="301421"/>
                        <a:pt x="68340" y="252208"/>
                        <a:pt x="63578" y="231835"/>
                      </a:cubicBezTo>
                      <a:cubicBezTo>
                        <a:pt x="58816" y="211462"/>
                        <a:pt x="51936" y="204847"/>
                        <a:pt x="42940" y="165160"/>
                      </a:cubicBezTo>
                      <a:cubicBezTo>
                        <a:pt x="33944" y="125473"/>
                        <a:pt x="1665" y="2970"/>
                        <a:pt x="78" y="6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7640E19E-6E70-4C20-9132-EE8002ED4037}"/>
                    </a:ext>
                  </a:extLst>
                </p:cNvPr>
                <p:cNvSpPr/>
                <p:nvPr/>
              </p:nvSpPr>
              <p:spPr>
                <a:xfrm>
                  <a:off x="5975509" y="1194835"/>
                  <a:ext cx="88266" cy="338183"/>
                </a:xfrm>
                <a:custGeom>
                  <a:avLst/>
                  <a:gdLst>
                    <a:gd name="connsiteX0" fmla="*/ 14129 w 88266"/>
                    <a:gd name="connsiteY0" fmla="*/ 553 h 338183"/>
                    <a:gd name="connsiteX1" fmla="*/ 23654 w 88266"/>
                    <a:gd name="connsiteY1" fmla="*/ 84690 h 338183"/>
                    <a:gd name="connsiteX2" fmla="*/ 80804 w 88266"/>
                    <a:gd name="connsiteY2" fmla="*/ 295828 h 338183"/>
                    <a:gd name="connsiteX3" fmla="*/ 83979 w 88266"/>
                    <a:gd name="connsiteY3" fmla="*/ 333928 h 338183"/>
                    <a:gd name="connsiteX4" fmla="*/ 47466 w 88266"/>
                    <a:gd name="connsiteY4" fmla="*/ 233915 h 338183"/>
                    <a:gd name="connsiteX5" fmla="*/ 1429 w 88266"/>
                    <a:gd name="connsiteY5" fmla="*/ 57703 h 338183"/>
                    <a:gd name="connsiteX6" fmla="*/ 14129 w 88266"/>
                    <a:gd name="connsiteY6" fmla="*/ 553 h 33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266" h="338183">
                      <a:moveTo>
                        <a:pt x="14129" y="553"/>
                      </a:moveTo>
                      <a:cubicBezTo>
                        <a:pt x="17833" y="5051"/>
                        <a:pt x="12542" y="35478"/>
                        <a:pt x="23654" y="84690"/>
                      </a:cubicBezTo>
                      <a:cubicBezTo>
                        <a:pt x="34766" y="133902"/>
                        <a:pt x="70750" y="254288"/>
                        <a:pt x="80804" y="295828"/>
                      </a:cubicBezTo>
                      <a:cubicBezTo>
                        <a:pt x="90858" y="337368"/>
                        <a:pt x="89535" y="344247"/>
                        <a:pt x="83979" y="333928"/>
                      </a:cubicBezTo>
                      <a:cubicBezTo>
                        <a:pt x="78423" y="323609"/>
                        <a:pt x="61224" y="279953"/>
                        <a:pt x="47466" y="233915"/>
                      </a:cubicBezTo>
                      <a:cubicBezTo>
                        <a:pt x="33708" y="187878"/>
                        <a:pt x="7514" y="96068"/>
                        <a:pt x="1429" y="57703"/>
                      </a:cubicBezTo>
                      <a:cubicBezTo>
                        <a:pt x="-4656" y="19339"/>
                        <a:pt x="10425" y="-3945"/>
                        <a:pt x="14129" y="55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BD716522-E8B3-4BF5-8F6A-B8AD50542F56}"/>
                    </a:ext>
                  </a:extLst>
                </p:cNvPr>
                <p:cNvSpPr/>
                <p:nvPr/>
              </p:nvSpPr>
              <p:spPr>
                <a:xfrm>
                  <a:off x="6008474" y="1146393"/>
                  <a:ext cx="381216" cy="172857"/>
                </a:xfrm>
                <a:custGeom>
                  <a:avLst/>
                  <a:gdLst>
                    <a:gd name="connsiteX0" fmla="*/ 378039 w 381216"/>
                    <a:gd name="connsiteY0" fmla="*/ 6132 h 172857"/>
                    <a:gd name="connsiteX1" fmla="*/ 98639 w 381216"/>
                    <a:gd name="connsiteY1" fmla="*/ 64870 h 172857"/>
                    <a:gd name="connsiteX2" fmla="*/ 41489 w 381216"/>
                    <a:gd name="connsiteY2" fmla="*/ 171232 h 172857"/>
                    <a:gd name="connsiteX3" fmla="*/ 41489 w 381216"/>
                    <a:gd name="connsiteY3" fmla="*/ 123607 h 172857"/>
                    <a:gd name="connsiteX4" fmla="*/ 9739 w 381216"/>
                    <a:gd name="connsiteY4" fmla="*/ 47407 h 172857"/>
                    <a:gd name="connsiteX5" fmla="*/ 236751 w 381216"/>
                    <a:gd name="connsiteY5" fmla="*/ 7720 h 172857"/>
                    <a:gd name="connsiteX6" fmla="*/ 378039 w 381216"/>
                    <a:gd name="connsiteY6" fmla="*/ 6132 h 17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216" h="172857">
                      <a:moveTo>
                        <a:pt x="378039" y="6132"/>
                      </a:moveTo>
                      <a:cubicBezTo>
                        <a:pt x="355020" y="15657"/>
                        <a:pt x="154731" y="37353"/>
                        <a:pt x="98639" y="64870"/>
                      </a:cubicBezTo>
                      <a:cubicBezTo>
                        <a:pt x="42547" y="92387"/>
                        <a:pt x="51014" y="161443"/>
                        <a:pt x="41489" y="171232"/>
                      </a:cubicBezTo>
                      <a:cubicBezTo>
                        <a:pt x="31964" y="181021"/>
                        <a:pt x="46781" y="144244"/>
                        <a:pt x="41489" y="123607"/>
                      </a:cubicBezTo>
                      <a:cubicBezTo>
                        <a:pt x="36197" y="102970"/>
                        <a:pt x="-22805" y="66721"/>
                        <a:pt x="9739" y="47407"/>
                      </a:cubicBezTo>
                      <a:cubicBezTo>
                        <a:pt x="42283" y="28093"/>
                        <a:pt x="180130" y="16451"/>
                        <a:pt x="236751" y="7720"/>
                      </a:cubicBezTo>
                      <a:cubicBezTo>
                        <a:pt x="293372" y="-1011"/>
                        <a:pt x="401058" y="-3393"/>
                        <a:pt x="378039" y="613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7CB0BFFA-4286-4080-A3E0-F74B98E7F9E4}"/>
                    </a:ext>
                  </a:extLst>
                </p:cNvPr>
                <p:cNvSpPr/>
                <p:nvPr/>
              </p:nvSpPr>
              <p:spPr>
                <a:xfrm>
                  <a:off x="6067355" y="1177387"/>
                  <a:ext cx="306711" cy="93109"/>
                </a:xfrm>
                <a:custGeom>
                  <a:avLst/>
                  <a:gdLst>
                    <a:gd name="connsiteX0" fmla="*/ 306458 w 306711"/>
                    <a:gd name="connsiteY0" fmla="*/ 538 h 93109"/>
                    <a:gd name="connsiteX1" fmla="*/ 61983 w 306711"/>
                    <a:gd name="connsiteY1" fmla="*/ 57688 h 93109"/>
                    <a:gd name="connsiteX2" fmla="*/ 1658 w 306711"/>
                    <a:gd name="connsiteY2" fmla="*/ 92613 h 93109"/>
                    <a:gd name="connsiteX3" fmla="*/ 106433 w 306711"/>
                    <a:gd name="connsiteY3" fmla="*/ 32288 h 93109"/>
                    <a:gd name="connsiteX4" fmla="*/ 306458 w 306711"/>
                    <a:gd name="connsiteY4" fmla="*/ 538 h 93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11" h="93109">
                      <a:moveTo>
                        <a:pt x="306458" y="538"/>
                      </a:moveTo>
                      <a:cubicBezTo>
                        <a:pt x="299050" y="4771"/>
                        <a:pt x="112783" y="42342"/>
                        <a:pt x="61983" y="57688"/>
                      </a:cubicBezTo>
                      <a:cubicBezTo>
                        <a:pt x="11183" y="73034"/>
                        <a:pt x="-5750" y="96846"/>
                        <a:pt x="1658" y="92613"/>
                      </a:cubicBezTo>
                      <a:cubicBezTo>
                        <a:pt x="9066" y="88380"/>
                        <a:pt x="55898" y="46576"/>
                        <a:pt x="106433" y="32288"/>
                      </a:cubicBezTo>
                      <a:cubicBezTo>
                        <a:pt x="156968" y="18001"/>
                        <a:pt x="313866" y="-3695"/>
                        <a:pt x="306458" y="5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90F47320-93CC-44EF-9B70-274E6CA84B53}"/>
                    </a:ext>
                  </a:extLst>
                </p:cNvPr>
                <p:cNvSpPr/>
                <p:nvPr/>
              </p:nvSpPr>
              <p:spPr>
                <a:xfrm>
                  <a:off x="6070598" y="1177296"/>
                  <a:ext cx="330767" cy="302472"/>
                </a:xfrm>
                <a:custGeom>
                  <a:avLst/>
                  <a:gdLst>
                    <a:gd name="connsiteX0" fmla="*/ 315915 w 330767"/>
                    <a:gd name="connsiteY0" fmla="*/ 629 h 302472"/>
                    <a:gd name="connsiteX1" fmla="*/ 52390 w 330767"/>
                    <a:gd name="connsiteY1" fmla="*/ 113342 h 302472"/>
                    <a:gd name="connsiteX2" fmla="*/ 28577 w 330767"/>
                    <a:gd name="connsiteY2" fmla="*/ 176842 h 302472"/>
                    <a:gd name="connsiteX3" fmla="*/ 2 w 330767"/>
                    <a:gd name="connsiteY3" fmla="*/ 194304 h 302472"/>
                    <a:gd name="connsiteX4" fmla="*/ 30165 w 330767"/>
                    <a:gd name="connsiteY4" fmla="*/ 291142 h 302472"/>
                    <a:gd name="connsiteX5" fmla="*/ 84140 w 330767"/>
                    <a:gd name="connsiteY5" fmla="*/ 289554 h 302472"/>
                    <a:gd name="connsiteX6" fmla="*/ 74615 w 330767"/>
                    <a:gd name="connsiteY6" fmla="*/ 192717 h 302472"/>
                    <a:gd name="connsiteX7" fmla="*/ 71440 w 330767"/>
                    <a:gd name="connsiteY7" fmla="*/ 140329 h 302472"/>
                    <a:gd name="connsiteX8" fmla="*/ 273052 w 330767"/>
                    <a:gd name="connsiteY8" fmla="*/ 70479 h 302472"/>
                    <a:gd name="connsiteX9" fmla="*/ 315915 w 330767"/>
                    <a:gd name="connsiteY9" fmla="*/ 629 h 302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767" h="302472">
                      <a:moveTo>
                        <a:pt x="315915" y="629"/>
                      </a:moveTo>
                      <a:cubicBezTo>
                        <a:pt x="279138" y="7773"/>
                        <a:pt x="100280" y="83973"/>
                        <a:pt x="52390" y="113342"/>
                      </a:cubicBezTo>
                      <a:cubicBezTo>
                        <a:pt x="4500" y="142711"/>
                        <a:pt x="37308" y="163348"/>
                        <a:pt x="28577" y="176842"/>
                      </a:cubicBezTo>
                      <a:cubicBezTo>
                        <a:pt x="19846" y="190336"/>
                        <a:pt x="-263" y="175254"/>
                        <a:pt x="2" y="194304"/>
                      </a:cubicBezTo>
                      <a:cubicBezTo>
                        <a:pt x="267" y="213354"/>
                        <a:pt x="16142" y="275267"/>
                        <a:pt x="30165" y="291142"/>
                      </a:cubicBezTo>
                      <a:cubicBezTo>
                        <a:pt x="44188" y="307017"/>
                        <a:pt x="76732" y="305958"/>
                        <a:pt x="84140" y="289554"/>
                      </a:cubicBezTo>
                      <a:cubicBezTo>
                        <a:pt x="91548" y="273150"/>
                        <a:pt x="76732" y="217588"/>
                        <a:pt x="74615" y="192717"/>
                      </a:cubicBezTo>
                      <a:cubicBezTo>
                        <a:pt x="72498" y="167846"/>
                        <a:pt x="38367" y="160702"/>
                        <a:pt x="71440" y="140329"/>
                      </a:cubicBezTo>
                      <a:cubicBezTo>
                        <a:pt x="104513" y="119956"/>
                        <a:pt x="231512" y="91910"/>
                        <a:pt x="273052" y="70479"/>
                      </a:cubicBezTo>
                      <a:cubicBezTo>
                        <a:pt x="314591" y="49048"/>
                        <a:pt x="352692" y="-6515"/>
                        <a:pt x="315915" y="6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89E04219-22A3-412F-9ACD-0F7A423361F7}"/>
                    </a:ext>
                  </a:extLst>
                </p:cNvPr>
                <p:cNvSpPr/>
                <p:nvPr/>
              </p:nvSpPr>
              <p:spPr>
                <a:xfrm>
                  <a:off x="6359045" y="1120706"/>
                  <a:ext cx="463463" cy="114590"/>
                </a:xfrm>
                <a:custGeom>
                  <a:avLst/>
                  <a:gdLst>
                    <a:gd name="connsiteX0" fmla="*/ 480 w 463463"/>
                    <a:gd name="connsiteY0" fmla="*/ 3244 h 114590"/>
                    <a:gd name="connsiteX1" fmla="*/ 35405 w 463463"/>
                    <a:gd name="connsiteY1" fmla="*/ 98494 h 114590"/>
                    <a:gd name="connsiteX2" fmla="*/ 46518 w 463463"/>
                    <a:gd name="connsiteY2" fmla="*/ 103257 h 114590"/>
                    <a:gd name="connsiteX3" fmla="*/ 459268 w 463463"/>
                    <a:gd name="connsiteY3" fmla="*/ 114369 h 114590"/>
                    <a:gd name="connsiteX4" fmla="*/ 246543 w 463463"/>
                    <a:gd name="connsiteY4" fmla="*/ 92144 h 114590"/>
                    <a:gd name="connsiteX5" fmla="*/ 27468 w 463463"/>
                    <a:gd name="connsiteY5" fmla="*/ 82619 h 114590"/>
                    <a:gd name="connsiteX6" fmla="*/ 63980 w 463463"/>
                    <a:gd name="connsiteY6" fmla="*/ 27057 h 114590"/>
                    <a:gd name="connsiteX7" fmla="*/ 480 w 463463"/>
                    <a:gd name="connsiteY7" fmla="*/ 3244 h 11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3463" h="114590">
                      <a:moveTo>
                        <a:pt x="480" y="3244"/>
                      </a:moveTo>
                      <a:cubicBezTo>
                        <a:pt x="-4283" y="15150"/>
                        <a:pt x="27732" y="81825"/>
                        <a:pt x="35405" y="98494"/>
                      </a:cubicBezTo>
                      <a:cubicBezTo>
                        <a:pt x="43078" y="115163"/>
                        <a:pt x="-24126" y="100611"/>
                        <a:pt x="46518" y="103257"/>
                      </a:cubicBezTo>
                      <a:cubicBezTo>
                        <a:pt x="117162" y="105903"/>
                        <a:pt x="425931" y="116221"/>
                        <a:pt x="459268" y="114369"/>
                      </a:cubicBezTo>
                      <a:cubicBezTo>
                        <a:pt x="492605" y="112517"/>
                        <a:pt x="318510" y="97436"/>
                        <a:pt x="246543" y="92144"/>
                      </a:cubicBezTo>
                      <a:cubicBezTo>
                        <a:pt x="174576" y="86852"/>
                        <a:pt x="57895" y="93467"/>
                        <a:pt x="27468" y="82619"/>
                      </a:cubicBezTo>
                      <a:cubicBezTo>
                        <a:pt x="-2959" y="71771"/>
                        <a:pt x="69272" y="38963"/>
                        <a:pt x="63980" y="27057"/>
                      </a:cubicBezTo>
                      <a:cubicBezTo>
                        <a:pt x="58688" y="15151"/>
                        <a:pt x="5243" y="-8662"/>
                        <a:pt x="480" y="32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997C14E5-6102-41D7-B111-E547C21F014A}"/>
                    </a:ext>
                  </a:extLst>
                </p:cNvPr>
                <p:cNvSpPr/>
                <p:nvPr/>
              </p:nvSpPr>
              <p:spPr>
                <a:xfrm>
                  <a:off x="6416675" y="1082135"/>
                  <a:ext cx="442935" cy="35116"/>
                </a:xfrm>
                <a:custGeom>
                  <a:avLst/>
                  <a:gdLst>
                    <a:gd name="connsiteX0" fmla="*/ 0 w 442935"/>
                    <a:gd name="connsiteY0" fmla="*/ 18003 h 35116"/>
                    <a:gd name="connsiteX1" fmla="*/ 50800 w 442935"/>
                    <a:gd name="connsiteY1" fmla="*/ 18003 h 35116"/>
                    <a:gd name="connsiteX2" fmla="*/ 312738 w 442935"/>
                    <a:gd name="connsiteY2" fmla="*/ 13240 h 35116"/>
                    <a:gd name="connsiteX3" fmla="*/ 385763 w 442935"/>
                    <a:gd name="connsiteY3" fmla="*/ 13240 h 35116"/>
                    <a:gd name="connsiteX4" fmla="*/ 442913 w 442935"/>
                    <a:gd name="connsiteY4" fmla="*/ 540 h 35116"/>
                    <a:gd name="connsiteX5" fmla="*/ 379413 w 442935"/>
                    <a:gd name="connsiteY5" fmla="*/ 33878 h 35116"/>
                    <a:gd name="connsiteX6" fmla="*/ 146050 w 442935"/>
                    <a:gd name="connsiteY6" fmla="*/ 29115 h 35116"/>
                    <a:gd name="connsiteX7" fmla="*/ 0 w 442935"/>
                    <a:gd name="connsiteY7" fmla="*/ 18003 h 35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935" h="35116">
                      <a:moveTo>
                        <a:pt x="0" y="18003"/>
                      </a:moveTo>
                      <a:lnTo>
                        <a:pt x="50800" y="18003"/>
                      </a:lnTo>
                      <a:lnTo>
                        <a:pt x="312738" y="13240"/>
                      </a:lnTo>
                      <a:cubicBezTo>
                        <a:pt x="368565" y="12446"/>
                        <a:pt x="364067" y="15357"/>
                        <a:pt x="385763" y="13240"/>
                      </a:cubicBezTo>
                      <a:cubicBezTo>
                        <a:pt x="407459" y="11123"/>
                        <a:pt x="443971" y="-2899"/>
                        <a:pt x="442913" y="540"/>
                      </a:cubicBezTo>
                      <a:cubicBezTo>
                        <a:pt x="441855" y="3979"/>
                        <a:pt x="428890" y="29116"/>
                        <a:pt x="379413" y="33878"/>
                      </a:cubicBezTo>
                      <a:cubicBezTo>
                        <a:pt x="329936" y="38640"/>
                        <a:pt x="206375" y="28057"/>
                        <a:pt x="146050" y="29115"/>
                      </a:cubicBezTo>
                      <a:cubicBezTo>
                        <a:pt x="85725" y="30173"/>
                        <a:pt x="51594" y="35200"/>
                        <a:pt x="0" y="1800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8C214ABB-3EAE-4B9D-A428-3937B49B0A4B}"/>
                    </a:ext>
                  </a:extLst>
                </p:cNvPr>
                <p:cNvSpPr/>
                <p:nvPr/>
              </p:nvSpPr>
              <p:spPr>
                <a:xfrm>
                  <a:off x="6646844" y="1092168"/>
                  <a:ext cx="241533" cy="133651"/>
                </a:xfrm>
                <a:custGeom>
                  <a:avLst/>
                  <a:gdLst>
                    <a:gd name="connsiteX0" fmla="*/ 207981 w 241533"/>
                    <a:gd name="connsiteY0" fmla="*/ 32 h 133651"/>
                    <a:gd name="connsiteX1" fmla="*/ 234969 w 241533"/>
                    <a:gd name="connsiteY1" fmla="*/ 98457 h 133651"/>
                    <a:gd name="connsiteX2" fmla="*/ 217506 w 241533"/>
                    <a:gd name="connsiteY2" fmla="*/ 128620 h 133651"/>
                    <a:gd name="connsiteX3" fmla="*/ 19 w 241533"/>
                    <a:gd name="connsiteY3" fmla="*/ 131795 h 133651"/>
                    <a:gd name="connsiteX4" fmla="*/ 204806 w 241533"/>
                    <a:gd name="connsiteY4" fmla="*/ 109570 h 133651"/>
                    <a:gd name="connsiteX5" fmla="*/ 207981 w 241533"/>
                    <a:gd name="connsiteY5" fmla="*/ 32 h 13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533" h="133651">
                      <a:moveTo>
                        <a:pt x="207981" y="32"/>
                      </a:moveTo>
                      <a:cubicBezTo>
                        <a:pt x="213008" y="-1820"/>
                        <a:pt x="233381" y="77026"/>
                        <a:pt x="234969" y="98457"/>
                      </a:cubicBezTo>
                      <a:cubicBezTo>
                        <a:pt x="236557" y="119888"/>
                        <a:pt x="256664" y="123064"/>
                        <a:pt x="217506" y="128620"/>
                      </a:cubicBezTo>
                      <a:cubicBezTo>
                        <a:pt x="178348" y="134176"/>
                        <a:pt x="2136" y="134970"/>
                        <a:pt x="19" y="131795"/>
                      </a:cubicBezTo>
                      <a:cubicBezTo>
                        <a:pt x="-2098" y="128620"/>
                        <a:pt x="168558" y="127562"/>
                        <a:pt x="204806" y="109570"/>
                      </a:cubicBezTo>
                      <a:cubicBezTo>
                        <a:pt x="241054" y="91578"/>
                        <a:pt x="202954" y="1884"/>
                        <a:pt x="207981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78F09255-7874-4E63-80D6-C018608DD941}"/>
                    </a:ext>
                  </a:extLst>
                </p:cNvPr>
                <p:cNvSpPr/>
                <p:nvPr/>
              </p:nvSpPr>
              <p:spPr>
                <a:xfrm>
                  <a:off x="7111741" y="1115384"/>
                  <a:ext cx="24077" cy="757950"/>
                </a:xfrm>
                <a:custGeom>
                  <a:avLst/>
                  <a:gdLst>
                    <a:gd name="connsiteX0" fmla="*/ 11372 w 24077"/>
                    <a:gd name="connsiteY0" fmla="*/ 30791 h 757950"/>
                    <a:gd name="connsiteX1" fmla="*/ 24072 w 24077"/>
                    <a:gd name="connsiteY1" fmla="*/ 719766 h 757950"/>
                    <a:gd name="connsiteX2" fmla="*/ 9784 w 24077"/>
                    <a:gd name="connsiteY2" fmla="*/ 649916 h 757950"/>
                    <a:gd name="connsiteX3" fmla="*/ 259 w 24077"/>
                    <a:gd name="connsiteY3" fmla="*/ 487991 h 757950"/>
                    <a:gd name="connsiteX4" fmla="*/ 1847 w 24077"/>
                    <a:gd name="connsiteY4" fmla="*/ 156204 h 757950"/>
                    <a:gd name="connsiteX5" fmla="*/ 11372 w 24077"/>
                    <a:gd name="connsiteY5" fmla="*/ 30791 h 75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077" h="757950">
                      <a:moveTo>
                        <a:pt x="11372" y="30791"/>
                      </a:moveTo>
                      <a:cubicBezTo>
                        <a:pt x="15076" y="124718"/>
                        <a:pt x="24337" y="616579"/>
                        <a:pt x="24072" y="719766"/>
                      </a:cubicBezTo>
                      <a:cubicBezTo>
                        <a:pt x="23807" y="822953"/>
                        <a:pt x="13753" y="688545"/>
                        <a:pt x="9784" y="649916"/>
                      </a:cubicBezTo>
                      <a:cubicBezTo>
                        <a:pt x="5815" y="611287"/>
                        <a:pt x="1582" y="570276"/>
                        <a:pt x="259" y="487991"/>
                      </a:cubicBezTo>
                      <a:cubicBezTo>
                        <a:pt x="-1064" y="405706"/>
                        <a:pt x="3170" y="231610"/>
                        <a:pt x="1847" y="156204"/>
                      </a:cubicBezTo>
                      <a:cubicBezTo>
                        <a:pt x="524" y="80798"/>
                        <a:pt x="7668" y="-63136"/>
                        <a:pt x="11372" y="3079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FD8D9927-19AE-4AF7-99AD-0F0DE5EB57E4}"/>
                    </a:ext>
                  </a:extLst>
                </p:cNvPr>
                <p:cNvSpPr/>
                <p:nvPr/>
              </p:nvSpPr>
              <p:spPr>
                <a:xfrm>
                  <a:off x="6816725" y="1285700"/>
                  <a:ext cx="294655" cy="227166"/>
                </a:xfrm>
                <a:custGeom>
                  <a:avLst/>
                  <a:gdLst>
                    <a:gd name="connsiteX0" fmla="*/ 282575 w 294655"/>
                    <a:gd name="connsiteY0" fmla="*/ 175 h 227166"/>
                    <a:gd name="connsiteX1" fmla="*/ 284163 w 294655"/>
                    <a:gd name="connsiteY1" fmla="*/ 131938 h 227166"/>
                    <a:gd name="connsiteX2" fmla="*/ 249238 w 294655"/>
                    <a:gd name="connsiteY2" fmla="*/ 168450 h 227166"/>
                    <a:gd name="connsiteX3" fmla="*/ 0 w 294655"/>
                    <a:gd name="connsiteY3" fmla="*/ 225600 h 227166"/>
                    <a:gd name="connsiteX4" fmla="*/ 250825 w 294655"/>
                    <a:gd name="connsiteY4" fmla="*/ 201788 h 227166"/>
                    <a:gd name="connsiteX5" fmla="*/ 293688 w 294655"/>
                    <a:gd name="connsiteY5" fmla="*/ 106538 h 227166"/>
                    <a:gd name="connsiteX6" fmla="*/ 282575 w 294655"/>
                    <a:gd name="connsiteY6" fmla="*/ 175 h 22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655" h="227166">
                      <a:moveTo>
                        <a:pt x="282575" y="175"/>
                      </a:moveTo>
                      <a:cubicBezTo>
                        <a:pt x="280988" y="4408"/>
                        <a:pt x="289719" y="103892"/>
                        <a:pt x="284163" y="131938"/>
                      </a:cubicBezTo>
                      <a:cubicBezTo>
                        <a:pt x="278607" y="159984"/>
                        <a:pt x="296598" y="152840"/>
                        <a:pt x="249238" y="168450"/>
                      </a:cubicBezTo>
                      <a:cubicBezTo>
                        <a:pt x="201878" y="184060"/>
                        <a:pt x="-265" y="220044"/>
                        <a:pt x="0" y="225600"/>
                      </a:cubicBezTo>
                      <a:cubicBezTo>
                        <a:pt x="264" y="231156"/>
                        <a:pt x="201877" y="221632"/>
                        <a:pt x="250825" y="201788"/>
                      </a:cubicBezTo>
                      <a:cubicBezTo>
                        <a:pt x="299773" y="181944"/>
                        <a:pt x="288926" y="143844"/>
                        <a:pt x="293688" y="106538"/>
                      </a:cubicBezTo>
                      <a:cubicBezTo>
                        <a:pt x="298451" y="69232"/>
                        <a:pt x="284162" y="-4058"/>
                        <a:pt x="282575" y="1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134EBB32-A12D-4528-89D8-EBAA9D95500B}"/>
                    </a:ext>
                  </a:extLst>
                </p:cNvPr>
                <p:cNvSpPr/>
                <p:nvPr/>
              </p:nvSpPr>
              <p:spPr>
                <a:xfrm>
                  <a:off x="6096578" y="1484148"/>
                  <a:ext cx="779119" cy="57377"/>
                </a:xfrm>
                <a:custGeom>
                  <a:avLst/>
                  <a:gdLst>
                    <a:gd name="connsiteX0" fmla="*/ 1010 w 779119"/>
                    <a:gd name="connsiteY0" fmla="*/ 165 h 57377"/>
                    <a:gd name="connsiteX1" fmla="*/ 301047 w 779119"/>
                    <a:gd name="connsiteY1" fmla="*/ 33502 h 57377"/>
                    <a:gd name="connsiteX2" fmla="*/ 504247 w 779119"/>
                    <a:gd name="connsiteY2" fmla="*/ 36677 h 57377"/>
                    <a:gd name="connsiteX3" fmla="*/ 778885 w 779119"/>
                    <a:gd name="connsiteY3" fmla="*/ 31915 h 57377"/>
                    <a:gd name="connsiteX4" fmla="*/ 545522 w 779119"/>
                    <a:gd name="connsiteY4" fmla="*/ 55727 h 57377"/>
                    <a:gd name="connsiteX5" fmla="*/ 215322 w 779119"/>
                    <a:gd name="connsiteY5" fmla="*/ 49377 h 57377"/>
                    <a:gd name="connsiteX6" fmla="*/ 1010 w 779119"/>
                    <a:gd name="connsiteY6" fmla="*/ 165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9119" h="57377">
                      <a:moveTo>
                        <a:pt x="1010" y="165"/>
                      </a:moveTo>
                      <a:cubicBezTo>
                        <a:pt x="15297" y="-2481"/>
                        <a:pt x="217174" y="27417"/>
                        <a:pt x="301047" y="33502"/>
                      </a:cubicBezTo>
                      <a:cubicBezTo>
                        <a:pt x="384920" y="39587"/>
                        <a:pt x="424607" y="36942"/>
                        <a:pt x="504247" y="36677"/>
                      </a:cubicBezTo>
                      <a:cubicBezTo>
                        <a:pt x="583887" y="36413"/>
                        <a:pt x="772006" y="28740"/>
                        <a:pt x="778885" y="31915"/>
                      </a:cubicBezTo>
                      <a:cubicBezTo>
                        <a:pt x="785764" y="35090"/>
                        <a:pt x="639449" y="52817"/>
                        <a:pt x="545522" y="55727"/>
                      </a:cubicBezTo>
                      <a:cubicBezTo>
                        <a:pt x="451595" y="58637"/>
                        <a:pt x="303428" y="58373"/>
                        <a:pt x="215322" y="49377"/>
                      </a:cubicBezTo>
                      <a:cubicBezTo>
                        <a:pt x="127216" y="40381"/>
                        <a:pt x="-13277" y="2811"/>
                        <a:pt x="1010" y="1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E2B3030C-1818-4F12-8005-F6AB24A92E75}"/>
                    </a:ext>
                  </a:extLst>
                </p:cNvPr>
                <p:cNvSpPr/>
                <p:nvPr/>
              </p:nvSpPr>
              <p:spPr>
                <a:xfrm>
                  <a:off x="6096830" y="1533518"/>
                  <a:ext cx="396313" cy="37461"/>
                </a:xfrm>
                <a:custGeom>
                  <a:avLst/>
                  <a:gdLst>
                    <a:gd name="connsiteX0" fmla="*/ 758 w 396313"/>
                    <a:gd name="connsiteY0" fmla="*/ 7 h 37461"/>
                    <a:gd name="connsiteX1" fmla="*/ 381758 w 396313"/>
                    <a:gd name="connsiteY1" fmla="*/ 34932 h 37461"/>
                    <a:gd name="connsiteX2" fmla="*/ 286508 w 396313"/>
                    <a:gd name="connsiteY2" fmla="*/ 31757 h 37461"/>
                    <a:gd name="connsiteX3" fmla="*/ 758 w 396313"/>
                    <a:gd name="connsiteY3" fmla="*/ 7 h 37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313" h="37461">
                      <a:moveTo>
                        <a:pt x="758" y="7"/>
                      </a:moveTo>
                      <a:cubicBezTo>
                        <a:pt x="16633" y="536"/>
                        <a:pt x="334133" y="29640"/>
                        <a:pt x="381758" y="34932"/>
                      </a:cubicBezTo>
                      <a:cubicBezTo>
                        <a:pt x="429383" y="40224"/>
                        <a:pt x="350273" y="36255"/>
                        <a:pt x="286508" y="31757"/>
                      </a:cubicBezTo>
                      <a:cubicBezTo>
                        <a:pt x="222743" y="27259"/>
                        <a:pt x="-15117" y="-522"/>
                        <a:pt x="758" y="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26EB1919-877F-4E68-BA0D-9A0C6BAB1240}"/>
                    </a:ext>
                  </a:extLst>
                </p:cNvPr>
                <p:cNvSpPr/>
                <p:nvPr/>
              </p:nvSpPr>
              <p:spPr>
                <a:xfrm>
                  <a:off x="6510335" y="1545630"/>
                  <a:ext cx="451163" cy="31969"/>
                </a:xfrm>
                <a:custGeom>
                  <a:avLst/>
                  <a:gdLst>
                    <a:gd name="connsiteX0" fmla="*/ 3 w 451163"/>
                    <a:gd name="connsiteY0" fmla="*/ 30758 h 31969"/>
                    <a:gd name="connsiteX1" fmla="*/ 280990 w 451163"/>
                    <a:gd name="connsiteY1" fmla="*/ 24408 h 31969"/>
                    <a:gd name="connsiteX2" fmla="*/ 449265 w 451163"/>
                    <a:gd name="connsiteY2" fmla="*/ 3770 h 31969"/>
                    <a:gd name="connsiteX3" fmla="*/ 376240 w 451163"/>
                    <a:gd name="connsiteY3" fmla="*/ 595 h 31969"/>
                    <a:gd name="connsiteX4" fmla="*/ 274640 w 451163"/>
                    <a:gd name="connsiteY4" fmla="*/ 2183 h 31969"/>
                    <a:gd name="connsiteX5" fmla="*/ 3 w 451163"/>
                    <a:gd name="connsiteY5" fmla="*/ 30758 h 3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163" h="31969">
                      <a:moveTo>
                        <a:pt x="3" y="30758"/>
                      </a:moveTo>
                      <a:cubicBezTo>
                        <a:pt x="1061" y="34462"/>
                        <a:pt x="206113" y="28906"/>
                        <a:pt x="280990" y="24408"/>
                      </a:cubicBezTo>
                      <a:cubicBezTo>
                        <a:pt x="355867" y="19910"/>
                        <a:pt x="433390" y="7739"/>
                        <a:pt x="449265" y="3770"/>
                      </a:cubicBezTo>
                      <a:cubicBezTo>
                        <a:pt x="465140" y="-199"/>
                        <a:pt x="376240" y="595"/>
                        <a:pt x="376240" y="595"/>
                      </a:cubicBezTo>
                      <a:cubicBezTo>
                        <a:pt x="347136" y="331"/>
                        <a:pt x="338140" y="-1257"/>
                        <a:pt x="274640" y="2183"/>
                      </a:cubicBezTo>
                      <a:cubicBezTo>
                        <a:pt x="211140" y="5623"/>
                        <a:pt x="-1055" y="27054"/>
                        <a:pt x="3" y="307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AA8D223A-2293-4E5C-BBD6-9B2613356C78}"/>
                    </a:ext>
                  </a:extLst>
                </p:cNvPr>
                <p:cNvSpPr/>
                <p:nvPr/>
              </p:nvSpPr>
              <p:spPr>
                <a:xfrm>
                  <a:off x="6987996" y="1481138"/>
                  <a:ext cx="114479" cy="56562"/>
                </a:xfrm>
                <a:custGeom>
                  <a:avLst/>
                  <a:gdLst>
                    <a:gd name="connsiteX0" fmla="*/ 114479 w 114479"/>
                    <a:gd name="connsiteY0" fmla="*/ 0 h 56562"/>
                    <a:gd name="connsiteX1" fmla="*/ 49392 w 114479"/>
                    <a:gd name="connsiteY1" fmla="*/ 50800 h 56562"/>
                    <a:gd name="connsiteX2" fmla="*/ 179 w 114479"/>
                    <a:gd name="connsiteY2" fmla="*/ 52387 h 56562"/>
                    <a:gd name="connsiteX3" fmla="*/ 66854 w 114479"/>
                    <a:gd name="connsiteY3" fmla="*/ 23812 h 56562"/>
                    <a:gd name="connsiteX4" fmla="*/ 114479 w 114479"/>
                    <a:gd name="connsiteY4" fmla="*/ 0 h 5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79" h="56562">
                      <a:moveTo>
                        <a:pt x="114479" y="0"/>
                      </a:moveTo>
                      <a:cubicBezTo>
                        <a:pt x="91460" y="21034"/>
                        <a:pt x="68442" y="42069"/>
                        <a:pt x="49392" y="50800"/>
                      </a:cubicBezTo>
                      <a:cubicBezTo>
                        <a:pt x="30342" y="59531"/>
                        <a:pt x="-2731" y="56885"/>
                        <a:pt x="179" y="52387"/>
                      </a:cubicBezTo>
                      <a:cubicBezTo>
                        <a:pt x="3089" y="47889"/>
                        <a:pt x="66854" y="23812"/>
                        <a:pt x="66854" y="23812"/>
                      </a:cubicBezTo>
                      <a:lnTo>
                        <a:pt x="114479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CB450151-4654-4306-BCC5-E13E7D3375D1}"/>
                    </a:ext>
                  </a:extLst>
                </p:cNvPr>
                <p:cNvSpPr/>
                <p:nvPr/>
              </p:nvSpPr>
              <p:spPr>
                <a:xfrm>
                  <a:off x="6950075" y="1503043"/>
                  <a:ext cx="173801" cy="374970"/>
                </a:xfrm>
                <a:custGeom>
                  <a:avLst/>
                  <a:gdLst>
                    <a:gd name="connsiteX0" fmla="*/ 133350 w 173801"/>
                    <a:gd name="connsiteY0" fmla="*/ 320 h 374970"/>
                    <a:gd name="connsiteX1" fmla="*/ 134938 w 173801"/>
                    <a:gd name="connsiteY1" fmla="*/ 303532 h 374970"/>
                    <a:gd name="connsiteX2" fmla="*/ 115888 w 173801"/>
                    <a:gd name="connsiteY2" fmla="*/ 327345 h 374970"/>
                    <a:gd name="connsiteX3" fmla="*/ 0 w 173801"/>
                    <a:gd name="connsiteY3" fmla="*/ 374970 h 374970"/>
                    <a:gd name="connsiteX4" fmla="*/ 161925 w 173801"/>
                    <a:gd name="connsiteY4" fmla="*/ 308295 h 374970"/>
                    <a:gd name="connsiteX5" fmla="*/ 158750 w 173801"/>
                    <a:gd name="connsiteY5" fmla="*/ 246382 h 374970"/>
                    <a:gd name="connsiteX6" fmla="*/ 133350 w 173801"/>
                    <a:gd name="connsiteY6" fmla="*/ 320 h 37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801" h="374970">
                      <a:moveTo>
                        <a:pt x="133350" y="320"/>
                      </a:moveTo>
                      <a:cubicBezTo>
                        <a:pt x="129381" y="9845"/>
                        <a:pt x="137848" y="249028"/>
                        <a:pt x="134938" y="303532"/>
                      </a:cubicBezTo>
                      <a:cubicBezTo>
                        <a:pt x="132028" y="358036"/>
                        <a:pt x="138378" y="315439"/>
                        <a:pt x="115888" y="327345"/>
                      </a:cubicBezTo>
                      <a:cubicBezTo>
                        <a:pt x="93398" y="339251"/>
                        <a:pt x="0" y="374970"/>
                        <a:pt x="0" y="374970"/>
                      </a:cubicBezTo>
                      <a:cubicBezTo>
                        <a:pt x="7673" y="371795"/>
                        <a:pt x="135467" y="329726"/>
                        <a:pt x="161925" y="308295"/>
                      </a:cubicBezTo>
                      <a:cubicBezTo>
                        <a:pt x="188383" y="286864"/>
                        <a:pt x="162983" y="296388"/>
                        <a:pt x="158750" y="246382"/>
                      </a:cubicBezTo>
                      <a:cubicBezTo>
                        <a:pt x="154517" y="196376"/>
                        <a:pt x="137319" y="-9205"/>
                        <a:pt x="133350" y="32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E0B3F407-5066-45D3-8DDF-4DF626CF0C82}"/>
                    </a:ext>
                  </a:extLst>
                </p:cNvPr>
                <p:cNvSpPr/>
                <p:nvPr/>
              </p:nvSpPr>
              <p:spPr>
                <a:xfrm>
                  <a:off x="6970197" y="1545882"/>
                  <a:ext cx="30803" cy="300649"/>
                </a:xfrm>
                <a:custGeom>
                  <a:avLst/>
                  <a:gdLst>
                    <a:gd name="connsiteX0" fmla="*/ 30678 w 30803"/>
                    <a:gd name="connsiteY0" fmla="*/ 343 h 300649"/>
                    <a:gd name="connsiteX1" fmla="*/ 516 w 30803"/>
                    <a:gd name="connsiteY1" fmla="*/ 157506 h 300649"/>
                    <a:gd name="connsiteX2" fmla="*/ 11628 w 30803"/>
                    <a:gd name="connsiteY2" fmla="*/ 300381 h 300649"/>
                    <a:gd name="connsiteX3" fmla="*/ 11628 w 30803"/>
                    <a:gd name="connsiteY3" fmla="*/ 120993 h 300649"/>
                    <a:gd name="connsiteX4" fmla="*/ 30678 w 30803"/>
                    <a:gd name="connsiteY4" fmla="*/ 343 h 300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803" h="300649">
                      <a:moveTo>
                        <a:pt x="30678" y="343"/>
                      </a:moveTo>
                      <a:cubicBezTo>
                        <a:pt x="28826" y="6429"/>
                        <a:pt x="3691" y="107500"/>
                        <a:pt x="516" y="157506"/>
                      </a:cubicBezTo>
                      <a:cubicBezTo>
                        <a:pt x="-2659" y="207512"/>
                        <a:pt x="9776" y="306467"/>
                        <a:pt x="11628" y="300381"/>
                      </a:cubicBezTo>
                      <a:cubicBezTo>
                        <a:pt x="13480" y="294296"/>
                        <a:pt x="10041" y="171528"/>
                        <a:pt x="11628" y="120993"/>
                      </a:cubicBezTo>
                      <a:cubicBezTo>
                        <a:pt x="13215" y="70458"/>
                        <a:pt x="32530" y="-5743"/>
                        <a:pt x="30678" y="3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5EEC2A58-F590-42DD-91DD-8AC00FC4A1CB}"/>
                    </a:ext>
                  </a:extLst>
                </p:cNvPr>
                <p:cNvSpPr/>
                <p:nvPr/>
              </p:nvSpPr>
              <p:spPr>
                <a:xfrm>
                  <a:off x="6872284" y="1563392"/>
                  <a:ext cx="87336" cy="280949"/>
                </a:xfrm>
                <a:custGeom>
                  <a:avLst/>
                  <a:gdLst>
                    <a:gd name="connsiteX0" fmla="*/ 87316 w 87336"/>
                    <a:gd name="connsiteY0" fmla="*/ 296 h 280949"/>
                    <a:gd name="connsiteX1" fmla="*/ 57154 w 87336"/>
                    <a:gd name="connsiteY1" fmla="*/ 244771 h 280949"/>
                    <a:gd name="connsiteX2" fmla="*/ 4 w 87336"/>
                    <a:gd name="connsiteY2" fmla="*/ 274933 h 280949"/>
                    <a:gd name="connsiteX3" fmla="*/ 60329 w 87336"/>
                    <a:gd name="connsiteY3" fmla="*/ 197146 h 280949"/>
                    <a:gd name="connsiteX4" fmla="*/ 87316 w 87336"/>
                    <a:gd name="connsiteY4" fmla="*/ 296 h 280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336" h="280949">
                      <a:moveTo>
                        <a:pt x="87316" y="296"/>
                      </a:moveTo>
                      <a:cubicBezTo>
                        <a:pt x="86787" y="8234"/>
                        <a:pt x="71706" y="198998"/>
                        <a:pt x="57154" y="244771"/>
                      </a:cubicBezTo>
                      <a:cubicBezTo>
                        <a:pt x="42602" y="290544"/>
                        <a:pt x="-525" y="282871"/>
                        <a:pt x="4" y="274933"/>
                      </a:cubicBezTo>
                      <a:cubicBezTo>
                        <a:pt x="533" y="266996"/>
                        <a:pt x="42337" y="248211"/>
                        <a:pt x="60329" y="197146"/>
                      </a:cubicBezTo>
                      <a:cubicBezTo>
                        <a:pt x="78321" y="146082"/>
                        <a:pt x="87845" y="-7642"/>
                        <a:pt x="87316" y="29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139A9835-B6CC-46B7-8642-DFBA4D9C7A14}"/>
                    </a:ext>
                  </a:extLst>
                </p:cNvPr>
                <p:cNvSpPr/>
                <p:nvPr/>
              </p:nvSpPr>
              <p:spPr>
                <a:xfrm>
                  <a:off x="6508689" y="1576625"/>
                  <a:ext cx="68648" cy="315993"/>
                </a:xfrm>
                <a:custGeom>
                  <a:avLst/>
                  <a:gdLst>
                    <a:gd name="connsiteX0" fmla="*/ 61 w 68648"/>
                    <a:gd name="connsiteY0" fmla="*/ 6113 h 315993"/>
                    <a:gd name="connsiteX1" fmla="*/ 68324 w 68648"/>
                    <a:gd name="connsiteY1" fmla="*/ 309325 h 315993"/>
                    <a:gd name="connsiteX2" fmla="*/ 27049 w 68648"/>
                    <a:gd name="connsiteY2" fmla="*/ 207725 h 315993"/>
                    <a:gd name="connsiteX3" fmla="*/ 55624 w 68648"/>
                    <a:gd name="connsiteY3" fmla="*/ 114063 h 315993"/>
                    <a:gd name="connsiteX4" fmla="*/ 61 w 68648"/>
                    <a:gd name="connsiteY4" fmla="*/ 6113 h 315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648" h="315993">
                      <a:moveTo>
                        <a:pt x="61" y="6113"/>
                      </a:moveTo>
                      <a:cubicBezTo>
                        <a:pt x="2178" y="38657"/>
                        <a:pt x="63826" y="275723"/>
                        <a:pt x="68324" y="309325"/>
                      </a:cubicBezTo>
                      <a:cubicBezTo>
                        <a:pt x="72822" y="342927"/>
                        <a:pt x="29166" y="240269"/>
                        <a:pt x="27049" y="207725"/>
                      </a:cubicBezTo>
                      <a:cubicBezTo>
                        <a:pt x="24932" y="175181"/>
                        <a:pt x="60122" y="148194"/>
                        <a:pt x="55624" y="114063"/>
                      </a:cubicBezTo>
                      <a:cubicBezTo>
                        <a:pt x="51126" y="79932"/>
                        <a:pt x="-2056" y="-26431"/>
                        <a:pt x="61" y="611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2D778F18-46BD-4B0F-9D05-5E752F308EA5}"/>
                    </a:ext>
                  </a:extLst>
                </p:cNvPr>
                <p:cNvSpPr/>
                <p:nvPr/>
              </p:nvSpPr>
              <p:spPr>
                <a:xfrm>
                  <a:off x="6468929" y="1553197"/>
                  <a:ext cx="86011" cy="339255"/>
                </a:xfrm>
                <a:custGeom>
                  <a:avLst/>
                  <a:gdLst>
                    <a:gd name="connsiteX0" fmla="*/ 134 w 86011"/>
                    <a:gd name="connsiteY0" fmla="*/ 2553 h 339255"/>
                    <a:gd name="connsiteX1" fmla="*/ 82684 w 86011"/>
                    <a:gd name="connsiteY1" fmla="*/ 334341 h 339255"/>
                    <a:gd name="connsiteX2" fmla="*/ 63634 w 86011"/>
                    <a:gd name="connsiteY2" fmla="*/ 188291 h 339255"/>
                    <a:gd name="connsiteX3" fmla="*/ 134 w 86011"/>
                    <a:gd name="connsiteY3" fmla="*/ 2553 h 33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011" h="339255">
                      <a:moveTo>
                        <a:pt x="134" y="2553"/>
                      </a:moveTo>
                      <a:cubicBezTo>
                        <a:pt x="3309" y="26895"/>
                        <a:pt x="72101" y="303385"/>
                        <a:pt x="82684" y="334341"/>
                      </a:cubicBezTo>
                      <a:cubicBezTo>
                        <a:pt x="93267" y="365297"/>
                        <a:pt x="76334" y="242002"/>
                        <a:pt x="63634" y="188291"/>
                      </a:cubicBezTo>
                      <a:cubicBezTo>
                        <a:pt x="50934" y="134580"/>
                        <a:pt x="-3041" y="-21789"/>
                        <a:pt x="134" y="255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4F035035-A1E0-435F-9B66-D19CBFE8B4AF}"/>
                    </a:ext>
                  </a:extLst>
                </p:cNvPr>
                <p:cNvSpPr/>
                <p:nvPr/>
              </p:nvSpPr>
              <p:spPr>
                <a:xfrm>
                  <a:off x="6091234" y="1546014"/>
                  <a:ext cx="467917" cy="368514"/>
                </a:xfrm>
                <a:custGeom>
                  <a:avLst/>
                  <a:gdLst>
                    <a:gd name="connsiteX0" fmla="*/ 4 w 467917"/>
                    <a:gd name="connsiteY0" fmla="*/ 211 h 368514"/>
                    <a:gd name="connsiteX1" fmla="*/ 66679 w 467917"/>
                    <a:gd name="connsiteY1" fmla="*/ 219286 h 368514"/>
                    <a:gd name="connsiteX2" fmla="*/ 123829 w 467917"/>
                    <a:gd name="connsiteY2" fmla="*/ 303424 h 368514"/>
                    <a:gd name="connsiteX3" fmla="*/ 150816 w 467917"/>
                    <a:gd name="connsiteY3" fmla="*/ 320886 h 368514"/>
                    <a:gd name="connsiteX4" fmla="*/ 244479 w 467917"/>
                    <a:gd name="connsiteY4" fmla="*/ 346286 h 368514"/>
                    <a:gd name="connsiteX5" fmla="*/ 466729 w 467917"/>
                    <a:gd name="connsiteY5" fmla="*/ 368511 h 368514"/>
                    <a:gd name="connsiteX6" fmla="*/ 320679 w 467917"/>
                    <a:gd name="connsiteY6" fmla="*/ 344699 h 368514"/>
                    <a:gd name="connsiteX7" fmla="*/ 65091 w 467917"/>
                    <a:gd name="connsiteY7" fmla="*/ 262149 h 368514"/>
                    <a:gd name="connsiteX8" fmla="*/ 4 w 467917"/>
                    <a:gd name="connsiteY8" fmla="*/ 211 h 368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917" h="368514">
                      <a:moveTo>
                        <a:pt x="4" y="211"/>
                      </a:moveTo>
                      <a:cubicBezTo>
                        <a:pt x="269" y="-6933"/>
                        <a:pt x="46042" y="168751"/>
                        <a:pt x="66679" y="219286"/>
                      </a:cubicBezTo>
                      <a:cubicBezTo>
                        <a:pt x="87316" y="269821"/>
                        <a:pt x="109806" y="286491"/>
                        <a:pt x="123829" y="303424"/>
                      </a:cubicBezTo>
                      <a:cubicBezTo>
                        <a:pt x="137852" y="320357"/>
                        <a:pt x="130708" y="313742"/>
                        <a:pt x="150816" y="320886"/>
                      </a:cubicBezTo>
                      <a:cubicBezTo>
                        <a:pt x="170924" y="328030"/>
                        <a:pt x="191827" y="338349"/>
                        <a:pt x="244479" y="346286"/>
                      </a:cubicBezTo>
                      <a:cubicBezTo>
                        <a:pt x="297131" y="354223"/>
                        <a:pt x="454029" y="368776"/>
                        <a:pt x="466729" y="368511"/>
                      </a:cubicBezTo>
                      <a:cubicBezTo>
                        <a:pt x="479429" y="368247"/>
                        <a:pt x="387619" y="362426"/>
                        <a:pt x="320679" y="344699"/>
                      </a:cubicBezTo>
                      <a:cubicBezTo>
                        <a:pt x="253739" y="326972"/>
                        <a:pt x="118272" y="317976"/>
                        <a:pt x="65091" y="262149"/>
                      </a:cubicBezTo>
                      <a:cubicBezTo>
                        <a:pt x="11910" y="206322"/>
                        <a:pt x="-261" y="7355"/>
                        <a:pt x="4" y="2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2ABD0EC9-4992-4B77-8948-4DFF6882B6EB}"/>
                    </a:ext>
                  </a:extLst>
                </p:cNvPr>
                <p:cNvSpPr/>
                <p:nvPr/>
              </p:nvSpPr>
              <p:spPr>
                <a:xfrm>
                  <a:off x="6680155" y="1823913"/>
                  <a:ext cx="262183" cy="95545"/>
                </a:xfrm>
                <a:custGeom>
                  <a:avLst/>
                  <a:gdLst>
                    <a:gd name="connsiteX0" fmla="*/ 45 w 262183"/>
                    <a:gd name="connsiteY0" fmla="*/ 95375 h 95545"/>
                    <a:gd name="connsiteX1" fmla="*/ 192133 w 262183"/>
                    <a:gd name="connsiteY1" fmla="*/ 58862 h 95545"/>
                    <a:gd name="connsiteX2" fmla="*/ 261983 w 262183"/>
                    <a:gd name="connsiteY2" fmla="*/ 125 h 95545"/>
                    <a:gd name="connsiteX3" fmla="*/ 174670 w 262183"/>
                    <a:gd name="connsiteY3" fmla="*/ 44575 h 95545"/>
                    <a:gd name="connsiteX4" fmla="*/ 45 w 262183"/>
                    <a:gd name="connsiteY4" fmla="*/ 95375 h 9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183" h="95545">
                      <a:moveTo>
                        <a:pt x="45" y="95375"/>
                      </a:moveTo>
                      <a:cubicBezTo>
                        <a:pt x="2955" y="97756"/>
                        <a:pt x="148477" y="74737"/>
                        <a:pt x="192133" y="58862"/>
                      </a:cubicBezTo>
                      <a:cubicBezTo>
                        <a:pt x="235789" y="42987"/>
                        <a:pt x="264893" y="2506"/>
                        <a:pt x="261983" y="125"/>
                      </a:cubicBezTo>
                      <a:cubicBezTo>
                        <a:pt x="259073" y="-2256"/>
                        <a:pt x="213299" y="29758"/>
                        <a:pt x="174670" y="44575"/>
                      </a:cubicBezTo>
                      <a:cubicBezTo>
                        <a:pt x="136041" y="59392"/>
                        <a:pt x="-2865" y="92994"/>
                        <a:pt x="45" y="953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7BA4EB9F-3364-4508-9738-CCED39FD4CE5}"/>
                    </a:ext>
                  </a:extLst>
                </p:cNvPr>
                <p:cNvSpPr/>
                <p:nvPr/>
              </p:nvSpPr>
              <p:spPr>
                <a:xfrm>
                  <a:off x="6597490" y="1822421"/>
                  <a:ext cx="314929" cy="76272"/>
                </a:xfrm>
                <a:custGeom>
                  <a:avLst/>
                  <a:gdLst>
                    <a:gd name="connsiteX0" fmla="*/ 160 w 314929"/>
                    <a:gd name="connsiteY0" fmla="*/ 76229 h 76272"/>
                    <a:gd name="connsiteX1" fmla="*/ 187485 w 314929"/>
                    <a:gd name="connsiteY1" fmla="*/ 39717 h 76272"/>
                    <a:gd name="connsiteX2" fmla="*/ 314485 w 314929"/>
                    <a:gd name="connsiteY2" fmla="*/ 29 h 76272"/>
                    <a:gd name="connsiteX3" fmla="*/ 220823 w 314929"/>
                    <a:gd name="connsiteY3" fmla="*/ 46067 h 76272"/>
                    <a:gd name="connsiteX4" fmla="*/ 160 w 314929"/>
                    <a:gd name="connsiteY4" fmla="*/ 76229 h 7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29" h="76272">
                      <a:moveTo>
                        <a:pt x="160" y="76229"/>
                      </a:moveTo>
                      <a:cubicBezTo>
                        <a:pt x="-5396" y="75171"/>
                        <a:pt x="135098" y="52417"/>
                        <a:pt x="187485" y="39717"/>
                      </a:cubicBezTo>
                      <a:cubicBezTo>
                        <a:pt x="239873" y="27017"/>
                        <a:pt x="308929" y="-1029"/>
                        <a:pt x="314485" y="29"/>
                      </a:cubicBezTo>
                      <a:cubicBezTo>
                        <a:pt x="320041" y="1087"/>
                        <a:pt x="272681" y="33102"/>
                        <a:pt x="220823" y="46067"/>
                      </a:cubicBezTo>
                      <a:cubicBezTo>
                        <a:pt x="168965" y="59032"/>
                        <a:pt x="5716" y="77287"/>
                        <a:pt x="160" y="762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CBE6B810-15DB-4988-A59C-5A482BBC7FCB}"/>
                    </a:ext>
                  </a:extLst>
                </p:cNvPr>
                <p:cNvSpPr/>
                <p:nvPr/>
              </p:nvSpPr>
              <p:spPr>
                <a:xfrm>
                  <a:off x="6945119" y="1546617"/>
                  <a:ext cx="26452" cy="193248"/>
                </a:xfrm>
                <a:custGeom>
                  <a:avLst/>
                  <a:gdLst>
                    <a:gd name="connsiteX0" fmla="*/ 14481 w 26452"/>
                    <a:gd name="connsiteY0" fmla="*/ 1196 h 193248"/>
                    <a:gd name="connsiteX1" fmla="*/ 194 w 26452"/>
                    <a:gd name="connsiteY1" fmla="*/ 190108 h 193248"/>
                    <a:gd name="connsiteX2" fmla="*/ 25594 w 26452"/>
                    <a:gd name="connsiteY2" fmla="*/ 112321 h 193248"/>
                    <a:gd name="connsiteX3" fmla="*/ 14481 w 26452"/>
                    <a:gd name="connsiteY3" fmla="*/ 1196 h 193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52" h="193248">
                      <a:moveTo>
                        <a:pt x="14481" y="1196"/>
                      </a:moveTo>
                      <a:cubicBezTo>
                        <a:pt x="10248" y="14160"/>
                        <a:pt x="-1658" y="171587"/>
                        <a:pt x="194" y="190108"/>
                      </a:cubicBezTo>
                      <a:cubicBezTo>
                        <a:pt x="2046" y="208629"/>
                        <a:pt x="21625" y="140367"/>
                        <a:pt x="25594" y="112321"/>
                      </a:cubicBezTo>
                      <a:cubicBezTo>
                        <a:pt x="29563" y="84275"/>
                        <a:pt x="18714" y="-11768"/>
                        <a:pt x="14481" y="119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CF7DF7AB-3F18-4371-A723-1C39F65DE303}"/>
                    </a:ext>
                  </a:extLst>
                </p:cNvPr>
                <p:cNvSpPr/>
                <p:nvPr/>
              </p:nvSpPr>
              <p:spPr>
                <a:xfrm>
                  <a:off x="6584950" y="1913367"/>
                  <a:ext cx="366915" cy="45881"/>
                </a:xfrm>
                <a:custGeom>
                  <a:avLst/>
                  <a:gdLst>
                    <a:gd name="connsiteX0" fmla="*/ 0 w 366915"/>
                    <a:gd name="connsiteY0" fmla="*/ 45608 h 45881"/>
                    <a:gd name="connsiteX1" fmla="*/ 261938 w 366915"/>
                    <a:gd name="connsiteY1" fmla="*/ 39258 h 45881"/>
                    <a:gd name="connsiteX2" fmla="*/ 366713 w 366915"/>
                    <a:gd name="connsiteY2" fmla="*/ 1158 h 45881"/>
                    <a:gd name="connsiteX3" fmla="*/ 290513 w 366915"/>
                    <a:gd name="connsiteY3" fmla="*/ 9096 h 45881"/>
                    <a:gd name="connsiteX4" fmla="*/ 0 w 366915"/>
                    <a:gd name="connsiteY4" fmla="*/ 45608 h 45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6915" h="45881">
                      <a:moveTo>
                        <a:pt x="0" y="45608"/>
                      </a:moveTo>
                      <a:cubicBezTo>
                        <a:pt x="100409" y="46137"/>
                        <a:pt x="200819" y="46666"/>
                        <a:pt x="261938" y="39258"/>
                      </a:cubicBezTo>
                      <a:cubicBezTo>
                        <a:pt x="323057" y="31850"/>
                        <a:pt x="361951" y="6185"/>
                        <a:pt x="366713" y="1158"/>
                      </a:cubicBezTo>
                      <a:cubicBezTo>
                        <a:pt x="371476" y="-3869"/>
                        <a:pt x="290513" y="9096"/>
                        <a:pt x="290513" y="9096"/>
                      </a:cubicBezTo>
                      <a:lnTo>
                        <a:pt x="0" y="4560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F1E498F2-D172-4729-A8DF-A87271E0F22D}"/>
                    </a:ext>
                  </a:extLst>
                </p:cNvPr>
                <p:cNvSpPr/>
                <p:nvPr/>
              </p:nvSpPr>
              <p:spPr>
                <a:xfrm>
                  <a:off x="6924668" y="1740839"/>
                  <a:ext cx="31559" cy="156842"/>
                </a:xfrm>
                <a:custGeom>
                  <a:avLst/>
                  <a:gdLst>
                    <a:gd name="connsiteX0" fmla="*/ 23820 w 31559"/>
                    <a:gd name="connsiteY0" fmla="*/ 649 h 156842"/>
                    <a:gd name="connsiteX1" fmla="*/ 30170 w 31559"/>
                    <a:gd name="connsiteY1" fmla="*/ 153049 h 156842"/>
                    <a:gd name="connsiteX2" fmla="*/ 7 w 31559"/>
                    <a:gd name="connsiteY2" fmla="*/ 100661 h 156842"/>
                    <a:gd name="connsiteX3" fmla="*/ 23820 w 31559"/>
                    <a:gd name="connsiteY3" fmla="*/ 649 h 15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59" h="156842">
                      <a:moveTo>
                        <a:pt x="23820" y="649"/>
                      </a:moveTo>
                      <a:cubicBezTo>
                        <a:pt x="28847" y="9380"/>
                        <a:pt x="34139" y="136380"/>
                        <a:pt x="30170" y="153049"/>
                      </a:cubicBezTo>
                      <a:cubicBezTo>
                        <a:pt x="26201" y="169718"/>
                        <a:pt x="-522" y="127648"/>
                        <a:pt x="7" y="100661"/>
                      </a:cubicBezTo>
                      <a:cubicBezTo>
                        <a:pt x="536" y="73674"/>
                        <a:pt x="18793" y="-8082"/>
                        <a:pt x="23820" y="64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F6548DF6-A644-4867-BB4B-E108141D2084}"/>
                    </a:ext>
                  </a:extLst>
                </p:cNvPr>
                <p:cNvSpPr/>
                <p:nvPr/>
              </p:nvSpPr>
              <p:spPr>
                <a:xfrm>
                  <a:off x="6941724" y="1844438"/>
                  <a:ext cx="203218" cy="94380"/>
                </a:xfrm>
                <a:custGeom>
                  <a:avLst/>
                  <a:gdLst>
                    <a:gd name="connsiteX0" fmla="*/ 3589 w 203218"/>
                    <a:gd name="connsiteY0" fmla="*/ 93900 h 94380"/>
                    <a:gd name="connsiteX1" fmla="*/ 202026 w 203218"/>
                    <a:gd name="connsiteY1" fmla="*/ 1825 h 94380"/>
                    <a:gd name="connsiteX2" fmla="*/ 82964 w 203218"/>
                    <a:gd name="connsiteY2" fmla="*/ 36750 h 94380"/>
                    <a:gd name="connsiteX3" fmla="*/ 3589 w 203218"/>
                    <a:gd name="connsiteY3" fmla="*/ 93900 h 94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218" h="94380">
                      <a:moveTo>
                        <a:pt x="3589" y="93900"/>
                      </a:moveTo>
                      <a:cubicBezTo>
                        <a:pt x="23433" y="88079"/>
                        <a:pt x="188797" y="11350"/>
                        <a:pt x="202026" y="1825"/>
                      </a:cubicBezTo>
                      <a:cubicBezTo>
                        <a:pt x="215255" y="-7700"/>
                        <a:pt x="114714" y="22462"/>
                        <a:pt x="82964" y="36750"/>
                      </a:cubicBezTo>
                      <a:cubicBezTo>
                        <a:pt x="51214" y="51037"/>
                        <a:pt x="-16255" y="99721"/>
                        <a:pt x="3589" y="939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E80BB8CC-E58F-4776-9C4C-880DBE3E8806}"/>
                    </a:ext>
                  </a:extLst>
                </p:cNvPr>
                <p:cNvSpPr/>
                <p:nvPr/>
              </p:nvSpPr>
              <p:spPr>
                <a:xfrm>
                  <a:off x="6043449" y="1546196"/>
                  <a:ext cx="568011" cy="413548"/>
                </a:xfrm>
                <a:custGeom>
                  <a:avLst/>
                  <a:gdLst>
                    <a:gd name="connsiteX0" fmla="*/ 14451 w 568011"/>
                    <a:gd name="connsiteY0" fmla="*/ 29 h 413548"/>
                    <a:gd name="connsiteX1" fmla="*/ 70014 w 568011"/>
                    <a:gd name="connsiteY1" fmla="*/ 212754 h 413548"/>
                    <a:gd name="connsiteX2" fmla="*/ 117639 w 568011"/>
                    <a:gd name="connsiteY2" fmla="*/ 285779 h 413548"/>
                    <a:gd name="connsiteX3" fmla="*/ 184314 w 568011"/>
                    <a:gd name="connsiteY3" fmla="*/ 339754 h 413548"/>
                    <a:gd name="connsiteX4" fmla="*/ 227176 w 568011"/>
                    <a:gd name="connsiteY4" fmla="*/ 355629 h 413548"/>
                    <a:gd name="connsiteX5" fmla="*/ 489114 w 568011"/>
                    <a:gd name="connsiteY5" fmla="*/ 400079 h 413548"/>
                    <a:gd name="connsiteX6" fmla="*/ 560551 w 568011"/>
                    <a:gd name="connsiteY6" fmla="*/ 411192 h 413548"/>
                    <a:gd name="connsiteX7" fmla="*/ 339889 w 568011"/>
                    <a:gd name="connsiteY7" fmla="*/ 360392 h 413548"/>
                    <a:gd name="connsiteX8" fmla="*/ 31914 w 568011"/>
                    <a:gd name="connsiteY8" fmla="*/ 198467 h 413548"/>
                    <a:gd name="connsiteX9" fmla="*/ 14451 w 568011"/>
                    <a:gd name="connsiteY9" fmla="*/ 29 h 41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8011" h="413548">
                      <a:moveTo>
                        <a:pt x="14451" y="29"/>
                      </a:moveTo>
                      <a:cubicBezTo>
                        <a:pt x="20801" y="2410"/>
                        <a:pt x="52816" y="165129"/>
                        <a:pt x="70014" y="212754"/>
                      </a:cubicBezTo>
                      <a:cubicBezTo>
                        <a:pt x="87212" y="260379"/>
                        <a:pt x="98589" y="264613"/>
                        <a:pt x="117639" y="285779"/>
                      </a:cubicBezTo>
                      <a:cubicBezTo>
                        <a:pt x="136689" y="306945"/>
                        <a:pt x="166058" y="328112"/>
                        <a:pt x="184314" y="339754"/>
                      </a:cubicBezTo>
                      <a:cubicBezTo>
                        <a:pt x="202570" y="351396"/>
                        <a:pt x="176376" y="345575"/>
                        <a:pt x="227176" y="355629"/>
                      </a:cubicBezTo>
                      <a:cubicBezTo>
                        <a:pt x="277976" y="365683"/>
                        <a:pt x="433552" y="390819"/>
                        <a:pt x="489114" y="400079"/>
                      </a:cubicBezTo>
                      <a:cubicBezTo>
                        <a:pt x="544677" y="409340"/>
                        <a:pt x="585422" y="417806"/>
                        <a:pt x="560551" y="411192"/>
                      </a:cubicBezTo>
                      <a:cubicBezTo>
                        <a:pt x="535680" y="404578"/>
                        <a:pt x="427995" y="395846"/>
                        <a:pt x="339889" y="360392"/>
                      </a:cubicBezTo>
                      <a:cubicBezTo>
                        <a:pt x="251783" y="324938"/>
                        <a:pt x="86683" y="254823"/>
                        <a:pt x="31914" y="198467"/>
                      </a:cubicBezTo>
                      <a:cubicBezTo>
                        <a:pt x="-22855" y="142111"/>
                        <a:pt x="8101" y="-2352"/>
                        <a:pt x="14451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36B625E3-3F72-4469-8EF0-F0AF7FCD6BDC}"/>
                    </a:ext>
                  </a:extLst>
                </p:cNvPr>
                <p:cNvSpPr/>
                <p:nvPr/>
              </p:nvSpPr>
              <p:spPr>
                <a:xfrm>
                  <a:off x="6600666" y="1569555"/>
                  <a:ext cx="158701" cy="54879"/>
                </a:xfrm>
                <a:custGeom>
                  <a:avLst/>
                  <a:gdLst>
                    <a:gd name="connsiteX0" fmla="*/ 159 w 158701"/>
                    <a:gd name="connsiteY0" fmla="*/ 54458 h 54879"/>
                    <a:gd name="connsiteX1" fmla="*/ 123984 w 158701"/>
                    <a:gd name="connsiteY1" fmla="*/ 24295 h 54879"/>
                    <a:gd name="connsiteX2" fmla="*/ 152559 w 158701"/>
                    <a:gd name="connsiteY2" fmla="*/ 483 h 54879"/>
                    <a:gd name="connsiteX3" fmla="*/ 159 w 158701"/>
                    <a:gd name="connsiteY3" fmla="*/ 54458 h 54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01" h="54879">
                      <a:moveTo>
                        <a:pt x="159" y="54458"/>
                      </a:moveTo>
                      <a:cubicBezTo>
                        <a:pt x="-4603" y="58427"/>
                        <a:pt x="98584" y="33291"/>
                        <a:pt x="123984" y="24295"/>
                      </a:cubicBezTo>
                      <a:cubicBezTo>
                        <a:pt x="149384" y="15299"/>
                        <a:pt x="169228" y="-3221"/>
                        <a:pt x="152559" y="483"/>
                      </a:cubicBezTo>
                      <a:cubicBezTo>
                        <a:pt x="135890" y="4187"/>
                        <a:pt x="4921" y="50489"/>
                        <a:pt x="159" y="544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34370237-985D-449F-AF97-F15DD39B39AC}"/>
                    </a:ext>
                  </a:extLst>
                </p:cNvPr>
                <p:cNvSpPr/>
                <p:nvPr/>
              </p:nvSpPr>
              <p:spPr>
                <a:xfrm>
                  <a:off x="6764197" y="1591032"/>
                  <a:ext cx="47362" cy="85323"/>
                </a:xfrm>
                <a:custGeom>
                  <a:avLst/>
                  <a:gdLst>
                    <a:gd name="connsiteX0" fmla="*/ 141 w 47362"/>
                    <a:gd name="connsiteY0" fmla="*/ 1231 h 85323"/>
                    <a:gd name="connsiteX1" fmla="*/ 31891 w 47362"/>
                    <a:gd name="connsiteY1" fmla="*/ 63143 h 85323"/>
                    <a:gd name="connsiteX2" fmla="*/ 35066 w 47362"/>
                    <a:gd name="connsiteY2" fmla="*/ 83781 h 85323"/>
                    <a:gd name="connsiteX3" fmla="*/ 46178 w 47362"/>
                    <a:gd name="connsiteY3" fmla="*/ 26631 h 85323"/>
                    <a:gd name="connsiteX4" fmla="*/ 141 w 47362"/>
                    <a:gd name="connsiteY4" fmla="*/ 1231 h 8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62" h="85323">
                      <a:moveTo>
                        <a:pt x="141" y="1231"/>
                      </a:moveTo>
                      <a:cubicBezTo>
                        <a:pt x="-2240" y="7316"/>
                        <a:pt x="26070" y="49385"/>
                        <a:pt x="31891" y="63143"/>
                      </a:cubicBezTo>
                      <a:cubicBezTo>
                        <a:pt x="37712" y="76901"/>
                        <a:pt x="32685" y="89866"/>
                        <a:pt x="35066" y="83781"/>
                      </a:cubicBezTo>
                      <a:cubicBezTo>
                        <a:pt x="37447" y="77696"/>
                        <a:pt x="51470" y="40389"/>
                        <a:pt x="46178" y="26631"/>
                      </a:cubicBezTo>
                      <a:cubicBezTo>
                        <a:pt x="40886" y="12873"/>
                        <a:pt x="2522" y="-4854"/>
                        <a:pt x="141" y="123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6F931239-AE36-4021-8FFE-893BBBF7AE81}"/>
                    </a:ext>
                  </a:extLst>
                </p:cNvPr>
                <p:cNvSpPr/>
                <p:nvPr/>
              </p:nvSpPr>
              <p:spPr>
                <a:xfrm>
                  <a:off x="6432310" y="1139519"/>
                  <a:ext cx="407313" cy="28949"/>
                </a:xfrm>
                <a:custGeom>
                  <a:avLst/>
                  <a:gdLst>
                    <a:gd name="connsiteX0" fmla="*/ 240 w 407313"/>
                    <a:gd name="connsiteY0" fmla="*/ 28881 h 28949"/>
                    <a:gd name="connsiteX1" fmla="*/ 238365 w 407313"/>
                    <a:gd name="connsiteY1" fmla="*/ 306 h 28949"/>
                    <a:gd name="connsiteX2" fmla="*/ 406640 w 407313"/>
                    <a:gd name="connsiteY2" fmla="*/ 13006 h 28949"/>
                    <a:gd name="connsiteX3" fmla="*/ 284403 w 407313"/>
                    <a:gd name="connsiteY3" fmla="*/ 8244 h 28949"/>
                    <a:gd name="connsiteX4" fmla="*/ 240 w 407313"/>
                    <a:gd name="connsiteY4" fmla="*/ 28881 h 2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313" h="28949">
                      <a:moveTo>
                        <a:pt x="240" y="28881"/>
                      </a:moveTo>
                      <a:cubicBezTo>
                        <a:pt x="-7433" y="27558"/>
                        <a:pt x="170632" y="2952"/>
                        <a:pt x="238365" y="306"/>
                      </a:cubicBezTo>
                      <a:cubicBezTo>
                        <a:pt x="306098" y="-2340"/>
                        <a:pt x="406640" y="13006"/>
                        <a:pt x="406640" y="13006"/>
                      </a:cubicBezTo>
                      <a:cubicBezTo>
                        <a:pt x="414313" y="14329"/>
                        <a:pt x="355311" y="4540"/>
                        <a:pt x="284403" y="8244"/>
                      </a:cubicBezTo>
                      <a:cubicBezTo>
                        <a:pt x="213495" y="11948"/>
                        <a:pt x="7913" y="30204"/>
                        <a:pt x="240" y="2888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1CC80FE6-22B0-418E-8AB7-2F93720BEEA0}"/>
                    </a:ext>
                  </a:extLst>
                </p:cNvPr>
                <p:cNvSpPr/>
                <p:nvPr/>
              </p:nvSpPr>
              <p:spPr>
                <a:xfrm>
                  <a:off x="6875463" y="1141087"/>
                  <a:ext cx="132685" cy="71658"/>
                </a:xfrm>
                <a:custGeom>
                  <a:avLst/>
                  <a:gdLst>
                    <a:gd name="connsiteX0" fmla="*/ 0 w 132685"/>
                    <a:gd name="connsiteY0" fmla="*/ 326 h 71658"/>
                    <a:gd name="connsiteX1" fmla="*/ 119062 w 132685"/>
                    <a:gd name="connsiteY1" fmla="*/ 70176 h 71658"/>
                    <a:gd name="connsiteX2" fmla="*/ 119062 w 132685"/>
                    <a:gd name="connsiteY2" fmla="*/ 44776 h 71658"/>
                    <a:gd name="connsiteX3" fmla="*/ 0 w 132685"/>
                    <a:gd name="connsiteY3" fmla="*/ 326 h 7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685" h="71658">
                      <a:moveTo>
                        <a:pt x="0" y="326"/>
                      </a:moveTo>
                      <a:cubicBezTo>
                        <a:pt x="0" y="4559"/>
                        <a:pt x="99218" y="62768"/>
                        <a:pt x="119062" y="70176"/>
                      </a:cubicBezTo>
                      <a:cubicBezTo>
                        <a:pt x="138906" y="77584"/>
                        <a:pt x="135466" y="55359"/>
                        <a:pt x="119062" y="44776"/>
                      </a:cubicBezTo>
                      <a:cubicBezTo>
                        <a:pt x="102658" y="34193"/>
                        <a:pt x="0" y="-3907"/>
                        <a:pt x="0" y="3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4A4B1CEB-DFDB-4D64-B10C-6BB4DF678242}"/>
                    </a:ext>
                  </a:extLst>
                </p:cNvPr>
                <p:cNvSpPr/>
                <p:nvPr/>
              </p:nvSpPr>
              <p:spPr>
                <a:xfrm>
                  <a:off x="6896100" y="1174750"/>
                  <a:ext cx="90488" cy="55668"/>
                </a:xfrm>
                <a:custGeom>
                  <a:avLst/>
                  <a:gdLst>
                    <a:gd name="connsiteX0" fmla="*/ 0 w 90488"/>
                    <a:gd name="connsiteY0" fmla="*/ 0 h 55668"/>
                    <a:gd name="connsiteX1" fmla="*/ 90488 w 90488"/>
                    <a:gd name="connsiteY1" fmla="*/ 55563 h 55668"/>
                    <a:gd name="connsiteX2" fmla="*/ 0 w 90488"/>
                    <a:gd name="connsiteY2" fmla="*/ 0 h 55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488" h="55668">
                      <a:moveTo>
                        <a:pt x="0" y="0"/>
                      </a:moveTo>
                      <a:cubicBezTo>
                        <a:pt x="0" y="0"/>
                        <a:pt x="90223" y="52653"/>
                        <a:pt x="90488" y="55563"/>
                      </a:cubicBezTo>
                      <a:cubicBezTo>
                        <a:pt x="90753" y="5847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37013ABA-C941-400E-A2EA-B3E48B5874E5}"/>
                    </a:ext>
                  </a:extLst>
                </p:cNvPr>
                <p:cNvSpPr/>
                <p:nvPr/>
              </p:nvSpPr>
              <p:spPr>
                <a:xfrm>
                  <a:off x="6854409" y="1212661"/>
                  <a:ext cx="155265" cy="115495"/>
                </a:xfrm>
                <a:custGeom>
                  <a:avLst/>
                  <a:gdLst>
                    <a:gd name="connsiteX0" fmla="*/ 146466 w 155265"/>
                    <a:gd name="connsiteY0" fmla="*/ 189 h 115495"/>
                    <a:gd name="connsiteX1" fmla="*/ 154404 w 155265"/>
                    <a:gd name="connsiteY1" fmla="*/ 104964 h 115495"/>
                    <a:gd name="connsiteX2" fmla="*/ 148054 w 155265"/>
                    <a:gd name="connsiteY2" fmla="*/ 111314 h 115495"/>
                    <a:gd name="connsiteX3" fmla="*/ 92491 w 155265"/>
                    <a:gd name="connsiteY3" fmla="*/ 100202 h 115495"/>
                    <a:gd name="connsiteX4" fmla="*/ 416 w 155265"/>
                    <a:gd name="connsiteY4" fmla="*/ 104964 h 115495"/>
                    <a:gd name="connsiteX5" fmla="*/ 132179 w 155265"/>
                    <a:gd name="connsiteY5" fmla="*/ 79564 h 115495"/>
                    <a:gd name="connsiteX6" fmla="*/ 146466 w 155265"/>
                    <a:gd name="connsiteY6" fmla="*/ 189 h 115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265" h="115495">
                      <a:moveTo>
                        <a:pt x="146466" y="189"/>
                      </a:moveTo>
                      <a:cubicBezTo>
                        <a:pt x="150170" y="4422"/>
                        <a:pt x="154404" y="104964"/>
                        <a:pt x="154404" y="104964"/>
                      </a:cubicBezTo>
                      <a:cubicBezTo>
                        <a:pt x="154669" y="123485"/>
                        <a:pt x="158373" y="112108"/>
                        <a:pt x="148054" y="111314"/>
                      </a:cubicBezTo>
                      <a:cubicBezTo>
                        <a:pt x="137735" y="110520"/>
                        <a:pt x="117097" y="101260"/>
                        <a:pt x="92491" y="100202"/>
                      </a:cubicBezTo>
                      <a:cubicBezTo>
                        <a:pt x="67885" y="99144"/>
                        <a:pt x="-6199" y="108404"/>
                        <a:pt x="416" y="104964"/>
                      </a:cubicBezTo>
                      <a:cubicBezTo>
                        <a:pt x="7031" y="101524"/>
                        <a:pt x="107838" y="95174"/>
                        <a:pt x="132179" y="79564"/>
                      </a:cubicBezTo>
                      <a:cubicBezTo>
                        <a:pt x="156520" y="63954"/>
                        <a:pt x="142762" y="-4044"/>
                        <a:pt x="146466" y="18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A1DB407F-1DCC-42E0-B012-A077DC5C4AA1}"/>
                    </a:ext>
                  </a:extLst>
                </p:cNvPr>
                <p:cNvSpPr/>
                <p:nvPr/>
              </p:nvSpPr>
              <p:spPr>
                <a:xfrm>
                  <a:off x="6873500" y="1212839"/>
                  <a:ext cx="73463" cy="100041"/>
                </a:xfrm>
                <a:custGeom>
                  <a:avLst/>
                  <a:gdLst>
                    <a:gd name="connsiteX0" fmla="*/ 375 w 73463"/>
                    <a:gd name="connsiteY0" fmla="*/ 11 h 100041"/>
                    <a:gd name="connsiteX1" fmla="*/ 43238 w 73463"/>
                    <a:gd name="connsiteY1" fmla="*/ 55574 h 100041"/>
                    <a:gd name="connsiteX2" fmla="*/ 5138 w 73463"/>
                    <a:gd name="connsiteY2" fmla="*/ 100024 h 100041"/>
                    <a:gd name="connsiteX3" fmla="*/ 73400 w 73463"/>
                    <a:gd name="connsiteY3" fmla="*/ 60336 h 100041"/>
                    <a:gd name="connsiteX4" fmla="*/ 375 w 73463"/>
                    <a:gd name="connsiteY4" fmla="*/ 11 h 10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63" h="100041">
                      <a:moveTo>
                        <a:pt x="375" y="11"/>
                      </a:moveTo>
                      <a:cubicBezTo>
                        <a:pt x="-4652" y="-783"/>
                        <a:pt x="42444" y="38905"/>
                        <a:pt x="43238" y="55574"/>
                      </a:cubicBezTo>
                      <a:cubicBezTo>
                        <a:pt x="44032" y="72243"/>
                        <a:pt x="111" y="99230"/>
                        <a:pt x="5138" y="100024"/>
                      </a:cubicBezTo>
                      <a:cubicBezTo>
                        <a:pt x="10165" y="100818"/>
                        <a:pt x="75781" y="74094"/>
                        <a:pt x="73400" y="60336"/>
                      </a:cubicBezTo>
                      <a:cubicBezTo>
                        <a:pt x="71019" y="46578"/>
                        <a:pt x="5402" y="805"/>
                        <a:pt x="375" y="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5246923C-ACE0-4DDC-82D6-0BA368707421}"/>
                    </a:ext>
                  </a:extLst>
                </p:cNvPr>
                <p:cNvSpPr/>
                <p:nvPr/>
              </p:nvSpPr>
              <p:spPr>
                <a:xfrm>
                  <a:off x="7045076" y="1099390"/>
                  <a:ext cx="27239" cy="202669"/>
                </a:xfrm>
                <a:custGeom>
                  <a:avLst/>
                  <a:gdLst>
                    <a:gd name="connsiteX0" fmla="*/ 249 w 27239"/>
                    <a:gd name="connsiteY0" fmla="*/ 748 h 202669"/>
                    <a:gd name="connsiteX1" fmla="*/ 14537 w 27239"/>
                    <a:gd name="connsiteY1" fmla="*/ 197598 h 202669"/>
                    <a:gd name="connsiteX2" fmla="*/ 27237 w 27239"/>
                    <a:gd name="connsiteY2" fmla="*/ 132510 h 202669"/>
                    <a:gd name="connsiteX3" fmla="*/ 249 w 27239"/>
                    <a:gd name="connsiteY3" fmla="*/ 748 h 202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39" h="202669">
                      <a:moveTo>
                        <a:pt x="249" y="748"/>
                      </a:moveTo>
                      <a:cubicBezTo>
                        <a:pt x="-1868" y="11596"/>
                        <a:pt x="10039" y="175638"/>
                        <a:pt x="14537" y="197598"/>
                      </a:cubicBezTo>
                      <a:cubicBezTo>
                        <a:pt x="19035" y="219558"/>
                        <a:pt x="26973" y="165054"/>
                        <a:pt x="27237" y="132510"/>
                      </a:cubicBezTo>
                      <a:cubicBezTo>
                        <a:pt x="27501" y="99966"/>
                        <a:pt x="2366" y="-10100"/>
                        <a:pt x="249" y="74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813D7B23-2F44-4F14-854C-D9E3CB834FDA}"/>
                    </a:ext>
                  </a:extLst>
                </p:cNvPr>
                <p:cNvSpPr/>
                <p:nvPr/>
              </p:nvSpPr>
              <p:spPr>
                <a:xfrm>
                  <a:off x="6884521" y="1102368"/>
                  <a:ext cx="166705" cy="185269"/>
                </a:xfrm>
                <a:custGeom>
                  <a:avLst/>
                  <a:gdLst>
                    <a:gd name="connsiteX0" fmla="*/ 467 w 166705"/>
                    <a:gd name="connsiteY0" fmla="*/ 8882 h 185269"/>
                    <a:gd name="connsiteX1" fmla="*/ 103654 w 166705"/>
                    <a:gd name="connsiteY1" fmla="*/ 35870 h 185269"/>
                    <a:gd name="connsiteX2" fmla="*/ 136992 w 166705"/>
                    <a:gd name="connsiteY2" fmla="*/ 99370 h 185269"/>
                    <a:gd name="connsiteX3" fmla="*/ 159217 w 166705"/>
                    <a:gd name="connsiteY3" fmla="*/ 185095 h 185269"/>
                    <a:gd name="connsiteX4" fmla="*/ 159217 w 166705"/>
                    <a:gd name="connsiteY4" fmla="*/ 75557 h 185269"/>
                    <a:gd name="connsiteX5" fmla="*/ 70317 w 166705"/>
                    <a:gd name="connsiteY5" fmla="*/ 5707 h 185269"/>
                    <a:gd name="connsiteX6" fmla="*/ 467 w 166705"/>
                    <a:gd name="connsiteY6" fmla="*/ 8882 h 18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705" h="185269">
                      <a:moveTo>
                        <a:pt x="467" y="8882"/>
                      </a:moveTo>
                      <a:cubicBezTo>
                        <a:pt x="6023" y="13909"/>
                        <a:pt x="80900" y="20789"/>
                        <a:pt x="103654" y="35870"/>
                      </a:cubicBezTo>
                      <a:cubicBezTo>
                        <a:pt x="126408" y="50951"/>
                        <a:pt x="127731" y="74499"/>
                        <a:pt x="136992" y="99370"/>
                      </a:cubicBezTo>
                      <a:cubicBezTo>
                        <a:pt x="146253" y="124241"/>
                        <a:pt x="155513" y="189064"/>
                        <a:pt x="159217" y="185095"/>
                      </a:cubicBezTo>
                      <a:cubicBezTo>
                        <a:pt x="162921" y="181126"/>
                        <a:pt x="174034" y="105455"/>
                        <a:pt x="159217" y="75557"/>
                      </a:cubicBezTo>
                      <a:cubicBezTo>
                        <a:pt x="144400" y="45659"/>
                        <a:pt x="100479" y="17878"/>
                        <a:pt x="70317" y="5707"/>
                      </a:cubicBezTo>
                      <a:cubicBezTo>
                        <a:pt x="40155" y="-6464"/>
                        <a:pt x="-5089" y="3855"/>
                        <a:pt x="467" y="888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50D57C97-C15B-4E44-909E-C25294197DCD}"/>
                    </a:ext>
                  </a:extLst>
                </p:cNvPr>
                <p:cNvSpPr/>
                <p:nvPr/>
              </p:nvSpPr>
              <p:spPr>
                <a:xfrm>
                  <a:off x="6984880" y="1228669"/>
                  <a:ext cx="38217" cy="224194"/>
                </a:xfrm>
                <a:custGeom>
                  <a:avLst/>
                  <a:gdLst>
                    <a:gd name="connsiteX0" fmla="*/ 35045 w 38217"/>
                    <a:gd name="connsiteY0" fmla="*/ 56 h 224194"/>
                    <a:gd name="connsiteX1" fmla="*/ 35045 w 38217"/>
                    <a:gd name="connsiteY1" fmla="*/ 88956 h 224194"/>
                    <a:gd name="connsiteX2" fmla="*/ 17583 w 38217"/>
                    <a:gd name="connsiteY2" fmla="*/ 158806 h 224194"/>
                    <a:gd name="connsiteX3" fmla="*/ 120 w 38217"/>
                    <a:gd name="connsiteY3" fmla="*/ 223894 h 224194"/>
                    <a:gd name="connsiteX4" fmla="*/ 11233 w 38217"/>
                    <a:gd name="connsiteY4" fmla="*/ 131819 h 224194"/>
                    <a:gd name="connsiteX5" fmla="*/ 36633 w 38217"/>
                    <a:gd name="connsiteY5" fmla="*/ 76256 h 224194"/>
                    <a:gd name="connsiteX6" fmla="*/ 35045 w 38217"/>
                    <a:gd name="connsiteY6" fmla="*/ 56 h 22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17" h="224194">
                      <a:moveTo>
                        <a:pt x="35045" y="56"/>
                      </a:moveTo>
                      <a:cubicBezTo>
                        <a:pt x="34780" y="2173"/>
                        <a:pt x="37955" y="62498"/>
                        <a:pt x="35045" y="88956"/>
                      </a:cubicBezTo>
                      <a:cubicBezTo>
                        <a:pt x="32135" y="115414"/>
                        <a:pt x="23404" y="136316"/>
                        <a:pt x="17583" y="158806"/>
                      </a:cubicBezTo>
                      <a:cubicBezTo>
                        <a:pt x="11762" y="181296"/>
                        <a:pt x="1178" y="228392"/>
                        <a:pt x="120" y="223894"/>
                      </a:cubicBezTo>
                      <a:cubicBezTo>
                        <a:pt x="-938" y="219396"/>
                        <a:pt x="5148" y="156425"/>
                        <a:pt x="11233" y="131819"/>
                      </a:cubicBezTo>
                      <a:cubicBezTo>
                        <a:pt x="17318" y="107213"/>
                        <a:pt x="32400" y="96629"/>
                        <a:pt x="36633" y="76256"/>
                      </a:cubicBezTo>
                      <a:cubicBezTo>
                        <a:pt x="40866" y="55883"/>
                        <a:pt x="35310" y="-2061"/>
                        <a:pt x="35045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9B546ACB-EBCA-44BF-95C8-B375850C0671}"/>
                    </a:ext>
                  </a:extLst>
                </p:cNvPr>
                <p:cNvSpPr/>
                <p:nvPr/>
              </p:nvSpPr>
              <p:spPr>
                <a:xfrm>
                  <a:off x="6993069" y="1340587"/>
                  <a:ext cx="98762" cy="96545"/>
                </a:xfrm>
                <a:custGeom>
                  <a:avLst/>
                  <a:gdLst>
                    <a:gd name="connsiteX0" fmla="*/ 98294 w 98762"/>
                    <a:gd name="connsiteY0" fmla="*/ 851 h 96545"/>
                    <a:gd name="connsiteX1" fmla="*/ 37969 w 98762"/>
                    <a:gd name="connsiteY1" fmla="*/ 26251 h 96545"/>
                    <a:gd name="connsiteX2" fmla="*/ 30031 w 98762"/>
                    <a:gd name="connsiteY2" fmla="*/ 96101 h 96545"/>
                    <a:gd name="connsiteX3" fmla="*/ 1456 w 98762"/>
                    <a:gd name="connsiteY3" fmla="*/ 53238 h 96545"/>
                    <a:gd name="connsiteX4" fmla="*/ 98294 w 98762"/>
                    <a:gd name="connsiteY4" fmla="*/ 851 h 96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762" h="96545">
                      <a:moveTo>
                        <a:pt x="98294" y="851"/>
                      </a:moveTo>
                      <a:cubicBezTo>
                        <a:pt x="104379" y="-3647"/>
                        <a:pt x="49346" y="10376"/>
                        <a:pt x="37969" y="26251"/>
                      </a:cubicBezTo>
                      <a:cubicBezTo>
                        <a:pt x="26592" y="42126"/>
                        <a:pt x="36116" y="91603"/>
                        <a:pt x="30031" y="96101"/>
                      </a:cubicBezTo>
                      <a:cubicBezTo>
                        <a:pt x="23946" y="100599"/>
                        <a:pt x="-7011" y="69907"/>
                        <a:pt x="1456" y="53238"/>
                      </a:cubicBezTo>
                      <a:cubicBezTo>
                        <a:pt x="9923" y="36569"/>
                        <a:pt x="92209" y="5349"/>
                        <a:pt x="98294" y="85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C6468D98-6559-438F-BD37-112DB6038391}"/>
                    </a:ext>
                  </a:extLst>
                </p:cNvPr>
                <p:cNvSpPr/>
                <p:nvPr/>
              </p:nvSpPr>
              <p:spPr>
                <a:xfrm>
                  <a:off x="6952549" y="1323542"/>
                  <a:ext cx="64757" cy="113284"/>
                </a:xfrm>
                <a:custGeom>
                  <a:avLst/>
                  <a:gdLst>
                    <a:gd name="connsiteX0" fmla="*/ 2289 w 64757"/>
                    <a:gd name="connsiteY0" fmla="*/ 27421 h 113284"/>
                    <a:gd name="connsiteX1" fmla="*/ 18164 w 64757"/>
                    <a:gd name="connsiteY1" fmla="*/ 113146 h 113284"/>
                    <a:gd name="connsiteX2" fmla="*/ 64201 w 64757"/>
                    <a:gd name="connsiteY2" fmla="*/ 5196 h 113284"/>
                    <a:gd name="connsiteX3" fmla="*/ 2289 w 64757"/>
                    <a:gd name="connsiteY3" fmla="*/ 27421 h 113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757" h="113284">
                      <a:moveTo>
                        <a:pt x="2289" y="27421"/>
                      </a:moveTo>
                      <a:cubicBezTo>
                        <a:pt x="-5384" y="45413"/>
                        <a:pt x="7845" y="116850"/>
                        <a:pt x="18164" y="113146"/>
                      </a:cubicBezTo>
                      <a:cubicBezTo>
                        <a:pt x="28483" y="109442"/>
                        <a:pt x="70022" y="19748"/>
                        <a:pt x="64201" y="5196"/>
                      </a:cubicBezTo>
                      <a:cubicBezTo>
                        <a:pt x="58380" y="-9356"/>
                        <a:pt x="9962" y="9429"/>
                        <a:pt x="2289" y="2742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E8B15D64-6FBF-4A90-8940-E12883705F37}"/>
                    </a:ext>
                  </a:extLst>
                </p:cNvPr>
                <p:cNvSpPr/>
                <p:nvPr/>
              </p:nvSpPr>
              <p:spPr>
                <a:xfrm>
                  <a:off x="6899033" y="1361934"/>
                  <a:ext cx="10888" cy="109797"/>
                </a:xfrm>
                <a:custGeom>
                  <a:avLst/>
                  <a:gdLst>
                    <a:gd name="connsiteX0" fmla="*/ 3417 w 10888"/>
                    <a:gd name="connsiteY0" fmla="*/ 141 h 109797"/>
                    <a:gd name="connsiteX1" fmla="*/ 242 w 10888"/>
                    <a:gd name="connsiteY1" fmla="*/ 84279 h 109797"/>
                    <a:gd name="connsiteX2" fmla="*/ 9767 w 10888"/>
                    <a:gd name="connsiteY2" fmla="*/ 106504 h 109797"/>
                    <a:gd name="connsiteX3" fmla="*/ 3417 w 10888"/>
                    <a:gd name="connsiteY3" fmla="*/ 141 h 109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88" h="109797">
                      <a:moveTo>
                        <a:pt x="3417" y="141"/>
                      </a:moveTo>
                      <a:cubicBezTo>
                        <a:pt x="1830" y="-3563"/>
                        <a:pt x="-816" y="66552"/>
                        <a:pt x="242" y="84279"/>
                      </a:cubicBezTo>
                      <a:cubicBezTo>
                        <a:pt x="1300" y="102006"/>
                        <a:pt x="5534" y="116558"/>
                        <a:pt x="9767" y="106504"/>
                      </a:cubicBezTo>
                      <a:cubicBezTo>
                        <a:pt x="14000" y="96450"/>
                        <a:pt x="5004" y="3845"/>
                        <a:pt x="3417" y="14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5F0368F3-1E77-4659-8413-67032727E802}"/>
                    </a:ext>
                  </a:extLst>
                </p:cNvPr>
                <p:cNvSpPr/>
                <p:nvPr/>
              </p:nvSpPr>
              <p:spPr>
                <a:xfrm>
                  <a:off x="6889685" y="1364894"/>
                  <a:ext cx="109603" cy="8294"/>
                </a:xfrm>
                <a:custGeom>
                  <a:avLst/>
                  <a:gdLst>
                    <a:gd name="connsiteX0" fmla="*/ 109603 w 109603"/>
                    <a:gd name="connsiteY0" fmla="*/ 8294 h 8294"/>
                    <a:gd name="connsiteX1" fmla="*/ 65 w 109603"/>
                    <a:gd name="connsiteY1" fmla="*/ 356 h 8294"/>
                    <a:gd name="connsiteX2" fmla="*/ 109603 w 109603"/>
                    <a:gd name="connsiteY2" fmla="*/ 8294 h 8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603" h="8294">
                      <a:moveTo>
                        <a:pt x="109603" y="8294"/>
                      </a:moveTo>
                      <a:cubicBezTo>
                        <a:pt x="109603" y="8294"/>
                        <a:pt x="3240" y="2737"/>
                        <a:pt x="65" y="356"/>
                      </a:cubicBezTo>
                      <a:cubicBezTo>
                        <a:pt x="-3110" y="-2025"/>
                        <a:pt x="109603" y="8294"/>
                        <a:pt x="109603" y="829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D924AF5D-99EC-4A33-9C5C-261ECECA9C64}"/>
                    </a:ext>
                  </a:extLst>
                </p:cNvPr>
                <p:cNvSpPr/>
                <p:nvPr/>
              </p:nvSpPr>
              <p:spPr>
                <a:xfrm>
                  <a:off x="6872413" y="1577850"/>
                  <a:ext cx="77802" cy="164976"/>
                </a:xfrm>
                <a:custGeom>
                  <a:avLst/>
                  <a:gdLst>
                    <a:gd name="connsiteX0" fmla="*/ 25275 w 77802"/>
                    <a:gd name="connsiteY0" fmla="*/ 125 h 164976"/>
                    <a:gd name="connsiteX1" fmla="*/ 20512 w 77802"/>
                    <a:gd name="connsiteY1" fmla="*/ 136650 h 164976"/>
                    <a:gd name="connsiteX2" fmla="*/ 77662 w 77802"/>
                    <a:gd name="connsiteY2" fmla="*/ 163638 h 164976"/>
                    <a:gd name="connsiteX3" fmla="*/ 1462 w 77802"/>
                    <a:gd name="connsiteY3" fmla="*/ 112838 h 164976"/>
                    <a:gd name="connsiteX4" fmla="*/ 25275 w 77802"/>
                    <a:gd name="connsiteY4" fmla="*/ 125 h 164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802" h="164976">
                      <a:moveTo>
                        <a:pt x="25275" y="125"/>
                      </a:moveTo>
                      <a:cubicBezTo>
                        <a:pt x="28450" y="4094"/>
                        <a:pt x="11781" y="109398"/>
                        <a:pt x="20512" y="136650"/>
                      </a:cubicBezTo>
                      <a:cubicBezTo>
                        <a:pt x="29243" y="163902"/>
                        <a:pt x="80837" y="167607"/>
                        <a:pt x="77662" y="163638"/>
                      </a:cubicBezTo>
                      <a:cubicBezTo>
                        <a:pt x="74487" y="159669"/>
                        <a:pt x="9664" y="138503"/>
                        <a:pt x="1462" y="112838"/>
                      </a:cubicBezTo>
                      <a:cubicBezTo>
                        <a:pt x="-6740" y="87173"/>
                        <a:pt x="22100" y="-3844"/>
                        <a:pt x="25275" y="12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FF0C0480-8BC6-492A-90C3-383600989662}"/>
                    </a:ext>
                  </a:extLst>
                </p:cNvPr>
                <p:cNvSpPr/>
                <p:nvPr/>
              </p:nvSpPr>
              <p:spPr>
                <a:xfrm>
                  <a:off x="6873840" y="1225435"/>
                  <a:ext cx="136688" cy="236187"/>
                </a:xfrm>
                <a:custGeom>
                  <a:avLst/>
                  <a:gdLst>
                    <a:gd name="connsiteX0" fmla="*/ 35 w 136688"/>
                    <a:gd name="connsiteY0" fmla="*/ 115 h 236187"/>
                    <a:gd name="connsiteX1" fmla="*/ 41310 w 136688"/>
                    <a:gd name="connsiteY1" fmla="*/ 69965 h 236187"/>
                    <a:gd name="connsiteX2" fmla="*/ 22260 w 136688"/>
                    <a:gd name="connsiteY2" fmla="*/ 98540 h 236187"/>
                    <a:gd name="connsiteX3" fmla="*/ 136560 w 136688"/>
                    <a:gd name="connsiteY3" fmla="*/ 101715 h 236187"/>
                    <a:gd name="connsiteX4" fmla="*/ 44485 w 136688"/>
                    <a:gd name="connsiteY4" fmla="*/ 136640 h 236187"/>
                    <a:gd name="connsiteX5" fmla="*/ 27023 w 136688"/>
                    <a:gd name="connsiteY5" fmla="*/ 235065 h 236187"/>
                    <a:gd name="connsiteX6" fmla="*/ 6385 w 136688"/>
                    <a:gd name="connsiteY6" fmla="*/ 184265 h 236187"/>
                    <a:gd name="connsiteX7" fmla="*/ 12735 w 136688"/>
                    <a:gd name="connsiteY7" fmla="*/ 98540 h 236187"/>
                    <a:gd name="connsiteX8" fmla="*/ 33373 w 136688"/>
                    <a:gd name="connsiteY8" fmla="*/ 54090 h 236187"/>
                    <a:gd name="connsiteX9" fmla="*/ 35 w 136688"/>
                    <a:gd name="connsiteY9" fmla="*/ 115 h 2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688" h="236187">
                      <a:moveTo>
                        <a:pt x="35" y="115"/>
                      </a:moveTo>
                      <a:cubicBezTo>
                        <a:pt x="1358" y="2761"/>
                        <a:pt x="37606" y="53561"/>
                        <a:pt x="41310" y="69965"/>
                      </a:cubicBezTo>
                      <a:cubicBezTo>
                        <a:pt x="45014" y="86369"/>
                        <a:pt x="6385" y="93248"/>
                        <a:pt x="22260" y="98540"/>
                      </a:cubicBezTo>
                      <a:cubicBezTo>
                        <a:pt x="38135" y="103832"/>
                        <a:pt x="132856" y="95365"/>
                        <a:pt x="136560" y="101715"/>
                      </a:cubicBezTo>
                      <a:cubicBezTo>
                        <a:pt x="140264" y="108065"/>
                        <a:pt x="62741" y="114415"/>
                        <a:pt x="44485" y="136640"/>
                      </a:cubicBezTo>
                      <a:cubicBezTo>
                        <a:pt x="26229" y="158865"/>
                        <a:pt x="33373" y="227128"/>
                        <a:pt x="27023" y="235065"/>
                      </a:cubicBezTo>
                      <a:cubicBezTo>
                        <a:pt x="20673" y="243002"/>
                        <a:pt x="8766" y="207019"/>
                        <a:pt x="6385" y="184265"/>
                      </a:cubicBezTo>
                      <a:cubicBezTo>
                        <a:pt x="4004" y="161511"/>
                        <a:pt x="8237" y="120236"/>
                        <a:pt x="12735" y="98540"/>
                      </a:cubicBezTo>
                      <a:cubicBezTo>
                        <a:pt x="17233" y="76844"/>
                        <a:pt x="32315" y="67319"/>
                        <a:pt x="33373" y="54090"/>
                      </a:cubicBezTo>
                      <a:cubicBezTo>
                        <a:pt x="34431" y="40861"/>
                        <a:pt x="-1288" y="-2531"/>
                        <a:pt x="35" y="11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2FE6FC02-6D49-46FB-916B-4DAC2ED1127A}"/>
                    </a:ext>
                  </a:extLst>
                </p:cNvPr>
                <p:cNvSpPr/>
                <p:nvPr/>
              </p:nvSpPr>
              <p:spPr>
                <a:xfrm>
                  <a:off x="6777805" y="1564566"/>
                  <a:ext cx="180288" cy="302370"/>
                </a:xfrm>
                <a:custGeom>
                  <a:avLst/>
                  <a:gdLst>
                    <a:gd name="connsiteX0" fmla="*/ 111945 w 180288"/>
                    <a:gd name="connsiteY0" fmla="*/ 709 h 302370"/>
                    <a:gd name="connsiteX1" fmla="*/ 119883 w 180288"/>
                    <a:gd name="connsiteY1" fmla="*/ 138822 h 302370"/>
                    <a:gd name="connsiteX2" fmla="*/ 180208 w 180288"/>
                    <a:gd name="connsiteY2" fmla="*/ 184859 h 302370"/>
                    <a:gd name="connsiteX3" fmla="*/ 105595 w 180288"/>
                    <a:gd name="connsiteY3" fmla="*/ 262647 h 302370"/>
                    <a:gd name="connsiteX4" fmla="*/ 820 w 180288"/>
                    <a:gd name="connsiteY4" fmla="*/ 302334 h 302370"/>
                    <a:gd name="connsiteX5" fmla="*/ 56383 w 180288"/>
                    <a:gd name="connsiteY5" fmla="*/ 267409 h 302370"/>
                    <a:gd name="connsiteX6" fmla="*/ 48445 w 180288"/>
                    <a:gd name="connsiteY6" fmla="*/ 161047 h 302370"/>
                    <a:gd name="connsiteX7" fmla="*/ 45270 w 180288"/>
                    <a:gd name="connsiteY7" fmla="*/ 88022 h 302370"/>
                    <a:gd name="connsiteX8" fmla="*/ 111945 w 180288"/>
                    <a:gd name="connsiteY8" fmla="*/ 709 h 30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288" h="302370">
                      <a:moveTo>
                        <a:pt x="111945" y="709"/>
                      </a:moveTo>
                      <a:cubicBezTo>
                        <a:pt x="124380" y="9176"/>
                        <a:pt x="108506" y="108130"/>
                        <a:pt x="119883" y="138822"/>
                      </a:cubicBezTo>
                      <a:cubicBezTo>
                        <a:pt x="131260" y="169514"/>
                        <a:pt x="182589" y="164222"/>
                        <a:pt x="180208" y="184859"/>
                      </a:cubicBezTo>
                      <a:cubicBezTo>
                        <a:pt x="177827" y="205496"/>
                        <a:pt x="135493" y="243068"/>
                        <a:pt x="105595" y="262647"/>
                      </a:cubicBezTo>
                      <a:cubicBezTo>
                        <a:pt x="75697" y="282226"/>
                        <a:pt x="9022" y="301540"/>
                        <a:pt x="820" y="302334"/>
                      </a:cubicBezTo>
                      <a:cubicBezTo>
                        <a:pt x="-7382" y="303128"/>
                        <a:pt x="48446" y="290957"/>
                        <a:pt x="56383" y="267409"/>
                      </a:cubicBezTo>
                      <a:cubicBezTo>
                        <a:pt x="64320" y="243861"/>
                        <a:pt x="50297" y="190945"/>
                        <a:pt x="48445" y="161047"/>
                      </a:cubicBezTo>
                      <a:cubicBezTo>
                        <a:pt x="46593" y="131149"/>
                        <a:pt x="33364" y="114216"/>
                        <a:pt x="45270" y="88022"/>
                      </a:cubicBezTo>
                      <a:cubicBezTo>
                        <a:pt x="57176" y="61828"/>
                        <a:pt x="99510" y="-7758"/>
                        <a:pt x="111945" y="70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: 図形 1043">
                  <a:extLst>
                    <a:ext uri="{FF2B5EF4-FFF2-40B4-BE49-F238E27FC236}">
                      <a16:creationId xmlns:a16="http://schemas.microsoft.com/office/drawing/2014/main" id="{E75D8C45-C7C6-4400-B9E8-65CD1C4AD8A7}"/>
                    </a:ext>
                  </a:extLst>
                </p:cNvPr>
                <p:cNvSpPr/>
                <p:nvPr/>
              </p:nvSpPr>
              <p:spPr>
                <a:xfrm>
                  <a:off x="6500550" y="446386"/>
                  <a:ext cx="529134" cy="599786"/>
                </a:xfrm>
                <a:custGeom>
                  <a:avLst/>
                  <a:gdLst>
                    <a:gd name="connsiteX0" fmla="*/ 263 w 529134"/>
                    <a:gd name="connsiteY0" fmla="*/ 1289 h 599786"/>
                    <a:gd name="connsiteX1" fmla="*/ 311413 w 529134"/>
                    <a:gd name="connsiteY1" fmla="*/ 161627 h 599786"/>
                    <a:gd name="connsiteX2" fmla="*/ 497150 w 529134"/>
                    <a:gd name="connsiteY2" fmla="*/ 402927 h 599786"/>
                    <a:gd name="connsiteX3" fmla="*/ 527313 w 529134"/>
                    <a:gd name="connsiteY3" fmla="*/ 599777 h 599786"/>
                    <a:gd name="connsiteX4" fmla="*/ 476513 w 529134"/>
                    <a:gd name="connsiteY4" fmla="*/ 410864 h 599786"/>
                    <a:gd name="connsiteX5" fmla="*/ 366975 w 529134"/>
                    <a:gd name="connsiteY5" fmla="*/ 247352 h 599786"/>
                    <a:gd name="connsiteX6" fmla="*/ 263 w 529134"/>
                    <a:gd name="connsiteY6" fmla="*/ 1289 h 599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9134" h="599786">
                      <a:moveTo>
                        <a:pt x="263" y="1289"/>
                      </a:moveTo>
                      <a:cubicBezTo>
                        <a:pt x="-8997" y="-12998"/>
                        <a:pt x="228599" y="94687"/>
                        <a:pt x="311413" y="161627"/>
                      </a:cubicBezTo>
                      <a:cubicBezTo>
                        <a:pt x="394227" y="228567"/>
                        <a:pt x="461167" y="329902"/>
                        <a:pt x="497150" y="402927"/>
                      </a:cubicBezTo>
                      <a:cubicBezTo>
                        <a:pt x="533133" y="475952"/>
                        <a:pt x="530752" y="598454"/>
                        <a:pt x="527313" y="599777"/>
                      </a:cubicBezTo>
                      <a:cubicBezTo>
                        <a:pt x="523874" y="601100"/>
                        <a:pt x="503236" y="469601"/>
                        <a:pt x="476513" y="410864"/>
                      </a:cubicBezTo>
                      <a:cubicBezTo>
                        <a:pt x="449790" y="352127"/>
                        <a:pt x="446085" y="314291"/>
                        <a:pt x="366975" y="247352"/>
                      </a:cubicBezTo>
                      <a:cubicBezTo>
                        <a:pt x="287865" y="180413"/>
                        <a:pt x="9523" y="15576"/>
                        <a:pt x="263" y="128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07288208-816E-49AF-9056-DEF2C914ABC6}"/>
                    </a:ext>
                  </a:extLst>
                </p:cNvPr>
                <p:cNvSpPr/>
                <p:nvPr/>
              </p:nvSpPr>
              <p:spPr>
                <a:xfrm>
                  <a:off x="5845292" y="423387"/>
                  <a:ext cx="669475" cy="363471"/>
                </a:xfrm>
                <a:custGeom>
                  <a:avLst/>
                  <a:gdLst>
                    <a:gd name="connsiteX0" fmla="*/ 22108 w 669475"/>
                    <a:gd name="connsiteY0" fmla="*/ 362426 h 363471"/>
                    <a:gd name="connsiteX1" fmla="*/ 147521 w 669475"/>
                    <a:gd name="connsiteY1" fmla="*/ 187801 h 363471"/>
                    <a:gd name="connsiteX2" fmla="*/ 658696 w 669475"/>
                    <a:gd name="connsiteY2" fmla="*/ 19526 h 363471"/>
                    <a:gd name="connsiteX3" fmla="*/ 460258 w 669475"/>
                    <a:gd name="connsiteY3" fmla="*/ 29051 h 363471"/>
                    <a:gd name="connsiteX4" fmla="*/ 45921 w 669475"/>
                    <a:gd name="connsiteY4" fmla="*/ 248126 h 363471"/>
                    <a:gd name="connsiteX5" fmla="*/ 22108 w 669475"/>
                    <a:gd name="connsiteY5" fmla="*/ 362426 h 363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9475" h="363471">
                      <a:moveTo>
                        <a:pt x="22108" y="362426"/>
                      </a:moveTo>
                      <a:cubicBezTo>
                        <a:pt x="39041" y="352372"/>
                        <a:pt x="41423" y="244951"/>
                        <a:pt x="147521" y="187801"/>
                      </a:cubicBezTo>
                      <a:cubicBezTo>
                        <a:pt x="253619" y="130651"/>
                        <a:pt x="606573" y="45984"/>
                        <a:pt x="658696" y="19526"/>
                      </a:cubicBezTo>
                      <a:cubicBezTo>
                        <a:pt x="710819" y="-6932"/>
                        <a:pt x="562387" y="-9049"/>
                        <a:pt x="460258" y="29051"/>
                      </a:cubicBezTo>
                      <a:cubicBezTo>
                        <a:pt x="358129" y="67151"/>
                        <a:pt x="119475" y="188066"/>
                        <a:pt x="45921" y="248126"/>
                      </a:cubicBezTo>
                      <a:cubicBezTo>
                        <a:pt x="-27633" y="308186"/>
                        <a:pt x="5175" y="372480"/>
                        <a:pt x="22108" y="36242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497E5FBE-A517-4EEA-BAAE-A73E2092C4F7}"/>
                    </a:ext>
                  </a:extLst>
                </p:cNvPr>
                <p:cNvSpPr/>
                <p:nvPr/>
              </p:nvSpPr>
              <p:spPr>
                <a:xfrm>
                  <a:off x="6661054" y="547688"/>
                  <a:ext cx="91653" cy="347662"/>
                </a:xfrm>
                <a:custGeom>
                  <a:avLst/>
                  <a:gdLst>
                    <a:gd name="connsiteX0" fmla="*/ 96 w 91653"/>
                    <a:gd name="connsiteY0" fmla="*/ 0 h 347662"/>
                    <a:gd name="connsiteX1" fmla="*/ 81059 w 91653"/>
                    <a:gd name="connsiteY1" fmla="*/ 241300 h 347662"/>
                    <a:gd name="connsiteX2" fmla="*/ 88996 w 91653"/>
                    <a:gd name="connsiteY2" fmla="*/ 347662 h 347662"/>
                    <a:gd name="connsiteX3" fmla="*/ 65184 w 91653"/>
                    <a:gd name="connsiteY3" fmla="*/ 241300 h 347662"/>
                    <a:gd name="connsiteX4" fmla="*/ 96 w 91653"/>
                    <a:gd name="connsiteY4" fmla="*/ 0 h 347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653" h="347662">
                      <a:moveTo>
                        <a:pt x="96" y="0"/>
                      </a:moveTo>
                      <a:cubicBezTo>
                        <a:pt x="2742" y="0"/>
                        <a:pt x="66242" y="183356"/>
                        <a:pt x="81059" y="241300"/>
                      </a:cubicBezTo>
                      <a:cubicBezTo>
                        <a:pt x="95876" y="299244"/>
                        <a:pt x="91642" y="347662"/>
                        <a:pt x="88996" y="347662"/>
                      </a:cubicBezTo>
                      <a:cubicBezTo>
                        <a:pt x="86350" y="347662"/>
                        <a:pt x="80265" y="295275"/>
                        <a:pt x="65184" y="241300"/>
                      </a:cubicBezTo>
                      <a:cubicBezTo>
                        <a:pt x="50103" y="187325"/>
                        <a:pt x="-2550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C3A308A1-FEB9-4F58-9A7E-0B2573186612}"/>
                    </a:ext>
                  </a:extLst>
                </p:cNvPr>
                <p:cNvSpPr/>
                <p:nvPr/>
              </p:nvSpPr>
              <p:spPr>
                <a:xfrm>
                  <a:off x="6456352" y="443036"/>
                  <a:ext cx="206432" cy="459144"/>
                </a:xfrm>
                <a:custGeom>
                  <a:avLst/>
                  <a:gdLst>
                    <a:gd name="connsiteX0" fmla="*/ 11 w 206432"/>
                    <a:gd name="connsiteY0" fmla="*/ 1464 h 459144"/>
                    <a:gd name="connsiteX1" fmla="*/ 142886 w 206432"/>
                    <a:gd name="connsiteY1" fmla="*/ 125289 h 459144"/>
                    <a:gd name="connsiteX2" fmla="*/ 206386 w 206432"/>
                    <a:gd name="connsiteY2" fmla="*/ 458664 h 459144"/>
                    <a:gd name="connsiteX3" fmla="*/ 150823 w 206432"/>
                    <a:gd name="connsiteY3" fmla="*/ 195139 h 459144"/>
                    <a:gd name="connsiteX4" fmla="*/ 11 w 206432"/>
                    <a:gd name="connsiteY4" fmla="*/ 1464 h 45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432" h="459144">
                      <a:moveTo>
                        <a:pt x="11" y="1464"/>
                      </a:moveTo>
                      <a:cubicBezTo>
                        <a:pt x="-1312" y="-10178"/>
                        <a:pt x="108490" y="49089"/>
                        <a:pt x="142886" y="125289"/>
                      </a:cubicBezTo>
                      <a:cubicBezTo>
                        <a:pt x="177282" y="201489"/>
                        <a:pt x="205063" y="447022"/>
                        <a:pt x="206386" y="458664"/>
                      </a:cubicBezTo>
                      <a:cubicBezTo>
                        <a:pt x="207709" y="470306"/>
                        <a:pt x="180456" y="267370"/>
                        <a:pt x="150823" y="195139"/>
                      </a:cubicBezTo>
                      <a:cubicBezTo>
                        <a:pt x="121190" y="122908"/>
                        <a:pt x="1334" y="13106"/>
                        <a:pt x="11" y="146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: 図形 1047">
                  <a:extLst>
                    <a:ext uri="{FF2B5EF4-FFF2-40B4-BE49-F238E27FC236}">
                      <a16:creationId xmlns:a16="http://schemas.microsoft.com/office/drawing/2014/main" id="{748BEE00-90B7-4A72-9F77-B4A4728B4C47}"/>
                    </a:ext>
                  </a:extLst>
                </p:cNvPr>
                <p:cNvSpPr/>
                <p:nvPr/>
              </p:nvSpPr>
              <p:spPr>
                <a:xfrm>
                  <a:off x="6375379" y="476088"/>
                  <a:ext cx="148277" cy="444761"/>
                </a:xfrm>
                <a:custGeom>
                  <a:avLst/>
                  <a:gdLst>
                    <a:gd name="connsiteX0" fmla="*/ 21 w 148277"/>
                    <a:gd name="connsiteY0" fmla="*/ 1750 h 444761"/>
                    <a:gd name="connsiteX1" fmla="*/ 119084 w 148277"/>
                    <a:gd name="connsiteY1" fmla="*/ 279562 h 444761"/>
                    <a:gd name="connsiteX2" fmla="*/ 144484 w 148277"/>
                    <a:gd name="connsiteY2" fmla="*/ 444662 h 444761"/>
                    <a:gd name="connsiteX3" fmla="*/ 144484 w 148277"/>
                    <a:gd name="connsiteY3" fmla="*/ 301787 h 444761"/>
                    <a:gd name="connsiteX4" fmla="*/ 109559 w 148277"/>
                    <a:gd name="connsiteY4" fmla="*/ 166850 h 444761"/>
                    <a:gd name="connsiteX5" fmla="*/ 21 w 148277"/>
                    <a:gd name="connsiteY5" fmla="*/ 1750 h 44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277" h="444761">
                      <a:moveTo>
                        <a:pt x="21" y="1750"/>
                      </a:moveTo>
                      <a:cubicBezTo>
                        <a:pt x="1608" y="20535"/>
                        <a:pt x="95007" y="205743"/>
                        <a:pt x="119084" y="279562"/>
                      </a:cubicBezTo>
                      <a:cubicBezTo>
                        <a:pt x="143161" y="353381"/>
                        <a:pt x="140251" y="440958"/>
                        <a:pt x="144484" y="444662"/>
                      </a:cubicBezTo>
                      <a:cubicBezTo>
                        <a:pt x="148717" y="448366"/>
                        <a:pt x="150305" y="348089"/>
                        <a:pt x="144484" y="301787"/>
                      </a:cubicBezTo>
                      <a:cubicBezTo>
                        <a:pt x="138663" y="255485"/>
                        <a:pt x="132578" y="213152"/>
                        <a:pt x="109559" y="166850"/>
                      </a:cubicBezTo>
                      <a:cubicBezTo>
                        <a:pt x="86540" y="120548"/>
                        <a:pt x="-1566" y="-17035"/>
                        <a:pt x="21" y="175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FF3E7F55-0015-4744-9608-4441D8109378}"/>
                    </a:ext>
                  </a:extLst>
                </p:cNvPr>
                <p:cNvSpPr/>
                <p:nvPr/>
              </p:nvSpPr>
              <p:spPr>
                <a:xfrm>
                  <a:off x="6280118" y="499687"/>
                  <a:ext cx="151628" cy="429502"/>
                </a:xfrm>
                <a:custGeom>
                  <a:avLst/>
                  <a:gdLst>
                    <a:gd name="connsiteX0" fmla="*/ 32 w 151628"/>
                    <a:gd name="connsiteY0" fmla="*/ 376 h 429502"/>
                    <a:gd name="connsiteX1" fmla="*/ 125445 w 151628"/>
                    <a:gd name="connsiteY1" fmla="*/ 259138 h 429502"/>
                    <a:gd name="connsiteX2" fmla="*/ 146082 w 151628"/>
                    <a:gd name="connsiteY2" fmla="*/ 429001 h 429502"/>
                    <a:gd name="connsiteX3" fmla="*/ 138145 w 151628"/>
                    <a:gd name="connsiteY3" fmla="*/ 206751 h 429502"/>
                    <a:gd name="connsiteX4" fmla="*/ 32 w 151628"/>
                    <a:gd name="connsiteY4" fmla="*/ 376 h 42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628" h="429502">
                      <a:moveTo>
                        <a:pt x="32" y="376"/>
                      </a:moveTo>
                      <a:cubicBezTo>
                        <a:pt x="-2085" y="9107"/>
                        <a:pt x="101103" y="187701"/>
                        <a:pt x="125445" y="259138"/>
                      </a:cubicBezTo>
                      <a:cubicBezTo>
                        <a:pt x="149787" y="330576"/>
                        <a:pt x="143965" y="437732"/>
                        <a:pt x="146082" y="429001"/>
                      </a:cubicBezTo>
                      <a:cubicBezTo>
                        <a:pt x="148199" y="420270"/>
                        <a:pt x="161164" y="276336"/>
                        <a:pt x="138145" y="206751"/>
                      </a:cubicBezTo>
                      <a:cubicBezTo>
                        <a:pt x="115126" y="137166"/>
                        <a:pt x="2149" y="-8355"/>
                        <a:pt x="32" y="37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D6FB80E1-918B-4097-B696-ACA13E6B960A}"/>
                    </a:ext>
                  </a:extLst>
                </p:cNvPr>
                <p:cNvSpPr/>
                <p:nvPr/>
              </p:nvSpPr>
              <p:spPr>
                <a:xfrm>
                  <a:off x="5709619" y="798120"/>
                  <a:ext cx="119026" cy="516160"/>
                </a:xfrm>
                <a:custGeom>
                  <a:avLst/>
                  <a:gdLst>
                    <a:gd name="connsiteX0" fmla="*/ 118094 w 119026"/>
                    <a:gd name="connsiteY0" fmla="*/ 3568 h 516160"/>
                    <a:gd name="connsiteX1" fmla="*/ 54594 w 119026"/>
                    <a:gd name="connsiteY1" fmla="*/ 121043 h 516160"/>
                    <a:gd name="connsiteX2" fmla="*/ 35544 w 119026"/>
                    <a:gd name="connsiteY2" fmla="*/ 359168 h 516160"/>
                    <a:gd name="connsiteX3" fmla="*/ 79994 w 119026"/>
                    <a:gd name="connsiteY3" fmla="*/ 506805 h 516160"/>
                    <a:gd name="connsiteX4" fmla="*/ 72056 w 119026"/>
                    <a:gd name="connsiteY4" fmla="*/ 473468 h 516160"/>
                    <a:gd name="connsiteX5" fmla="*/ 619 w 119026"/>
                    <a:gd name="connsiteY5" fmla="*/ 249630 h 516160"/>
                    <a:gd name="connsiteX6" fmla="*/ 118094 w 119026"/>
                    <a:gd name="connsiteY6" fmla="*/ 3568 h 51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026" h="516160">
                      <a:moveTo>
                        <a:pt x="118094" y="3568"/>
                      </a:moveTo>
                      <a:cubicBezTo>
                        <a:pt x="127090" y="-17863"/>
                        <a:pt x="68352" y="61776"/>
                        <a:pt x="54594" y="121043"/>
                      </a:cubicBezTo>
                      <a:cubicBezTo>
                        <a:pt x="40836" y="180310"/>
                        <a:pt x="31311" y="294874"/>
                        <a:pt x="35544" y="359168"/>
                      </a:cubicBezTo>
                      <a:cubicBezTo>
                        <a:pt x="39777" y="423462"/>
                        <a:pt x="73909" y="487755"/>
                        <a:pt x="79994" y="506805"/>
                      </a:cubicBezTo>
                      <a:cubicBezTo>
                        <a:pt x="86079" y="525855"/>
                        <a:pt x="85285" y="516330"/>
                        <a:pt x="72056" y="473468"/>
                      </a:cubicBezTo>
                      <a:cubicBezTo>
                        <a:pt x="58827" y="430606"/>
                        <a:pt x="-7054" y="330857"/>
                        <a:pt x="619" y="249630"/>
                      </a:cubicBezTo>
                      <a:cubicBezTo>
                        <a:pt x="8292" y="168403"/>
                        <a:pt x="109098" y="24999"/>
                        <a:pt x="118094" y="356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AA231B81-D364-4FF3-957E-F56F6B599AEF}"/>
                    </a:ext>
                  </a:extLst>
                </p:cNvPr>
                <p:cNvSpPr/>
                <p:nvPr/>
              </p:nvSpPr>
              <p:spPr>
                <a:xfrm>
                  <a:off x="5702299" y="1259797"/>
                  <a:ext cx="196390" cy="401311"/>
                </a:xfrm>
                <a:custGeom>
                  <a:avLst/>
                  <a:gdLst>
                    <a:gd name="connsiteX0" fmla="*/ 71439 w 196390"/>
                    <a:gd name="connsiteY0" fmla="*/ 678 h 401311"/>
                    <a:gd name="connsiteX1" fmla="*/ 74614 w 196390"/>
                    <a:gd name="connsiteY1" fmla="*/ 143553 h 401311"/>
                    <a:gd name="connsiteX2" fmla="*/ 187326 w 196390"/>
                    <a:gd name="connsiteY2" fmla="*/ 357866 h 401311"/>
                    <a:gd name="connsiteX3" fmla="*/ 168276 w 196390"/>
                    <a:gd name="connsiteY3" fmla="*/ 375328 h 401311"/>
                    <a:gd name="connsiteX4" fmla="*/ 1 w 196390"/>
                    <a:gd name="connsiteY4" fmla="*/ 400728 h 401311"/>
                    <a:gd name="connsiteX5" fmla="*/ 171451 w 196390"/>
                    <a:gd name="connsiteY5" fmla="*/ 348341 h 401311"/>
                    <a:gd name="connsiteX6" fmla="*/ 53976 w 196390"/>
                    <a:gd name="connsiteY6" fmla="*/ 200703 h 401311"/>
                    <a:gd name="connsiteX7" fmla="*/ 71439 w 196390"/>
                    <a:gd name="connsiteY7" fmla="*/ 678 h 401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390" h="401311">
                      <a:moveTo>
                        <a:pt x="71439" y="678"/>
                      </a:moveTo>
                      <a:cubicBezTo>
                        <a:pt x="74879" y="-8847"/>
                        <a:pt x="55300" y="84022"/>
                        <a:pt x="74614" y="143553"/>
                      </a:cubicBezTo>
                      <a:cubicBezTo>
                        <a:pt x="93928" y="203084"/>
                        <a:pt x="171716" y="319237"/>
                        <a:pt x="187326" y="357866"/>
                      </a:cubicBezTo>
                      <a:cubicBezTo>
                        <a:pt x="202936" y="396495"/>
                        <a:pt x="199497" y="368184"/>
                        <a:pt x="168276" y="375328"/>
                      </a:cubicBezTo>
                      <a:cubicBezTo>
                        <a:pt x="137055" y="382472"/>
                        <a:pt x="-528" y="405226"/>
                        <a:pt x="1" y="400728"/>
                      </a:cubicBezTo>
                      <a:cubicBezTo>
                        <a:pt x="530" y="396230"/>
                        <a:pt x="162455" y="381678"/>
                        <a:pt x="171451" y="348341"/>
                      </a:cubicBezTo>
                      <a:cubicBezTo>
                        <a:pt x="180447" y="315004"/>
                        <a:pt x="70645" y="256266"/>
                        <a:pt x="53976" y="200703"/>
                      </a:cubicBezTo>
                      <a:cubicBezTo>
                        <a:pt x="37307" y="145141"/>
                        <a:pt x="67999" y="10203"/>
                        <a:pt x="71439" y="67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1BD193D6-5D01-48F6-9B98-F77493AA7680}"/>
                    </a:ext>
                  </a:extLst>
                </p:cNvPr>
                <p:cNvSpPr/>
                <p:nvPr/>
              </p:nvSpPr>
              <p:spPr>
                <a:xfrm>
                  <a:off x="5864068" y="771288"/>
                  <a:ext cx="70903" cy="334340"/>
                </a:xfrm>
                <a:custGeom>
                  <a:avLst/>
                  <a:gdLst>
                    <a:gd name="connsiteX0" fmla="*/ 157 w 70903"/>
                    <a:gd name="connsiteY0" fmla="*/ 237 h 334340"/>
                    <a:gd name="connsiteX1" fmla="*/ 63657 w 70903"/>
                    <a:gd name="connsiteY1" fmla="*/ 119300 h 334340"/>
                    <a:gd name="connsiteX2" fmla="*/ 66832 w 70903"/>
                    <a:gd name="connsiteY2" fmla="*/ 243125 h 334340"/>
                    <a:gd name="connsiteX3" fmla="*/ 39845 w 70903"/>
                    <a:gd name="connsiteY3" fmla="*/ 333612 h 334340"/>
                    <a:gd name="connsiteX4" fmla="*/ 60482 w 70903"/>
                    <a:gd name="connsiteY4" fmla="*/ 193912 h 334340"/>
                    <a:gd name="connsiteX5" fmla="*/ 46195 w 70903"/>
                    <a:gd name="connsiteY5" fmla="*/ 90725 h 334340"/>
                    <a:gd name="connsiteX6" fmla="*/ 157 w 70903"/>
                    <a:gd name="connsiteY6" fmla="*/ 237 h 33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903" h="334340">
                      <a:moveTo>
                        <a:pt x="157" y="237"/>
                      </a:moveTo>
                      <a:cubicBezTo>
                        <a:pt x="3067" y="4999"/>
                        <a:pt x="52545" y="78819"/>
                        <a:pt x="63657" y="119300"/>
                      </a:cubicBezTo>
                      <a:cubicBezTo>
                        <a:pt x="74769" y="159781"/>
                        <a:pt x="70801" y="207406"/>
                        <a:pt x="66832" y="243125"/>
                      </a:cubicBezTo>
                      <a:cubicBezTo>
                        <a:pt x="62863" y="278844"/>
                        <a:pt x="40903" y="341814"/>
                        <a:pt x="39845" y="333612"/>
                      </a:cubicBezTo>
                      <a:cubicBezTo>
                        <a:pt x="38787" y="325410"/>
                        <a:pt x="59424" y="234393"/>
                        <a:pt x="60482" y="193912"/>
                      </a:cubicBezTo>
                      <a:cubicBezTo>
                        <a:pt x="61540" y="153431"/>
                        <a:pt x="56778" y="117977"/>
                        <a:pt x="46195" y="90725"/>
                      </a:cubicBezTo>
                      <a:cubicBezTo>
                        <a:pt x="35612" y="63473"/>
                        <a:pt x="-2753" y="-4525"/>
                        <a:pt x="157" y="23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FC4E8FC2-A513-4A69-9110-FF8EA918AFDA}"/>
                    </a:ext>
                  </a:extLst>
                </p:cNvPr>
                <p:cNvSpPr/>
                <p:nvPr/>
              </p:nvSpPr>
              <p:spPr>
                <a:xfrm>
                  <a:off x="5777804" y="1171029"/>
                  <a:ext cx="91184" cy="109155"/>
                </a:xfrm>
                <a:custGeom>
                  <a:avLst/>
                  <a:gdLst>
                    <a:gd name="connsiteX0" fmla="*/ 91184 w 91184"/>
                    <a:gd name="connsiteY0" fmla="*/ 546 h 109155"/>
                    <a:gd name="connsiteX1" fmla="*/ 10221 w 91184"/>
                    <a:gd name="connsiteY1" fmla="*/ 106909 h 109155"/>
                    <a:gd name="connsiteX2" fmla="*/ 8634 w 91184"/>
                    <a:gd name="connsiteY2" fmla="*/ 67221 h 109155"/>
                    <a:gd name="connsiteX3" fmla="*/ 91184 w 91184"/>
                    <a:gd name="connsiteY3" fmla="*/ 546 h 10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84" h="109155">
                      <a:moveTo>
                        <a:pt x="91184" y="546"/>
                      </a:moveTo>
                      <a:cubicBezTo>
                        <a:pt x="91448" y="7161"/>
                        <a:pt x="23979" y="95796"/>
                        <a:pt x="10221" y="106909"/>
                      </a:cubicBezTo>
                      <a:cubicBezTo>
                        <a:pt x="-3537" y="118022"/>
                        <a:pt x="-2743" y="85213"/>
                        <a:pt x="8634" y="67221"/>
                      </a:cubicBezTo>
                      <a:cubicBezTo>
                        <a:pt x="20011" y="49229"/>
                        <a:pt x="90920" y="-6069"/>
                        <a:pt x="91184" y="5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4B9FE9AD-D9CF-4ABF-99E3-2FC00B079986}"/>
                    </a:ext>
                  </a:extLst>
                </p:cNvPr>
                <p:cNvSpPr/>
                <p:nvPr/>
              </p:nvSpPr>
              <p:spPr>
                <a:xfrm>
                  <a:off x="5865521" y="1447756"/>
                  <a:ext cx="200329" cy="249544"/>
                </a:xfrm>
                <a:custGeom>
                  <a:avLst/>
                  <a:gdLst>
                    <a:gd name="connsiteX0" fmla="*/ 292 w 200329"/>
                    <a:gd name="connsiteY0" fmla="*/ 44 h 249544"/>
                    <a:gd name="connsiteX1" fmla="*/ 122529 w 200329"/>
                    <a:gd name="connsiteY1" fmla="*/ 133394 h 249544"/>
                    <a:gd name="connsiteX2" fmla="*/ 119354 w 200329"/>
                    <a:gd name="connsiteY2" fmla="*/ 160382 h 249544"/>
                    <a:gd name="connsiteX3" fmla="*/ 108242 w 200329"/>
                    <a:gd name="connsiteY3" fmla="*/ 201657 h 249544"/>
                    <a:gd name="connsiteX4" fmla="*/ 200317 w 200329"/>
                    <a:gd name="connsiteY4" fmla="*/ 249282 h 249544"/>
                    <a:gd name="connsiteX5" fmla="*/ 114592 w 200329"/>
                    <a:gd name="connsiteY5" fmla="*/ 179432 h 249544"/>
                    <a:gd name="connsiteX6" fmla="*/ 89192 w 200329"/>
                    <a:gd name="connsiteY6" fmla="*/ 119107 h 249544"/>
                    <a:gd name="connsiteX7" fmla="*/ 292 w 200329"/>
                    <a:gd name="connsiteY7" fmla="*/ 44 h 24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329" h="249544">
                      <a:moveTo>
                        <a:pt x="292" y="44"/>
                      </a:moveTo>
                      <a:cubicBezTo>
                        <a:pt x="5848" y="2425"/>
                        <a:pt x="102685" y="106671"/>
                        <a:pt x="122529" y="133394"/>
                      </a:cubicBezTo>
                      <a:cubicBezTo>
                        <a:pt x="142373" y="160117"/>
                        <a:pt x="121735" y="149005"/>
                        <a:pt x="119354" y="160382"/>
                      </a:cubicBezTo>
                      <a:cubicBezTo>
                        <a:pt x="116973" y="171759"/>
                        <a:pt x="94748" y="186840"/>
                        <a:pt x="108242" y="201657"/>
                      </a:cubicBezTo>
                      <a:cubicBezTo>
                        <a:pt x="121736" y="216474"/>
                        <a:pt x="199259" y="252986"/>
                        <a:pt x="200317" y="249282"/>
                      </a:cubicBezTo>
                      <a:cubicBezTo>
                        <a:pt x="201375" y="245578"/>
                        <a:pt x="133113" y="201128"/>
                        <a:pt x="114592" y="179432"/>
                      </a:cubicBezTo>
                      <a:cubicBezTo>
                        <a:pt x="96071" y="157736"/>
                        <a:pt x="108507" y="146095"/>
                        <a:pt x="89192" y="119107"/>
                      </a:cubicBezTo>
                      <a:cubicBezTo>
                        <a:pt x="69877" y="92120"/>
                        <a:pt x="-5264" y="-2337"/>
                        <a:pt x="292" y="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BD4FD0C2-2D18-4AC8-A00E-DDA72F173D08}"/>
                    </a:ext>
                  </a:extLst>
                </p:cNvPr>
                <p:cNvSpPr/>
                <p:nvPr/>
              </p:nvSpPr>
              <p:spPr>
                <a:xfrm>
                  <a:off x="5829054" y="1476373"/>
                  <a:ext cx="181332" cy="268776"/>
                </a:xfrm>
                <a:custGeom>
                  <a:avLst/>
                  <a:gdLst>
                    <a:gd name="connsiteX0" fmla="*/ 246 w 181332"/>
                    <a:gd name="connsiteY0" fmla="*/ 2 h 268776"/>
                    <a:gd name="connsiteX1" fmla="*/ 117721 w 181332"/>
                    <a:gd name="connsiteY1" fmla="*/ 149227 h 268776"/>
                    <a:gd name="connsiteX2" fmla="*/ 108196 w 181332"/>
                    <a:gd name="connsiteY2" fmla="*/ 187327 h 268776"/>
                    <a:gd name="connsiteX3" fmla="*/ 181221 w 181332"/>
                    <a:gd name="connsiteY3" fmla="*/ 268290 h 268776"/>
                    <a:gd name="connsiteX4" fmla="*/ 89146 w 181332"/>
                    <a:gd name="connsiteY4" fmla="*/ 146052 h 268776"/>
                    <a:gd name="connsiteX5" fmla="*/ 246 w 181332"/>
                    <a:gd name="connsiteY5" fmla="*/ 2 h 268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332" h="268776">
                      <a:moveTo>
                        <a:pt x="246" y="2"/>
                      </a:moveTo>
                      <a:cubicBezTo>
                        <a:pt x="5009" y="531"/>
                        <a:pt x="99729" y="118006"/>
                        <a:pt x="117721" y="149227"/>
                      </a:cubicBezTo>
                      <a:cubicBezTo>
                        <a:pt x="135713" y="180448"/>
                        <a:pt x="97613" y="167483"/>
                        <a:pt x="108196" y="187327"/>
                      </a:cubicBezTo>
                      <a:cubicBezTo>
                        <a:pt x="118779" y="207171"/>
                        <a:pt x="184396" y="275169"/>
                        <a:pt x="181221" y="268290"/>
                      </a:cubicBezTo>
                      <a:cubicBezTo>
                        <a:pt x="178046" y="261411"/>
                        <a:pt x="117192" y="190767"/>
                        <a:pt x="89146" y="146052"/>
                      </a:cubicBezTo>
                      <a:cubicBezTo>
                        <a:pt x="61100" y="101337"/>
                        <a:pt x="-4517" y="-527"/>
                        <a:pt x="246" y="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052C43A9-DB7A-4E21-A95F-AD0C8B49427D}"/>
                    </a:ext>
                  </a:extLst>
                </p:cNvPr>
                <p:cNvSpPr/>
                <p:nvPr/>
              </p:nvSpPr>
              <p:spPr>
                <a:xfrm>
                  <a:off x="6005393" y="1685689"/>
                  <a:ext cx="536695" cy="291322"/>
                </a:xfrm>
                <a:custGeom>
                  <a:avLst/>
                  <a:gdLst>
                    <a:gd name="connsiteX0" fmla="*/ 46157 w 536695"/>
                    <a:gd name="connsiteY0" fmla="*/ 236 h 291322"/>
                    <a:gd name="connsiteX1" fmla="*/ 120 w 536695"/>
                    <a:gd name="connsiteY1" fmla="*/ 58974 h 291322"/>
                    <a:gd name="connsiteX2" fmla="*/ 33457 w 536695"/>
                    <a:gd name="connsiteY2" fmla="*/ 81199 h 291322"/>
                    <a:gd name="connsiteX3" fmla="*/ 54095 w 536695"/>
                    <a:gd name="connsiteY3" fmla="*/ 162161 h 291322"/>
                    <a:gd name="connsiteX4" fmla="*/ 192207 w 536695"/>
                    <a:gd name="connsiteY4" fmla="*/ 241536 h 291322"/>
                    <a:gd name="connsiteX5" fmla="*/ 363657 w 536695"/>
                    <a:gd name="connsiteY5" fmla="*/ 279636 h 291322"/>
                    <a:gd name="connsiteX6" fmla="*/ 536695 w 536695"/>
                    <a:gd name="connsiteY6" fmla="*/ 290749 h 291322"/>
                    <a:gd name="connsiteX7" fmla="*/ 362070 w 536695"/>
                    <a:gd name="connsiteY7" fmla="*/ 265349 h 291322"/>
                    <a:gd name="connsiteX8" fmla="*/ 90607 w 536695"/>
                    <a:gd name="connsiteY8" fmla="*/ 174861 h 291322"/>
                    <a:gd name="connsiteX9" fmla="*/ 15995 w 536695"/>
                    <a:gd name="connsiteY9" fmla="*/ 43099 h 291322"/>
                    <a:gd name="connsiteX10" fmla="*/ 46157 w 536695"/>
                    <a:gd name="connsiteY10" fmla="*/ 236 h 291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695" h="291322">
                      <a:moveTo>
                        <a:pt x="46157" y="236"/>
                      </a:moveTo>
                      <a:cubicBezTo>
                        <a:pt x="43511" y="2882"/>
                        <a:pt x="2237" y="45480"/>
                        <a:pt x="120" y="58974"/>
                      </a:cubicBezTo>
                      <a:cubicBezTo>
                        <a:pt x="-1997" y="72468"/>
                        <a:pt x="24461" y="64001"/>
                        <a:pt x="33457" y="81199"/>
                      </a:cubicBezTo>
                      <a:cubicBezTo>
                        <a:pt x="42453" y="98397"/>
                        <a:pt x="27637" y="135438"/>
                        <a:pt x="54095" y="162161"/>
                      </a:cubicBezTo>
                      <a:cubicBezTo>
                        <a:pt x="80553" y="188884"/>
                        <a:pt x="140613" y="221957"/>
                        <a:pt x="192207" y="241536"/>
                      </a:cubicBezTo>
                      <a:cubicBezTo>
                        <a:pt x="243801" y="261115"/>
                        <a:pt x="306242" y="271434"/>
                        <a:pt x="363657" y="279636"/>
                      </a:cubicBezTo>
                      <a:cubicBezTo>
                        <a:pt x="421072" y="287838"/>
                        <a:pt x="536959" y="293130"/>
                        <a:pt x="536695" y="290749"/>
                      </a:cubicBezTo>
                      <a:cubicBezTo>
                        <a:pt x="536431" y="288368"/>
                        <a:pt x="436418" y="284664"/>
                        <a:pt x="362070" y="265349"/>
                      </a:cubicBezTo>
                      <a:cubicBezTo>
                        <a:pt x="287722" y="246034"/>
                        <a:pt x="148286" y="211903"/>
                        <a:pt x="90607" y="174861"/>
                      </a:cubicBezTo>
                      <a:cubicBezTo>
                        <a:pt x="32928" y="137819"/>
                        <a:pt x="25785" y="68764"/>
                        <a:pt x="15995" y="43099"/>
                      </a:cubicBezTo>
                      <a:cubicBezTo>
                        <a:pt x="6205" y="17434"/>
                        <a:pt x="48803" y="-2410"/>
                        <a:pt x="46157" y="23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: 図形 1056">
                  <a:extLst>
                    <a:ext uri="{FF2B5EF4-FFF2-40B4-BE49-F238E27FC236}">
                      <a16:creationId xmlns:a16="http://schemas.microsoft.com/office/drawing/2014/main" id="{E9107A06-B39F-4B48-8C31-1268A7AACB8B}"/>
                    </a:ext>
                  </a:extLst>
                </p:cNvPr>
                <p:cNvSpPr/>
                <p:nvPr/>
              </p:nvSpPr>
              <p:spPr>
                <a:xfrm>
                  <a:off x="6043785" y="1720776"/>
                  <a:ext cx="93757" cy="138313"/>
                </a:xfrm>
                <a:custGeom>
                  <a:avLst/>
                  <a:gdLst>
                    <a:gd name="connsiteX0" fmla="*/ 15703 w 93757"/>
                    <a:gd name="connsiteY0" fmla="*/ 74 h 138313"/>
                    <a:gd name="connsiteX1" fmla="*/ 31578 w 93757"/>
                    <a:gd name="connsiteY1" fmla="*/ 85799 h 138313"/>
                    <a:gd name="connsiteX2" fmla="*/ 93490 w 93757"/>
                    <a:gd name="connsiteY2" fmla="*/ 138187 h 138313"/>
                    <a:gd name="connsiteX3" fmla="*/ 4590 w 93757"/>
                    <a:gd name="connsiteY3" fmla="*/ 71512 h 138313"/>
                    <a:gd name="connsiteX4" fmla="*/ 15703 w 93757"/>
                    <a:gd name="connsiteY4" fmla="*/ 74 h 138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757" h="138313">
                      <a:moveTo>
                        <a:pt x="15703" y="74"/>
                      </a:moveTo>
                      <a:cubicBezTo>
                        <a:pt x="20201" y="2455"/>
                        <a:pt x="18614" y="62780"/>
                        <a:pt x="31578" y="85799"/>
                      </a:cubicBezTo>
                      <a:cubicBezTo>
                        <a:pt x="44542" y="108818"/>
                        <a:pt x="97988" y="140568"/>
                        <a:pt x="93490" y="138187"/>
                      </a:cubicBezTo>
                      <a:cubicBezTo>
                        <a:pt x="88992" y="135806"/>
                        <a:pt x="18084" y="90033"/>
                        <a:pt x="4590" y="71512"/>
                      </a:cubicBezTo>
                      <a:cubicBezTo>
                        <a:pt x="-8904" y="52991"/>
                        <a:pt x="11205" y="-2307"/>
                        <a:pt x="15703" y="7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: 図形 1057">
                  <a:extLst>
                    <a:ext uri="{FF2B5EF4-FFF2-40B4-BE49-F238E27FC236}">
                      <a16:creationId xmlns:a16="http://schemas.microsoft.com/office/drawing/2014/main" id="{407210A3-04E1-4E87-ACDC-4928B5359AC2}"/>
                    </a:ext>
                  </a:extLst>
                </p:cNvPr>
                <p:cNvSpPr/>
                <p:nvPr/>
              </p:nvSpPr>
              <p:spPr>
                <a:xfrm>
                  <a:off x="5816536" y="1545124"/>
                  <a:ext cx="284356" cy="336179"/>
                </a:xfrm>
                <a:custGeom>
                  <a:avLst/>
                  <a:gdLst>
                    <a:gd name="connsiteX0" fmla="*/ 9589 w 284356"/>
                    <a:gd name="connsiteY0" fmla="*/ 1101 h 336179"/>
                    <a:gd name="connsiteX1" fmla="*/ 3239 w 284356"/>
                    <a:gd name="connsiteY1" fmla="*/ 107464 h 336179"/>
                    <a:gd name="connsiteX2" fmla="*/ 52452 w 284356"/>
                    <a:gd name="connsiteY2" fmla="*/ 183664 h 336179"/>
                    <a:gd name="connsiteX3" fmla="*/ 111189 w 284356"/>
                    <a:gd name="connsiteY3" fmla="*/ 263039 h 336179"/>
                    <a:gd name="connsiteX4" fmla="*/ 158814 w 284356"/>
                    <a:gd name="connsiteY4" fmla="*/ 320189 h 336179"/>
                    <a:gd name="connsiteX5" fmla="*/ 284227 w 284356"/>
                    <a:gd name="connsiteY5" fmla="*/ 334476 h 336179"/>
                    <a:gd name="connsiteX6" fmla="*/ 133414 w 284356"/>
                    <a:gd name="connsiteY6" fmla="*/ 288439 h 336179"/>
                    <a:gd name="connsiteX7" fmla="*/ 49277 w 284356"/>
                    <a:gd name="connsiteY7" fmla="*/ 178901 h 336179"/>
                    <a:gd name="connsiteX8" fmla="*/ 9589 w 284356"/>
                    <a:gd name="connsiteY8" fmla="*/ 1101 h 33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4356" h="336179">
                      <a:moveTo>
                        <a:pt x="9589" y="1101"/>
                      </a:moveTo>
                      <a:cubicBezTo>
                        <a:pt x="1916" y="-10805"/>
                        <a:pt x="-3905" y="77037"/>
                        <a:pt x="3239" y="107464"/>
                      </a:cubicBezTo>
                      <a:cubicBezTo>
                        <a:pt x="10383" y="137891"/>
                        <a:pt x="34460" y="157735"/>
                        <a:pt x="52452" y="183664"/>
                      </a:cubicBezTo>
                      <a:cubicBezTo>
                        <a:pt x="70444" y="209593"/>
                        <a:pt x="93462" y="240285"/>
                        <a:pt x="111189" y="263039"/>
                      </a:cubicBezTo>
                      <a:cubicBezTo>
                        <a:pt x="128916" y="285793"/>
                        <a:pt x="129974" y="308283"/>
                        <a:pt x="158814" y="320189"/>
                      </a:cubicBezTo>
                      <a:cubicBezTo>
                        <a:pt x="187654" y="332095"/>
                        <a:pt x="288460" y="339768"/>
                        <a:pt x="284227" y="334476"/>
                      </a:cubicBezTo>
                      <a:cubicBezTo>
                        <a:pt x="279994" y="329184"/>
                        <a:pt x="172572" y="314368"/>
                        <a:pt x="133414" y="288439"/>
                      </a:cubicBezTo>
                      <a:cubicBezTo>
                        <a:pt x="94256" y="262510"/>
                        <a:pt x="70179" y="222557"/>
                        <a:pt x="49277" y="178901"/>
                      </a:cubicBezTo>
                      <a:cubicBezTo>
                        <a:pt x="28375" y="135245"/>
                        <a:pt x="17262" y="13007"/>
                        <a:pt x="9589" y="110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: 図形 1058">
                  <a:extLst>
                    <a:ext uri="{FF2B5EF4-FFF2-40B4-BE49-F238E27FC236}">
                      <a16:creationId xmlns:a16="http://schemas.microsoft.com/office/drawing/2014/main" id="{125F4676-DA10-433B-9C19-4DEAC9B8789C}"/>
                    </a:ext>
                  </a:extLst>
                </p:cNvPr>
                <p:cNvSpPr/>
                <p:nvPr/>
              </p:nvSpPr>
              <p:spPr>
                <a:xfrm>
                  <a:off x="5865693" y="1616072"/>
                  <a:ext cx="166388" cy="220579"/>
                </a:xfrm>
                <a:custGeom>
                  <a:avLst/>
                  <a:gdLst>
                    <a:gd name="connsiteX0" fmla="*/ 12820 w 166388"/>
                    <a:gd name="connsiteY0" fmla="*/ 3 h 220579"/>
                    <a:gd name="connsiteX1" fmla="*/ 39807 w 166388"/>
                    <a:gd name="connsiteY1" fmla="*/ 93666 h 220579"/>
                    <a:gd name="connsiteX2" fmla="*/ 165220 w 166388"/>
                    <a:gd name="connsiteY2" fmla="*/ 219078 h 220579"/>
                    <a:gd name="connsiteX3" fmla="*/ 96957 w 166388"/>
                    <a:gd name="connsiteY3" fmla="*/ 158753 h 220579"/>
                    <a:gd name="connsiteX4" fmla="*/ 4882 w 166388"/>
                    <a:gd name="connsiteY4" fmla="*/ 96841 h 220579"/>
                    <a:gd name="connsiteX5" fmla="*/ 12820 w 166388"/>
                    <a:gd name="connsiteY5" fmla="*/ 3 h 220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388" h="220579">
                      <a:moveTo>
                        <a:pt x="12820" y="3"/>
                      </a:moveTo>
                      <a:cubicBezTo>
                        <a:pt x="18641" y="-526"/>
                        <a:pt x="14407" y="57154"/>
                        <a:pt x="39807" y="93666"/>
                      </a:cubicBezTo>
                      <a:cubicBezTo>
                        <a:pt x="65207" y="130178"/>
                        <a:pt x="155695" y="208230"/>
                        <a:pt x="165220" y="219078"/>
                      </a:cubicBezTo>
                      <a:cubicBezTo>
                        <a:pt x="174745" y="229926"/>
                        <a:pt x="123680" y="179126"/>
                        <a:pt x="96957" y="158753"/>
                      </a:cubicBezTo>
                      <a:cubicBezTo>
                        <a:pt x="70234" y="138380"/>
                        <a:pt x="17317" y="119066"/>
                        <a:pt x="4882" y="96841"/>
                      </a:cubicBezTo>
                      <a:cubicBezTo>
                        <a:pt x="-7553" y="74616"/>
                        <a:pt x="6999" y="532"/>
                        <a:pt x="12820" y="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: 図形 1059">
                  <a:extLst>
                    <a:ext uri="{FF2B5EF4-FFF2-40B4-BE49-F238E27FC236}">
                      <a16:creationId xmlns:a16="http://schemas.microsoft.com/office/drawing/2014/main" id="{CCD256E3-099A-4B13-87FF-C77ACE292FC1}"/>
                    </a:ext>
                  </a:extLst>
                </p:cNvPr>
                <p:cNvSpPr/>
                <p:nvPr/>
              </p:nvSpPr>
              <p:spPr>
                <a:xfrm>
                  <a:off x="6341090" y="900950"/>
                  <a:ext cx="521843" cy="170909"/>
                </a:xfrm>
                <a:custGeom>
                  <a:avLst/>
                  <a:gdLst>
                    <a:gd name="connsiteX0" fmla="*/ 4148 w 521843"/>
                    <a:gd name="connsiteY0" fmla="*/ 170613 h 170909"/>
                    <a:gd name="connsiteX1" fmla="*/ 8910 w 521843"/>
                    <a:gd name="connsiteY1" fmla="*/ 40438 h 170909"/>
                    <a:gd name="connsiteX2" fmla="*/ 96223 w 521843"/>
                    <a:gd name="connsiteY2" fmla="*/ 43613 h 170909"/>
                    <a:gd name="connsiteX3" fmla="*/ 515323 w 521843"/>
                    <a:gd name="connsiteY3" fmla="*/ 15038 h 170909"/>
                    <a:gd name="connsiteX4" fmla="*/ 329585 w 521843"/>
                    <a:gd name="connsiteY4" fmla="*/ 750 h 170909"/>
                    <a:gd name="connsiteX5" fmla="*/ 34310 w 521843"/>
                    <a:gd name="connsiteY5" fmla="*/ 37263 h 170909"/>
                    <a:gd name="connsiteX6" fmla="*/ 20023 w 521843"/>
                    <a:gd name="connsiteY6" fmla="*/ 75363 h 170909"/>
                    <a:gd name="connsiteX7" fmla="*/ 4148 w 521843"/>
                    <a:gd name="connsiteY7" fmla="*/ 170613 h 17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1843" h="170909">
                      <a:moveTo>
                        <a:pt x="4148" y="170613"/>
                      </a:moveTo>
                      <a:cubicBezTo>
                        <a:pt x="2296" y="164792"/>
                        <a:pt x="-6436" y="61605"/>
                        <a:pt x="8910" y="40438"/>
                      </a:cubicBezTo>
                      <a:cubicBezTo>
                        <a:pt x="24256" y="19271"/>
                        <a:pt x="11821" y="47846"/>
                        <a:pt x="96223" y="43613"/>
                      </a:cubicBezTo>
                      <a:cubicBezTo>
                        <a:pt x="180625" y="39380"/>
                        <a:pt x="476429" y="22182"/>
                        <a:pt x="515323" y="15038"/>
                      </a:cubicBezTo>
                      <a:cubicBezTo>
                        <a:pt x="554217" y="7894"/>
                        <a:pt x="409754" y="-2954"/>
                        <a:pt x="329585" y="750"/>
                      </a:cubicBezTo>
                      <a:cubicBezTo>
                        <a:pt x="249416" y="4454"/>
                        <a:pt x="85904" y="24827"/>
                        <a:pt x="34310" y="37263"/>
                      </a:cubicBezTo>
                      <a:cubicBezTo>
                        <a:pt x="-17284" y="49698"/>
                        <a:pt x="26902" y="55784"/>
                        <a:pt x="20023" y="75363"/>
                      </a:cubicBezTo>
                      <a:cubicBezTo>
                        <a:pt x="13144" y="94942"/>
                        <a:pt x="6000" y="176434"/>
                        <a:pt x="4148" y="17061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: 図形 1060">
                  <a:extLst>
                    <a:ext uri="{FF2B5EF4-FFF2-40B4-BE49-F238E27FC236}">
                      <a16:creationId xmlns:a16="http://schemas.microsoft.com/office/drawing/2014/main" id="{A9F58879-7714-4D60-97FF-A679A8F87CB7}"/>
                    </a:ext>
                  </a:extLst>
                </p:cNvPr>
                <p:cNvSpPr/>
                <p:nvPr/>
              </p:nvSpPr>
              <p:spPr>
                <a:xfrm>
                  <a:off x="6376781" y="1039841"/>
                  <a:ext cx="371182" cy="27008"/>
                </a:xfrm>
                <a:custGeom>
                  <a:avLst/>
                  <a:gdLst>
                    <a:gd name="connsiteX0" fmla="*/ 207 w 371182"/>
                    <a:gd name="connsiteY0" fmla="*/ 1559 h 27008"/>
                    <a:gd name="connsiteX1" fmla="*/ 147844 w 371182"/>
                    <a:gd name="connsiteY1" fmla="*/ 26959 h 27008"/>
                    <a:gd name="connsiteX2" fmla="*/ 366919 w 371182"/>
                    <a:gd name="connsiteY2" fmla="*/ 7909 h 27008"/>
                    <a:gd name="connsiteX3" fmla="*/ 279607 w 371182"/>
                    <a:gd name="connsiteY3" fmla="*/ 3147 h 27008"/>
                    <a:gd name="connsiteX4" fmla="*/ 119269 w 371182"/>
                    <a:gd name="connsiteY4" fmla="*/ 3147 h 27008"/>
                    <a:gd name="connsiteX5" fmla="*/ 207 w 371182"/>
                    <a:gd name="connsiteY5" fmla="*/ 1559 h 2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182" h="27008">
                      <a:moveTo>
                        <a:pt x="207" y="1559"/>
                      </a:moveTo>
                      <a:cubicBezTo>
                        <a:pt x="4969" y="5528"/>
                        <a:pt x="86725" y="25901"/>
                        <a:pt x="147844" y="26959"/>
                      </a:cubicBezTo>
                      <a:cubicBezTo>
                        <a:pt x="208963" y="28017"/>
                        <a:pt x="344959" y="11878"/>
                        <a:pt x="366919" y="7909"/>
                      </a:cubicBezTo>
                      <a:cubicBezTo>
                        <a:pt x="388880" y="3940"/>
                        <a:pt x="320882" y="3941"/>
                        <a:pt x="279607" y="3147"/>
                      </a:cubicBezTo>
                      <a:cubicBezTo>
                        <a:pt x="238332" y="2353"/>
                        <a:pt x="164777" y="3941"/>
                        <a:pt x="119269" y="3147"/>
                      </a:cubicBezTo>
                      <a:cubicBezTo>
                        <a:pt x="73761" y="2353"/>
                        <a:pt x="-4555" y="-2410"/>
                        <a:pt x="207" y="155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31A9E33C-3346-4885-BC31-930BA0842807}"/>
                    </a:ext>
                  </a:extLst>
                </p:cNvPr>
                <p:cNvSpPr/>
                <p:nvPr/>
              </p:nvSpPr>
              <p:spPr>
                <a:xfrm>
                  <a:off x="6370638" y="1071563"/>
                  <a:ext cx="475734" cy="24206"/>
                </a:xfrm>
                <a:custGeom>
                  <a:avLst/>
                  <a:gdLst>
                    <a:gd name="connsiteX0" fmla="*/ 0 w 475734"/>
                    <a:gd name="connsiteY0" fmla="*/ 0 h 24206"/>
                    <a:gd name="connsiteX1" fmla="*/ 179387 w 475734"/>
                    <a:gd name="connsiteY1" fmla="*/ 22225 h 24206"/>
                    <a:gd name="connsiteX2" fmla="*/ 469900 w 475734"/>
                    <a:gd name="connsiteY2" fmla="*/ 22225 h 24206"/>
                    <a:gd name="connsiteX3" fmla="*/ 381000 w 475734"/>
                    <a:gd name="connsiteY3" fmla="*/ 14287 h 24206"/>
                    <a:gd name="connsiteX4" fmla="*/ 295275 w 475734"/>
                    <a:gd name="connsiteY4" fmla="*/ 11112 h 24206"/>
                    <a:gd name="connsiteX5" fmla="*/ 0 w 475734"/>
                    <a:gd name="connsiteY5" fmla="*/ 0 h 2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5734" h="24206">
                      <a:moveTo>
                        <a:pt x="0" y="0"/>
                      </a:moveTo>
                      <a:cubicBezTo>
                        <a:pt x="50535" y="9260"/>
                        <a:pt x="101070" y="18521"/>
                        <a:pt x="179387" y="22225"/>
                      </a:cubicBezTo>
                      <a:cubicBezTo>
                        <a:pt x="257704" y="25929"/>
                        <a:pt x="436298" y="23548"/>
                        <a:pt x="469900" y="22225"/>
                      </a:cubicBezTo>
                      <a:cubicBezTo>
                        <a:pt x="503502" y="20902"/>
                        <a:pt x="381000" y="14287"/>
                        <a:pt x="381000" y="14287"/>
                      </a:cubicBezTo>
                      <a:cubicBezTo>
                        <a:pt x="351896" y="12435"/>
                        <a:pt x="295275" y="11112"/>
                        <a:pt x="295275" y="111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: 図形 1062">
                  <a:extLst>
                    <a:ext uri="{FF2B5EF4-FFF2-40B4-BE49-F238E27FC236}">
                      <a16:creationId xmlns:a16="http://schemas.microsoft.com/office/drawing/2014/main" id="{DA3419ED-CE41-4937-A903-02CBB30EE7C9}"/>
                    </a:ext>
                  </a:extLst>
                </p:cNvPr>
                <p:cNvSpPr/>
                <p:nvPr/>
              </p:nvSpPr>
              <p:spPr>
                <a:xfrm>
                  <a:off x="6820311" y="914319"/>
                  <a:ext cx="91854" cy="159088"/>
                </a:xfrm>
                <a:custGeom>
                  <a:avLst/>
                  <a:gdLst>
                    <a:gd name="connsiteX0" fmla="*/ 5939 w 91854"/>
                    <a:gd name="connsiteY0" fmla="*/ 81 h 159088"/>
                    <a:gd name="connsiteX1" fmla="*/ 66264 w 91854"/>
                    <a:gd name="connsiteY1" fmla="*/ 63581 h 159088"/>
                    <a:gd name="connsiteX2" fmla="*/ 13877 w 91854"/>
                    <a:gd name="connsiteY2" fmla="*/ 155656 h 159088"/>
                    <a:gd name="connsiteX3" fmla="*/ 5939 w 91854"/>
                    <a:gd name="connsiteY3" fmla="*/ 133431 h 159088"/>
                    <a:gd name="connsiteX4" fmla="*/ 91664 w 91854"/>
                    <a:gd name="connsiteY4" fmla="*/ 76281 h 159088"/>
                    <a:gd name="connsiteX5" fmla="*/ 5939 w 91854"/>
                    <a:gd name="connsiteY5" fmla="*/ 81 h 15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854" h="159088">
                      <a:moveTo>
                        <a:pt x="5939" y="81"/>
                      </a:moveTo>
                      <a:cubicBezTo>
                        <a:pt x="1706" y="-2036"/>
                        <a:pt x="64941" y="37652"/>
                        <a:pt x="66264" y="63581"/>
                      </a:cubicBezTo>
                      <a:cubicBezTo>
                        <a:pt x="67587" y="89510"/>
                        <a:pt x="23931" y="144014"/>
                        <a:pt x="13877" y="155656"/>
                      </a:cubicBezTo>
                      <a:cubicBezTo>
                        <a:pt x="3823" y="167298"/>
                        <a:pt x="-7025" y="146660"/>
                        <a:pt x="5939" y="133431"/>
                      </a:cubicBezTo>
                      <a:cubicBezTo>
                        <a:pt x="18903" y="120202"/>
                        <a:pt x="86902" y="93214"/>
                        <a:pt x="91664" y="76281"/>
                      </a:cubicBezTo>
                      <a:cubicBezTo>
                        <a:pt x="96426" y="59348"/>
                        <a:pt x="10172" y="2198"/>
                        <a:pt x="5939" y="8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: 図形 1063">
                  <a:extLst>
                    <a:ext uri="{FF2B5EF4-FFF2-40B4-BE49-F238E27FC236}">
                      <a16:creationId xmlns:a16="http://schemas.microsoft.com/office/drawing/2014/main" id="{5D70E91B-B7DB-4C73-B1F7-3ECA31B130EA}"/>
                    </a:ext>
                  </a:extLst>
                </p:cNvPr>
                <p:cNvSpPr/>
                <p:nvPr/>
              </p:nvSpPr>
              <p:spPr>
                <a:xfrm>
                  <a:off x="6691118" y="1960451"/>
                  <a:ext cx="95473" cy="219308"/>
                </a:xfrm>
                <a:custGeom>
                  <a:avLst/>
                  <a:gdLst>
                    <a:gd name="connsiteX0" fmla="*/ 95445 w 95473"/>
                    <a:gd name="connsiteY0" fmla="*/ 8049 h 219308"/>
                    <a:gd name="connsiteX1" fmla="*/ 33532 w 95473"/>
                    <a:gd name="connsiteY1" fmla="*/ 181087 h 219308"/>
                    <a:gd name="connsiteX2" fmla="*/ 195 w 95473"/>
                    <a:gd name="connsiteY2" fmla="*/ 214424 h 219308"/>
                    <a:gd name="connsiteX3" fmla="*/ 47820 w 95473"/>
                    <a:gd name="connsiteY3" fmla="*/ 106474 h 219308"/>
                    <a:gd name="connsiteX4" fmla="*/ 41470 w 95473"/>
                    <a:gd name="connsiteY4" fmla="*/ 35037 h 219308"/>
                    <a:gd name="connsiteX5" fmla="*/ 95445 w 95473"/>
                    <a:gd name="connsiteY5" fmla="*/ 8049 h 21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473" h="219308">
                      <a:moveTo>
                        <a:pt x="95445" y="8049"/>
                      </a:moveTo>
                      <a:cubicBezTo>
                        <a:pt x="94122" y="32390"/>
                        <a:pt x="49407" y="146691"/>
                        <a:pt x="33532" y="181087"/>
                      </a:cubicBezTo>
                      <a:cubicBezTo>
                        <a:pt x="17657" y="215483"/>
                        <a:pt x="-2186" y="226859"/>
                        <a:pt x="195" y="214424"/>
                      </a:cubicBezTo>
                      <a:cubicBezTo>
                        <a:pt x="2576" y="201989"/>
                        <a:pt x="40941" y="136372"/>
                        <a:pt x="47820" y="106474"/>
                      </a:cubicBezTo>
                      <a:cubicBezTo>
                        <a:pt x="54699" y="76576"/>
                        <a:pt x="30622" y="49060"/>
                        <a:pt x="41470" y="35037"/>
                      </a:cubicBezTo>
                      <a:cubicBezTo>
                        <a:pt x="52318" y="21014"/>
                        <a:pt x="96768" y="-16292"/>
                        <a:pt x="95445" y="804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0ED6E471-6847-436B-B863-3BF43A102F65}"/>
                    </a:ext>
                  </a:extLst>
                </p:cNvPr>
                <p:cNvSpPr/>
                <p:nvPr/>
              </p:nvSpPr>
              <p:spPr>
                <a:xfrm>
                  <a:off x="6214642" y="2163619"/>
                  <a:ext cx="479170" cy="362287"/>
                </a:xfrm>
                <a:custGeom>
                  <a:avLst/>
                  <a:gdLst>
                    <a:gd name="connsiteX0" fmla="*/ 478258 w 479170"/>
                    <a:gd name="connsiteY0" fmla="*/ 144 h 362287"/>
                    <a:gd name="connsiteX1" fmla="*/ 260771 w 479170"/>
                    <a:gd name="connsiteY1" fmla="*/ 212869 h 362287"/>
                    <a:gd name="connsiteX2" fmla="*/ 421 w 479170"/>
                    <a:gd name="connsiteY2" fmla="*/ 362094 h 362287"/>
                    <a:gd name="connsiteX3" fmla="*/ 324271 w 479170"/>
                    <a:gd name="connsiteY3" fmla="*/ 182706 h 362287"/>
                    <a:gd name="connsiteX4" fmla="*/ 478258 w 479170"/>
                    <a:gd name="connsiteY4" fmla="*/ 144 h 362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170" h="362287">
                      <a:moveTo>
                        <a:pt x="478258" y="144"/>
                      </a:moveTo>
                      <a:cubicBezTo>
                        <a:pt x="467675" y="5171"/>
                        <a:pt x="340410" y="152544"/>
                        <a:pt x="260771" y="212869"/>
                      </a:cubicBezTo>
                      <a:cubicBezTo>
                        <a:pt x="181131" y="273194"/>
                        <a:pt x="-10162" y="367121"/>
                        <a:pt x="421" y="362094"/>
                      </a:cubicBezTo>
                      <a:cubicBezTo>
                        <a:pt x="11004" y="357067"/>
                        <a:pt x="243044" y="243296"/>
                        <a:pt x="324271" y="182706"/>
                      </a:cubicBezTo>
                      <a:cubicBezTo>
                        <a:pt x="405498" y="122116"/>
                        <a:pt x="488841" y="-4883"/>
                        <a:pt x="478258" y="1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: 図形 1065">
                  <a:extLst>
                    <a:ext uri="{FF2B5EF4-FFF2-40B4-BE49-F238E27FC236}">
                      <a16:creationId xmlns:a16="http://schemas.microsoft.com/office/drawing/2014/main" id="{206FC71A-FA69-447E-90C9-815EF799BE75}"/>
                    </a:ext>
                  </a:extLst>
                </p:cNvPr>
                <p:cNvSpPr/>
                <p:nvPr/>
              </p:nvSpPr>
              <p:spPr>
                <a:xfrm>
                  <a:off x="5799129" y="1699934"/>
                  <a:ext cx="236551" cy="492025"/>
                </a:xfrm>
                <a:custGeom>
                  <a:avLst/>
                  <a:gdLst>
                    <a:gd name="connsiteX0" fmla="*/ 236546 w 236551"/>
                    <a:gd name="connsiteY0" fmla="*/ 81241 h 492025"/>
                    <a:gd name="connsiteX1" fmla="*/ 192096 w 236551"/>
                    <a:gd name="connsiteY1" fmla="*/ 282854 h 492025"/>
                    <a:gd name="connsiteX2" fmla="*/ 200034 w 236551"/>
                    <a:gd name="connsiteY2" fmla="*/ 427316 h 492025"/>
                    <a:gd name="connsiteX3" fmla="*/ 225434 w 236551"/>
                    <a:gd name="connsiteY3" fmla="*/ 489229 h 492025"/>
                    <a:gd name="connsiteX4" fmla="*/ 184159 w 236551"/>
                    <a:gd name="connsiteY4" fmla="*/ 343179 h 492025"/>
                    <a:gd name="connsiteX5" fmla="*/ 163521 w 236551"/>
                    <a:gd name="connsiteY5" fmla="*/ 197129 h 492025"/>
                    <a:gd name="connsiteX6" fmla="*/ 9 w 236551"/>
                    <a:gd name="connsiteY6" fmla="*/ 279 h 492025"/>
                    <a:gd name="connsiteX7" fmla="*/ 171459 w 236551"/>
                    <a:gd name="connsiteY7" fmla="*/ 154266 h 492025"/>
                    <a:gd name="connsiteX8" fmla="*/ 188921 w 236551"/>
                    <a:gd name="connsiteY8" fmla="*/ 174904 h 492025"/>
                    <a:gd name="connsiteX9" fmla="*/ 236546 w 236551"/>
                    <a:gd name="connsiteY9" fmla="*/ 81241 h 49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551" h="492025">
                      <a:moveTo>
                        <a:pt x="236546" y="81241"/>
                      </a:moveTo>
                      <a:cubicBezTo>
                        <a:pt x="237075" y="99233"/>
                        <a:pt x="198181" y="225175"/>
                        <a:pt x="192096" y="282854"/>
                      </a:cubicBezTo>
                      <a:cubicBezTo>
                        <a:pt x="186011" y="340533"/>
                        <a:pt x="194478" y="392920"/>
                        <a:pt x="200034" y="427316"/>
                      </a:cubicBezTo>
                      <a:cubicBezTo>
                        <a:pt x="205590" y="461712"/>
                        <a:pt x="228080" y="503252"/>
                        <a:pt x="225434" y="489229"/>
                      </a:cubicBezTo>
                      <a:cubicBezTo>
                        <a:pt x="222788" y="475206"/>
                        <a:pt x="194478" y="391862"/>
                        <a:pt x="184159" y="343179"/>
                      </a:cubicBezTo>
                      <a:cubicBezTo>
                        <a:pt x="173840" y="294496"/>
                        <a:pt x="194213" y="254279"/>
                        <a:pt x="163521" y="197129"/>
                      </a:cubicBezTo>
                      <a:cubicBezTo>
                        <a:pt x="132829" y="139979"/>
                        <a:pt x="-1314" y="7423"/>
                        <a:pt x="9" y="279"/>
                      </a:cubicBezTo>
                      <a:cubicBezTo>
                        <a:pt x="1332" y="-6865"/>
                        <a:pt x="139974" y="125162"/>
                        <a:pt x="171459" y="154266"/>
                      </a:cubicBezTo>
                      <a:cubicBezTo>
                        <a:pt x="202944" y="183370"/>
                        <a:pt x="180984" y="184958"/>
                        <a:pt x="188921" y="174904"/>
                      </a:cubicBezTo>
                      <a:cubicBezTo>
                        <a:pt x="196858" y="164850"/>
                        <a:pt x="236017" y="63249"/>
                        <a:pt x="236546" y="8124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: 図形 1066">
                  <a:extLst>
                    <a:ext uri="{FF2B5EF4-FFF2-40B4-BE49-F238E27FC236}">
                      <a16:creationId xmlns:a16="http://schemas.microsoft.com/office/drawing/2014/main" id="{4DB0967D-4A10-4337-89EB-339A47305199}"/>
                    </a:ext>
                  </a:extLst>
                </p:cNvPr>
                <p:cNvSpPr/>
                <p:nvPr/>
              </p:nvSpPr>
              <p:spPr>
                <a:xfrm>
                  <a:off x="6006135" y="2213106"/>
                  <a:ext cx="207771" cy="335684"/>
                </a:xfrm>
                <a:custGeom>
                  <a:avLst/>
                  <a:gdLst>
                    <a:gd name="connsiteX0" fmla="*/ 8903 w 207771"/>
                    <a:gd name="connsiteY0" fmla="*/ 3044 h 335684"/>
                    <a:gd name="connsiteX1" fmla="*/ 26365 w 207771"/>
                    <a:gd name="connsiteY1" fmla="*/ 104644 h 335684"/>
                    <a:gd name="connsiteX2" fmla="*/ 196228 w 207771"/>
                    <a:gd name="connsiteY2" fmla="*/ 328482 h 335684"/>
                    <a:gd name="connsiteX3" fmla="*/ 183528 w 207771"/>
                    <a:gd name="connsiteY3" fmla="*/ 274507 h 335684"/>
                    <a:gd name="connsiteX4" fmla="*/ 110503 w 207771"/>
                    <a:gd name="connsiteY4" fmla="*/ 212594 h 335684"/>
                    <a:gd name="connsiteX5" fmla="*/ 8903 w 207771"/>
                    <a:gd name="connsiteY5" fmla="*/ 3044 h 33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771" h="335684">
                      <a:moveTo>
                        <a:pt x="8903" y="3044"/>
                      </a:moveTo>
                      <a:cubicBezTo>
                        <a:pt x="-5120" y="-14948"/>
                        <a:pt x="-4856" y="50404"/>
                        <a:pt x="26365" y="104644"/>
                      </a:cubicBezTo>
                      <a:cubicBezTo>
                        <a:pt x="57586" y="158884"/>
                        <a:pt x="170034" y="300171"/>
                        <a:pt x="196228" y="328482"/>
                      </a:cubicBezTo>
                      <a:cubicBezTo>
                        <a:pt x="222422" y="356793"/>
                        <a:pt x="197815" y="293822"/>
                        <a:pt x="183528" y="274507"/>
                      </a:cubicBezTo>
                      <a:cubicBezTo>
                        <a:pt x="169241" y="255192"/>
                        <a:pt x="139607" y="256250"/>
                        <a:pt x="110503" y="212594"/>
                      </a:cubicBezTo>
                      <a:cubicBezTo>
                        <a:pt x="81399" y="168938"/>
                        <a:pt x="22926" y="21036"/>
                        <a:pt x="8903" y="30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DE835A84-C92E-4AD1-9641-10D06DBDBE81}"/>
                    </a:ext>
                  </a:extLst>
                </p:cNvPr>
                <p:cNvSpPr/>
                <p:nvPr/>
              </p:nvSpPr>
              <p:spPr>
                <a:xfrm>
                  <a:off x="6097856" y="1266363"/>
                  <a:ext cx="152115" cy="242156"/>
                </a:xfrm>
                <a:custGeom>
                  <a:avLst/>
                  <a:gdLst>
                    <a:gd name="connsiteX0" fmla="*/ 147369 w 152115"/>
                    <a:gd name="connsiteY0" fmla="*/ 2050 h 242156"/>
                    <a:gd name="connsiteX1" fmla="*/ 88632 w 152115"/>
                    <a:gd name="connsiteY1" fmla="*/ 113175 h 242156"/>
                    <a:gd name="connsiteX2" fmla="*/ 150544 w 152115"/>
                    <a:gd name="connsiteY2" fmla="*/ 241762 h 242156"/>
                    <a:gd name="connsiteX3" fmla="*/ 9257 w 152115"/>
                    <a:gd name="connsiteY3" fmla="*/ 149687 h 242156"/>
                    <a:gd name="connsiteX4" fmla="*/ 25132 w 152115"/>
                    <a:gd name="connsiteY4" fmla="*/ 48087 h 242156"/>
                    <a:gd name="connsiteX5" fmla="*/ 147369 w 152115"/>
                    <a:gd name="connsiteY5" fmla="*/ 2050 h 24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115" h="242156">
                      <a:moveTo>
                        <a:pt x="147369" y="2050"/>
                      </a:moveTo>
                      <a:cubicBezTo>
                        <a:pt x="157952" y="12898"/>
                        <a:pt x="88103" y="73223"/>
                        <a:pt x="88632" y="113175"/>
                      </a:cubicBezTo>
                      <a:cubicBezTo>
                        <a:pt x="89161" y="153127"/>
                        <a:pt x="163773" y="235677"/>
                        <a:pt x="150544" y="241762"/>
                      </a:cubicBezTo>
                      <a:cubicBezTo>
                        <a:pt x="137315" y="247847"/>
                        <a:pt x="30159" y="181966"/>
                        <a:pt x="9257" y="149687"/>
                      </a:cubicBezTo>
                      <a:cubicBezTo>
                        <a:pt x="-11645" y="117408"/>
                        <a:pt x="6876" y="70312"/>
                        <a:pt x="25132" y="48087"/>
                      </a:cubicBezTo>
                      <a:cubicBezTo>
                        <a:pt x="43388" y="25862"/>
                        <a:pt x="136786" y="-8798"/>
                        <a:pt x="147369" y="205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563E8864-F3E0-4BA3-8159-856B1885CA3B}"/>
                    </a:ext>
                  </a:extLst>
                </p:cNvPr>
                <p:cNvSpPr/>
                <p:nvPr/>
              </p:nvSpPr>
              <p:spPr>
                <a:xfrm>
                  <a:off x="6159736" y="1531529"/>
                  <a:ext cx="34725" cy="145962"/>
                </a:xfrm>
                <a:custGeom>
                  <a:avLst/>
                  <a:gdLst>
                    <a:gd name="connsiteX0" fmla="*/ 7702 w 34725"/>
                    <a:gd name="connsiteY0" fmla="*/ 1996 h 145962"/>
                    <a:gd name="connsiteX1" fmla="*/ 34689 w 34725"/>
                    <a:gd name="connsiteY1" fmla="*/ 144871 h 145962"/>
                    <a:gd name="connsiteX2" fmla="*/ 1352 w 34725"/>
                    <a:gd name="connsiteY2" fmla="*/ 65496 h 145962"/>
                    <a:gd name="connsiteX3" fmla="*/ 7702 w 34725"/>
                    <a:gd name="connsiteY3" fmla="*/ 1996 h 145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25" h="145962">
                      <a:moveTo>
                        <a:pt x="7702" y="1996"/>
                      </a:moveTo>
                      <a:cubicBezTo>
                        <a:pt x="13258" y="15225"/>
                        <a:pt x="35747" y="134288"/>
                        <a:pt x="34689" y="144871"/>
                      </a:cubicBezTo>
                      <a:cubicBezTo>
                        <a:pt x="33631" y="155454"/>
                        <a:pt x="5056" y="86134"/>
                        <a:pt x="1352" y="65496"/>
                      </a:cubicBezTo>
                      <a:cubicBezTo>
                        <a:pt x="-2352" y="44858"/>
                        <a:pt x="2146" y="-11233"/>
                        <a:pt x="7702" y="199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5803FB47-E887-45E7-8EFE-2299F802033B}"/>
                    </a:ext>
                  </a:extLst>
                </p:cNvPr>
                <p:cNvSpPr/>
                <p:nvPr/>
              </p:nvSpPr>
              <p:spPr>
                <a:xfrm>
                  <a:off x="6120981" y="1549280"/>
                  <a:ext cx="43300" cy="140466"/>
                </a:xfrm>
                <a:custGeom>
                  <a:avLst/>
                  <a:gdLst>
                    <a:gd name="connsiteX0" fmla="*/ 419 w 43300"/>
                    <a:gd name="connsiteY0" fmla="*/ 120 h 140466"/>
                    <a:gd name="connsiteX1" fmla="*/ 21057 w 43300"/>
                    <a:gd name="connsiteY1" fmla="*/ 109658 h 140466"/>
                    <a:gd name="connsiteX2" fmla="*/ 14707 w 43300"/>
                    <a:gd name="connsiteY2" fmla="*/ 139820 h 140466"/>
                    <a:gd name="connsiteX3" fmla="*/ 43282 w 43300"/>
                    <a:gd name="connsiteY3" fmla="*/ 89020 h 140466"/>
                    <a:gd name="connsiteX4" fmla="*/ 419 w 43300"/>
                    <a:gd name="connsiteY4" fmla="*/ 120 h 14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00" h="140466">
                      <a:moveTo>
                        <a:pt x="419" y="120"/>
                      </a:moveTo>
                      <a:cubicBezTo>
                        <a:pt x="-3285" y="3560"/>
                        <a:pt x="18676" y="86375"/>
                        <a:pt x="21057" y="109658"/>
                      </a:cubicBezTo>
                      <a:cubicBezTo>
                        <a:pt x="23438" y="132941"/>
                        <a:pt x="11003" y="143260"/>
                        <a:pt x="14707" y="139820"/>
                      </a:cubicBezTo>
                      <a:cubicBezTo>
                        <a:pt x="18411" y="136380"/>
                        <a:pt x="44076" y="110187"/>
                        <a:pt x="43282" y="89020"/>
                      </a:cubicBezTo>
                      <a:cubicBezTo>
                        <a:pt x="42488" y="67853"/>
                        <a:pt x="4123" y="-3320"/>
                        <a:pt x="419" y="12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BC14649A-EB97-4798-B815-CD59BCC6621D}"/>
                    </a:ext>
                  </a:extLst>
                </p:cNvPr>
                <p:cNvSpPr/>
                <p:nvPr/>
              </p:nvSpPr>
              <p:spPr>
                <a:xfrm>
                  <a:off x="6100762" y="1554957"/>
                  <a:ext cx="118462" cy="275440"/>
                </a:xfrm>
                <a:custGeom>
                  <a:avLst/>
                  <a:gdLst>
                    <a:gd name="connsiteX0" fmla="*/ 47626 w 118462"/>
                    <a:gd name="connsiteY0" fmla="*/ 5556 h 275440"/>
                    <a:gd name="connsiteX1" fmla="*/ 117476 w 118462"/>
                    <a:gd name="connsiteY1" fmla="*/ 180181 h 275440"/>
                    <a:gd name="connsiteX2" fmla="*/ 85726 w 118462"/>
                    <a:gd name="connsiteY2" fmla="*/ 275431 h 275440"/>
                    <a:gd name="connsiteX3" fmla="*/ 44451 w 118462"/>
                    <a:gd name="connsiteY3" fmla="*/ 175418 h 275440"/>
                    <a:gd name="connsiteX4" fmla="*/ 1 w 118462"/>
                    <a:gd name="connsiteY4" fmla="*/ 54768 h 275440"/>
                    <a:gd name="connsiteX5" fmla="*/ 47626 w 118462"/>
                    <a:gd name="connsiteY5" fmla="*/ 5556 h 275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462" h="275440">
                      <a:moveTo>
                        <a:pt x="47626" y="5556"/>
                      </a:moveTo>
                      <a:cubicBezTo>
                        <a:pt x="67205" y="26458"/>
                        <a:pt x="111126" y="135202"/>
                        <a:pt x="117476" y="180181"/>
                      </a:cubicBezTo>
                      <a:cubicBezTo>
                        <a:pt x="123826" y="225160"/>
                        <a:pt x="97897" y="276225"/>
                        <a:pt x="85726" y="275431"/>
                      </a:cubicBezTo>
                      <a:cubicBezTo>
                        <a:pt x="73555" y="274637"/>
                        <a:pt x="58738" y="212195"/>
                        <a:pt x="44451" y="175418"/>
                      </a:cubicBezTo>
                      <a:cubicBezTo>
                        <a:pt x="30164" y="138641"/>
                        <a:pt x="266" y="82020"/>
                        <a:pt x="1" y="54768"/>
                      </a:cubicBezTo>
                      <a:cubicBezTo>
                        <a:pt x="-264" y="27516"/>
                        <a:pt x="28047" y="-15346"/>
                        <a:pt x="47626" y="55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65DECA17-7635-439B-B770-255EB2598A60}"/>
                    </a:ext>
                  </a:extLst>
                </p:cNvPr>
                <p:cNvSpPr/>
                <p:nvPr/>
              </p:nvSpPr>
              <p:spPr>
                <a:xfrm>
                  <a:off x="6149973" y="1324066"/>
                  <a:ext cx="252493" cy="208011"/>
                </a:xfrm>
                <a:custGeom>
                  <a:avLst/>
                  <a:gdLst>
                    <a:gd name="connsiteX0" fmla="*/ 84140 w 252493"/>
                    <a:gd name="connsiteY0" fmla="*/ 3084 h 208011"/>
                    <a:gd name="connsiteX1" fmla="*/ 212727 w 252493"/>
                    <a:gd name="connsiteY1" fmla="*/ 147547 h 208011"/>
                    <a:gd name="connsiteX2" fmla="*/ 252415 w 252493"/>
                    <a:gd name="connsiteY2" fmla="*/ 206284 h 208011"/>
                    <a:gd name="connsiteX3" fmla="*/ 214315 w 252493"/>
                    <a:gd name="connsiteY3" fmla="*/ 190409 h 208011"/>
                    <a:gd name="connsiteX4" fmla="*/ 12702 w 252493"/>
                    <a:gd name="connsiteY4" fmla="*/ 169772 h 208011"/>
                    <a:gd name="connsiteX5" fmla="*/ 73027 w 252493"/>
                    <a:gd name="connsiteY5" fmla="*/ 152309 h 208011"/>
                    <a:gd name="connsiteX6" fmla="*/ 2 w 252493"/>
                    <a:gd name="connsiteY6" fmla="*/ 55472 h 208011"/>
                    <a:gd name="connsiteX7" fmla="*/ 84140 w 252493"/>
                    <a:gd name="connsiteY7" fmla="*/ 3084 h 208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2493" h="208011">
                      <a:moveTo>
                        <a:pt x="84140" y="3084"/>
                      </a:moveTo>
                      <a:cubicBezTo>
                        <a:pt x="119594" y="18430"/>
                        <a:pt x="184681" y="113680"/>
                        <a:pt x="212727" y="147547"/>
                      </a:cubicBezTo>
                      <a:cubicBezTo>
                        <a:pt x="240773" y="181414"/>
                        <a:pt x="252150" y="199140"/>
                        <a:pt x="252415" y="206284"/>
                      </a:cubicBezTo>
                      <a:cubicBezTo>
                        <a:pt x="252680" y="213428"/>
                        <a:pt x="254267" y="196494"/>
                        <a:pt x="214315" y="190409"/>
                      </a:cubicBezTo>
                      <a:cubicBezTo>
                        <a:pt x="174363" y="184324"/>
                        <a:pt x="36250" y="176122"/>
                        <a:pt x="12702" y="169772"/>
                      </a:cubicBezTo>
                      <a:cubicBezTo>
                        <a:pt x="-10846" y="163422"/>
                        <a:pt x="75144" y="171359"/>
                        <a:pt x="73027" y="152309"/>
                      </a:cubicBezTo>
                      <a:cubicBezTo>
                        <a:pt x="70910" y="133259"/>
                        <a:pt x="-527" y="77432"/>
                        <a:pt x="2" y="55472"/>
                      </a:cubicBezTo>
                      <a:cubicBezTo>
                        <a:pt x="531" y="33512"/>
                        <a:pt x="48686" y="-12262"/>
                        <a:pt x="84140" y="308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E3B207E0-A37A-46AB-9E33-D6ADC123E426}"/>
                    </a:ext>
                  </a:extLst>
                </p:cNvPr>
                <p:cNvSpPr/>
                <p:nvPr/>
              </p:nvSpPr>
              <p:spPr>
                <a:xfrm>
                  <a:off x="6156778" y="1534173"/>
                  <a:ext cx="539727" cy="374228"/>
                </a:xfrm>
                <a:custGeom>
                  <a:avLst/>
                  <a:gdLst>
                    <a:gd name="connsiteX0" fmla="*/ 17010 w 539727"/>
                    <a:gd name="connsiteY0" fmla="*/ 940 h 374228"/>
                    <a:gd name="connsiteX1" fmla="*/ 307522 w 539727"/>
                    <a:gd name="connsiteY1" fmla="*/ 45390 h 374228"/>
                    <a:gd name="connsiteX2" fmla="*/ 240847 w 539727"/>
                    <a:gd name="connsiteY2" fmla="*/ 81902 h 374228"/>
                    <a:gd name="connsiteX3" fmla="*/ 277360 w 539727"/>
                    <a:gd name="connsiteY3" fmla="*/ 181915 h 374228"/>
                    <a:gd name="connsiteX4" fmla="*/ 259897 w 539727"/>
                    <a:gd name="connsiteY4" fmla="*/ 207315 h 374228"/>
                    <a:gd name="connsiteX5" fmla="*/ 242435 w 539727"/>
                    <a:gd name="connsiteY5" fmla="*/ 262877 h 374228"/>
                    <a:gd name="connsiteX6" fmla="*/ 539297 w 539727"/>
                    <a:gd name="connsiteY6" fmla="*/ 367652 h 374228"/>
                    <a:gd name="connsiteX7" fmla="*/ 301172 w 539727"/>
                    <a:gd name="connsiteY7" fmla="*/ 354952 h 374228"/>
                    <a:gd name="connsiteX8" fmla="*/ 9072 w 539727"/>
                    <a:gd name="connsiteY8" fmla="*/ 286690 h 374228"/>
                    <a:gd name="connsiteX9" fmla="*/ 112260 w 539727"/>
                    <a:gd name="connsiteY9" fmla="*/ 239065 h 374228"/>
                    <a:gd name="connsiteX10" fmla="*/ 43997 w 539727"/>
                    <a:gd name="connsiteY10" fmla="*/ 89840 h 374228"/>
                    <a:gd name="connsiteX11" fmla="*/ 17010 w 539727"/>
                    <a:gd name="connsiteY11" fmla="*/ 940 h 37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9727" h="374228">
                      <a:moveTo>
                        <a:pt x="17010" y="940"/>
                      </a:moveTo>
                      <a:cubicBezTo>
                        <a:pt x="60931" y="-6468"/>
                        <a:pt x="270216" y="31896"/>
                        <a:pt x="307522" y="45390"/>
                      </a:cubicBezTo>
                      <a:cubicBezTo>
                        <a:pt x="344828" y="58884"/>
                        <a:pt x="245874" y="59148"/>
                        <a:pt x="240847" y="81902"/>
                      </a:cubicBezTo>
                      <a:cubicBezTo>
                        <a:pt x="235820" y="104656"/>
                        <a:pt x="274185" y="161013"/>
                        <a:pt x="277360" y="181915"/>
                      </a:cubicBezTo>
                      <a:cubicBezTo>
                        <a:pt x="280535" y="202817"/>
                        <a:pt x="265718" y="193821"/>
                        <a:pt x="259897" y="207315"/>
                      </a:cubicBezTo>
                      <a:cubicBezTo>
                        <a:pt x="254076" y="220809"/>
                        <a:pt x="195868" y="236154"/>
                        <a:pt x="242435" y="262877"/>
                      </a:cubicBezTo>
                      <a:cubicBezTo>
                        <a:pt x="289002" y="289600"/>
                        <a:pt x="529508" y="352306"/>
                        <a:pt x="539297" y="367652"/>
                      </a:cubicBezTo>
                      <a:cubicBezTo>
                        <a:pt x="549086" y="382998"/>
                        <a:pt x="389543" y="368446"/>
                        <a:pt x="301172" y="354952"/>
                      </a:cubicBezTo>
                      <a:cubicBezTo>
                        <a:pt x="212801" y="341458"/>
                        <a:pt x="40557" y="306004"/>
                        <a:pt x="9072" y="286690"/>
                      </a:cubicBezTo>
                      <a:cubicBezTo>
                        <a:pt x="-22413" y="267376"/>
                        <a:pt x="106439" y="271873"/>
                        <a:pt x="112260" y="239065"/>
                      </a:cubicBezTo>
                      <a:cubicBezTo>
                        <a:pt x="118081" y="206257"/>
                        <a:pt x="43997" y="89840"/>
                        <a:pt x="43997" y="89840"/>
                      </a:cubicBezTo>
                      <a:cubicBezTo>
                        <a:pt x="26005" y="50946"/>
                        <a:pt x="-26911" y="8348"/>
                        <a:pt x="17010" y="9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DD6F7BC5-6F96-4378-A0E6-68739F59378B}"/>
                    </a:ext>
                  </a:extLst>
                </p:cNvPr>
                <p:cNvSpPr/>
                <p:nvPr/>
              </p:nvSpPr>
              <p:spPr>
                <a:xfrm>
                  <a:off x="6525694" y="1555685"/>
                  <a:ext cx="267087" cy="80153"/>
                </a:xfrm>
                <a:custGeom>
                  <a:avLst/>
                  <a:gdLst>
                    <a:gd name="connsiteX0" fmla="*/ 519 w 267087"/>
                    <a:gd name="connsiteY0" fmla="*/ 23878 h 80153"/>
                    <a:gd name="connsiteX1" fmla="*/ 260869 w 267087"/>
                    <a:gd name="connsiteY1" fmla="*/ 65 h 80153"/>
                    <a:gd name="connsiteX2" fmla="*/ 178319 w 267087"/>
                    <a:gd name="connsiteY2" fmla="*/ 30228 h 80153"/>
                    <a:gd name="connsiteX3" fmla="*/ 94181 w 267087"/>
                    <a:gd name="connsiteY3" fmla="*/ 65153 h 80153"/>
                    <a:gd name="connsiteX4" fmla="*/ 191019 w 267087"/>
                    <a:gd name="connsiteY4" fmla="*/ 77853 h 80153"/>
                    <a:gd name="connsiteX5" fmla="*/ 519 w 267087"/>
                    <a:gd name="connsiteY5" fmla="*/ 23878 h 80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087" h="80153">
                      <a:moveTo>
                        <a:pt x="519" y="23878"/>
                      </a:moveTo>
                      <a:cubicBezTo>
                        <a:pt x="12161" y="10913"/>
                        <a:pt x="231236" y="-993"/>
                        <a:pt x="260869" y="65"/>
                      </a:cubicBezTo>
                      <a:cubicBezTo>
                        <a:pt x="290502" y="1123"/>
                        <a:pt x="206100" y="19380"/>
                        <a:pt x="178319" y="30228"/>
                      </a:cubicBezTo>
                      <a:cubicBezTo>
                        <a:pt x="150538" y="41076"/>
                        <a:pt x="92064" y="57216"/>
                        <a:pt x="94181" y="65153"/>
                      </a:cubicBezTo>
                      <a:cubicBezTo>
                        <a:pt x="96298" y="73090"/>
                        <a:pt x="205306" y="85261"/>
                        <a:pt x="191019" y="77853"/>
                      </a:cubicBezTo>
                      <a:cubicBezTo>
                        <a:pt x="176732" y="70445"/>
                        <a:pt x="-11123" y="36843"/>
                        <a:pt x="519" y="2387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E5E66187-3325-41EF-B743-CFC34A539F20}"/>
                    </a:ext>
                  </a:extLst>
                </p:cNvPr>
                <p:cNvSpPr/>
                <p:nvPr/>
              </p:nvSpPr>
              <p:spPr>
                <a:xfrm>
                  <a:off x="6228035" y="1348780"/>
                  <a:ext cx="382961" cy="108952"/>
                </a:xfrm>
                <a:custGeom>
                  <a:avLst/>
                  <a:gdLst>
                    <a:gd name="connsiteX0" fmla="*/ 7665 w 382961"/>
                    <a:gd name="connsiteY0" fmla="*/ 11708 h 108952"/>
                    <a:gd name="connsiteX1" fmla="*/ 312465 w 382961"/>
                    <a:gd name="connsiteY1" fmla="*/ 595 h 108952"/>
                    <a:gd name="connsiteX2" fmla="*/ 309290 w 382961"/>
                    <a:gd name="connsiteY2" fmla="*/ 27583 h 108952"/>
                    <a:gd name="connsiteX3" fmla="*/ 356915 w 382961"/>
                    <a:gd name="connsiteY3" fmla="*/ 46633 h 108952"/>
                    <a:gd name="connsiteX4" fmla="*/ 366440 w 382961"/>
                    <a:gd name="connsiteY4" fmla="*/ 108545 h 108952"/>
                    <a:gd name="connsiteX5" fmla="*/ 363265 w 382961"/>
                    <a:gd name="connsiteY5" fmla="*/ 72033 h 108952"/>
                    <a:gd name="connsiteX6" fmla="*/ 115615 w 382961"/>
                    <a:gd name="connsiteY6" fmla="*/ 43458 h 108952"/>
                    <a:gd name="connsiteX7" fmla="*/ 7665 w 382961"/>
                    <a:gd name="connsiteY7" fmla="*/ 11708 h 108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961" h="108952">
                      <a:moveTo>
                        <a:pt x="7665" y="11708"/>
                      </a:moveTo>
                      <a:cubicBezTo>
                        <a:pt x="40473" y="4564"/>
                        <a:pt x="262194" y="-2051"/>
                        <a:pt x="312465" y="595"/>
                      </a:cubicBezTo>
                      <a:cubicBezTo>
                        <a:pt x="362736" y="3241"/>
                        <a:pt x="301882" y="19910"/>
                        <a:pt x="309290" y="27583"/>
                      </a:cubicBezTo>
                      <a:cubicBezTo>
                        <a:pt x="316698" y="35256"/>
                        <a:pt x="347390" y="33139"/>
                        <a:pt x="356915" y="46633"/>
                      </a:cubicBezTo>
                      <a:cubicBezTo>
                        <a:pt x="366440" y="60127"/>
                        <a:pt x="365382" y="104312"/>
                        <a:pt x="366440" y="108545"/>
                      </a:cubicBezTo>
                      <a:cubicBezTo>
                        <a:pt x="367498" y="112778"/>
                        <a:pt x="405069" y="82881"/>
                        <a:pt x="363265" y="72033"/>
                      </a:cubicBezTo>
                      <a:cubicBezTo>
                        <a:pt x="321461" y="61185"/>
                        <a:pt x="176998" y="51660"/>
                        <a:pt x="115615" y="43458"/>
                      </a:cubicBezTo>
                      <a:cubicBezTo>
                        <a:pt x="54232" y="35256"/>
                        <a:pt x="-25143" y="18852"/>
                        <a:pt x="7665" y="1170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66E15ACA-7A7D-4D07-938F-37DC95D8B0BE}"/>
                    </a:ext>
                  </a:extLst>
                </p:cNvPr>
                <p:cNvSpPr/>
                <p:nvPr/>
              </p:nvSpPr>
              <p:spPr>
                <a:xfrm>
                  <a:off x="6654259" y="1308781"/>
                  <a:ext cx="182288" cy="123218"/>
                </a:xfrm>
                <a:custGeom>
                  <a:avLst/>
                  <a:gdLst>
                    <a:gd name="connsiteX0" fmla="*/ 541 w 182288"/>
                    <a:gd name="connsiteY0" fmla="*/ 31069 h 123218"/>
                    <a:gd name="connsiteX1" fmla="*/ 89441 w 182288"/>
                    <a:gd name="connsiteY1" fmla="*/ 907 h 123218"/>
                    <a:gd name="connsiteX2" fmla="*/ 57691 w 182288"/>
                    <a:gd name="connsiteY2" fmla="*/ 59644 h 123218"/>
                    <a:gd name="connsiteX3" fmla="*/ 157704 w 182288"/>
                    <a:gd name="connsiteY3" fmla="*/ 42182 h 123218"/>
                    <a:gd name="connsiteX4" fmla="*/ 181516 w 182288"/>
                    <a:gd name="connsiteY4" fmla="*/ 56469 h 123218"/>
                    <a:gd name="connsiteX5" fmla="*/ 138654 w 182288"/>
                    <a:gd name="connsiteY5" fmla="*/ 123144 h 123218"/>
                    <a:gd name="connsiteX6" fmla="*/ 541 w 182288"/>
                    <a:gd name="connsiteY6" fmla="*/ 31069 h 123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288" h="123218">
                      <a:moveTo>
                        <a:pt x="541" y="31069"/>
                      </a:moveTo>
                      <a:cubicBezTo>
                        <a:pt x="-7661" y="10696"/>
                        <a:pt x="79916" y="-3856"/>
                        <a:pt x="89441" y="907"/>
                      </a:cubicBezTo>
                      <a:cubicBezTo>
                        <a:pt x="98966" y="5670"/>
                        <a:pt x="46314" y="52765"/>
                        <a:pt x="57691" y="59644"/>
                      </a:cubicBezTo>
                      <a:cubicBezTo>
                        <a:pt x="69068" y="66523"/>
                        <a:pt x="137067" y="42711"/>
                        <a:pt x="157704" y="42182"/>
                      </a:cubicBezTo>
                      <a:cubicBezTo>
                        <a:pt x="178341" y="41653"/>
                        <a:pt x="184691" y="42975"/>
                        <a:pt x="181516" y="56469"/>
                      </a:cubicBezTo>
                      <a:cubicBezTo>
                        <a:pt x="178341" y="69963"/>
                        <a:pt x="168287" y="125525"/>
                        <a:pt x="138654" y="123144"/>
                      </a:cubicBezTo>
                      <a:cubicBezTo>
                        <a:pt x="109021" y="120763"/>
                        <a:pt x="8743" y="51442"/>
                        <a:pt x="541" y="310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FEA1C4BF-4919-47D5-ACB1-24C865A593B5}"/>
                    </a:ext>
                  </a:extLst>
                </p:cNvPr>
                <p:cNvSpPr/>
                <p:nvPr/>
              </p:nvSpPr>
              <p:spPr>
                <a:xfrm>
                  <a:off x="6788112" y="1566857"/>
                  <a:ext cx="33551" cy="173487"/>
                </a:xfrm>
                <a:custGeom>
                  <a:avLst/>
                  <a:gdLst>
                    <a:gd name="connsiteX0" fmla="*/ 25438 w 33551"/>
                    <a:gd name="connsiteY0" fmla="*/ 6 h 173487"/>
                    <a:gd name="connsiteX1" fmla="*/ 38 w 33551"/>
                    <a:gd name="connsiteY1" fmla="*/ 150818 h 173487"/>
                    <a:gd name="connsiteX2" fmla="*/ 31788 w 33551"/>
                    <a:gd name="connsiteY2" fmla="*/ 157168 h 173487"/>
                    <a:gd name="connsiteX3" fmla="*/ 25438 w 33551"/>
                    <a:gd name="connsiteY3" fmla="*/ 6 h 17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551" h="173487">
                      <a:moveTo>
                        <a:pt x="25438" y="6"/>
                      </a:moveTo>
                      <a:cubicBezTo>
                        <a:pt x="20147" y="-1052"/>
                        <a:pt x="-1020" y="124624"/>
                        <a:pt x="38" y="150818"/>
                      </a:cubicBezTo>
                      <a:cubicBezTo>
                        <a:pt x="1096" y="177012"/>
                        <a:pt x="27026" y="182303"/>
                        <a:pt x="31788" y="157168"/>
                      </a:cubicBezTo>
                      <a:cubicBezTo>
                        <a:pt x="36550" y="132033"/>
                        <a:pt x="30729" y="1064"/>
                        <a:pt x="25438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: 図形 1">
                  <a:extLst>
                    <a:ext uri="{FF2B5EF4-FFF2-40B4-BE49-F238E27FC236}">
                      <a16:creationId xmlns:a16="http://schemas.microsoft.com/office/drawing/2014/main" id="{3B15FD70-FB98-4078-B157-45CEC7133A20}"/>
                    </a:ext>
                  </a:extLst>
                </p:cNvPr>
                <p:cNvSpPr/>
                <p:nvPr/>
              </p:nvSpPr>
              <p:spPr>
                <a:xfrm>
                  <a:off x="6330942" y="1982594"/>
                  <a:ext cx="146065" cy="96219"/>
                </a:xfrm>
                <a:custGeom>
                  <a:avLst/>
                  <a:gdLst>
                    <a:gd name="connsiteX0" fmla="*/ 8 w 146065"/>
                    <a:gd name="connsiteY0" fmla="*/ 194 h 96219"/>
                    <a:gd name="connsiteX1" fmla="*/ 79383 w 146065"/>
                    <a:gd name="connsiteY1" fmla="*/ 74806 h 96219"/>
                    <a:gd name="connsiteX2" fmla="*/ 146058 w 146065"/>
                    <a:gd name="connsiteY2" fmla="*/ 95444 h 96219"/>
                    <a:gd name="connsiteX3" fmla="*/ 84146 w 146065"/>
                    <a:gd name="connsiteY3" fmla="*/ 54169 h 96219"/>
                    <a:gd name="connsiteX4" fmla="*/ 8 w 146065"/>
                    <a:gd name="connsiteY4" fmla="*/ 194 h 96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65" h="96219">
                      <a:moveTo>
                        <a:pt x="8" y="194"/>
                      </a:moveTo>
                      <a:cubicBezTo>
                        <a:pt x="-786" y="3633"/>
                        <a:pt x="55041" y="58931"/>
                        <a:pt x="79383" y="74806"/>
                      </a:cubicBezTo>
                      <a:cubicBezTo>
                        <a:pt x="103725" y="90681"/>
                        <a:pt x="145264" y="98883"/>
                        <a:pt x="146058" y="95444"/>
                      </a:cubicBezTo>
                      <a:cubicBezTo>
                        <a:pt x="146852" y="92005"/>
                        <a:pt x="84146" y="54169"/>
                        <a:pt x="84146" y="54169"/>
                      </a:cubicBezTo>
                      <a:cubicBezTo>
                        <a:pt x="62186" y="39882"/>
                        <a:pt x="802" y="-3245"/>
                        <a:pt x="8" y="19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フリーフォーム: 図形 2">
                  <a:extLst>
                    <a:ext uri="{FF2B5EF4-FFF2-40B4-BE49-F238E27FC236}">
                      <a16:creationId xmlns:a16="http://schemas.microsoft.com/office/drawing/2014/main" id="{8914E462-FCA6-46DC-A340-CF66741A6918}"/>
                    </a:ext>
                  </a:extLst>
                </p:cNvPr>
                <p:cNvSpPr/>
                <p:nvPr/>
              </p:nvSpPr>
              <p:spPr>
                <a:xfrm>
                  <a:off x="6289302" y="1970046"/>
                  <a:ext cx="183112" cy="152598"/>
                </a:xfrm>
                <a:custGeom>
                  <a:avLst/>
                  <a:gdLst>
                    <a:gd name="connsiteX0" fmla="*/ 373 w 183112"/>
                    <a:gd name="connsiteY0" fmla="*/ 42 h 152598"/>
                    <a:gd name="connsiteX1" fmla="*/ 59111 w 183112"/>
                    <a:gd name="connsiteY1" fmla="*/ 109579 h 152598"/>
                    <a:gd name="connsiteX2" fmla="*/ 182936 w 183112"/>
                    <a:gd name="connsiteY2" fmla="*/ 152442 h 152598"/>
                    <a:gd name="connsiteX3" fmla="*/ 84511 w 183112"/>
                    <a:gd name="connsiteY3" fmla="*/ 96879 h 152598"/>
                    <a:gd name="connsiteX4" fmla="*/ 373 w 183112"/>
                    <a:gd name="connsiteY4" fmla="*/ 42 h 15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112" h="152598">
                      <a:moveTo>
                        <a:pt x="373" y="42"/>
                      </a:moveTo>
                      <a:cubicBezTo>
                        <a:pt x="-3860" y="2159"/>
                        <a:pt x="28684" y="84179"/>
                        <a:pt x="59111" y="109579"/>
                      </a:cubicBezTo>
                      <a:cubicBezTo>
                        <a:pt x="89538" y="134979"/>
                        <a:pt x="178703" y="154559"/>
                        <a:pt x="182936" y="152442"/>
                      </a:cubicBezTo>
                      <a:cubicBezTo>
                        <a:pt x="187169" y="150325"/>
                        <a:pt x="114144" y="117516"/>
                        <a:pt x="84511" y="96879"/>
                      </a:cubicBezTo>
                      <a:cubicBezTo>
                        <a:pt x="54878" y="76242"/>
                        <a:pt x="4606" y="-2075"/>
                        <a:pt x="373" y="4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フリーフォーム: 図形 3">
                  <a:extLst>
                    <a:ext uri="{FF2B5EF4-FFF2-40B4-BE49-F238E27FC236}">
                      <a16:creationId xmlns:a16="http://schemas.microsoft.com/office/drawing/2014/main" id="{7A6FD9C9-E446-4C29-AF79-6427D9C612A2}"/>
                    </a:ext>
                  </a:extLst>
                </p:cNvPr>
                <p:cNvSpPr/>
                <p:nvPr/>
              </p:nvSpPr>
              <p:spPr>
                <a:xfrm>
                  <a:off x="4882945" y="1711062"/>
                  <a:ext cx="942022" cy="268474"/>
                </a:xfrm>
                <a:custGeom>
                  <a:avLst/>
                  <a:gdLst>
                    <a:gd name="connsiteX0" fmla="*/ 931538 w 942022"/>
                    <a:gd name="connsiteY0" fmla="*/ 30955 h 268474"/>
                    <a:gd name="connsiteX1" fmla="*/ 738922 w 942022"/>
                    <a:gd name="connsiteY1" fmla="*/ 1321 h 268474"/>
                    <a:gd name="connsiteX2" fmla="*/ 266905 w 942022"/>
                    <a:gd name="connsiteY2" fmla="*/ 77521 h 268474"/>
                    <a:gd name="connsiteX3" fmla="*/ 205 w 942022"/>
                    <a:gd name="connsiteY3" fmla="*/ 268021 h 268474"/>
                    <a:gd name="connsiteX4" fmla="*/ 226688 w 942022"/>
                    <a:gd name="connsiteY4" fmla="*/ 128321 h 268474"/>
                    <a:gd name="connsiteX5" fmla="*/ 446822 w 942022"/>
                    <a:gd name="connsiteY5" fmla="*/ 54238 h 268474"/>
                    <a:gd name="connsiteX6" fmla="*/ 931538 w 942022"/>
                    <a:gd name="connsiteY6" fmla="*/ 30955 h 268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2022" h="268474">
                      <a:moveTo>
                        <a:pt x="931538" y="30955"/>
                      </a:moveTo>
                      <a:cubicBezTo>
                        <a:pt x="980221" y="22135"/>
                        <a:pt x="849694" y="-6440"/>
                        <a:pt x="738922" y="1321"/>
                      </a:cubicBezTo>
                      <a:cubicBezTo>
                        <a:pt x="628150" y="9082"/>
                        <a:pt x="390024" y="33071"/>
                        <a:pt x="266905" y="77521"/>
                      </a:cubicBezTo>
                      <a:cubicBezTo>
                        <a:pt x="143786" y="121971"/>
                        <a:pt x="6908" y="259554"/>
                        <a:pt x="205" y="268021"/>
                      </a:cubicBezTo>
                      <a:cubicBezTo>
                        <a:pt x="-6498" y="276488"/>
                        <a:pt x="152252" y="163952"/>
                        <a:pt x="226688" y="128321"/>
                      </a:cubicBezTo>
                      <a:cubicBezTo>
                        <a:pt x="301124" y="92691"/>
                        <a:pt x="333580" y="70819"/>
                        <a:pt x="446822" y="54238"/>
                      </a:cubicBezTo>
                      <a:cubicBezTo>
                        <a:pt x="560064" y="37658"/>
                        <a:pt x="882855" y="39775"/>
                        <a:pt x="931538" y="309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フリーフォーム: 図形 4">
                  <a:extLst>
                    <a:ext uri="{FF2B5EF4-FFF2-40B4-BE49-F238E27FC236}">
                      <a16:creationId xmlns:a16="http://schemas.microsoft.com/office/drawing/2014/main" id="{2E7EBB89-B59A-4A90-9A7E-16F6FB88F186}"/>
                    </a:ext>
                  </a:extLst>
                </p:cNvPr>
                <p:cNvSpPr/>
                <p:nvPr/>
              </p:nvSpPr>
              <p:spPr>
                <a:xfrm>
                  <a:off x="6987106" y="1906308"/>
                  <a:ext cx="892784" cy="571216"/>
                </a:xfrm>
                <a:custGeom>
                  <a:avLst/>
                  <a:gdLst>
                    <a:gd name="connsiteX0" fmla="*/ 2657 w 892784"/>
                    <a:gd name="connsiteY0" fmla="*/ 20917 h 571216"/>
                    <a:gd name="connsiteX1" fmla="*/ 297932 w 892784"/>
                    <a:gd name="connsiteY1" fmla="*/ 87592 h 571216"/>
                    <a:gd name="connsiteX2" fmla="*/ 478907 w 892784"/>
                    <a:gd name="connsiteY2" fmla="*/ 189192 h 571216"/>
                    <a:gd name="connsiteX3" fmla="*/ 867844 w 892784"/>
                    <a:gd name="connsiteY3" fmla="*/ 555905 h 571216"/>
                    <a:gd name="connsiteX4" fmla="*/ 834507 w 892784"/>
                    <a:gd name="connsiteY4" fmla="*/ 482880 h 571216"/>
                    <a:gd name="connsiteX5" fmla="*/ 677344 w 892784"/>
                    <a:gd name="connsiteY5" fmla="*/ 306667 h 571216"/>
                    <a:gd name="connsiteX6" fmla="*/ 182044 w 892784"/>
                    <a:gd name="connsiteY6" fmla="*/ 25680 h 571216"/>
                    <a:gd name="connsiteX7" fmla="*/ 2657 w 892784"/>
                    <a:gd name="connsiteY7" fmla="*/ 20917 h 57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2784" h="571216">
                      <a:moveTo>
                        <a:pt x="2657" y="20917"/>
                      </a:moveTo>
                      <a:cubicBezTo>
                        <a:pt x="21972" y="31236"/>
                        <a:pt x="218557" y="59546"/>
                        <a:pt x="297932" y="87592"/>
                      </a:cubicBezTo>
                      <a:cubicBezTo>
                        <a:pt x="377307" y="115638"/>
                        <a:pt x="383922" y="111140"/>
                        <a:pt x="478907" y="189192"/>
                      </a:cubicBezTo>
                      <a:cubicBezTo>
                        <a:pt x="573892" y="267244"/>
                        <a:pt x="808577" y="506957"/>
                        <a:pt x="867844" y="555905"/>
                      </a:cubicBezTo>
                      <a:cubicBezTo>
                        <a:pt x="927111" y="604853"/>
                        <a:pt x="866257" y="524420"/>
                        <a:pt x="834507" y="482880"/>
                      </a:cubicBezTo>
                      <a:cubicBezTo>
                        <a:pt x="802757" y="441340"/>
                        <a:pt x="786088" y="382867"/>
                        <a:pt x="677344" y="306667"/>
                      </a:cubicBezTo>
                      <a:cubicBezTo>
                        <a:pt x="568600" y="230467"/>
                        <a:pt x="292111" y="74363"/>
                        <a:pt x="182044" y="25680"/>
                      </a:cubicBezTo>
                      <a:cubicBezTo>
                        <a:pt x="71977" y="-23003"/>
                        <a:pt x="-16658" y="10598"/>
                        <a:pt x="2657" y="2091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F03FA0B2-D225-472D-BE48-61535F76F709}"/>
                    </a:ext>
                  </a:extLst>
                </p:cNvPr>
                <p:cNvSpPr/>
                <p:nvPr/>
              </p:nvSpPr>
              <p:spPr>
                <a:xfrm>
                  <a:off x="7601405" y="2479475"/>
                  <a:ext cx="308183" cy="27364"/>
                </a:xfrm>
                <a:custGeom>
                  <a:avLst/>
                  <a:gdLst>
                    <a:gd name="connsiteX0" fmla="*/ 304345 w 308183"/>
                    <a:gd name="connsiteY0" fmla="*/ 27188 h 27364"/>
                    <a:gd name="connsiteX1" fmla="*/ 2720 w 308183"/>
                    <a:gd name="connsiteY1" fmla="*/ 11313 h 27364"/>
                    <a:gd name="connsiteX2" fmla="*/ 163058 w 308183"/>
                    <a:gd name="connsiteY2" fmla="*/ 200 h 27364"/>
                    <a:gd name="connsiteX3" fmla="*/ 304345 w 308183"/>
                    <a:gd name="connsiteY3" fmla="*/ 27188 h 27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183" h="27364">
                      <a:moveTo>
                        <a:pt x="304345" y="27188"/>
                      </a:moveTo>
                      <a:cubicBezTo>
                        <a:pt x="277622" y="29040"/>
                        <a:pt x="26268" y="15811"/>
                        <a:pt x="2720" y="11313"/>
                      </a:cubicBezTo>
                      <a:cubicBezTo>
                        <a:pt x="-20828" y="6815"/>
                        <a:pt x="114904" y="-1387"/>
                        <a:pt x="163058" y="200"/>
                      </a:cubicBezTo>
                      <a:cubicBezTo>
                        <a:pt x="211212" y="1787"/>
                        <a:pt x="331068" y="25336"/>
                        <a:pt x="304345" y="271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1B7772E0-BF12-40BA-84AF-B539C9B89B72}"/>
                    </a:ext>
                  </a:extLst>
                </p:cNvPr>
                <p:cNvSpPr/>
                <p:nvPr/>
              </p:nvSpPr>
              <p:spPr>
                <a:xfrm>
                  <a:off x="7869174" y="2468345"/>
                  <a:ext cx="121406" cy="763399"/>
                </a:xfrm>
                <a:custGeom>
                  <a:avLst/>
                  <a:gdLst>
                    <a:gd name="connsiteX0" fmla="*/ 64 w 121406"/>
                    <a:gd name="connsiteY0" fmla="*/ 11330 h 763399"/>
                    <a:gd name="connsiteX1" fmla="*/ 39751 w 121406"/>
                    <a:gd name="connsiteY1" fmla="*/ 108168 h 763399"/>
                    <a:gd name="connsiteX2" fmla="*/ 15939 w 121406"/>
                    <a:gd name="connsiteY2" fmla="*/ 165318 h 763399"/>
                    <a:gd name="connsiteX3" fmla="*/ 9589 w 121406"/>
                    <a:gd name="connsiteY3" fmla="*/ 279618 h 763399"/>
                    <a:gd name="connsiteX4" fmla="*/ 30226 w 121406"/>
                    <a:gd name="connsiteY4" fmla="*/ 349468 h 763399"/>
                    <a:gd name="connsiteX5" fmla="*/ 63564 w 121406"/>
                    <a:gd name="connsiteY5" fmla="*/ 552668 h 763399"/>
                    <a:gd name="connsiteX6" fmla="*/ 120714 w 121406"/>
                    <a:gd name="connsiteY6" fmla="*/ 759043 h 763399"/>
                    <a:gd name="connsiteX7" fmla="*/ 90551 w 121406"/>
                    <a:gd name="connsiteY7" fmla="*/ 681255 h 763399"/>
                    <a:gd name="connsiteX8" fmla="*/ 22289 w 121406"/>
                    <a:gd name="connsiteY8" fmla="*/ 539968 h 763399"/>
                    <a:gd name="connsiteX9" fmla="*/ 50864 w 121406"/>
                    <a:gd name="connsiteY9" fmla="*/ 397093 h 763399"/>
                    <a:gd name="connsiteX10" fmla="*/ 64 w 121406"/>
                    <a:gd name="connsiteY10" fmla="*/ 11330 h 76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406" h="763399">
                      <a:moveTo>
                        <a:pt x="64" y="11330"/>
                      </a:moveTo>
                      <a:cubicBezTo>
                        <a:pt x="-1788" y="-36824"/>
                        <a:pt x="37105" y="82503"/>
                        <a:pt x="39751" y="108168"/>
                      </a:cubicBezTo>
                      <a:cubicBezTo>
                        <a:pt x="42397" y="133833"/>
                        <a:pt x="20966" y="136743"/>
                        <a:pt x="15939" y="165318"/>
                      </a:cubicBezTo>
                      <a:cubicBezTo>
                        <a:pt x="10912" y="193893"/>
                        <a:pt x="7208" y="248926"/>
                        <a:pt x="9589" y="279618"/>
                      </a:cubicBezTo>
                      <a:cubicBezTo>
                        <a:pt x="11970" y="310310"/>
                        <a:pt x="21230" y="303960"/>
                        <a:pt x="30226" y="349468"/>
                      </a:cubicBezTo>
                      <a:cubicBezTo>
                        <a:pt x="39222" y="394976"/>
                        <a:pt x="48483" y="484406"/>
                        <a:pt x="63564" y="552668"/>
                      </a:cubicBezTo>
                      <a:cubicBezTo>
                        <a:pt x="78645" y="620931"/>
                        <a:pt x="116216" y="737612"/>
                        <a:pt x="120714" y="759043"/>
                      </a:cubicBezTo>
                      <a:cubicBezTo>
                        <a:pt x="125212" y="780474"/>
                        <a:pt x="106955" y="717767"/>
                        <a:pt x="90551" y="681255"/>
                      </a:cubicBezTo>
                      <a:cubicBezTo>
                        <a:pt x="74147" y="644743"/>
                        <a:pt x="28903" y="587328"/>
                        <a:pt x="22289" y="539968"/>
                      </a:cubicBezTo>
                      <a:cubicBezTo>
                        <a:pt x="15675" y="492608"/>
                        <a:pt x="50335" y="479378"/>
                        <a:pt x="50864" y="397093"/>
                      </a:cubicBezTo>
                      <a:cubicBezTo>
                        <a:pt x="51393" y="314808"/>
                        <a:pt x="1916" y="59484"/>
                        <a:pt x="64" y="1133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E7D28578-66A0-4349-806C-017DAEEC967F}"/>
                    </a:ext>
                  </a:extLst>
                </p:cNvPr>
                <p:cNvSpPr/>
                <p:nvPr/>
              </p:nvSpPr>
              <p:spPr>
                <a:xfrm>
                  <a:off x="4831434" y="1995933"/>
                  <a:ext cx="80384" cy="307903"/>
                </a:xfrm>
                <a:custGeom>
                  <a:avLst/>
                  <a:gdLst>
                    <a:gd name="connsiteX0" fmla="*/ 80291 w 80384"/>
                    <a:gd name="connsiteY0" fmla="*/ 1142 h 307903"/>
                    <a:gd name="connsiteX1" fmla="*/ 18379 w 80384"/>
                    <a:gd name="connsiteY1" fmla="*/ 197992 h 307903"/>
                    <a:gd name="connsiteX2" fmla="*/ 18379 w 80384"/>
                    <a:gd name="connsiteY2" fmla="*/ 307530 h 307903"/>
                    <a:gd name="connsiteX3" fmla="*/ 10441 w 80384"/>
                    <a:gd name="connsiteY3" fmla="*/ 229742 h 307903"/>
                    <a:gd name="connsiteX4" fmla="*/ 2504 w 80384"/>
                    <a:gd name="connsiteY4" fmla="*/ 121792 h 307903"/>
                    <a:gd name="connsiteX5" fmla="*/ 80291 w 80384"/>
                    <a:gd name="connsiteY5" fmla="*/ 1142 h 307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384" h="307903">
                      <a:moveTo>
                        <a:pt x="80291" y="1142"/>
                      </a:moveTo>
                      <a:cubicBezTo>
                        <a:pt x="82937" y="13842"/>
                        <a:pt x="28698" y="146927"/>
                        <a:pt x="18379" y="197992"/>
                      </a:cubicBezTo>
                      <a:cubicBezTo>
                        <a:pt x="8060" y="249057"/>
                        <a:pt x="19702" y="302238"/>
                        <a:pt x="18379" y="307530"/>
                      </a:cubicBezTo>
                      <a:cubicBezTo>
                        <a:pt x="17056" y="312822"/>
                        <a:pt x="13087" y="260698"/>
                        <a:pt x="10441" y="229742"/>
                      </a:cubicBezTo>
                      <a:cubicBezTo>
                        <a:pt x="7795" y="198786"/>
                        <a:pt x="-5433" y="158569"/>
                        <a:pt x="2504" y="121792"/>
                      </a:cubicBezTo>
                      <a:cubicBezTo>
                        <a:pt x="10441" y="85015"/>
                        <a:pt x="77645" y="-11558"/>
                        <a:pt x="80291" y="114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366AAED7-52A9-4A30-896A-27A051E4406E}"/>
                    </a:ext>
                  </a:extLst>
                </p:cNvPr>
                <p:cNvSpPr/>
                <p:nvPr/>
              </p:nvSpPr>
              <p:spPr>
                <a:xfrm>
                  <a:off x="4907083" y="2495174"/>
                  <a:ext cx="206160" cy="338975"/>
                </a:xfrm>
                <a:custGeom>
                  <a:avLst/>
                  <a:gdLst>
                    <a:gd name="connsiteX0" fmla="*/ 1467 w 206160"/>
                    <a:gd name="connsiteY0" fmla="*/ 376 h 338975"/>
                    <a:gd name="connsiteX1" fmla="*/ 71317 w 206160"/>
                    <a:gd name="connsiteY1" fmla="*/ 160714 h 338975"/>
                    <a:gd name="connsiteX2" fmla="*/ 204667 w 206160"/>
                    <a:gd name="connsiteY2" fmla="*/ 338514 h 338975"/>
                    <a:gd name="connsiteX3" fmla="*/ 133230 w 206160"/>
                    <a:gd name="connsiteY3" fmla="*/ 206751 h 338975"/>
                    <a:gd name="connsiteX4" fmla="*/ 1467 w 206160"/>
                    <a:gd name="connsiteY4" fmla="*/ 376 h 338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160" h="338975">
                      <a:moveTo>
                        <a:pt x="1467" y="376"/>
                      </a:moveTo>
                      <a:cubicBezTo>
                        <a:pt x="-8852" y="-7297"/>
                        <a:pt x="37450" y="104358"/>
                        <a:pt x="71317" y="160714"/>
                      </a:cubicBezTo>
                      <a:cubicBezTo>
                        <a:pt x="105184" y="217070"/>
                        <a:pt x="194348" y="330841"/>
                        <a:pt x="204667" y="338514"/>
                      </a:cubicBezTo>
                      <a:cubicBezTo>
                        <a:pt x="214986" y="346187"/>
                        <a:pt x="169742" y="256228"/>
                        <a:pt x="133230" y="206751"/>
                      </a:cubicBezTo>
                      <a:cubicBezTo>
                        <a:pt x="96718" y="157274"/>
                        <a:pt x="11786" y="8049"/>
                        <a:pt x="1467" y="37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3C42503C-4CC4-44FD-A47C-496FD212E606}"/>
                    </a:ext>
                  </a:extLst>
                </p:cNvPr>
                <p:cNvSpPr/>
                <p:nvPr/>
              </p:nvSpPr>
              <p:spPr>
                <a:xfrm>
                  <a:off x="4641348" y="2337098"/>
                  <a:ext cx="176719" cy="337889"/>
                </a:xfrm>
                <a:custGeom>
                  <a:avLst/>
                  <a:gdLst>
                    <a:gd name="connsiteX0" fmla="*/ 176715 w 176719"/>
                    <a:gd name="connsiteY0" fmla="*/ 1290 h 337889"/>
                    <a:gd name="connsiteX1" fmla="*/ 44952 w 176719"/>
                    <a:gd name="connsiteY1" fmla="*/ 228302 h 337889"/>
                    <a:gd name="connsiteX2" fmla="*/ 502 w 176719"/>
                    <a:gd name="connsiteY2" fmla="*/ 337840 h 337889"/>
                    <a:gd name="connsiteX3" fmla="*/ 22727 w 176719"/>
                    <a:gd name="connsiteY3" fmla="*/ 241002 h 337889"/>
                    <a:gd name="connsiteX4" fmla="*/ 49715 w 176719"/>
                    <a:gd name="connsiteY4" fmla="*/ 140990 h 337889"/>
                    <a:gd name="connsiteX5" fmla="*/ 176715 w 176719"/>
                    <a:gd name="connsiteY5" fmla="*/ 1290 h 337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719" h="337889">
                      <a:moveTo>
                        <a:pt x="176715" y="1290"/>
                      </a:moveTo>
                      <a:cubicBezTo>
                        <a:pt x="175921" y="15842"/>
                        <a:pt x="74321" y="172210"/>
                        <a:pt x="44952" y="228302"/>
                      </a:cubicBezTo>
                      <a:cubicBezTo>
                        <a:pt x="15583" y="284394"/>
                        <a:pt x="4206" y="335723"/>
                        <a:pt x="502" y="337840"/>
                      </a:cubicBezTo>
                      <a:cubicBezTo>
                        <a:pt x="-3202" y="339957"/>
                        <a:pt x="14525" y="273810"/>
                        <a:pt x="22727" y="241002"/>
                      </a:cubicBezTo>
                      <a:cubicBezTo>
                        <a:pt x="30929" y="208194"/>
                        <a:pt x="21140" y="182794"/>
                        <a:pt x="49715" y="140990"/>
                      </a:cubicBezTo>
                      <a:cubicBezTo>
                        <a:pt x="78290" y="99186"/>
                        <a:pt x="177509" y="-13262"/>
                        <a:pt x="176715" y="12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5E500276-B612-47FB-9093-53DF4B853FD5}"/>
                    </a:ext>
                  </a:extLst>
                </p:cNvPr>
                <p:cNvSpPr/>
                <p:nvPr/>
              </p:nvSpPr>
              <p:spPr>
                <a:xfrm>
                  <a:off x="4345675" y="2697390"/>
                  <a:ext cx="303429" cy="676012"/>
                </a:xfrm>
                <a:custGeom>
                  <a:avLst/>
                  <a:gdLst>
                    <a:gd name="connsiteX0" fmla="*/ 302525 w 303429"/>
                    <a:gd name="connsiteY0" fmla="*/ 3477 h 676012"/>
                    <a:gd name="connsiteX1" fmla="*/ 215742 w 303429"/>
                    <a:gd name="connsiteY1" fmla="*/ 189743 h 676012"/>
                    <a:gd name="connsiteX2" fmla="*/ 73925 w 303429"/>
                    <a:gd name="connsiteY2" fmla="*/ 490310 h 676012"/>
                    <a:gd name="connsiteX3" fmla="*/ 1958 w 303429"/>
                    <a:gd name="connsiteY3" fmla="*/ 674460 h 676012"/>
                    <a:gd name="connsiteX4" fmla="*/ 148008 w 303429"/>
                    <a:gd name="connsiteY4" fmla="*/ 390827 h 676012"/>
                    <a:gd name="connsiteX5" fmla="*/ 302525 w 303429"/>
                    <a:gd name="connsiteY5" fmla="*/ 3477 h 67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3429" h="676012">
                      <a:moveTo>
                        <a:pt x="302525" y="3477"/>
                      </a:moveTo>
                      <a:cubicBezTo>
                        <a:pt x="313814" y="-30037"/>
                        <a:pt x="215742" y="189743"/>
                        <a:pt x="215742" y="189743"/>
                      </a:cubicBezTo>
                      <a:cubicBezTo>
                        <a:pt x="177642" y="270882"/>
                        <a:pt x="109556" y="409524"/>
                        <a:pt x="73925" y="490310"/>
                      </a:cubicBezTo>
                      <a:cubicBezTo>
                        <a:pt x="38294" y="571096"/>
                        <a:pt x="-10389" y="691041"/>
                        <a:pt x="1958" y="674460"/>
                      </a:cubicBezTo>
                      <a:cubicBezTo>
                        <a:pt x="14305" y="657880"/>
                        <a:pt x="96855" y="499835"/>
                        <a:pt x="148008" y="390827"/>
                      </a:cubicBezTo>
                      <a:cubicBezTo>
                        <a:pt x="199161" y="281819"/>
                        <a:pt x="291236" y="36991"/>
                        <a:pt x="302525" y="347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: 図形 1080">
                  <a:extLst>
                    <a:ext uri="{FF2B5EF4-FFF2-40B4-BE49-F238E27FC236}">
                      <a16:creationId xmlns:a16="http://schemas.microsoft.com/office/drawing/2014/main" id="{B93C9BEC-2252-4166-AD61-001B554DF8C3}"/>
                    </a:ext>
                  </a:extLst>
                </p:cNvPr>
                <p:cNvSpPr/>
                <p:nvPr/>
              </p:nvSpPr>
              <p:spPr>
                <a:xfrm>
                  <a:off x="4271128" y="3378114"/>
                  <a:ext cx="563092" cy="98590"/>
                </a:xfrm>
                <a:custGeom>
                  <a:avLst/>
                  <a:gdLst>
                    <a:gd name="connsiteX0" fmla="*/ 105610 w 563092"/>
                    <a:gd name="connsiteY0" fmla="*/ 11199 h 98590"/>
                    <a:gd name="connsiteX1" fmla="*/ 265947 w 563092"/>
                    <a:gd name="connsiteY1" fmla="*/ 28661 h 98590"/>
                    <a:gd name="connsiteX2" fmla="*/ 408822 w 563092"/>
                    <a:gd name="connsiteY2" fmla="*/ 8024 h 98590"/>
                    <a:gd name="connsiteX3" fmla="*/ 562810 w 563092"/>
                    <a:gd name="connsiteY3" fmla="*/ 23899 h 98590"/>
                    <a:gd name="connsiteX4" fmla="*/ 369135 w 563092"/>
                    <a:gd name="connsiteY4" fmla="*/ 25486 h 98590"/>
                    <a:gd name="connsiteX5" fmla="*/ 273885 w 563092"/>
                    <a:gd name="connsiteY5" fmla="*/ 96924 h 98590"/>
                    <a:gd name="connsiteX6" fmla="*/ 177047 w 563092"/>
                    <a:gd name="connsiteY6" fmla="*/ 69936 h 98590"/>
                    <a:gd name="connsiteX7" fmla="*/ 835 w 563092"/>
                    <a:gd name="connsiteY7" fmla="*/ 3261 h 98590"/>
                    <a:gd name="connsiteX8" fmla="*/ 105610 w 563092"/>
                    <a:gd name="connsiteY8" fmla="*/ 11199 h 9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3092" h="98590">
                      <a:moveTo>
                        <a:pt x="105610" y="11199"/>
                      </a:moveTo>
                      <a:cubicBezTo>
                        <a:pt x="149795" y="15432"/>
                        <a:pt x="215412" y="29190"/>
                        <a:pt x="265947" y="28661"/>
                      </a:cubicBezTo>
                      <a:cubicBezTo>
                        <a:pt x="316482" y="28132"/>
                        <a:pt x="359345" y="8818"/>
                        <a:pt x="408822" y="8024"/>
                      </a:cubicBezTo>
                      <a:cubicBezTo>
                        <a:pt x="458299" y="7230"/>
                        <a:pt x="569424" y="20989"/>
                        <a:pt x="562810" y="23899"/>
                      </a:cubicBezTo>
                      <a:cubicBezTo>
                        <a:pt x="556196" y="26809"/>
                        <a:pt x="417289" y="13315"/>
                        <a:pt x="369135" y="25486"/>
                      </a:cubicBezTo>
                      <a:cubicBezTo>
                        <a:pt x="320981" y="37657"/>
                        <a:pt x="305900" y="89516"/>
                        <a:pt x="273885" y="96924"/>
                      </a:cubicBezTo>
                      <a:cubicBezTo>
                        <a:pt x="241870" y="104332"/>
                        <a:pt x="222555" y="85547"/>
                        <a:pt x="177047" y="69936"/>
                      </a:cubicBezTo>
                      <a:cubicBezTo>
                        <a:pt x="131539" y="54325"/>
                        <a:pt x="10095" y="12521"/>
                        <a:pt x="835" y="3261"/>
                      </a:cubicBezTo>
                      <a:cubicBezTo>
                        <a:pt x="-8425" y="-5999"/>
                        <a:pt x="61425" y="6966"/>
                        <a:pt x="105610" y="1119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: 図形 1081">
                  <a:extLst>
                    <a:ext uri="{FF2B5EF4-FFF2-40B4-BE49-F238E27FC236}">
                      <a16:creationId xmlns:a16="http://schemas.microsoft.com/office/drawing/2014/main" id="{D4B2CD6F-3B73-4A6B-9766-202FF62CAE21}"/>
                    </a:ext>
                  </a:extLst>
                </p:cNvPr>
                <p:cNvSpPr/>
                <p:nvPr/>
              </p:nvSpPr>
              <p:spPr>
                <a:xfrm>
                  <a:off x="7966655" y="3239501"/>
                  <a:ext cx="140683" cy="737427"/>
                </a:xfrm>
                <a:custGeom>
                  <a:avLst/>
                  <a:gdLst>
                    <a:gd name="connsiteX0" fmla="*/ 5770 w 140683"/>
                    <a:gd name="connsiteY0" fmla="*/ 5349 h 737427"/>
                    <a:gd name="connsiteX1" fmla="*/ 29583 w 140683"/>
                    <a:gd name="connsiteY1" fmla="*/ 149812 h 737427"/>
                    <a:gd name="connsiteX2" fmla="*/ 110545 w 140683"/>
                    <a:gd name="connsiteY2" fmla="*/ 405399 h 737427"/>
                    <a:gd name="connsiteX3" fmla="*/ 105783 w 140683"/>
                    <a:gd name="connsiteY3" fmla="*/ 734012 h 737427"/>
                    <a:gd name="connsiteX4" fmla="*/ 131183 w 140683"/>
                    <a:gd name="connsiteY4" fmla="*/ 562562 h 737427"/>
                    <a:gd name="connsiteX5" fmla="*/ 129595 w 140683"/>
                    <a:gd name="connsiteY5" fmla="*/ 333962 h 737427"/>
                    <a:gd name="connsiteX6" fmla="*/ 5770 w 140683"/>
                    <a:gd name="connsiteY6" fmla="*/ 5349 h 737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683" h="737427">
                      <a:moveTo>
                        <a:pt x="5770" y="5349"/>
                      </a:moveTo>
                      <a:cubicBezTo>
                        <a:pt x="-10899" y="-25343"/>
                        <a:pt x="12121" y="83137"/>
                        <a:pt x="29583" y="149812"/>
                      </a:cubicBezTo>
                      <a:cubicBezTo>
                        <a:pt x="47045" y="216487"/>
                        <a:pt x="97845" y="308032"/>
                        <a:pt x="110545" y="405399"/>
                      </a:cubicBezTo>
                      <a:cubicBezTo>
                        <a:pt x="123245" y="502766"/>
                        <a:pt x="102343" y="707818"/>
                        <a:pt x="105783" y="734012"/>
                      </a:cubicBezTo>
                      <a:cubicBezTo>
                        <a:pt x="109223" y="760206"/>
                        <a:pt x="127214" y="629237"/>
                        <a:pt x="131183" y="562562"/>
                      </a:cubicBezTo>
                      <a:cubicBezTo>
                        <a:pt x="135152" y="495887"/>
                        <a:pt x="151291" y="426037"/>
                        <a:pt x="129595" y="333962"/>
                      </a:cubicBezTo>
                      <a:cubicBezTo>
                        <a:pt x="107899" y="241887"/>
                        <a:pt x="22439" y="36041"/>
                        <a:pt x="5770" y="534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: 図形 1082">
                  <a:extLst>
                    <a:ext uri="{FF2B5EF4-FFF2-40B4-BE49-F238E27FC236}">
                      <a16:creationId xmlns:a16="http://schemas.microsoft.com/office/drawing/2014/main" id="{CFE1F91E-C0EF-4EBC-80D7-C4585F946AAC}"/>
                    </a:ext>
                  </a:extLst>
                </p:cNvPr>
                <p:cNvSpPr/>
                <p:nvPr/>
              </p:nvSpPr>
              <p:spPr>
                <a:xfrm>
                  <a:off x="7554864" y="3682969"/>
                  <a:ext cx="506286" cy="317515"/>
                </a:xfrm>
                <a:custGeom>
                  <a:avLst/>
                  <a:gdLst>
                    <a:gd name="connsiteX0" fmla="*/ 49 w 506286"/>
                    <a:gd name="connsiteY0" fmla="*/ 31 h 317515"/>
                    <a:gd name="connsiteX1" fmla="*/ 163561 w 506286"/>
                    <a:gd name="connsiteY1" fmla="*/ 112744 h 317515"/>
                    <a:gd name="connsiteX2" fmla="*/ 212774 w 506286"/>
                    <a:gd name="connsiteY2" fmla="*/ 201644 h 317515"/>
                    <a:gd name="connsiteX3" fmla="*/ 504874 w 506286"/>
                    <a:gd name="connsiteY3" fmla="*/ 314356 h 317515"/>
                    <a:gd name="connsiteX4" fmla="*/ 317549 w 506286"/>
                    <a:gd name="connsiteY4" fmla="*/ 277844 h 317515"/>
                    <a:gd name="connsiteX5" fmla="*/ 171499 w 506286"/>
                    <a:gd name="connsiteY5" fmla="*/ 188944 h 317515"/>
                    <a:gd name="connsiteX6" fmla="*/ 146099 w 506286"/>
                    <a:gd name="connsiteY6" fmla="*/ 123856 h 317515"/>
                    <a:gd name="connsiteX7" fmla="*/ 49 w 506286"/>
                    <a:gd name="connsiteY7" fmla="*/ 31 h 3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6286" h="317515">
                      <a:moveTo>
                        <a:pt x="49" y="31"/>
                      </a:moveTo>
                      <a:cubicBezTo>
                        <a:pt x="2959" y="-1821"/>
                        <a:pt x="128107" y="79142"/>
                        <a:pt x="163561" y="112744"/>
                      </a:cubicBezTo>
                      <a:cubicBezTo>
                        <a:pt x="199015" y="146346"/>
                        <a:pt x="155889" y="168042"/>
                        <a:pt x="212774" y="201644"/>
                      </a:cubicBezTo>
                      <a:cubicBezTo>
                        <a:pt x="269659" y="235246"/>
                        <a:pt x="487412" y="301656"/>
                        <a:pt x="504874" y="314356"/>
                      </a:cubicBezTo>
                      <a:cubicBezTo>
                        <a:pt x="522337" y="327056"/>
                        <a:pt x="373111" y="298746"/>
                        <a:pt x="317549" y="277844"/>
                      </a:cubicBezTo>
                      <a:cubicBezTo>
                        <a:pt x="261987" y="256942"/>
                        <a:pt x="200074" y="214609"/>
                        <a:pt x="171499" y="188944"/>
                      </a:cubicBezTo>
                      <a:cubicBezTo>
                        <a:pt x="142924" y="163279"/>
                        <a:pt x="169647" y="152696"/>
                        <a:pt x="146099" y="123856"/>
                      </a:cubicBezTo>
                      <a:cubicBezTo>
                        <a:pt x="122551" y="95016"/>
                        <a:pt x="-2861" y="1883"/>
                        <a:pt x="49" y="3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EB826091-F68C-402C-A4D2-C24BACC48EED}"/>
                    </a:ext>
                  </a:extLst>
                </p:cNvPr>
                <p:cNvSpPr/>
                <p:nvPr/>
              </p:nvSpPr>
              <p:spPr>
                <a:xfrm>
                  <a:off x="7142161" y="3998517"/>
                  <a:ext cx="360483" cy="287605"/>
                </a:xfrm>
                <a:custGeom>
                  <a:avLst/>
                  <a:gdLst>
                    <a:gd name="connsiteX0" fmla="*/ 2 w 360483"/>
                    <a:gd name="connsiteY0" fmla="*/ 396 h 287605"/>
                    <a:gd name="connsiteX1" fmla="*/ 134939 w 360483"/>
                    <a:gd name="connsiteY1" fmla="*/ 171846 h 287605"/>
                    <a:gd name="connsiteX2" fmla="*/ 355602 w 360483"/>
                    <a:gd name="connsiteY2" fmla="*/ 282971 h 287605"/>
                    <a:gd name="connsiteX3" fmla="*/ 280989 w 360483"/>
                    <a:gd name="connsiteY3" fmla="*/ 260746 h 287605"/>
                    <a:gd name="connsiteX4" fmla="*/ 201614 w 360483"/>
                    <a:gd name="connsiteY4" fmla="*/ 206771 h 287605"/>
                    <a:gd name="connsiteX5" fmla="*/ 138114 w 360483"/>
                    <a:gd name="connsiteY5" fmla="*/ 127396 h 287605"/>
                    <a:gd name="connsiteX6" fmla="*/ 2 w 360483"/>
                    <a:gd name="connsiteY6" fmla="*/ 396 h 28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0483" h="287605">
                      <a:moveTo>
                        <a:pt x="2" y="396"/>
                      </a:moveTo>
                      <a:cubicBezTo>
                        <a:pt x="-527" y="7804"/>
                        <a:pt x="75672" y="124750"/>
                        <a:pt x="134939" y="171846"/>
                      </a:cubicBezTo>
                      <a:cubicBezTo>
                        <a:pt x="194206" y="218942"/>
                        <a:pt x="331260" y="268154"/>
                        <a:pt x="355602" y="282971"/>
                      </a:cubicBezTo>
                      <a:cubicBezTo>
                        <a:pt x="379944" y="297788"/>
                        <a:pt x="306654" y="273446"/>
                        <a:pt x="280989" y="260746"/>
                      </a:cubicBezTo>
                      <a:cubicBezTo>
                        <a:pt x="255324" y="248046"/>
                        <a:pt x="225426" y="228996"/>
                        <a:pt x="201614" y="206771"/>
                      </a:cubicBezTo>
                      <a:cubicBezTo>
                        <a:pt x="177802" y="184546"/>
                        <a:pt x="168541" y="163379"/>
                        <a:pt x="138114" y="127396"/>
                      </a:cubicBezTo>
                      <a:cubicBezTo>
                        <a:pt x="107687" y="91413"/>
                        <a:pt x="531" y="-7012"/>
                        <a:pt x="2" y="39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DD26E6DD-DA20-410A-80F9-92A43D0D0872}"/>
                    </a:ext>
                  </a:extLst>
                </p:cNvPr>
                <p:cNvSpPr/>
                <p:nvPr/>
              </p:nvSpPr>
              <p:spPr>
                <a:xfrm>
                  <a:off x="7883495" y="4013096"/>
                  <a:ext cx="182990" cy="403182"/>
                </a:xfrm>
                <a:custGeom>
                  <a:avLst/>
                  <a:gdLst>
                    <a:gd name="connsiteX0" fmla="*/ 182593 w 182990"/>
                    <a:gd name="connsiteY0" fmla="*/ 104 h 403182"/>
                    <a:gd name="connsiteX1" fmla="*/ 163543 w 182990"/>
                    <a:gd name="connsiteY1" fmla="*/ 249342 h 403182"/>
                    <a:gd name="connsiteX2" fmla="*/ 133380 w 182990"/>
                    <a:gd name="connsiteY2" fmla="*/ 341417 h 403182"/>
                    <a:gd name="connsiteX3" fmla="*/ 30 w 182990"/>
                    <a:gd name="connsiteY3" fmla="*/ 401742 h 403182"/>
                    <a:gd name="connsiteX4" fmla="*/ 146080 w 182990"/>
                    <a:gd name="connsiteY4" fmla="*/ 281092 h 403182"/>
                    <a:gd name="connsiteX5" fmla="*/ 182593 w 182990"/>
                    <a:gd name="connsiteY5" fmla="*/ 104 h 40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990" h="403182">
                      <a:moveTo>
                        <a:pt x="182593" y="104"/>
                      </a:moveTo>
                      <a:cubicBezTo>
                        <a:pt x="185503" y="-5188"/>
                        <a:pt x="171745" y="192457"/>
                        <a:pt x="163543" y="249342"/>
                      </a:cubicBezTo>
                      <a:cubicBezTo>
                        <a:pt x="155341" y="306227"/>
                        <a:pt x="160632" y="316017"/>
                        <a:pt x="133380" y="341417"/>
                      </a:cubicBezTo>
                      <a:cubicBezTo>
                        <a:pt x="106128" y="366817"/>
                        <a:pt x="-2087" y="411796"/>
                        <a:pt x="30" y="401742"/>
                      </a:cubicBezTo>
                      <a:cubicBezTo>
                        <a:pt x="2147" y="391688"/>
                        <a:pt x="117240" y="348032"/>
                        <a:pt x="146080" y="281092"/>
                      </a:cubicBezTo>
                      <a:cubicBezTo>
                        <a:pt x="174920" y="214152"/>
                        <a:pt x="179683" y="5396"/>
                        <a:pt x="182593" y="10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: 図形 1085">
                  <a:extLst>
                    <a:ext uri="{FF2B5EF4-FFF2-40B4-BE49-F238E27FC236}">
                      <a16:creationId xmlns:a16="http://schemas.microsoft.com/office/drawing/2014/main" id="{65833011-A55D-4D73-84D7-DA829F85AF00}"/>
                    </a:ext>
                  </a:extLst>
                </p:cNvPr>
                <p:cNvSpPr/>
                <p:nvPr/>
              </p:nvSpPr>
              <p:spPr>
                <a:xfrm>
                  <a:off x="7494588" y="4298807"/>
                  <a:ext cx="534532" cy="231074"/>
                </a:xfrm>
                <a:custGeom>
                  <a:avLst/>
                  <a:gdLst>
                    <a:gd name="connsiteX0" fmla="*/ 0 w 534532"/>
                    <a:gd name="connsiteY0" fmla="*/ 143 h 231074"/>
                    <a:gd name="connsiteX1" fmla="*/ 301625 w 534532"/>
                    <a:gd name="connsiteY1" fmla="*/ 212868 h 231074"/>
                    <a:gd name="connsiteX2" fmla="*/ 304800 w 534532"/>
                    <a:gd name="connsiteY2" fmla="*/ 217631 h 231074"/>
                    <a:gd name="connsiteX3" fmla="*/ 449262 w 534532"/>
                    <a:gd name="connsiteY3" fmla="*/ 195406 h 231074"/>
                    <a:gd name="connsiteX4" fmla="*/ 533400 w 534532"/>
                    <a:gd name="connsiteY4" fmla="*/ 60468 h 231074"/>
                    <a:gd name="connsiteX5" fmla="*/ 390525 w 534532"/>
                    <a:gd name="connsiteY5" fmla="*/ 179531 h 231074"/>
                    <a:gd name="connsiteX6" fmla="*/ 304800 w 534532"/>
                    <a:gd name="connsiteY6" fmla="*/ 179531 h 231074"/>
                    <a:gd name="connsiteX7" fmla="*/ 0 w 534532"/>
                    <a:gd name="connsiteY7" fmla="*/ 143 h 23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4532" h="231074">
                      <a:moveTo>
                        <a:pt x="0" y="143"/>
                      </a:moveTo>
                      <a:cubicBezTo>
                        <a:pt x="-529" y="5699"/>
                        <a:pt x="250825" y="176620"/>
                        <a:pt x="301625" y="212868"/>
                      </a:cubicBezTo>
                      <a:cubicBezTo>
                        <a:pt x="352425" y="249116"/>
                        <a:pt x="280194" y="220541"/>
                        <a:pt x="304800" y="217631"/>
                      </a:cubicBezTo>
                      <a:cubicBezTo>
                        <a:pt x="329406" y="214721"/>
                        <a:pt x="411162" y="221600"/>
                        <a:pt x="449262" y="195406"/>
                      </a:cubicBezTo>
                      <a:cubicBezTo>
                        <a:pt x="487362" y="169212"/>
                        <a:pt x="543189" y="63114"/>
                        <a:pt x="533400" y="60468"/>
                      </a:cubicBezTo>
                      <a:cubicBezTo>
                        <a:pt x="523611" y="57822"/>
                        <a:pt x="428625" y="159687"/>
                        <a:pt x="390525" y="179531"/>
                      </a:cubicBezTo>
                      <a:cubicBezTo>
                        <a:pt x="352425" y="199375"/>
                        <a:pt x="368565" y="206518"/>
                        <a:pt x="304800" y="179531"/>
                      </a:cubicBezTo>
                      <a:cubicBezTo>
                        <a:pt x="241035" y="152544"/>
                        <a:pt x="529" y="-5413"/>
                        <a:pt x="0" y="1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EDEEBA8A-A161-4AB7-A6B8-FFCFE8876ABB}"/>
                    </a:ext>
                  </a:extLst>
                </p:cNvPr>
                <p:cNvSpPr/>
                <p:nvPr/>
              </p:nvSpPr>
              <p:spPr>
                <a:xfrm>
                  <a:off x="7331689" y="3946325"/>
                  <a:ext cx="264828" cy="194322"/>
                </a:xfrm>
                <a:custGeom>
                  <a:avLst/>
                  <a:gdLst>
                    <a:gd name="connsiteX0" fmla="*/ 974 w 264828"/>
                    <a:gd name="connsiteY0" fmla="*/ 200 h 194322"/>
                    <a:gd name="connsiteX1" fmla="*/ 121624 w 264828"/>
                    <a:gd name="connsiteY1" fmla="*/ 141488 h 194322"/>
                    <a:gd name="connsiteX2" fmla="*/ 264499 w 264828"/>
                    <a:gd name="connsiteY2" fmla="*/ 193875 h 194322"/>
                    <a:gd name="connsiteX3" fmla="*/ 158136 w 264828"/>
                    <a:gd name="connsiteY3" fmla="*/ 163713 h 194322"/>
                    <a:gd name="connsiteX4" fmla="*/ 69236 w 264828"/>
                    <a:gd name="connsiteY4" fmla="*/ 111325 h 194322"/>
                    <a:gd name="connsiteX5" fmla="*/ 974 w 264828"/>
                    <a:gd name="connsiteY5" fmla="*/ 200 h 19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4828" h="194322">
                      <a:moveTo>
                        <a:pt x="974" y="200"/>
                      </a:moveTo>
                      <a:cubicBezTo>
                        <a:pt x="9705" y="5227"/>
                        <a:pt x="77703" y="109209"/>
                        <a:pt x="121624" y="141488"/>
                      </a:cubicBezTo>
                      <a:cubicBezTo>
                        <a:pt x="165545" y="173767"/>
                        <a:pt x="258414" y="190171"/>
                        <a:pt x="264499" y="193875"/>
                      </a:cubicBezTo>
                      <a:cubicBezTo>
                        <a:pt x="270584" y="197579"/>
                        <a:pt x="190680" y="177471"/>
                        <a:pt x="158136" y="163713"/>
                      </a:cubicBezTo>
                      <a:cubicBezTo>
                        <a:pt x="125592" y="149955"/>
                        <a:pt x="94107" y="136460"/>
                        <a:pt x="69236" y="111325"/>
                      </a:cubicBezTo>
                      <a:cubicBezTo>
                        <a:pt x="44365" y="86190"/>
                        <a:pt x="-7757" y="-4827"/>
                        <a:pt x="974" y="2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BA838BE9-0134-49F9-8A78-04BB92679D16}"/>
                    </a:ext>
                  </a:extLst>
                </p:cNvPr>
                <p:cNvSpPr/>
                <p:nvPr/>
              </p:nvSpPr>
              <p:spPr>
                <a:xfrm>
                  <a:off x="7394149" y="3614273"/>
                  <a:ext cx="255661" cy="134971"/>
                </a:xfrm>
                <a:custGeom>
                  <a:avLst/>
                  <a:gdLst>
                    <a:gd name="connsiteX0" fmla="*/ 3601 w 255661"/>
                    <a:gd name="connsiteY0" fmla="*/ 465 h 134971"/>
                    <a:gd name="connsiteX1" fmla="*/ 187751 w 255661"/>
                    <a:gd name="connsiteY1" fmla="*/ 100477 h 134971"/>
                    <a:gd name="connsiteX2" fmla="*/ 251251 w 255661"/>
                    <a:gd name="connsiteY2" fmla="*/ 133815 h 134971"/>
                    <a:gd name="connsiteX3" fmla="*/ 79801 w 255661"/>
                    <a:gd name="connsiteY3" fmla="*/ 65552 h 134971"/>
                    <a:gd name="connsiteX4" fmla="*/ 3601 w 255661"/>
                    <a:gd name="connsiteY4" fmla="*/ 465 h 13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61" h="134971">
                      <a:moveTo>
                        <a:pt x="3601" y="465"/>
                      </a:moveTo>
                      <a:cubicBezTo>
                        <a:pt x="21593" y="6286"/>
                        <a:pt x="187751" y="100477"/>
                        <a:pt x="187751" y="100477"/>
                      </a:cubicBezTo>
                      <a:cubicBezTo>
                        <a:pt x="229026" y="122702"/>
                        <a:pt x="269243" y="139636"/>
                        <a:pt x="251251" y="133815"/>
                      </a:cubicBezTo>
                      <a:cubicBezTo>
                        <a:pt x="233259" y="127994"/>
                        <a:pt x="120811" y="86190"/>
                        <a:pt x="79801" y="65552"/>
                      </a:cubicBezTo>
                      <a:cubicBezTo>
                        <a:pt x="38791" y="44915"/>
                        <a:pt x="-14391" y="-5356"/>
                        <a:pt x="3601" y="4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B93911F8-1939-42E1-8DA2-6E7F0701F7B5}"/>
                    </a:ext>
                  </a:extLst>
                </p:cNvPr>
                <p:cNvSpPr/>
                <p:nvPr/>
              </p:nvSpPr>
              <p:spPr>
                <a:xfrm>
                  <a:off x="7074392" y="3595491"/>
                  <a:ext cx="311571" cy="394312"/>
                </a:xfrm>
                <a:custGeom>
                  <a:avLst/>
                  <a:gdLst>
                    <a:gd name="connsiteX0" fmla="*/ 310658 w 311571"/>
                    <a:gd name="connsiteY0" fmla="*/ 197 h 394312"/>
                    <a:gd name="connsiteX1" fmla="*/ 293196 w 311571"/>
                    <a:gd name="connsiteY1" fmla="*/ 165297 h 394312"/>
                    <a:gd name="connsiteX2" fmla="*/ 180483 w 311571"/>
                    <a:gd name="connsiteY2" fmla="*/ 312934 h 394312"/>
                    <a:gd name="connsiteX3" fmla="*/ 78883 w 311571"/>
                    <a:gd name="connsiteY3" fmla="*/ 374847 h 394312"/>
                    <a:gd name="connsiteX4" fmla="*/ 2683 w 311571"/>
                    <a:gd name="connsiteY4" fmla="*/ 389134 h 394312"/>
                    <a:gd name="connsiteX5" fmla="*/ 177308 w 311571"/>
                    <a:gd name="connsiteY5" fmla="*/ 295472 h 394312"/>
                    <a:gd name="connsiteX6" fmla="*/ 285258 w 311571"/>
                    <a:gd name="connsiteY6" fmla="*/ 135134 h 394312"/>
                    <a:gd name="connsiteX7" fmla="*/ 310658 w 311571"/>
                    <a:gd name="connsiteY7" fmla="*/ 197 h 39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1571" h="394312">
                      <a:moveTo>
                        <a:pt x="310658" y="197"/>
                      </a:moveTo>
                      <a:cubicBezTo>
                        <a:pt x="311981" y="5224"/>
                        <a:pt x="314892" y="113174"/>
                        <a:pt x="293196" y="165297"/>
                      </a:cubicBezTo>
                      <a:cubicBezTo>
                        <a:pt x="271500" y="217420"/>
                        <a:pt x="216202" y="278009"/>
                        <a:pt x="180483" y="312934"/>
                      </a:cubicBezTo>
                      <a:cubicBezTo>
                        <a:pt x="144764" y="347859"/>
                        <a:pt x="108516" y="362147"/>
                        <a:pt x="78883" y="374847"/>
                      </a:cubicBezTo>
                      <a:cubicBezTo>
                        <a:pt x="49250" y="387547"/>
                        <a:pt x="-13721" y="402363"/>
                        <a:pt x="2683" y="389134"/>
                      </a:cubicBezTo>
                      <a:cubicBezTo>
                        <a:pt x="19087" y="375905"/>
                        <a:pt x="130212" y="337805"/>
                        <a:pt x="177308" y="295472"/>
                      </a:cubicBezTo>
                      <a:cubicBezTo>
                        <a:pt x="224404" y="253139"/>
                        <a:pt x="263562" y="182759"/>
                        <a:pt x="285258" y="135134"/>
                      </a:cubicBezTo>
                      <a:cubicBezTo>
                        <a:pt x="306954" y="87509"/>
                        <a:pt x="309335" y="-4830"/>
                        <a:pt x="310658" y="19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: 図形 1089">
                  <a:extLst>
                    <a:ext uri="{FF2B5EF4-FFF2-40B4-BE49-F238E27FC236}">
                      <a16:creationId xmlns:a16="http://schemas.microsoft.com/office/drawing/2014/main" id="{A64672E0-9BFB-4326-A5EA-C25853084488}"/>
                    </a:ext>
                  </a:extLst>
                </p:cNvPr>
                <p:cNvSpPr/>
                <p:nvPr/>
              </p:nvSpPr>
              <p:spPr>
                <a:xfrm>
                  <a:off x="7102217" y="3392470"/>
                  <a:ext cx="277835" cy="219137"/>
                </a:xfrm>
                <a:custGeom>
                  <a:avLst/>
                  <a:gdLst>
                    <a:gd name="connsiteX0" fmla="*/ 258 w 277835"/>
                    <a:gd name="connsiteY0" fmla="*/ 18 h 219137"/>
                    <a:gd name="connsiteX1" fmla="*/ 192346 w 277835"/>
                    <a:gd name="connsiteY1" fmla="*/ 134955 h 219137"/>
                    <a:gd name="connsiteX2" fmla="*/ 274896 w 277835"/>
                    <a:gd name="connsiteY2" fmla="*/ 219093 h 219137"/>
                    <a:gd name="connsiteX3" fmla="*/ 236796 w 277835"/>
                    <a:gd name="connsiteY3" fmla="*/ 144480 h 219137"/>
                    <a:gd name="connsiteX4" fmla="*/ 258 w 277835"/>
                    <a:gd name="connsiteY4" fmla="*/ 18 h 2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835" h="219137">
                      <a:moveTo>
                        <a:pt x="258" y="18"/>
                      </a:moveTo>
                      <a:cubicBezTo>
                        <a:pt x="-7150" y="-1569"/>
                        <a:pt x="146573" y="98443"/>
                        <a:pt x="192346" y="134955"/>
                      </a:cubicBezTo>
                      <a:cubicBezTo>
                        <a:pt x="238119" y="171467"/>
                        <a:pt x="267488" y="217506"/>
                        <a:pt x="274896" y="219093"/>
                      </a:cubicBezTo>
                      <a:cubicBezTo>
                        <a:pt x="282304" y="220680"/>
                        <a:pt x="277806" y="179670"/>
                        <a:pt x="236796" y="144480"/>
                      </a:cubicBezTo>
                      <a:cubicBezTo>
                        <a:pt x="195786" y="109290"/>
                        <a:pt x="7666" y="1605"/>
                        <a:pt x="258" y="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E2B7A86D-E16D-4D76-B5E5-54FEE9A5FCC1}"/>
                    </a:ext>
                  </a:extLst>
                </p:cNvPr>
                <p:cNvSpPr/>
                <p:nvPr/>
              </p:nvSpPr>
              <p:spPr>
                <a:xfrm>
                  <a:off x="6868994" y="3391401"/>
                  <a:ext cx="241268" cy="363088"/>
                </a:xfrm>
                <a:custGeom>
                  <a:avLst/>
                  <a:gdLst>
                    <a:gd name="connsiteX0" fmla="*/ 238244 w 241268"/>
                    <a:gd name="connsiteY0" fmla="*/ 1087 h 363088"/>
                    <a:gd name="connsiteX1" fmla="*/ 230306 w 241268"/>
                    <a:gd name="connsiteY1" fmla="*/ 167774 h 363088"/>
                    <a:gd name="connsiteX2" fmla="*/ 165219 w 241268"/>
                    <a:gd name="connsiteY2" fmla="*/ 245562 h 363088"/>
                    <a:gd name="connsiteX3" fmla="*/ 23931 w 241268"/>
                    <a:gd name="connsiteY3" fmla="*/ 359862 h 363088"/>
                    <a:gd name="connsiteX4" fmla="*/ 9644 w 241268"/>
                    <a:gd name="connsiteY4" fmla="*/ 329699 h 363088"/>
                    <a:gd name="connsiteX5" fmla="*/ 3294 w 241268"/>
                    <a:gd name="connsiteY5" fmla="*/ 309062 h 363088"/>
                    <a:gd name="connsiteX6" fmla="*/ 63619 w 241268"/>
                    <a:gd name="connsiteY6" fmla="*/ 356687 h 363088"/>
                    <a:gd name="connsiteX7" fmla="*/ 198556 w 241268"/>
                    <a:gd name="connsiteY7" fmla="*/ 256674 h 363088"/>
                    <a:gd name="connsiteX8" fmla="*/ 238244 w 241268"/>
                    <a:gd name="connsiteY8" fmla="*/ 1087 h 363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268" h="363088">
                      <a:moveTo>
                        <a:pt x="238244" y="1087"/>
                      </a:moveTo>
                      <a:cubicBezTo>
                        <a:pt x="243536" y="-13730"/>
                        <a:pt x="242477" y="127028"/>
                        <a:pt x="230306" y="167774"/>
                      </a:cubicBezTo>
                      <a:cubicBezTo>
                        <a:pt x="218135" y="208520"/>
                        <a:pt x="199615" y="213547"/>
                        <a:pt x="165219" y="245562"/>
                      </a:cubicBezTo>
                      <a:cubicBezTo>
                        <a:pt x="130823" y="277577"/>
                        <a:pt x="49860" y="345839"/>
                        <a:pt x="23931" y="359862"/>
                      </a:cubicBezTo>
                      <a:cubicBezTo>
                        <a:pt x="-1998" y="373885"/>
                        <a:pt x="13084" y="338166"/>
                        <a:pt x="9644" y="329699"/>
                      </a:cubicBezTo>
                      <a:cubicBezTo>
                        <a:pt x="6204" y="321232"/>
                        <a:pt x="-5702" y="304564"/>
                        <a:pt x="3294" y="309062"/>
                      </a:cubicBezTo>
                      <a:cubicBezTo>
                        <a:pt x="12290" y="313560"/>
                        <a:pt x="31075" y="365418"/>
                        <a:pt x="63619" y="356687"/>
                      </a:cubicBezTo>
                      <a:cubicBezTo>
                        <a:pt x="96163" y="347956"/>
                        <a:pt x="166012" y="313560"/>
                        <a:pt x="198556" y="256674"/>
                      </a:cubicBezTo>
                      <a:cubicBezTo>
                        <a:pt x="231100" y="199789"/>
                        <a:pt x="232952" y="15904"/>
                        <a:pt x="238244" y="10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: 図形 1091">
                  <a:extLst>
                    <a:ext uri="{FF2B5EF4-FFF2-40B4-BE49-F238E27FC236}">
                      <a16:creationId xmlns:a16="http://schemas.microsoft.com/office/drawing/2014/main" id="{092C753D-92FF-4822-9C64-E8ACE7AB5730}"/>
                    </a:ext>
                  </a:extLst>
                </p:cNvPr>
                <p:cNvSpPr/>
                <p:nvPr/>
              </p:nvSpPr>
              <p:spPr>
                <a:xfrm>
                  <a:off x="6893674" y="3755719"/>
                  <a:ext cx="202343" cy="226345"/>
                </a:xfrm>
                <a:custGeom>
                  <a:avLst/>
                  <a:gdLst>
                    <a:gd name="connsiteX0" fmla="*/ 839 w 202343"/>
                    <a:gd name="connsiteY0" fmla="*/ 306 h 226345"/>
                    <a:gd name="connsiteX1" fmla="*/ 115139 w 202343"/>
                    <a:gd name="connsiteY1" fmla="*/ 117781 h 226345"/>
                    <a:gd name="connsiteX2" fmla="*/ 196101 w 202343"/>
                    <a:gd name="connsiteY2" fmla="*/ 225731 h 226345"/>
                    <a:gd name="connsiteX3" fmla="*/ 178639 w 202343"/>
                    <a:gd name="connsiteY3" fmla="*/ 154294 h 226345"/>
                    <a:gd name="connsiteX4" fmla="*/ 839 w 202343"/>
                    <a:gd name="connsiteY4" fmla="*/ 306 h 22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343" h="226345">
                      <a:moveTo>
                        <a:pt x="839" y="306"/>
                      </a:moveTo>
                      <a:cubicBezTo>
                        <a:pt x="-9744" y="-5779"/>
                        <a:pt x="82595" y="80210"/>
                        <a:pt x="115139" y="117781"/>
                      </a:cubicBezTo>
                      <a:cubicBezTo>
                        <a:pt x="147683" y="155352"/>
                        <a:pt x="185518" y="219646"/>
                        <a:pt x="196101" y="225731"/>
                      </a:cubicBezTo>
                      <a:cubicBezTo>
                        <a:pt x="206684" y="231816"/>
                        <a:pt x="205627" y="191600"/>
                        <a:pt x="178639" y="154294"/>
                      </a:cubicBezTo>
                      <a:cubicBezTo>
                        <a:pt x="151652" y="116988"/>
                        <a:pt x="11422" y="6391"/>
                        <a:pt x="839" y="3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: 図形 1092">
                  <a:extLst>
                    <a:ext uri="{FF2B5EF4-FFF2-40B4-BE49-F238E27FC236}">
                      <a16:creationId xmlns:a16="http://schemas.microsoft.com/office/drawing/2014/main" id="{9B18489A-9496-421E-8E09-B7BCDB0F4BEE}"/>
                    </a:ext>
                  </a:extLst>
                </p:cNvPr>
                <p:cNvSpPr/>
                <p:nvPr/>
              </p:nvSpPr>
              <p:spPr>
                <a:xfrm>
                  <a:off x="6730928" y="3552173"/>
                  <a:ext cx="282591" cy="61031"/>
                </a:xfrm>
                <a:custGeom>
                  <a:avLst/>
                  <a:gdLst>
                    <a:gd name="connsiteX0" fmla="*/ 72 w 282591"/>
                    <a:gd name="connsiteY0" fmla="*/ 11765 h 61031"/>
                    <a:gd name="connsiteX1" fmla="*/ 161997 w 282591"/>
                    <a:gd name="connsiteY1" fmla="*/ 21290 h 61031"/>
                    <a:gd name="connsiteX2" fmla="*/ 277885 w 282591"/>
                    <a:gd name="connsiteY2" fmla="*/ 60977 h 61031"/>
                    <a:gd name="connsiteX3" fmla="*/ 252485 w 282591"/>
                    <a:gd name="connsiteY3" fmla="*/ 29227 h 61031"/>
                    <a:gd name="connsiteX4" fmla="*/ 182635 w 282591"/>
                    <a:gd name="connsiteY4" fmla="*/ 652 h 61031"/>
                    <a:gd name="connsiteX5" fmla="*/ 72 w 282591"/>
                    <a:gd name="connsiteY5" fmla="*/ 11765 h 6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91" h="61031">
                      <a:moveTo>
                        <a:pt x="72" y="11765"/>
                      </a:moveTo>
                      <a:cubicBezTo>
                        <a:pt x="-3368" y="15205"/>
                        <a:pt x="115695" y="13088"/>
                        <a:pt x="161997" y="21290"/>
                      </a:cubicBezTo>
                      <a:cubicBezTo>
                        <a:pt x="208299" y="29492"/>
                        <a:pt x="262804" y="59654"/>
                        <a:pt x="277885" y="60977"/>
                      </a:cubicBezTo>
                      <a:cubicBezTo>
                        <a:pt x="292966" y="62300"/>
                        <a:pt x="268360" y="39281"/>
                        <a:pt x="252485" y="29227"/>
                      </a:cubicBezTo>
                      <a:cubicBezTo>
                        <a:pt x="236610" y="19173"/>
                        <a:pt x="221264" y="4092"/>
                        <a:pt x="182635" y="652"/>
                      </a:cubicBezTo>
                      <a:cubicBezTo>
                        <a:pt x="144006" y="-2788"/>
                        <a:pt x="3512" y="8325"/>
                        <a:pt x="72" y="117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: 図形 1093">
                  <a:extLst>
                    <a:ext uri="{FF2B5EF4-FFF2-40B4-BE49-F238E27FC236}">
                      <a16:creationId xmlns:a16="http://schemas.microsoft.com/office/drawing/2014/main" id="{3B315234-BEC9-4415-955B-354914372F40}"/>
                    </a:ext>
                  </a:extLst>
                </p:cNvPr>
                <p:cNvSpPr/>
                <p:nvPr/>
              </p:nvSpPr>
              <p:spPr>
                <a:xfrm>
                  <a:off x="6568562" y="3543761"/>
                  <a:ext cx="317854" cy="177733"/>
                </a:xfrm>
                <a:custGeom>
                  <a:avLst/>
                  <a:gdLst>
                    <a:gd name="connsiteX0" fmla="*/ 2101 w 317854"/>
                    <a:gd name="connsiteY0" fmla="*/ 1127 h 177733"/>
                    <a:gd name="connsiteX1" fmla="*/ 165613 w 317854"/>
                    <a:gd name="connsiteY1" fmla="*/ 48752 h 177733"/>
                    <a:gd name="connsiteX2" fmla="*/ 241813 w 317854"/>
                    <a:gd name="connsiteY2" fmla="*/ 88439 h 177733"/>
                    <a:gd name="connsiteX3" fmla="*/ 316426 w 317854"/>
                    <a:gd name="connsiteY3" fmla="*/ 177339 h 177733"/>
                    <a:gd name="connsiteX4" fmla="*/ 291026 w 317854"/>
                    <a:gd name="connsiteY4" fmla="*/ 120189 h 177733"/>
                    <a:gd name="connsiteX5" fmla="*/ 292613 w 317854"/>
                    <a:gd name="connsiteY5" fmla="*/ 99552 h 177733"/>
                    <a:gd name="connsiteX6" fmla="*/ 2101 w 317854"/>
                    <a:gd name="connsiteY6" fmla="*/ 1127 h 17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854" h="177733">
                      <a:moveTo>
                        <a:pt x="2101" y="1127"/>
                      </a:moveTo>
                      <a:cubicBezTo>
                        <a:pt x="-19066" y="-7340"/>
                        <a:pt x="125661" y="34200"/>
                        <a:pt x="165613" y="48752"/>
                      </a:cubicBezTo>
                      <a:cubicBezTo>
                        <a:pt x="205565" y="63304"/>
                        <a:pt x="216678" y="67008"/>
                        <a:pt x="241813" y="88439"/>
                      </a:cubicBezTo>
                      <a:cubicBezTo>
                        <a:pt x="266949" y="109870"/>
                        <a:pt x="308224" y="172047"/>
                        <a:pt x="316426" y="177339"/>
                      </a:cubicBezTo>
                      <a:cubicBezTo>
                        <a:pt x="324628" y="182631"/>
                        <a:pt x="294995" y="133154"/>
                        <a:pt x="291026" y="120189"/>
                      </a:cubicBezTo>
                      <a:cubicBezTo>
                        <a:pt x="287057" y="107225"/>
                        <a:pt x="336269" y="120454"/>
                        <a:pt x="292613" y="99552"/>
                      </a:cubicBezTo>
                      <a:cubicBezTo>
                        <a:pt x="248957" y="78650"/>
                        <a:pt x="23268" y="9594"/>
                        <a:pt x="2101" y="112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: 図形 1094">
                  <a:extLst>
                    <a:ext uri="{FF2B5EF4-FFF2-40B4-BE49-F238E27FC236}">
                      <a16:creationId xmlns:a16="http://schemas.microsoft.com/office/drawing/2014/main" id="{7A761AF9-D6CB-4355-86F7-F954F407FF37}"/>
                    </a:ext>
                  </a:extLst>
                </p:cNvPr>
                <p:cNvSpPr/>
                <p:nvPr/>
              </p:nvSpPr>
              <p:spPr>
                <a:xfrm>
                  <a:off x="6700780" y="3141525"/>
                  <a:ext cx="258630" cy="145572"/>
                </a:xfrm>
                <a:custGeom>
                  <a:avLst/>
                  <a:gdLst>
                    <a:gd name="connsiteX0" fmla="*/ 58 w 258630"/>
                    <a:gd name="connsiteY0" fmla="*/ 138 h 145572"/>
                    <a:gd name="connsiteX1" fmla="*/ 127058 w 258630"/>
                    <a:gd name="connsiteY1" fmla="*/ 98563 h 145572"/>
                    <a:gd name="connsiteX2" fmla="*/ 254058 w 258630"/>
                    <a:gd name="connsiteY2" fmla="*/ 143013 h 145572"/>
                    <a:gd name="connsiteX3" fmla="*/ 222308 w 258630"/>
                    <a:gd name="connsiteY3" fmla="*/ 133488 h 145572"/>
                    <a:gd name="connsiteX4" fmla="*/ 142933 w 258630"/>
                    <a:gd name="connsiteY4" fmla="*/ 77925 h 145572"/>
                    <a:gd name="connsiteX5" fmla="*/ 58 w 258630"/>
                    <a:gd name="connsiteY5" fmla="*/ 138 h 145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630" h="145572">
                      <a:moveTo>
                        <a:pt x="58" y="138"/>
                      </a:moveTo>
                      <a:cubicBezTo>
                        <a:pt x="-2588" y="3578"/>
                        <a:pt x="84725" y="74750"/>
                        <a:pt x="127058" y="98563"/>
                      </a:cubicBezTo>
                      <a:cubicBezTo>
                        <a:pt x="169391" y="122376"/>
                        <a:pt x="238183" y="137192"/>
                        <a:pt x="254058" y="143013"/>
                      </a:cubicBezTo>
                      <a:cubicBezTo>
                        <a:pt x="269933" y="148834"/>
                        <a:pt x="240829" y="144336"/>
                        <a:pt x="222308" y="133488"/>
                      </a:cubicBezTo>
                      <a:cubicBezTo>
                        <a:pt x="203787" y="122640"/>
                        <a:pt x="178122" y="97504"/>
                        <a:pt x="142933" y="77925"/>
                      </a:cubicBezTo>
                      <a:cubicBezTo>
                        <a:pt x="107744" y="58346"/>
                        <a:pt x="2704" y="-3302"/>
                        <a:pt x="58" y="1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60273119-9A60-4C5D-A11B-2A5C81C16D30}"/>
                    </a:ext>
                  </a:extLst>
                </p:cNvPr>
                <p:cNvSpPr/>
                <p:nvPr/>
              </p:nvSpPr>
              <p:spPr>
                <a:xfrm>
                  <a:off x="6926235" y="3290357"/>
                  <a:ext cx="186836" cy="125589"/>
                </a:xfrm>
                <a:custGeom>
                  <a:avLst/>
                  <a:gdLst>
                    <a:gd name="connsiteX0" fmla="*/ 3203 w 186836"/>
                    <a:gd name="connsiteY0" fmla="*/ 531 h 125589"/>
                    <a:gd name="connsiteX1" fmla="*/ 185765 w 186836"/>
                    <a:gd name="connsiteY1" fmla="*/ 122768 h 125589"/>
                    <a:gd name="connsiteX2" fmla="*/ 76228 w 186836"/>
                    <a:gd name="connsiteY2" fmla="*/ 79906 h 125589"/>
                    <a:gd name="connsiteX3" fmla="*/ 3203 w 186836"/>
                    <a:gd name="connsiteY3" fmla="*/ 531 h 125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836" h="125589">
                      <a:moveTo>
                        <a:pt x="3203" y="531"/>
                      </a:moveTo>
                      <a:cubicBezTo>
                        <a:pt x="21459" y="7675"/>
                        <a:pt x="173594" y="109539"/>
                        <a:pt x="185765" y="122768"/>
                      </a:cubicBezTo>
                      <a:cubicBezTo>
                        <a:pt x="197936" y="135997"/>
                        <a:pt x="102951" y="99485"/>
                        <a:pt x="76228" y="79906"/>
                      </a:cubicBezTo>
                      <a:cubicBezTo>
                        <a:pt x="49505" y="60327"/>
                        <a:pt x="-15053" y="-6613"/>
                        <a:pt x="3203" y="53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: 図形 1096">
                  <a:extLst>
                    <a:ext uri="{FF2B5EF4-FFF2-40B4-BE49-F238E27FC236}">
                      <a16:creationId xmlns:a16="http://schemas.microsoft.com/office/drawing/2014/main" id="{98E63CC5-87B0-4F32-9D27-CC56F157B0A0}"/>
                    </a:ext>
                  </a:extLst>
                </p:cNvPr>
                <p:cNvSpPr/>
                <p:nvPr/>
              </p:nvSpPr>
              <p:spPr>
                <a:xfrm>
                  <a:off x="6462348" y="3482380"/>
                  <a:ext cx="170270" cy="108587"/>
                </a:xfrm>
                <a:custGeom>
                  <a:avLst/>
                  <a:gdLst>
                    <a:gd name="connsiteX0" fmla="*/ 170227 w 170270"/>
                    <a:gd name="connsiteY0" fmla="*/ 595 h 108587"/>
                    <a:gd name="connsiteX1" fmla="*/ 35290 w 170270"/>
                    <a:gd name="connsiteY1" fmla="*/ 84733 h 108587"/>
                    <a:gd name="connsiteX2" fmla="*/ 365 w 170270"/>
                    <a:gd name="connsiteY2" fmla="*/ 106958 h 108587"/>
                    <a:gd name="connsiteX3" fmla="*/ 49577 w 170270"/>
                    <a:gd name="connsiteY3" fmla="*/ 49808 h 108587"/>
                    <a:gd name="connsiteX4" fmla="*/ 170227 w 170270"/>
                    <a:gd name="connsiteY4" fmla="*/ 595 h 10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270" h="108587">
                      <a:moveTo>
                        <a:pt x="170227" y="595"/>
                      </a:moveTo>
                      <a:cubicBezTo>
                        <a:pt x="167846" y="6416"/>
                        <a:pt x="63600" y="67006"/>
                        <a:pt x="35290" y="84733"/>
                      </a:cubicBezTo>
                      <a:cubicBezTo>
                        <a:pt x="6980" y="102460"/>
                        <a:pt x="-2016" y="112779"/>
                        <a:pt x="365" y="106958"/>
                      </a:cubicBezTo>
                      <a:cubicBezTo>
                        <a:pt x="2746" y="101137"/>
                        <a:pt x="21796" y="66477"/>
                        <a:pt x="49577" y="49808"/>
                      </a:cubicBezTo>
                      <a:cubicBezTo>
                        <a:pt x="77358" y="33139"/>
                        <a:pt x="172608" y="-5226"/>
                        <a:pt x="170227" y="59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: 図形 1097">
                  <a:extLst>
                    <a:ext uri="{FF2B5EF4-FFF2-40B4-BE49-F238E27FC236}">
                      <a16:creationId xmlns:a16="http://schemas.microsoft.com/office/drawing/2014/main" id="{76D081D5-DE53-4B91-898C-1A5CA8D08510}"/>
                    </a:ext>
                  </a:extLst>
                </p:cNvPr>
                <p:cNvSpPr/>
                <p:nvPr/>
              </p:nvSpPr>
              <p:spPr>
                <a:xfrm>
                  <a:off x="6333742" y="3586125"/>
                  <a:ext cx="147169" cy="59903"/>
                </a:xfrm>
                <a:custGeom>
                  <a:avLst/>
                  <a:gdLst>
                    <a:gd name="connsiteX0" fmla="*/ 383 w 147169"/>
                    <a:gd name="connsiteY0" fmla="*/ 58775 h 59903"/>
                    <a:gd name="connsiteX1" fmla="*/ 70233 w 147169"/>
                    <a:gd name="connsiteY1" fmla="*/ 41313 h 59903"/>
                    <a:gd name="connsiteX2" fmla="*/ 146433 w 147169"/>
                    <a:gd name="connsiteY2" fmla="*/ 38 h 59903"/>
                    <a:gd name="connsiteX3" fmla="*/ 101983 w 147169"/>
                    <a:gd name="connsiteY3" fmla="*/ 49250 h 59903"/>
                    <a:gd name="connsiteX4" fmla="*/ 383 w 147169"/>
                    <a:gd name="connsiteY4" fmla="*/ 58775 h 5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169" h="59903">
                      <a:moveTo>
                        <a:pt x="383" y="58775"/>
                      </a:moveTo>
                      <a:cubicBezTo>
                        <a:pt x="-4909" y="57452"/>
                        <a:pt x="45891" y="51102"/>
                        <a:pt x="70233" y="41313"/>
                      </a:cubicBezTo>
                      <a:cubicBezTo>
                        <a:pt x="94575" y="31524"/>
                        <a:pt x="141141" y="-1285"/>
                        <a:pt x="146433" y="38"/>
                      </a:cubicBezTo>
                      <a:cubicBezTo>
                        <a:pt x="151725" y="1361"/>
                        <a:pt x="127648" y="35756"/>
                        <a:pt x="101983" y="49250"/>
                      </a:cubicBezTo>
                      <a:cubicBezTo>
                        <a:pt x="76319" y="62744"/>
                        <a:pt x="5675" y="60098"/>
                        <a:pt x="383" y="587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: 図形 1098">
                  <a:extLst>
                    <a:ext uri="{FF2B5EF4-FFF2-40B4-BE49-F238E27FC236}">
                      <a16:creationId xmlns:a16="http://schemas.microsoft.com/office/drawing/2014/main" id="{68D00065-1A8B-4C4A-8434-BB2AB8497659}"/>
                    </a:ext>
                  </a:extLst>
                </p:cNvPr>
                <p:cNvSpPr/>
                <p:nvPr/>
              </p:nvSpPr>
              <p:spPr>
                <a:xfrm>
                  <a:off x="6453467" y="3381346"/>
                  <a:ext cx="172107" cy="40436"/>
                </a:xfrm>
                <a:custGeom>
                  <a:avLst/>
                  <a:gdLst>
                    <a:gd name="connsiteX0" fmla="*/ 171171 w 172107"/>
                    <a:gd name="connsiteY0" fmla="*/ 29 h 40436"/>
                    <a:gd name="connsiteX1" fmla="*/ 2896 w 172107"/>
                    <a:gd name="connsiteY1" fmla="*/ 33367 h 40436"/>
                    <a:gd name="connsiteX2" fmla="*/ 69571 w 172107"/>
                    <a:gd name="connsiteY2" fmla="*/ 39717 h 40436"/>
                    <a:gd name="connsiteX3" fmla="*/ 171171 w 172107"/>
                    <a:gd name="connsiteY3" fmla="*/ 29 h 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107" h="40436">
                      <a:moveTo>
                        <a:pt x="171171" y="29"/>
                      </a:moveTo>
                      <a:cubicBezTo>
                        <a:pt x="160059" y="-1029"/>
                        <a:pt x="19829" y="26752"/>
                        <a:pt x="2896" y="33367"/>
                      </a:cubicBezTo>
                      <a:cubicBezTo>
                        <a:pt x="-14037" y="39982"/>
                        <a:pt x="47875" y="41569"/>
                        <a:pt x="69571" y="39717"/>
                      </a:cubicBezTo>
                      <a:cubicBezTo>
                        <a:pt x="91267" y="37865"/>
                        <a:pt x="182283" y="1087"/>
                        <a:pt x="171171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: 図形 1099">
                  <a:extLst>
                    <a:ext uri="{FF2B5EF4-FFF2-40B4-BE49-F238E27FC236}">
                      <a16:creationId xmlns:a16="http://schemas.microsoft.com/office/drawing/2014/main" id="{233512E6-B67A-47DF-B2EA-5DAEF374D524}"/>
                    </a:ext>
                  </a:extLst>
                </p:cNvPr>
                <p:cNvSpPr/>
                <p:nvPr/>
              </p:nvSpPr>
              <p:spPr>
                <a:xfrm>
                  <a:off x="6353130" y="3430534"/>
                  <a:ext cx="115990" cy="124192"/>
                </a:xfrm>
                <a:custGeom>
                  <a:avLst/>
                  <a:gdLst>
                    <a:gd name="connsiteX0" fmla="*/ 115933 w 115990"/>
                    <a:gd name="connsiteY0" fmla="*/ 54 h 124192"/>
                    <a:gd name="connsiteX1" fmla="*/ 66720 w 115990"/>
                    <a:gd name="connsiteY1" fmla="*/ 108004 h 124192"/>
                    <a:gd name="connsiteX2" fmla="*/ 45 w 115990"/>
                    <a:gd name="connsiteY2" fmla="*/ 122291 h 124192"/>
                    <a:gd name="connsiteX3" fmla="*/ 57195 w 115990"/>
                    <a:gd name="connsiteY3" fmla="*/ 93716 h 124192"/>
                    <a:gd name="connsiteX4" fmla="*/ 115933 w 115990"/>
                    <a:gd name="connsiteY4" fmla="*/ 54 h 12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990" h="124192">
                      <a:moveTo>
                        <a:pt x="115933" y="54"/>
                      </a:moveTo>
                      <a:cubicBezTo>
                        <a:pt x="117520" y="2435"/>
                        <a:pt x="86035" y="87631"/>
                        <a:pt x="66720" y="108004"/>
                      </a:cubicBezTo>
                      <a:cubicBezTo>
                        <a:pt x="47405" y="128377"/>
                        <a:pt x="1632" y="124672"/>
                        <a:pt x="45" y="122291"/>
                      </a:cubicBezTo>
                      <a:cubicBezTo>
                        <a:pt x="-1542" y="119910"/>
                        <a:pt x="38939" y="113030"/>
                        <a:pt x="57195" y="93716"/>
                      </a:cubicBezTo>
                      <a:cubicBezTo>
                        <a:pt x="75451" y="74402"/>
                        <a:pt x="114346" y="-2327"/>
                        <a:pt x="115933" y="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: 図形 1100">
                  <a:extLst>
                    <a:ext uri="{FF2B5EF4-FFF2-40B4-BE49-F238E27FC236}">
                      <a16:creationId xmlns:a16="http://schemas.microsoft.com/office/drawing/2014/main" id="{D71FDAC1-A21A-4DD8-934C-F171126366AD}"/>
                    </a:ext>
                  </a:extLst>
                </p:cNvPr>
                <p:cNvSpPr/>
                <p:nvPr/>
              </p:nvSpPr>
              <p:spPr>
                <a:xfrm>
                  <a:off x="6229350" y="3544848"/>
                  <a:ext cx="155177" cy="73065"/>
                </a:xfrm>
                <a:custGeom>
                  <a:avLst/>
                  <a:gdLst>
                    <a:gd name="connsiteX0" fmla="*/ 0 w 155177"/>
                    <a:gd name="connsiteY0" fmla="*/ 73065 h 73065"/>
                    <a:gd name="connsiteX1" fmla="*/ 30163 w 155177"/>
                    <a:gd name="connsiteY1" fmla="*/ 22265 h 73065"/>
                    <a:gd name="connsiteX2" fmla="*/ 153988 w 155177"/>
                    <a:gd name="connsiteY2" fmla="*/ 40 h 73065"/>
                    <a:gd name="connsiteX3" fmla="*/ 87313 w 155177"/>
                    <a:gd name="connsiteY3" fmla="*/ 17502 h 73065"/>
                    <a:gd name="connsiteX4" fmla="*/ 0 w 155177"/>
                    <a:gd name="connsiteY4" fmla="*/ 73065 h 73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177" h="73065">
                      <a:moveTo>
                        <a:pt x="0" y="73065"/>
                      </a:moveTo>
                      <a:cubicBezTo>
                        <a:pt x="2249" y="53750"/>
                        <a:pt x="4498" y="34436"/>
                        <a:pt x="30163" y="22265"/>
                      </a:cubicBezTo>
                      <a:cubicBezTo>
                        <a:pt x="55828" y="10094"/>
                        <a:pt x="144463" y="834"/>
                        <a:pt x="153988" y="40"/>
                      </a:cubicBezTo>
                      <a:cubicBezTo>
                        <a:pt x="163513" y="-754"/>
                        <a:pt x="113507" y="10358"/>
                        <a:pt x="87313" y="17502"/>
                      </a:cubicBezTo>
                      <a:lnTo>
                        <a:pt x="0" y="7306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: 図形 1101">
                  <a:extLst>
                    <a:ext uri="{FF2B5EF4-FFF2-40B4-BE49-F238E27FC236}">
                      <a16:creationId xmlns:a16="http://schemas.microsoft.com/office/drawing/2014/main" id="{8BA8C9D7-D109-426F-B91D-875BD0413D08}"/>
                    </a:ext>
                  </a:extLst>
                </p:cNvPr>
                <p:cNvSpPr/>
                <p:nvPr/>
              </p:nvSpPr>
              <p:spPr>
                <a:xfrm>
                  <a:off x="6224581" y="3595261"/>
                  <a:ext cx="112643" cy="76727"/>
                </a:xfrm>
                <a:custGeom>
                  <a:avLst/>
                  <a:gdLst>
                    <a:gd name="connsiteX0" fmla="*/ 17469 w 112643"/>
                    <a:gd name="connsiteY0" fmla="*/ 2014 h 76727"/>
                    <a:gd name="connsiteX1" fmla="*/ 104782 w 112643"/>
                    <a:gd name="connsiteY1" fmla="*/ 3602 h 76727"/>
                    <a:gd name="connsiteX2" fmla="*/ 107957 w 112643"/>
                    <a:gd name="connsiteY2" fmla="*/ 38527 h 76727"/>
                    <a:gd name="connsiteX3" fmla="*/ 100019 w 112643"/>
                    <a:gd name="connsiteY3" fmla="*/ 67102 h 76727"/>
                    <a:gd name="connsiteX4" fmla="*/ 80969 w 112643"/>
                    <a:gd name="connsiteY4" fmla="*/ 76627 h 76727"/>
                    <a:gd name="connsiteX5" fmla="*/ 7 w 112643"/>
                    <a:gd name="connsiteY5" fmla="*/ 62339 h 76727"/>
                    <a:gd name="connsiteX6" fmla="*/ 76207 w 112643"/>
                    <a:gd name="connsiteY6" fmla="*/ 62339 h 76727"/>
                    <a:gd name="connsiteX7" fmla="*/ 87319 w 112643"/>
                    <a:gd name="connsiteY7" fmla="*/ 46464 h 76727"/>
                    <a:gd name="connsiteX8" fmla="*/ 85732 w 112643"/>
                    <a:gd name="connsiteY8" fmla="*/ 11539 h 76727"/>
                    <a:gd name="connsiteX9" fmla="*/ 17469 w 112643"/>
                    <a:gd name="connsiteY9" fmla="*/ 2014 h 76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643" h="76727">
                      <a:moveTo>
                        <a:pt x="17469" y="2014"/>
                      </a:moveTo>
                      <a:cubicBezTo>
                        <a:pt x="20644" y="691"/>
                        <a:pt x="89701" y="-2484"/>
                        <a:pt x="104782" y="3602"/>
                      </a:cubicBezTo>
                      <a:cubicBezTo>
                        <a:pt x="119863" y="9688"/>
                        <a:pt x="108751" y="27944"/>
                        <a:pt x="107957" y="38527"/>
                      </a:cubicBezTo>
                      <a:cubicBezTo>
                        <a:pt x="107163" y="49110"/>
                        <a:pt x="104517" y="60752"/>
                        <a:pt x="100019" y="67102"/>
                      </a:cubicBezTo>
                      <a:cubicBezTo>
                        <a:pt x="95521" y="73452"/>
                        <a:pt x="97638" y="77421"/>
                        <a:pt x="80969" y="76627"/>
                      </a:cubicBezTo>
                      <a:cubicBezTo>
                        <a:pt x="64300" y="75833"/>
                        <a:pt x="801" y="64720"/>
                        <a:pt x="7" y="62339"/>
                      </a:cubicBezTo>
                      <a:cubicBezTo>
                        <a:pt x="-787" y="59958"/>
                        <a:pt x="61655" y="64985"/>
                        <a:pt x="76207" y="62339"/>
                      </a:cubicBezTo>
                      <a:cubicBezTo>
                        <a:pt x="90759" y="59693"/>
                        <a:pt x="85732" y="54931"/>
                        <a:pt x="87319" y="46464"/>
                      </a:cubicBezTo>
                      <a:cubicBezTo>
                        <a:pt x="88906" y="37997"/>
                        <a:pt x="92346" y="18947"/>
                        <a:pt x="85732" y="11539"/>
                      </a:cubicBezTo>
                      <a:cubicBezTo>
                        <a:pt x="79118" y="4131"/>
                        <a:pt x="14294" y="3337"/>
                        <a:pt x="17469" y="201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: 図形 1102">
                  <a:extLst>
                    <a:ext uri="{FF2B5EF4-FFF2-40B4-BE49-F238E27FC236}">
                      <a16:creationId xmlns:a16="http://schemas.microsoft.com/office/drawing/2014/main" id="{6A7FD141-3F3F-4F0F-87BB-6D218CB07839}"/>
                    </a:ext>
                  </a:extLst>
                </p:cNvPr>
                <p:cNvSpPr/>
                <p:nvPr/>
              </p:nvSpPr>
              <p:spPr>
                <a:xfrm>
                  <a:off x="6216421" y="3589567"/>
                  <a:ext cx="60604" cy="79871"/>
                </a:xfrm>
                <a:custGeom>
                  <a:avLst/>
                  <a:gdLst>
                    <a:gd name="connsiteX0" fmla="*/ 60554 w 60604"/>
                    <a:gd name="connsiteY0" fmla="*/ 79146 h 79871"/>
                    <a:gd name="connsiteX1" fmla="*/ 11342 w 60604"/>
                    <a:gd name="connsiteY1" fmla="*/ 44221 h 79871"/>
                    <a:gd name="connsiteX2" fmla="*/ 51029 w 60604"/>
                    <a:gd name="connsiteY2" fmla="*/ 2946 h 79871"/>
                    <a:gd name="connsiteX3" fmla="*/ 229 w 60604"/>
                    <a:gd name="connsiteY3" fmla="*/ 10883 h 79871"/>
                    <a:gd name="connsiteX4" fmla="*/ 60554 w 60604"/>
                    <a:gd name="connsiteY4" fmla="*/ 79146 h 7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604" h="79871">
                      <a:moveTo>
                        <a:pt x="60554" y="79146"/>
                      </a:moveTo>
                      <a:cubicBezTo>
                        <a:pt x="62406" y="84702"/>
                        <a:pt x="12929" y="56921"/>
                        <a:pt x="11342" y="44221"/>
                      </a:cubicBezTo>
                      <a:cubicBezTo>
                        <a:pt x="9755" y="31521"/>
                        <a:pt x="52881" y="8502"/>
                        <a:pt x="51029" y="2946"/>
                      </a:cubicBezTo>
                      <a:cubicBezTo>
                        <a:pt x="49177" y="-2610"/>
                        <a:pt x="4727" y="-494"/>
                        <a:pt x="229" y="10883"/>
                      </a:cubicBezTo>
                      <a:cubicBezTo>
                        <a:pt x="-4269" y="22260"/>
                        <a:pt x="58702" y="73590"/>
                        <a:pt x="60554" y="791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: 図形 1103">
                  <a:extLst>
                    <a:ext uri="{FF2B5EF4-FFF2-40B4-BE49-F238E27FC236}">
                      <a16:creationId xmlns:a16="http://schemas.microsoft.com/office/drawing/2014/main" id="{65D4696D-D302-4C1C-9299-917895DC712D}"/>
                    </a:ext>
                  </a:extLst>
                </p:cNvPr>
                <p:cNvSpPr/>
                <p:nvPr/>
              </p:nvSpPr>
              <p:spPr>
                <a:xfrm>
                  <a:off x="6284911" y="3355935"/>
                  <a:ext cx="327043" cy="33480"/>
                </a:xfrm>
                <a:custGeom>
                  <a:avLst/>
                  <a:gdLst>
                    <a:gd name="connsiteX0" fmla="*/ 327027 w 327043"/>
                    <a:gd name="connsiteY0" fmla="*/ 22265 h 33480"/>
                    <a:gd name="connsiteX1" fmla="*/ 217489 w 327043"/>
                    <a:gd name="connsiteY1" fmla="*/ 19090 h 33480"/>
                    <a:gd name="connsiteX2" fmla="*/ 138114 w 327043"/>
                    <a:gd name="connsiteY2" fmla="*/ 33378 h 33480"/>
                    <a:gd name="connsiteX3" fmla="*/ 2 w 327043"/>
                    <a:gd name="connsiteY3" fmla="*/ 25440 h 33480"/>
                    <a:gd name="connsiteX4" fmla="*/ 134939 w 327043"/>
                    <a:gd name="connsiteY4" fmla="*/ 23853 h 33480"/>
                    <a:gd name="connsiteX5" fmla="*/ 225427 w 327043"/>
                    <a:gd name="connsiteY5" fmla="*/ 40 h 33480"/>
                    <a:gd name="connsiteX6" fmla="*/ 327027 w 327043"/>
                    <a:gd name="connsiteY6" fmla="*/ 22265 h 3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043" h="33480">
                      <a:moveTo>
                        <a:pt x="327027" y="22265"/>
                      </a:moveTo>
                      <a:cubicBezTo>
                        <a:pt x="325704" y="25440"/>
                        <a:pt x="248974" y="17238"/>
                        <a:pt x="217489" y="19090"/>
                      </a:cubicBezTo>
                      <a:cubicBezTo>
                        <a:pt x="186003" y="20942"/>
                        <a:pt x="174362" y="32320"/>
                        <a:pt x="138114" y="33378"/>
                      </a:cubicBezTo>
                      <a:cubicBezTo>
                        <a:pt x="101866" y="34436"/>
                        <a:pt x="531" y="27027"/>
                        <a:pt x="2" y="25440"/>
                      </a:cubicBezTo>
                      <a:cubicBezTo>
                        <a:pt x="-527" y="23853"/>
                        <a:pt x="97368" y="28086"/>
                        <a:pt x="134939" y="23853"/>
                      </a:cubicBezTo>
                      <a:cubicBezTo>
                        <a:pt x="172510" y="19620"/>
                        <a:pt x="200292" y="1098"/>
                        <a:pt x="225427" y="40"/>
                      </a:cubicBezTo>
                      <a:cubicBezTo>
                        <a:pt x="250562" y="-1018"/>
                        <a:pt x="328350" y="19090"/>
                        <a:pt x="327027" y="222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: 図形 1104">
                  <a:extLst>
                    <a:ext uri="{FF2B5EF4-FFF2-40B4-BE49-F238E27FC236}">
                      <a16:creationId xmlns:a16="http://schemas.microsoft.com/office/drawing/2014/main" id="{2E8B4D16-0D0C-4EA9-8436-29D25A78EE1E}"/>
                    </a:ext>
                  </a:extLst>
                </p:cNvPr>
                <p:cNvSpPr/>
                <p:nvPr/>
              </p:nvSpPr>
              <p:spPr>
                <a:xfrm>
                  <a:off x="6135208" y="3371285"/>
                  <a:ext cx="199012" cy="51430"/>
                </a:xfrm>
                <a:custGeom>
                  <a:avLst/>
                  <a:gdLst>
                    <a:gd name="connsiteX0" fmla="*/ 480 w 199012"/>
                    <a:gd name="connsiteY0" fmla="*/ 51365 h 51430"/>
                    <a:gd name="connsiteX1" fmla="*/ 137005 w 199012"/>
                    <a:gd name="connsiteY1" fmla="*/ 21203 h 51430"/>
                    <a:gd name="connsiteX2" fmla="*/ 198917 w 199012"/>
                    <a:gd name="connsiteY2" fmla="*/ 27553 h 51430"/>
                    <a:gd name="connsiteX3" fmla="*/ 149705 w 199012"/>
                    <a:gd name="connsiteY3" fmla="*/ 565 h 51430"/>
                    <a:gd name="connsiteX4" fmla="*/ 92555 w 199012"/>
                    <a:gd name="connsiteY4" fmla="*/ 11678 h 51430"/>
                    <a:gd name="connsiteX5" fmla="*/ 480 w 199012"/>
                    <a:gd name="connsiteY5" fmla="*/ 51365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012" h="51430">
                      <a:moveTo>
                        <a:pt x="480" y="51365"/>
                      </a:moveTo>
                      <a:cubicBezTo>
                        <a:pt x="7888" y="52952"/>
                        <a:pt x="103932" y="25172"/>
                        <a:pt x="137005" y="21203"/>
                      </a:cubicBezTo>
                      <a:cubicBezTo>
                        <a:pt x="170078" y="17234"/>
                        <a:pt x="196800" y="30993"/>
                        <a:pt x="198917" y="27553"/>
                      </a:cubicBezTo>
                      <a:cubicBezTo>
                        <a:pt x="201034" y="24113"/>
                        <a:pt x="167432" y="3211"/>
                        <a:pt x="149705" y="565"/>
                      </a:cubicBezTo>
                      <a:cubicBezTo>
                        <a:pt x="131978" y="-2081"/>
                        <a:pt x="111605" y="5063"/>
                        <a:pt x="92555" y="11678"/>
                      </a:cubicBezTo>
                      <a:cubicBezTo>
                        <a:pt x="73505" y="18293"/>
                        <a:pt x="-6928" y="49778"/>
                        <a:pt x="480" y="5136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: 図形 1105">
                  <a:extLst>
                    <a:ext uri="{FF2B5EF4-FFF2-40B4-BE49-F238E27FC236}">
                      <a16:creationId xmlns:a16="http://schemas.microsoft.com/office/drawing/2014/main" id="{EE89D209-5362-48B5-B31E-D53FF801266E}"/>
                    </a:ext>
                  </a:extLst>
                </p:cNvPr>
                <p:cNvSpPr/>
                <p:nvPr/>
              </p:nvSpPr>
              <p:spPr>
                <a:xfrm>
                  <a:off x="6316020" y="3236913"/>
                  <a:ext cx="156127" cy="57657"/>
                </a:xfrm>
                <a:custGeom>
                  <a:avLst/>
                  <a:gdLst>
                    <a:gd name="connsiteX0" fmla="*/ 148280 w 156127"/>
                    <a:gd name="connsiteY0" fmla="*/ 0 h 57657"/>
                    <a:gd name="connsiteX1" fmla="*/ 89543 w 156127"/>
                    <a:gd name="connsiteY1" fmla="*/ 50800 h 57657"/>
                    <a:gd name="connsiteX2" fmla="*/ 643 w 156127"/>
                    <a:gd name="connsiteY2" fmla="*/ 57150 h 57657"/>
                    <a:gd name="connsiteX3" fmla="*/ 138755 w 156127"/>
                    <a:gd name="connsiteY3" fmla="*/ 50800 h 57657"/>
                    <a:gd name="connsiteX4" fmla="*/ 148280 w 156127"/>
                    <a:gd name="connsiteY4" fmla="*/ 0 h 5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127" h="57657">
                      <a:moveTo>
                        <a:pt x="148280" y="0"/>
                      </a:moveTo>
                      <a:cubicBezTo>
                        <a:pt x="140078" y="0"/>
                        <a:pt x="114149" y="41275"/>
                        <a:pt x="89543" y="50800"/>
                      </a:cubicBezTo>
                      <a:cubicBezTo>
                        <a:pt x="64937" y="60325"/>
                        <a:pt x="-7559" y="57150"/>
                        <a:pt x="643" y="57150"/>
                      </a:cubicBezTo>
                      <a:cubicBezTo>
                        <a:pt x="8845" y="57150"/>
                        <a:pt x="113355" y="58208"/>
                        <a:pt x="138755" y="50800"/>
                      </a:cubicBezTo>
                      <a:cubicBezTo>
                        <a:pt x="164155" y="43392"/>
                        <a:pt x="156482" y="0"/>
                        <a:pt x="14828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: 図形 1106">
                  <a:extLst>
                    <a:ext uri="{FF2B5EF4-FFF2-40B4-BE49-F238E27FC236}">
                      <a16:creationId xmlns:a16="http://schemas.microsoft.com/office/drawing/2014/main" id="{1F78D194-C21D-4132-AC20-D7A173A19FEF}"/>
                    </a:ext>
                  </a:extLst>
                </p:cNvPr>
                <p:cNvSpPr/>
                <p:nvPr/>
              </p:nvSpPr>
              <p:spPr>
                <a:xfrm>
                  <a:off x="6147733" y="3276952"/>
                  <a:ext cx="281704" cy="30035"/>
                </a:xfrm>
                <a:custGeom>
                  <a:avLst/>
                  <a:gdLst>
                    <a:gd name="connsiteX0" fmla="*/ 655 w 281704"/>
                    <a:gd name="connsiteY0" fmla="*/ 29811 h 30035"/>
                    <a:gd name="connsiteX1" fmla="*/ 194330 w 281704"/>
                    <a:gd name="connsiteY1" fmla="*/ 21873 h 30035"/>
                    <a:gd name="connsiteX2" fmla="*/ 281642 w 281704"/>
                    <a:gd name="connsiteY2" fmla="*/ 2823 h 30035"/>
                    <a:gd name="connsiteX3" fmla="*/ 207030 w 281704"/>
                    <a:gd name="connsiteY3" fmla="*/ 1236 h 30035"/>
                    <a:gd name="connsiteX4" fmla="*/ 134005 w 281704"/>
                    <a:gd name="connsiteY4" fmla="*/ 13936 h 30035"/>
                    <a:gd name="connsiteX5" fmla="*/ 655 w 281704"/>
                    <a:gd name="connsiteY5" fmla="*/ 29811 h 3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704" h="30035">
                      <a:moveTo>
                        <a:pt x="655" y="29811"/>
                      </a:moveTo>
                      <a:cubicBezTo>
                        <a:pt x="10709" y="31134"/>
                        <a:pt x="147499" y="26371"/>
                        <a:pt x="194330" y="21873"/>
                      </a:cubicBezTo>
                      <a:cubicBezTo>
                        <a:pt x="241161" y="17375"/>
                        <a:pt x="279525" y="6262"/>
                        <a:pt x="281642" y="2823"/>
                      </a:cubicBezTo>
                      <a:cubicBezTo>
                        <a:pt x="283759" y="-617"/>
                        <a:pt x="231636" y="-616"/>
                        <a:pt x="207030" y="1236"/>
                      </a:cubicBezTo>
                      <a:cubicBezTo>
                        <a:pt x="182424" y="3088"/>
                        <a:pt x="168930" y="10232"/>
                        <a:pt x="134005" y="13936"/>
                      </a:cubicBezTo>
                      <a:cubicBezTo>
                        <a:pt x="99080" y="17640"/>
                        <a:pt x="-9399" y="28488"/>
                        <a:pt x="655" y="298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: 図形 1107">
                  <a:extLst>
                    <a:ext uri="{FF2B5EF4-FFF2-40B4-BE49-F238E27FC236}">
                      <a16:creationId xmlns:a16="http://schemas.microsoft.com/office/drawing/2014/main" id="{FBCAE69D-E6EA-429A-8276-D4E24D36FE1F}"/>
                    </a:ext>
                  </a:extLst>
                </p:cNvPr>
                <p:cNvSpPr/>
                <p:nvPr/>
              </p:nvSpPr>
              <p:spPr>
                <a:xfrm>
                  <a:off x="6135085" y="3302651"/>
                  <a:ext cx="103963" cy="112102"/>
                </a:xfrm>
                <a:custGeom>
                  <a:avLst/>
                  <a:gdLst>
                    <a:gd name="connsiteX0" fmla="*/ 5365 w 103963"/>
                    <a:gd name="connsiteY0" fmla="*/ 937 h 112102"/>
                    <a:gd name="connsiteX1" fmla="*/ 54578 w 103963"/>
                    <a:gd name="connsiteY1" fmla="*/ 35862 h 112102"/>
                    <a:gd name="connsiteX2" fmla="*/ 60928 w 103963"/>
                    <a:gd name="connsiteY2" fmla="*/ 69199 h 112102"/>
                    <a:gd name="connsiteX3" fmla="*/ 603 w 103963"/>
                    <a:gd name="connsiteY3" fmla="*/ 112062 h 112102"/>
                    <a:gd name="connsiteX4" fmla="*/ 103790 w 103963"/>
                    <a:gd name="connsiteY4" fmla="*/ 75549 h 112102"/>
                    <a:gd name="connsiteX5" fmla="*/ 5365 w 103963"/>
                    <a:gd name="connsiteY5" fmla="*/ 937 h 11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963" h="112102">
                      <a:moveTo>
                        <a:pt x="5365" y="937"/>
                      </a:moveTo>
                      <a:cubicBezTo>
                        <a:pt x="-2837" y="-5678"/>
                        <a:pt x="45318" y="24485"/>
                        <a:pt x="54578" y="35862"/>
                      </a:cubicBezTo>
                      <a:cubicBezTo>
                        <a:pt x="63838" y="47239"/>
                        <a:pt x="69924" y="56499"/>
                        <a:pt x="60928" y="69199"/>
                      </a:cubicBezTo>
                      <a:cubicBezTo>
                        <a:pt x="51932" y="81899"/>
                        <a:pt x="-6541" y="111004"/>
                        <a:pt x="603" y="112062"/>
                      </a:cubicBezTo>
                      <a:cubicBezTo>
                        <a:pt x="7747" y="113120"/>
                        <a:pt x="99027" y="93012"/>
                        <a:pt x="103790" y="75549"/>
                      </a:cubicBezTo>
                      <a:cubicBezTo>
                        <a:pt x="108553" y="58086"/>
                        <a:pt x="13567" y="7552"/>
                        <a:pt x="5365" y="93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: 図形 1108">
                  <a:extLst>
                    <a:ext uri="{FF2B5EF4-FFF2-40B4-BE49-F238E27FC236}">
                      <a16:creationId xmlns:a16="http://schemas.microsoft.com/office/drawing/2014/main" id="{B3DDFA3E-F712-42E9-BECA-4F715622C77D}"/>
                    </a:ext>
                  </a:extLst>
                </p:cNvPr>
                <p:cNvSpPr/>
                <p:nvPr/>
              </p:nvSpPr>
              <p:spPr>
                <a:xfrm>
                  <a:off x="6078111" y="3306227"/>
                  <a:ext cx="86526" cy="112114"/>
                </a:xfrm>
                <a:custGeom>
                  <a:avLst/>
                  <a:gdLst>
                    <a:gd name="connsiteX0" fmla="*/ 86152 w 86526"/>
                    <a:gd name="connsiteY0" fmla="*/ 536 h 112114"/>
                    <a:gd name="connsiteX1" fmla="*/ 9952 w 86526"/>
                    <a:gd name="connsiteY1" fmla="*/ 37048 h 112114"/>
                    <a:gd name="connsiteX2" fmla="*/ 14714 w 86526"/>
                    <a:gd name="connsiteY2" fmla="*/ 73561 h 112114"/>
                    <a:gd name="connsiteX3" fmla="*/ 65514 w 86526"/>
                    <a:gd name="connsiteY3" fmla="*/ 111661 h 112114"/>
                    <a:gd name="connsiteX4" fmla="*/ 427 w 86526"/>
                    <a:gd name="connsiteY4" fmla="*/ 46573 h 112114"/>
                    <a:gd name="connsiteX5" fmla="*/ 38527 w 86526"/>
                    <a:gd name="connsiteY5" fmla="*/ 16411 h 112114"/>
                    <a:gd name="connsiteX6" fmla="*/ 86152 w 86526"/>
                    <a:gd name="connsiteY6" fmla="*/ 536 h 112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26" h="112114">
                      <a:moveTo>
                        <a:pt x="86152" y="536"/>
                      </a:moveTo>
                      <a:cubicBezTo>
                        <a:pt x="81389" y="3976"/>
                        <a:pt x="21858" y="24877"/>
                        <a:pt x="9952" y="37048"/>
                      </a:cubicBezTo>
                      <a:cubicBezTo>
                        <a:pt x="-1954" y="49219"/>
                        <a:pt x="5454" y="61126"/>
                        <a:pt x="14714" y="73561"/>
                      </a:cubicBezTo>
                      <a:cubicBezTo>
                        <a:pt x="23974" y="85996"/>
                        <a:pt x="67895" y="116159"/>
                        <a:pt x="65514" y="111661"/>
                      </a:cubicBezTo>
                      <a:cubicBezTo>
                        <a:pt x="63133" y="107163"/>
                        <a:pt x="4925" y="62448"/>
                        <a:pt x="427" y="46573"/>
                      </a:cubicBezTo>
                      <a:cubicBezTo>
                        <a:pt x="-4071" y="30698"/>
                        <a:pt x="28208" y="21703"/>
                        <a:pt x="38527" y="16411"/>
                      </a:cubicBezTo>
                      <a:cubicBezTo>
                        <a:pt x="48846" y="11119"/>
                        <a:pt x="90915" y="-2904"/>
                        <a:pt x="86152" y="53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: 図形 1109">
                  <a:extLst>
                    <a:ext uri="{FF2B5EF4-FFF2-40B4-BE49-F238E27FC236}">
                      <a16:creationId xmlns:a16="http://schemas.microsoft.com/office/drawing/2014/main" id="{02F05D59-F14B-4150-8A90-E51E81FDB854}"/>
                    </a:ext>
                  </a:extLst>
                </p:cNvPr>
                <p:cNvSpPr/>
                <p:nvPr/>
              </p:nvSpPr>
              <p:spPr>
                <a:xfrm>
                  <a:off x="6049753" y="3187250"/>
                  <a:ext cx="280697" cy="31088"/>
                </a:xfrm>
                <a:custGeom>
                  <a:avLst/>
                  <a:gdLst>
                    <a:gd name="connsiteX0" fmla="*/ 210 w 280697"/>
                    <a:gd name="connsiteY0" fmla="*/ 30613 h 31088"/>
                    <a:gd name="connsiteX1" fmla="*/ 206585 w 280697"/>
                    <a:gd name="connsiteY1" fmla="*/ 19500 h 31088"/>
                    <a:gd name="connsiteX2" fmla="*/ 279610 w 280697"/>
                    <a:gd name="connsiteY2" fmla="*/ 27438 h 31088"/>
                    <a:gd name="connsiteX3" fmla="*/ 244685 w 280697"/>
                    <a:gd name="connsiteY3" fmla="*/ 5213 h 31088"/>
                    <a:gd name="connsiteX4" fmla="*/ 168485 w 280697"/>
                    <a:gd name="connsiteY4" fmla="*/ 450 h 31088"/>
                    <a:gd name="connsiteX5" fmla="*/ 210 w 280697"/>
                    <a:gd name="connsiteY5" fmla="*/ 30613 h 31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0697" h="31088">
                      <a:moveTo>
                        <a:pt x="210" y="30613"/>
                      </a:moveTo>
                      <a:cubicBezTo>
                        <a:pt x="6560" y="33788"/>
                        <a:pt x="160018" y="20029"/>
                        <a:pt x="206585" y="19500"/>
                      </a:cubicBezTo>
                      <a:cubicBezTo>
                        <a:pt x="253152" y="18971"/>
                        <a:pt x="273260" y="29819"/>
                        <a:pt x="279610" y="27438"/>
                      </a:cubicBezTo>
                      <a:cubicBezTo>
                        <a:pt x="285960" y="25057"/>
                        <a:pt x="263206" y="9711"/>
                        <a:pt x="244685" y="5213"/>
                      </a:cubicBezTo>
                      <a:cubicBezTo>
                        <a:pt x="226164" y="715"/>
                        <a:pt x="204204" y="-873"/>
                        <a:pt x="168485" y="450"/>
                      </a:cubicBezTo>
                      <a:cubicBezTo>
                        <a:pt x="132766" y="1773"/>
                        <a:pt x="-6140" y="27438"/>
                        <a:pt x="210" y="3061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: 図形 1110">
                  <a:extLst>
                    <a:ext uri="{FF2B5EF4-FFF2-40B4-BE49-F238E27FC236}">
                      <a16:creationId xmlns:a16="http://schemas.microsoft.com/office/drawing/2014/main" id="{9826DE4E-3236-481A-9C6D-BC1D2ADB3100}"/>
                    </a:ext>
                  </a:extLst>
                </p:cNvPr>
                <p:cNvSpPr/>
                <p:nvPr/>
              </p:nvSpPr>
              <p:spPr>
                <a:xfrm>
                  <a:off x="6308061" y="3204752"/>
                  <a:ext cx="215766" cy="33852"/>
                </a:xfrm>
                <a:custGeom>
                  <a:avLst/>
                  <a:gdLst>
                    <a:gd name="connsiteX0" fmla="*/ 664 w 215766"/>
                    <a:gd name="connsiteY0" fmla="*/ 1998 h 33852"/>
                    <a:gd name="connsiteX1" fmla="*/ 72102 w 215766"/>
                    <a:gd name="connsiteY1" fmla="*/ 13111 h 33852"/>
                    <a:gd name="connsiteX2" fmla="*/ 214977 w 215766"/>
                    <a:gd name="connsiteY2" fmla="*/ 33748 h 33852"/>
                    <a:gd name="connsiteX3" fmla="*/ 124489 w 215766"/>
                    <a:gd name="connsiteY3" fmla="*/ 3586 h 33852"/>
                    <a:gd name="connsiteX4" fmla="*/ 664 w 215766"/>
                    <a:gd name="connsiteY4" fmla="*/ 1998 h 33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6" h="33852">
                      <a:moveTo>
                        <a:pt x="664" y="1998"/>
                      </a:moveTo>
                      <a:cubicBezTo>
                        <a:pt x="-8067" y="3586"/>
                        <a:pt x="72102" y="13111"/>
                        <a:pt x="72102" y="13111"/>
                      </a:cubicBezTo>
                      <a:cubicBezTo>
                        <a:pt x="107821" y="18403"/>
                        <a:pt x="206246" y="35336"/>
                        <a:pt x="214977" y="33748"/>
                      </a:cubicBezTo>
                      <a:cubicBezTo>
                        <a:pt x="223708" y="32160"/>
                        <a:pt x="157826" y="9407"/>
                        <a:pt x="124489" y="3586"/>
                      </a:cubicBezTo>
                      <a:cubicBezTo>
                        <a:pt x="91152" y="-2235"/>
                        <a:pt x="9395" y="410"/>
                        <a:pt x="664" y="19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: 図形 1111">
                  <a:extLst>
                    <a:ext uri="{FF2B5EF4-FFF2-40B4-BE49-F238E27FC236}">
                      <a16:creationId xmlns:a16="http://schemas.microsoft.com/office/drawing/2014/main" id="{E69F5475-EC44-4142-8702-36FCAFB230D6}"/>
                    </a:ext>
                  </a:extLst>
                </p:cNvPr>
                <p:cNvSpPr/>
                <p:nvPr/>
              </p:nvSpPr>
              <p:spPr>
                <a:xfrm>
                  <a:off x="6130715" y="3095576"/>
                  <a:ext cx="319855" cy="25515"/>
                </a:xfrm>
                <a:custGeom>
                  <a:avLst/>
                  <a:gdLst>
                    <a:gd name="connsiteX0" fmla="*/ 210 w 319855"/>
                    <a:gd name="connsiteY0" fmla="*/ 25449 h 25515"/>
                    <a:gd name="connsiteX1" fmla="*/ 185948 w 319855"/>
                    <a:gd name="connsiteY1" fmla="*/ 7987 h 25515"/>
                    <a:gd name="connsiteX2" fmla="*/ 319298 w 319855"/>
                    <a:gd name="connsiteY2" fmla="*/ 25449 h 25515"/>
                    <a:gd name="connsiteX3" fmla="*/ 224048 w 319855"/>
                    <a:gd name="connsiteY3" fmla="*/ 49 h 25515"/>
                    <a:gd name="connsiteX4" fmla="*/ 210 w 319855"/>
                    <a:gd name="connsiteY4" fmla="*/ 25449 h 2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855" h="25515">
                      <a:moveTo>
                        <a:pt x="210" y="25449"/>
                      </a:moveTo>
                      <a:cubicBezTo>
                        <a:pt x="-6140" y="26772"/>
                        <a:pt x="132767" y="7987"/>
                        <a:pt x="185948" y="7987"/>
                      </a:cubicBezTo>
                      <a:cubicBezTo>
                        <a:pt x="239129" y="7987"/>
                        <a:pt x="312948" y="26772"/>
                        <a:pt x="319298" y="25449"/>
                      </a:cubicBezTo>
                      <a:cubicBezTo>
                        <a:pt x="325648" y="24126"/>
                        <a:pt x="276700" y="1372"/>
                        <a:pt x="224048" y="49"/>
                      </a:cubicBezTo>
                      <a:cubicBezTo>
                        <a:pt x="171396" y="-1274"/>
                        <a:pt x="6560" y="24126"/>
                        <a:pt x="210" y="2544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: 図形 1112">
                  <a:extLst>
                    <a:ext uri="{FF2B5EF4-FFF2-40B4-BE49-F238E27FC236}">
                      <a16:creationId xmlns:a16="http://schemas.microsoft.com/office/drawing/2014/main" id="{D450DCBF-C633-4598-8B8E-C5DE5FCAE9B8}"/>
                    </a:ext>
                  </a:extLst>
                </p:cNvPr>
                <p:cNvSpPr/>
                <p:nvPr/>
              </p:nvSpPr>
              <p:spPr>
                <a:xfrm>
                  <a:off x="6040273" y="3120894"/>
                  <a:ext cx="118345" cy="93955"/>
                </a:xfrm>
                <a:custGeom>
                  <a:avLst/>
                  <a:gdLst>
                    <a:gd name="connsiteX0" fmla="*/ 165 w 118345"/>
                    <a:gd name="connsiteY0" fmla="*/ 11244 h 93955"/>
                    <a:gd name="connsiteX1" fmla="*/ 101765 w 118345"/>
                    <a:gd name="connsiteY1" fmla="*/ 131 h 93955"/>
                    <a:gd name="connsiteX2" fmla="*/ 85890 w 118345"/>
                    <a:gd name="connsiteY2" fmla="*/ 19181 h 93955"/>
                    <a:gd name="connsiteX3" fmla="*/ 109702 w 118345"/>
                    <a:gd name="connsiteY3" fmla="*/ 63631 h 93955"/>
                    <a:gd name="connsiteX4" fmla="*/ 112877 w 118345"/>
                    <a:gd name="connsiteY4" fmla="*/ 71569 h 93955"/>
                    <a:gd name="connsiteX5" fmla="*/ 38265 w 118345"/>
                    <a:gd name="connsiteY5" fmla="*/ 93794 h 93955"/>
                    <a:gd name="connsiteX6" fmla="*/ 87477 w 118345"/>
                    <a:gd name="connsiteY6" fmla="*/ 58869 h 93955"/>
                    <a:gd name="connsiteX7" fmla="*/ 77952 w 118345"/>
                    <a:gd name="connsiteY7" fmla="*/ 20769 h 93955"/>
                    <a:gd name="connsiteX8" fmla="*/ 165 w 118345"/>
                    <a:gd name="connsiteY8" fmla="*/ 11244 h 9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345" h="93955">
                      <a:moveTo>
                        <a:pt x="165" y="11244"/>
                      </a:moveTo>
                      <a:cubicBezTo>
                        <a:pt x="4134" y="7804"/>
                        <a:pt x="87478" y="-1192"/>
                        <a:pt x="101765" y="131"/>
                      </a:cubicBezTo>
                      <a:cubicBezTo>
                        <a:pt x="116053" y="1454"/>
                        <a:pt x="84567" y="8598"/>
                        <a:pt x="85890" y="19181"/>
                      </a:cubicBezTo>
                      <a:cubicBezTo>
                        <a:pt x="87213" y="29764"/>
                        <a:pt x="105204" y="54900"/>
                        <a:pt x="109702" y="63631"/>
                      </a:cubicBezTo>
                      <a:cubicBezTo>
                        <a:pt x="114200" y="72362"/>
                        <a:pt x="124783" y="66542"/>
                        <a:pt x="112877" y="71569"/>
                      </a:cubicBezTo>
                      <a:cubicBezTo>
                        <a:pt x="100971" y="76596"/>
                        <a:pt x="42498" y="95911"/>
                        <a:pt x="38265" y="93794"/>
                      </a:cubicBezTo>
                      <a:cubicBezTo>
                        <a:pt x="34032" y="91677"/>
                        <a:pt x="80863" y="71040"/>
                        <a:pt x="87477" y="58869"/>
                      </a:cubicBezTo>
                      <a:cubicBezTo>
                        <a:pt x="94092" y="46698"/>
                        <a:pt x="90917" y="28971"/>
                        <a:pt x="77952" y="20769"/>
                      </a:cubicBezTo>
                      <a:cubicBezTo>
                        <a:pt x="64988" y="12567"/>
                        <a:pt x="-3804" y="14684"/>
                        <a:pt x="165" y="112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: 図形 1113">
                  <a:extLst>
                    <a:ext uri="{FF2B5EF4-FFF2-40B4-BE49-F238E27FC236}">
                      <a16:creationId xmlns:a16="http://schemas.microsoft.com/office/drawing/2014/main" id="{C15BBDA8-ADD0-47B5-A483-A475467E9F28}"/>
                    </a:ext>
                  </a:extLst>
                </p:cNvPr>
                <p:cNvSpPr/>
                <p:nvPr/>
              </p:nvSpPr>
              <p:spPr>
                <a:xfrm>
                  <a:off x="6014699" y="3127286"/>
                  <a:ext cx="72016" cy="88283"/>
                </a:xfrm>
                <a:custGeom>
                  <a:avLst/>
                  <a:gdLst>
                    <a:gd name="connsiteX0" fmla="*/ 47964 w 72016"/>
                    <a:gd name="connsiteY0" fmla="*/ 87402 h 88283"/>
                    <a:gd name="connsiteX1" fmla="*/ 339 w 72016"/>
                    <a:gd name="connsiteY1" fmla="*/ 54064 h 88283"/>
                    <a:gd name="connsiteX2" fmla="*/ 28914 w 72016"/>
                    <a:gd name="connsiteY2" fmla="*/ 12789 h 88283"/>
                    <a:gd name="connsiteX3" fmla="*/ 71776 w 72016"/>
                    <a:gd name="connsiteY3" fmla="*/ 89 h 88283"/>
                    <a:gd name="connsiteX4" fmla="*/ 8276 w 72016"/>
                    <a:gd name="connsiteY4" fmla="*/ 17552 h 88283"/>
                    <a:gd name="connsiteX5" fmla="*/ 47964 w 72016"/>
                    <a:gd name="connsiteY5" fmla="*/ 87402 h 88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016" h="88283">
                      <a:moveTo>
                        <a:pt x="47964" y="87402"/>
                      </a:moveTo>
                      <a:cubicBezTo>
                        <a:pt x="46641" y="93487"/>
                        <a:pt x="3514" y="66499"/>
                        <a:pt x="339" y="54064"/>
                      </a:cubicBezTo>
                      <a:cubicBezTo>
                        <a:pt x="-2836" y="41629"/>
                        <a:pt x="17008" y="21785"/>
                        <a:pt x="28914" y="12789"/>
                      </a:cubicBezTo>
                      <a:cubicBezTo>
                        <a:pt x="40820" y="3793"/>
                        <a:pt x="75216" y="-705"/>
                        <a:pt x="71776" y="89"/>
                      </a:cubicBezTo>
                      <a:cubicBezTo>
                        <a:pt x="68336" y="883"/>
                        <a:pt x="12509" y="4852"/>
                        <a:pt x="8276" y="17552"/>
                      </a:cubicBezTo>
                      <a:cubicBezTo>
                        <a:pt x="4043" y="30252"/>
                        <a:pt x="49287" y="81317"/>
                        <a:pt x="47964" y="8740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: 図形 1114">
                  <a:extLst>
                    <a:ext uri="{FF2B5EF4-FFF2-40B4-BE49-F238E27FC236}">
                      <a16:creationId xmlns:a16="http://schemas.microsoft.com/office/drawing/2014/main" id="{AE5AFE88-A60E-47AB-B23C-63EDBAA1DB50}"/>
                    </a:ext>
                  </a:extLst>
                </p:cNvPr>
                <p:cNvSpPr/>
                <p:nvPr/>
              </p:nvSpPr>
              <p:spPr>
                <a:xfrm>
                  <a:off x="6080521" y="2849418"/>
                  <a:ext cx="372320" cy="259441"/>
                </a:xfrm>
                <a:custGeom>
                  <a:avLst/>
                  <a:gdLst>
                    <a:gd name="connsiteX0" fmla="*/ 10717 w 372320"/>
                    <a:gd name="connsiteY0" fmla="*/ 145 h 259441"/>
                    <a:gd name="connsiteX1" fmla="*/ 185342 w 372320"/>
                    <a:gd name="connsiteY1" fmla="*/ 77932 h 259441"/>
                    <a:gd name="connsiteX2" fmla="*/ 367904 w 372320"/>
                    <a:gd name="connsiteY2" fmla="*/ 247795 h 259441"/>
                    <a:gd name="connsiteX3" fmla="*/ 305992 w 372320"/>
                    <a:gd name="connsiteY3" fmla="*/ 230332 h 259441"/>
                    <a:gd name="connsiteX4" fmla="*/ 196454 w 372320"/>
                    <a:gd name="connsiteY4" fmla="*/ 116032 h 259441"/>
                    <a:gd name="connsiteX5" fmla="*/ 39292 w 372320"/>
                    <a:gd name="connsiteY5" fmla="*/ 58882 h 259441"/>
                    <a:gd name="connsiteX6" fmla="*/ 10717 w 372320"/>
                    <a:gd name="connsiteY6" fmla="*/ 145 h 25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320" h="259441">
                      <a:moveTo>
                        <a:pt x="10717" y="145"/>
                      </a:moveTo>
                      <a:cubicBezTo>
                        <a:pt x="35059" y="3320"/>
                        <a:pt x="125811" y="36657"/>
                        <a:pt x="185342" y="77932"/>
                      </a:cubicBezTo>
                      <a:cubicBezTo>
                        <a:pt x="244873" y="119207"/>
                        <a:pt x="347796" y="222395"/>
                        <a:pt x="367904" y="247795"/>
                      </a:cubicBezTo>
                      <a:cubicBezTo>
                        <a:pt x="388012" y="273195"/>
                        <a:pt x="334567" y="252292"/>
                        <a:pt x="305992" y="230332"/>
                      </a:cubicBezTo>
                      <a:cubicBezTo>
                        <a:pt x="277417" y="208372"/>
                        <a:pt x="240904" y="144607"/>
                        <a:pt x="196454" y="116032"/>
                      </a:cubicBezTo>
                      <a:cubicBezTo>
                        <a:pt x="152004" y="87457"/>
                        <a:pt x="71836" y="71053"/>
                        <a:pt x="39292" y="58882"/>
                      </a:cubicBezTo>
                      <a:cubicBezTo>
                        <a:pt x="6748" y="46711"/>
                        <a:pt x="-13625" y="-3030"/>
                        <a:pt x="10717" y="1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: 図形 1115">
                  <a:extLst>
                    <a:ext uri="{FF2B5EF4-FFF2-40B4-BE49-F238E27FC236}">
                      <a16:creationId xmlns:a16="http://schemas.microsoft.com/office/drawing/2014/main" id="{8ED23BCF-FC52-4B03-9751-0CA68A16378D}"/>
                    </a:ext>
                  </a:extLst>
                </p:cNvPr>
                <p:cNvSpPr/>
                <p:nvPr/>
              </p:nvSpPr>
              <p:spPr>
                <a:xfrm>
                  <a:off x="6502341" y="2987058"/>
                  <a:ext cx="243019" cy="193548"/>
                </a:xfrm>
                <a:custGeom>
                  <a:avLst/>
                  <a:gdLst>
                    <a:gd name="connsiteX0" fmla="*/ 59 w 243019"/>
                    <a:gd name="connsiteY0" fmla="*/ 617 h 193548"/>
                    <a:gd name="connsiteX1" fmla="*/ 123884 w 243019"/>
                    <a:gd name="connsiteY1" fmla="*/ 86342 h 193548"/>
                    <a:gd name="connsiteX2" fmla="*/ 242947 w 243019"/>
                    <a:gd name="connsiteY2" fmla="*/ 192705 h 193548"/>
                    <a:gd name="connsiteX3" fmla="*/ 139759 w 243019"/>
                    <a:gd name="connsiteY3" fmla="*/ 130792 h 193548"/>
                    <a:gd name="connsiteX4" fmla="*/ 59 w 243019"/>
                    <a:gd name="connsiteY4" fmla="*/ 617 h 193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019" h="193548">
                      <a:moveTo>
                        <a:pt x="59" y="617"/>
                      </a:moveTo>
                      <a:cubicBezTo>
                        <a:pt x="-2587" y="-6791"/>
                        <a:pt x="83403" y="54327"/>
                        <a:pt x="123884" y="86342"/>
                      </a:cubicBezTo>
                      <a:cubicBezTo>
                        <a:pt x="164365" y="118357"/>
                        <a:pt x="240301" y="185297"/>
                        <a:pt x="242947" y="192705"/>
                      </a:cubicBezTo>
                      <a:cubicBezTo>
                        <a:pt x="245593" y="200113"/>
                        <a:pt x="175478" y="156986"/>
                        <a:pt x="139759" y="130792"/>
                      </a:cubicBezTo>
                      <a:cubicBezTo>
                        <a:pt x="104040" y="104598"/>
                        <a:pt x="2705" y="8025"/>
                        <a:pt x="59" y="61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: 図形 1116">
                  <a:extLst>
                    <a:ext uri="{FF2B5EF4-FFF2-40B4-BE49-F238E27FC236}">
                      <a16:creationId xmlns:a16="http://schemas.microsoft.com/office/drawing/2014/main" id="{C54DBF1A-E0F2-4644-B6E4-07EBC43999CD}"/>
                    </a:ext>
                  </a:extLst>
                </p:cNvPr>
                <p:cNvSpPr/>
                <p:nvPr/>
              </p:nvSpPr>
              <p:spPr>
                <a:xfrm>
                  <a:off x="6091209" y="2798829"/>
                  <a:ext cx="145777" cy="106346"/>
                </a:xfrm>
                <a:custGeom>
                  <a:avLst/>
                  <a:gdLst>
                    <a:gd name="connsiteX0" fmla="*/ 29 w 145777"/>
                    <a:gd name="connsiteY0" fmla="*/ 14221 h 106346"/>
                    <a:gd name="connsiteX1" fmla="*/ 138141 w 145777"/>
                    <a:gd name="connsiteY1" fmla="*/ 3109 h 106346"/>
                    <a:gd name="connsiteX2" fmla="*/ 128616 w 145777"/>
                    <a:gd name="connsiteY2" fmla="*/ 74546 h 106346"/>
                    <a:gd name="connsiteX3" fmla="*/ 134966 w 145777"/>
                    <a:gd name="connsiteY3" fmla="*/ 106296 h 106346"/>
                    <a:gd name="connsiteX4" fmla="*/ 15904 w 145777"/>
                    <a:gd name="connsiteY4" fmla="*/ 68196 h 106346"/>
                    <a:gd name="connsiteX5" fmla="*/ 125441 w 145777"/>
                    <a:gd name="connsiteY5" fmla="*/ 77721 h 106346"/>
                    <a:gd name="connsiteX6" fmla="*/ 125441 w 145777"/>
                    <a:gd name="connsiteY6" fmla="*/ 26921 h 106346"/>
                    <a:gd name="connsiteX7" fmla="*/ 29 w 145777"/>
                    <a:gd name="connsiteY7" fmla="*/ 14221 h 10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777" h="106346">
                      <a:moveTo>
                        <a:pt x="29" y="14221"/>
                      </a:moveTo>
                      <a:cubicBezTo>
                        <a:pt x="2146" y="10252"/>
                        <a:pt x="116710" y="-6945"/>
                        <a:pt x="138141" y="3109"/>
                      </a:cubicBezTo>
                      <a:cubicBezTo>
                        <a:pt x="159572" y="13163"/>
                        <a:pt x="129145" y="57348"/>
                        <a:pt x="128616" y="74546"/>
                      </a:cubicBezTo>
                      <a:cubicBezTo>
                        <a:pt x="128087" y="91744"/>
                        <a:pt x="153751" y="107354"/>
                        <a:pt x="134966" y="106296"/>
                      </a:cubicBezTo>
                      <a:cubicBezTo>
                        <a:pt x="116181" y="105238"/>
                        <a:pt x="17491" y="72958"/>
                        <a:pt x="15904" y="68196"/>
                      </a:cubicBezTo>
                      <a:cubicBezTo>
                        <a:pt x="14317" y="63434"/>
                        <a:pt x="107185" y="84600"/>
                        <a:pt x="125441" y="77721"/>
                      </a:cubicBezTo>
                      <a:cubicBezTo>
                        <a:pt x="143697" y="70842"/>
                        <a:pt x="140787" y="37504"/>
                        <a:pt x="125441" y="26921"/>
                      </a:cubicBezTo>
                      <a:cubicBezTo>
                        <a:pt x="110095" y="16338"/>
                        <a:pt x="-2088" y="18190"/>
                        <a:pt x="29" y="1422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F8678FA7-31EA-4155-80D0-52480E51AE16}"/>
                    </a:ext>
                  </a:extLst>
                </p:cNvPr>
                <p:cNvSpPr/>
                <p:nvPr/>
              </p:nvSpPr>
              <p:spPr>
                <a:xfrm>
                  <a:off x="6070691" y="2803183"/>
                  <a:ext cx="89228" cy="100752"/>
                </a:xfrm>
                <a:custGeom>
                  <a:avLst/>
                  <a:gdLst>
                    <a:gd name="connsiteX0" fmla="*/ 88809 w 89228"/>
                    <a:gd name="connsiteY0" fmla="*/ 100355 h 100752"/>
                    <a:gd name="connsiteX1" fmla="*/ 1497 w 89228"/>
                    <a:gd name="connsiteY1" fmla="*/ 35267 h 100752"/>
                    <a:gd name="connsiteX2" fmla="*/ 34834 w 89228"/>
                    <a:gd name="connsiteY2" fmla="*/ 1930 h 100752"/>
                    <a:gd name="connsiteX3" fmla="*/ 88809 w 89228"/>
                    <a:gd name="connsiteY3" fmla="*/ 100355 h 100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228" h="100752">
                      <a:moveTo>
                        <a:pt x="88809" y="100355"/>
                      </a:moveTo>
                      <a:cubicBezTo>
                        <a:pt x="83253" y="105911"/>
                        <a:pt x="10493" y="51671"/>
                        <a:pt x="1497" y="35267"/>
                      </a:cubicBezTo>
                      <a:cubicBezTo>
                        <a:pt x="-7499" y="18863"/>
                        <a:pt x="26632" y="-7331"/>
                        <a:pt x="34834" y="1930"/>
                      </a:cubicBezTo>
                      <a:cubicBezTo>
                        <a:pt x="43036" y="11190"/>
                        <a:pt x="94365" y="94799"/>
                        <a:pt x="88809" y="1003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011B8068-5564-40E6-A03B-293175063C90}"/>
                    </a:ext>
                  </a:extLst>
                </p:cNvPr>
                <p:cNvSpPr/>
                <p:nvPr/>
              </p:nvSpPr>
              <p:spPr>
                <a:xfrm>
                  <a:off x="6243628" y="2827148"/>
                  <a:ext cx="175496" cy="87865"/>
                </a:xfrm>
                <a:custGeom>
                  <a:avLst/>
                  <a:gdLst>
                    <a:gd name="connsiteX0" fmla="*/ 10 w 175496"/>
                    <a:gd name="connsiteY0" fmla="*/ 190 h 87865"/>
                    <a:gd name="connsiteX1" fmla="*/ 158760 w 175496"/>
                    <a:gd name="connsiteY1" fmla="*/ 43052 h 87865"/>
                    <a:gd name="connsiteX2" fmla="*/ 169872 w 175496"/>
                    <a:gd name="connsiteY2" fmla="*/ 87502 h 87865"/>
                    <a:gd name="connsiteX3" fmla="*/ 150822 w 175496"/>
                    <a:gd name="connsiteY3" fmla="*/ 60515 h 87865"/>
                    <a:gd name="connsiteX4" fmla="*/ 10 w 175496"/>
                    <a:gd name="connsiteY4" fmla="*/ 190 h 87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496" h="87865">
                      <a:moveTo>
                        <a:pt x="10" y="190"/>
                      </a:moveTo>
                      <a:cubicBezTo>
                        <a:pt x="1333" y="-2720"/>
                        <a:pt x="130450" y="28500"/>
                        <a:pt x="158760" y="43052"/>
                      </a:cubicBezTo>
                      <a:cubicBezTo>
                        <a:pt x="187070" y="57604"/>
                        <a:pt x="171195" y="84592"/>
                        <a:pt x="169872" y="87502"/>
                      </a:cubicBezTo>
                      <a:cubicBezTo>
                        <a:pt x="168549" y="90412"/>
                        <a:pt x="180191" y="75332"/>
                        <a:pt x="150822" y="60515"/>
                      </a:cubicBezTo>
                      <a:cubicBezTo>
                        <a:pt x="121453" y="45698"/>
                        <a:pt x="-1313" y="3100"/>
                        <a:pt x="10" y="1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: 図形 1119">
                  <a:extLst>
                    <a:ext uri="{FF2B5EF4-FFF2-40B4-BE49-F238E27FC236}">
                      <a16:creationId xmlns:a16="http://schemas.microsoft.com/office/drawing/2014/main" id="{154E0B6D-837B-450B-902C-8D66B32BFA39}"/>
                    </a:ext>
                  </a:extLst>
                </p:cNvPr>
                <p:cNvSpPr/>
                <p:nvPr/>
              </p:nvSpPr>
              <p:spPr>
                <a:xfrm>
                  <a:off x="6414313" y="2915592"/>
                  <a:ext cx="168722" cy="136747"/>
                </a:xfrm>
                <a:custGeom>
                  <a:avLst/>
                  <a:gdLst>
                    <a:gd name="connsiteX0" fmla="*/ 2362 w 168722"/>
                    <a:gd name="connsiteY0" fmla="*/ 646 h 136747"/>
                    <a:gd name="connsiteX1" fmla="*/ 167462 w 168722"/>
                    <a:gd name="connsiteY1" fmla="*/ 133996 h 136747"/>
                    <a:gd name="connsiteX2" fmla="*/ 75387 w 168722"/>
                    <a:gd name="connsiteY2" fmla="*/ 84783 h 136747"/>
                    <a:gd name="connsiteX3" fmla="*/ 2362 w 168722"/>
                    <a:gd name="connsiteY3" fmla="*/ 646 h 136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722" h="136747">
                      <a:moveTo>
                        <a:pt x="2362" y="646"/>
                      </a:moveTo>
                      <a:cubicBezTo>
                        <a:pt x="17708" y="8848"/>
                        <a:pt x="155291" y="119973"/>
                        <a:pt x="167462" y="133996"/>
                      </a:cubicBezTo>
                      <a:cubicBezTo>
                        <a:pt x="179633" y="148019"/>
                        <a:pt x="100258" y="104891"/>
                        <a:pt x="75387" y="84783"/>
                      </a:cubicBezTo>
                      <a:cubicBezTo>
                        <a:pt x="50516" y="64675"/>
                        <a:pt x="-12984" y="-7556"/>
                        <a:pt x="2362" y="6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: 図形 1121">
                  <a:extLst>
                    <a:ext uri="{FF2B5EF4-FFF2-40B4-BE49-F238E27FC236}">
                      <a16:creationId xmlns:a16="http://schemas.microsoft.com/office/drawing/2014/main" id="{DCC11AE3-E1B0-4B57-9D52-BAE82F2A135E}"/>
                    </a:ext>
                  </a:extLst>
                </p:cNvPr>
                <p:cNvSpPr/>
                <p:nvPr/>
              </p:nvSpPr>
              <p:spPr>
                <a:xfrm>
                  <a:off x="6253148" y="2882745"/>
                  <a:ext cx="146153" cy="48372"/>
                </a:xfrm>
                <a:custGeom>
                  <a:avLst/>
                  <a:gdLst>
                    <a:gd name="connsiteX0" fmla="*/ 15 w 146153"/>
                    <a:gd name="connsiteY0" fmla="*/ 155 h 48372"/>
                    <a:gd name="connsiteX1" fmla="*/ 109552 w 146153"/>
                    <a:gd name="connsiteY1" fmla="*/ 47780 h 48372"/>
                    <a:gd name="connsiteX2" fmla="*/ 146065 w 146153"/>
                    <a:gd name="connsiteY2" fmla="*/ 27143 h 48372"/>
                    <a:gd name="connsiteX3" fmla="*/ 101615 w 146153"/>
                    <a:gd name="connsiteY3" fmla="*/ 31905 h 48372"/>
                    <a:gd name="connsiteX4" fmla="*/ 15 w 146153"/>
                    <a:gd name="connsiteY4" fmla="*/ 155 h 48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53" h="48372">
                      <a:moveTo>
                        <a:pt x="15" y="155"/>
                      </a:moveTo>
                      <a:cubicBezTo>
                        <a:pt x="1338" y="2801"/>
                        <a:pt x="85210" y="43282"/>
                        <a:pt x="109552" y="47780"/>
                      </a:cubicBezTo>
                      <a:cubicBezTo>
                        <a:pt x="133894" y="52278"/>
                        <a:pt x="147388" y="29789"/>
                        <a:pt x="146065" y="27143"/>
                      </a:cubicBezTo>
                      <a:cubicBezTo>
                        <a:pt x="144742" y="24497"/>
                        <a:pt x="123311" y="34286"/>
                        <a:pt x="101615" y="31905"/>
                      </a:cubicBezTo>
                      <a:cubicBezTo>
                        <a:pt x="79919" y="29524"/>
                        <a:pt x="-1308" y="-2491"/>
                        <a:pt x="15" y="1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061D9C56-25AE-4846-826C-86FD72C62751}"/>
                    </a:ext>
                  </a:extLst>
                </p:cNvPr>
                <p:cNvSpPr/>
                <p:nvPr/>
              </p:nvSpPr>
              <p:spPr>
                <a:xfrm>
                  <a:off x="6362657" y="2971737"/>
                  <a:ext cx="136659" cy="76733"/>
                </a:xfrm>
                <a:custGeom>
                  <a:avLst/>
                  <a:gdLst>
                    <a:gd name="connsiteX0" fmla="*/ 43 w 136659"/>
                    <a:gd name="connsiteY0" fmla="*/ 63 h 76733"/>
                    <a:gd name="connsiteX1" fmla="*/ 88943 w 136659"/>
                    <a:gd name="connsiteY1" fmla="*/ 71501 h 76733"/>
                    <a:gd name="connsiteX2" fmla="*/ 136568 w 136659"/>
                    <a:gd name="connsiteY2" fmla="*/ 69913 h 76733"/>
                    <a:gd name="connsiteX3" fmla="*/ 77831 w 136659"/>
                    <a:gd name="connsiteY3" fmla="*/ 58801 h 76733"/>
                    <a:gd name="connsiteX4" fmla="*/ 43 w 136659"/>
                    <a:gd name="connsiteY4" fmla="*/ 63 h 7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" h="76733">
                      <a:moveTo>
                        <a:pt x="43" y="63"/>
                      </a:moveTo>
                      <a:cubicBezTo>
                        <a:pt x="1895" y="2180"/>
                        <a:pt x="66189" y="59859"/>
                        <a:pt x="88943" y="71501"/>
                      </a:cubicBezTo>
                      <a:cubicBezTo>
                        <a:pt x="111697" y="83143"/>
                        <a:pt x="138420" y="72030"/>
                        <a:pt x="136568" y="69913"/>
                      </a:cubicBezTo>
                      <a:cubicBezTo>
                        <a:pt x="134716" y="67796"/>
                        <a:pt x="99262" y="67797"/>
                        <a:pt x="77831" y="58801"/>
                      </a:cubicBezTo>
                      <a:cubicBezTo>
                        <a:pt x="56400" y="49805"/>
                        <a:pt x="-1809" y="-2054"/>
                        <a:pt x="43" y="6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0EB95709-ADA6-45F5-AA35-38AE68EC7224}"/>
                    </a:ext>
                  </a:extLst>
                </p:cNvPr>
                <p:cNvSpPr/>
                <p:nvPr/>
              </p:nvSpPr>
              <p:spPr>
                <a:xfrm>
                  <a:off x="6210031" y="3127872"/>
                  <a:ext cx="116049" cy="42525"/>
                </a:xfrm>
                <a:custGeom>
                  <a:avLst/>
                  <a:gdLst>
                    <a:gd name="connsiteX0" fmla="*/ 269 w 116049"/>
                    <a:gd name="connsiteY0" fmla="*/ 5853 h 42525"/>
                    <a:gd name="connsiteX1" fmla="*/ 112982 w 116049"/>
                    <a:gd name="connsiteY1" fmla="*/ 1091 h 42525"/>
                    <a:gd name="connsiteX2" fmla="*/ 84407 w 116049"/>
                    <a:gd name="connsiteY2" fmla="*/ 26491 h 42525"/>
                    <a:gd name="connsiteX3" fmla="*/ 87582 w 116049"/>
                    <a:gd name="connsiteY3" fmla="*/ 42366 h 42525"/>
                    <a:gd name="connsiteX4" fmla="*/ 81232 w 116049"/>
                    <a:gd name="connsiteY4" fmla="*/ 16966 h 42525"/>
                    <a:gd name="connsiteX5" fmla="*/ 269 w 116049"/>
                    <a:gd name="connsiteY5" fmla="*/ 5853 h 4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049" h="42525">
                      <a:moveTo>
                        <a:pt x="269" y="5853"/>
                      </a:moveTo>
                      <a:cubicBezTo>
                        <a:pt x="5561" y="3207"/>
                        <a:pt x="98959" y="-2349"/>
                        <a:pt x="112982" y="1091"/>
                      </a:cubicBezTo>
                      <a:cubicBezTo>
                        <a:pt x="127005" y="4531"/>
                        <a:pt x="88640" y="19612"/>
                        <a:pt x="84407" y="26491"/>
                      </a:cubicBezTo>
                      <a:cubicBezTo>
                        <a:pt x="80174" y="33370"/>
                        <a:pt x="88111" y="43953"/>
                        <a:pt x="87582" y="42366"/>
                      </a:cubicBezTo>
                      <a:cubicBezTo>
                        <a:pt x="87053" y="40779"/>
                        <a:pt x="93138" y="23581"/>
                        <a:pt x="81232" y="16966"/>
                      </a:cubicBezTo>
                      <a:cubicBezTo>
                        <a:pt x="69326" y="10351"/>
                        <a:pt x="-5023" y="8499"/>
                        <a:pt x="269" y="585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: 図形 1124">
                  <a:extLst>
                    <a:ext uri="{FF2B5EF4-FFF2-40B4-BE49-F238E27FC236}">
                      <a16:creationId xmlns:a16="http://schemas.microsoft.com/office/drawing/2014/main" id="{1C4119B9-E588-4580-B911-8542B614F0D3}"/>
                    </a:ext>
                  </a:extLst>
                </p:cNvPr>
                <p:cNvSpPr/>
                <p:nvPr/>
              </p:nvSpPr>
              <p:spPr>
                <a:xfrm>
                  <a:off x="6256296" y="3313067"/>
                  <a:ext cx="136405" cy="39423"/>
                </a:xfrm>
                <a:custGeom>
                  <a:avLst/>
                  <a:gdLst>
                    <a:gd name="connsiteX0" fmla="*/ 42 w 136405"/>
                    <a:gd name="connsiteY0" fmla="*/ 23858 h 39423"/>
                    <a:gd name="connsiteX1" fmla="*/ 115929 w 136405"/>
                    <a:gd name="connsiteY1" fmla="*/ 30208 h 39423"/>
                    <a:gd name="connsiteX2" fmla="*/ 119104 w 136405"/>
                    <a:gd name="connsiteY2" fmla="*/ 46 h 39423"/>
                    <a:gd name="connsiteX3" fmla="*/ 130217 w 136405"/>
                    <a:gd name="connsiteY3" fmla="*/ 38146 h 39423"/>
                    <a:gd name="connsiteX4" fmla="*/ 42 w 136405"/>
                    <a:gd name="connsiteY4" fmla="*/ 23858 h 3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05" h="39423">
                      <a:moveTo>
                        <a:pt x="42" y="23858"/>
                      </a:moveTo>
                      <a:cubicBezTo>
                        <a:pt x="-2339" y="22535"/>
                        <a:pt x="96085" y="34177"/>
                        <a:pt x="115929" y="30208"/>
                      </a:cubicBezTo>
                      <a:cubicBezTo>
                        <a:pt x="135773" y="26239"/>
                        <a:pt x="116723" y="-1277"/>
                        <a:pt x="119104" y="46"/>
                      </a:cubicBezTo>
                      <a:cubicBezTo>
                        <a:pt x="121485" y="1369"/>
                        <a:pt x="148209" y="31796"/>
                        <a:pt x="130217" y="38146"/>
                      </a:cubicBezTo>
                      <a:cubicBezTo>
                        <a:pt x="112225" y="44496"/>
                        <a:pt x="2423" y="25181"/>
                        <a:pt x="42" y="238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: 図形 1126">
                  <a:extLst>
                    <a:ext uri="{FF2B5EF4-FFF2-40B4-BE49-F238E27FC236}">
                      <a16:creationId xmlns:a16="http://schemas.microsoft.com/office/drawing/2014/main" id="{E96BC668-45B7-4B96-9B20-24303AEAB61A}"/>
                    </a:ext>
                  </a:extLst>
                </p:cNvPr>
                <p:cNvSpPr/>
                <p:nvPr/>
              </p:nvSpPr>
              <p:spPr>
                <a:xfrm>
                  <a:off x="6373598" y="3473442"/>
                  <a:ext cx="184534" cy="147054"/>
                </a:xfrm>
                <a:custGeom>
                  <a:avLst/>
                  <a:gdLst>
                    <a:gd name="connsiteX0" fmla="*/ 184365 w 184534"/>
                    <a:gd name="connsiteY0" fmla="*/ 8 h 147054"/>
                    <a:gd name="connsiteX1" fmla="*/ 101815 w 184534"/>
                    <a:gd name="connsiteY1" fmla="*/ 73033 h 147054"/>
                    <a:gd name="connsiteX2" fmla="*/ 66890 w 184534"/>
                    <a:gd name="connsiteY2" fmla="*/ 122246 h 147054"/>
                    <a:gd name="connsiteX3" fmla="*/ 6565 w 184534"/>
                    <a:gd name="connsiteY3" fmla="*/ 146058 h 147054"/>
                    <a:gd name="connsiteX4" fmla="*/ 3390 w 184534"/>
                    <a:gd name="connsiteY4" fmla="*/ 90496 h 147054"/>
                    <a:gd name="connsiteX5" fmla="*/ 22440 w 184534"/>
                    <a:gd name="connsiteY5" fmla="*/ 131771 h 147054"/>
                    <a:gd name="connsiteX6" fmla="*/ 62127 w 184534"/>
                    <a:gd name="connsiteY6" fmla="*/ 98433 h 147054"/>
                    <a:gd name="connsiteX7" fmla="*/ 78002 w 184534"/>
                    <a:gd name="connsiteY7" fmla="*/ 77796 h 147054"/>
                    <a:gd name="connsiteX8" fmla="*/ 184365 w 184534"/>
                    <a:gd name="connsiteY8" fmla="*/ 8 h 14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534" h="147054">
                      <a:moveTo>
                        <a:pt x="184365" y="8"/>
                      </a:moveTo>
                      <a:cubicBezTo>
                        <a:pt x="188334" y="-786"/>
                        <a:pt x="121394" y="52660"/>
                        <a:pt x="101815" y="73033"/>
                      </a:cubicBezTo>
                      <a:cubicBezTo>
                        <a:pt x="82236" y="93406"/>
                        <a:pt x="82765" y="110075"/>
                        <a:pt x="66890" y="122246"/>
                      </a:cubicBezTo>
                      <a:cubicBezTo>
                        <a:pt x="51015" y="134417"/>
                        <a:pt x="17148" y="151350"/>
                        <a:pt x="6565" y="146058"/>
                      </a:cubicBezTo>
                      <a:cubicBezTo>
                        <a:pt x="-4018" y="140766"/>
                        <a:pt x="744" y="92877"/>
                        <a:pt x="3390" y="90496"/>
                      </a:cubicBezTo>
                      <a:cubicBezTo>
                        <a:pt x="6036" y="88115"/>
                        <a:pt x="12651" y="130448"/>
                        <a:pt x="22440" y="131771"/>
                      </a:cubicBezTo>
                      <a:cubicBezTo>
                        <a:pt x="32229" y="133094"/>
                        <a:pt x="52867" y="107429"/>
                        <a:pt x="62127" y="98433"/>
                      </a:cubicBezTo>
                      <a:cubicBezTo>
                        <a:pt x="71387" y="89437"/>
                        <a:pt x="57894" y="91554"/>
                        <a:pt x="78002" y="77796"/>
                      </a:cubicBezTo>
                      <a:cubicBezTo>
                        <a:pt x="98110" y="64038"/>
                        <a:pt x="180396" y="802"/>
                        <a:pt x="184365" y="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: 図形 1127">
                  <a:extLst>
                    <a:ext uri="{FF2B5EF4-FFF2-40B4-BE49-F238E27FC236}">
                      <a16:creationId xmlns:a16="http://schemas.microsoft.com/office/drawing/2014/main" id="{9C147C70-41FB-4C85-80BC-86CDD48B866A}"/>
                    </a:ext>
                  </a:extLst>
                </p:cNvPr>
                <p:cNvSpPr/>
                <p:nvPr/>
              </p:nvSpPr>
              <p:spPr>
                <a:xfrm>
                  <a:off x="4354086" y="3436511"/>
                  <a:ext cx="80036" cy="375244"/>
                </a:xfrm>
                <a:custGeom>
                  <a:avLst/>
                  <a:gdLst>
                    <a:gd name="connsiteX0" fmla="*/ 43289 w 80036"/>
                    <a:gd name="connsiteY0" fmla="*/ 427 h 375244"/>
                    <a:gd name="connsiteX1" fmla="*/ 52814 w 80036"/>
                    <a:gd name="connsiteY1" fmla="*/ 133777 h 375244"/>
                    <a:gd name="connsiteX2" fmla="*/ 5189 w 80036"/>
                    <a:gd name="connsiteY2" fmla="*/ 241727 h 375244"/>
                    <a:gd name="connsiteX3" fmla="*/ 5189 w 80036"/>
                    <a:gd name="connsiteY3" fmla="*/ 375077 h 375244"/>
                    <a:gd name="connsiteX4" fmla="*/ 40114 w 80036"/>
                    <a:gd name="connsiteY4" fmla="*/ 213152 h 375244"/>
                    <a:gd name="connsiteX5" fmla="*/ 79802 w 80036"/>
                    <a:gd name="connsiteY5" fmla="*/ 95677 h 375244"/>
                    <a:gd name="connsiteX6" fmla="*/ 43289 w 80036"/>
                    <a:gd name="connsiteY6" fmla="*/ 427 h 37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36" h="375244">
                      <a:moveTo>
                        <a:pt x="43289" y="427"/>
                      </a:moveTo>
                      <a:cubicBezTo>
                        <a:pt x="38791" y="6777"/>
                        <a:pt x="59164" y="93560"/>
                        <a:pt x="52814" y="133777"/>
                      </a:cubicBezTo>
                      <a:cubicBezTo>
                        <a:pt x="46464" y="173994"/>
                        <a:pt x="13127" y="201510"/>
                        <a:pt x="5189" y="241727"/>
                      </a:cubicBezTo>
                      <a:cubicBezTo>
                        <a:pt x="-2749" y="281944"/>
                        <a:pt x="-632" y="379839"/>
                        <a:pt x="5189" y="375077"/>
                      </a:cubicBezTo>
                      <a:cubicBezTo>
                        <a:pt x="11010" y="370315"/>
                        <a:pt x="27679" y="259719"/>
                        <a:pt x="40114" y="213152"/>
                      </a:cubicBezTo>
                      <a:cubicBezTo>
                        <a:pt x="52549" y="166585"/>
                        <a:pt x="76362" y="131396"/>
                        <a:pt x="79802" y="95677"/>
                      </a:cubicBezTo>
                      <a:cubicBezTo>
                        <a:pt x="83242" y="59958"/>
                        <a:pt x="47787" y="-5923"/>
                        <a:pt x="43289" y="42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: 図形 1128">
                  <a:extLst>
                    <a:ext uri="{FF2B5EF4-FFF2-40B4-BE49-F238E27FC236}">
                      <a16:creationId xmlns:a16="http://schemas.microsoft.com/office/drawing/2014/main" id="{6FA3F3D5-485C-4107-AB41-AA0E194E4A43}"/>
                    </a:ext>
                  </a:extLst>
                </p:cNvPr>
                <p:cNvSpPr/>
                <p:nvPr/>
              </p:nvSpPr>
              <p:spPr>
                <a:xfrm>
                  <a:off x="4330695" y="3638232"/>
                  <a:ext cx="354053" cy="533033"/>
                </a:xfrm>
                <a:custGeom>
                  <a:avLst/>
                  <a:gdLst>
                    <a:gd name="connsiteX0" fmla="*/ 152405 w 354053"/>
                    <a:gd name="connsiteY0" fmla="*/ 318 h 533033"/>
                    <a:gd name="connsiteX1" fmla="*/ 31755 w 354053"/>
                    <a:gd name="connsiteY1" fmla="*/ 197168 h 533033"/>
                    <a:gd name="connsiteX2" fmla="*/ 5 w 354053"/>
                    <a:gd name="connsiteY2" fmla="*/ 254318 h 533033"/>
                    <a:gd name="connsiteX3" fmla="*/ 30168 w 354053"/>
                    <a:gd name="connsiteY3" fmla="*/ 324168 h 533033"/>
                    <a:gd name="connsiteX4" fmla="*/ 130180 w 354053"/>
                    <a:gd name="connsiteY4" fmla="*/ 484506 h 533033"/>
                    <a:gd name="connsiteX5" fmla="*/ 169868 w 354053"/>
                    <a:gd name="connsiteY5" fmla="*/ 532131 h 533033"/>
                    <a:gd name="connsiteX6" fmla="*/ 354018 w 354053"/>
                    <a:gd name="connsiteY6" fmla="*/ 452756 h 533033"/>
                    <a:gd name="connsiteX7" fmla="*/ 184155 w 354053"/>
                    <a:gd name="connsiteY7" fmla="*/ 478156 h 533033"/>
                    <a:gd name="connsiteX8" fmla="*/ 26993 w 354053"/>
                    <a:gd name="connsiteY8" fmla="*/ 247968 h 533033"/>
                    <a:gd name="connsiteX9" fmla="*/ 152405 w 354053"/>
                    <a:gd name="connsiteY9" fmla="*/ 318 h 533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4053" h="533033">
                      <a:moveTo>
                        <a:pt x="152405" y="318"/>
                      </a:moveTo>
                      <a:cubicBezTo>
                        <a:pt x="153199" y="-8149"/>
                        <a:pt x="57155" y="154835"/>
                        <a:pt x="31755" y="197168"/>
                      </a:cubicBezTo>
                      <a:cubicBezTo>
                        <a:pt x="6355" y="239501"/>
                        <a:pt x="269" y="233151"/>
                        <a:pt x="5" y="254318"/>
                      </a:cubicBezTo>
                      <a:cubicBezTo>
                        <a:pt x="-260" y="275485"/>
                        <a:pt x="8472" y="285803"/>
                        <a:pt x="30168" y="324168"/>
                      </a:cubicBezTo>
                      <a:cubicBezTo>
                        <a:pt x="51864" y="362533"/>
                        <a:pt x="106897" y="449846"/>
                        <a:pt x="130180" y="484506"/>
                      </a:cubicBezTo>
                      <a:cubicBezTo>
                        <a:pt x="153463" y="519167"/>
                        <a:pt x="132562" y="537423"/>
                        <a:pt x="169868" y="532131"/>
                      </a:cubicBezTo>
                      <a:cubicBezTo>
                        <a:pt x="207174" y="526839"/>
                        <a:pt x="351637" y="461752"/>
                        <a:pt x="354018" y="452756"/>
                      </a:cubicBezTo>
                      <a:cubicBezTo>
                        <a:pt x="356399" y="443760"/>
                        <a:pt x="238659" y="512287"/>
                        <a:pt x="184155" y="478156"/>
                      </a:cubicBezTo>
                      <a:cubicBezTo>
                        <a:pt x="129651" y="444025"/>
                        <a:pt x="32549" y="324168"/>
                        <a:pt x="26993" y="247968"/>
                      </a:cubicBezTo>
                      <a:cubicBezTo>
                        <a:pt x="21437" y="171768"/>
                        <a:pt x="151611" y="8785"/>
                        <a:pt x="152405" y="3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0" name="フリーフォーム: 図形 1129">
                  <a:extLst>
                    <a:ext uri="{FF2B5EF4-FFF2-40B4-BE49-F238E27FC236}">
                      <a16:creationId xmlns:a16="http://schemas.microsoft.com/office/drawing/2014/main" id="{46250E1C-77CF-4F77-81F5-20BCDAC2BF7D}"/>
                    </a:ext>
                  </a:extLst>
                </p:cNvPr>
                <p:cNvSpPr/>
                <p:nvPr/>
              </p:nvSpPr>
              <p:spPr>
                <a:xfrm>
                  <a:off x="4528729" y="3379687"/>
                  <a:ext cx="383480" cy="273822"/>
                </a:xfrm>
                <a:custGeom>
                  <a:avLst/>
                  <a:gdLst>
                    <a:gd name="connsiteX0" fmla="*/ 1996 w 383480"/>
                    <a:gd name="connsiteY0" fmla="*/ 273151 h 273822"/>
                    <a:gd name="connsiteX1" fmla="*/ 327434 w 383480"/>
                    <a:gd name="connsiteY1" fmla="*/ 73126 h 273822"/>
                    <a:gd name="connsiteX2" fmla="*/ 371884 w 383480"/>
                    <a:gd name="connsiteY2" fmla="*/ 1688 h 273822"/>
                    <a:gd name="connsiteX3" fmla="*/ 200434 w 383480"/>
                    <a:gd name="connsiteY3" fmla="*/ 133451 h 273822"/>
                    <a:gd name="connsiteX4" fmla="*/ 1996 w 383480"/>
                    <a:gd name="connsiteY4" fmla="*/ 273151 h 27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480" h="273822">
                      <a:moveTo>
                        <a:pt x="1996" y="273151"/>
                      </a:moveTo>
                      <a:cubicBezTo>
                        <a:pt x="23163" y="263097"/>
                        <a:pt x="265786" y="118370"/>
                        <a:pt x="327434" y="73126"/>
                      </a:cubicBezTo>
                      <a:cubicBezTo>
                        <a:pt x="389082" y="27882"/>
                        <a:pt x="393051" y="-8366"/>
                        <a:pt x="371884" y="1688"/>
                      </a:cubicBezTo>
                      <a:cubicBezTo>
                        <a:pt x="350717" y="11742"/>
                        <a:pt x="267374" y="89265"/>
                        <a:pt x="200434" y="133451"/>
                      </a:cubicBezTo>
                      <a:cubicBezTo>
                        <a:pt x="133494" y="177637"/>
                        <a:pt x="-19171" y="283205"/>
                        <a:pt x="1996" y="27315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1" name="フリーフォーム: 図形 1130">
                  <a:extLst>
                    <a:ext uri="{FF2B5EF4-FFF2-40B4-BE49-F238E27FC236}">
                      <a16:creationId xmlns:a16="http://schemas.microsoft.com/office/drawing/2014/main" id="{8A04058E-5C0E-4CBE-B472-DD44F8C06F4F}"/>
                    </a:ext>
                  </a:extLst>
                </p:cNvPr>
                <p:cNvSpPr/>
                <p:nvPr/>
              </p:nvSpPr>
              <p:spPr>
                <a:xfrm>
                  <a:off x="4572528" y="3839076"/>
                  <a:ext cx="504684" cy="290441"/>
                </a:xfrm>
                <a:custGeom>
                  <a:avLst/>
                  <a:gdLst>
                    <a:gd name="connsiteX0" fmla="*/ 499535 w 504684"/>
                    <a:gd name="connsiteY0" fmla="*/ 1087 h 290441"/>
                    <a:gd name="connsiteX1" fmla="*/ 294747 w 504684"/>
                    <a:gd name="connsiteY1" fmla="*/ 131262 h 290441"/>
                    <a:gd name="connsiteX2" fmla="*/ 1060 w 504684"/>
                    <a:gd name="connsiteY2" fmla="*/ 290012 h 290441"/>
                    <a:gd name="connsiteX3" fmla="*/ 405872 w 504684"/>
                    <a:gd name="connsiteY3" fmla="*/ 80462 h 290441"/>
                    <a:gd name="connsiteX4" fmla="*/ 499535 w 504684"/>
                    <a:gd name="connsiteY4" fmla="*/ 1087 h 290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684" h="290441">
                      <a:moveTo>
                        <a:pt x="499535" y="1087"/>
                      </a:moveTo>
                      <a:cubicBezTo>
                        <a:pt x="481014" y="9554"/>
                        <a:pt x="377826" y="83108"/>
                        <a:pt x="294747" y="131262"/>
                      </a:cubicBezTo>
                      <a:cubicBezTo>
                        <a:pt x="211668" y="179416"/>
                        <a:pt x="-17461" y="298479"/>
                        <a:pt x="1060" y="290012"/>
                      </a:cubicBezTo>
                      <a:cubicBezTo>
                        <a:pt x="19581" y="281545"/>
                        <a:pt x="325174" y="125970"/>
                        <a:pt x="405872" y="80462"/>
                      </a:cubicBezTo>
                      <a:cubicBezTo>
                        <a:pt x="486570" y="34954"/>
                        <a:pt x="518056" y="-7380"/>
                        <a:pt x="499535" y="10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2" name="フリーフォーム: 図形 1131">
                  <a:extLst>
                    <a:ext uri="{FF2B5EF4-FFF2-40B4-BE49-F238E27FC236}">
                      <a16:creationId xmlns:a16="http://schemas.microsoft.com/office/drawing/2014/main" id="{BFA526EA-7657-4A7E-8C0A-B081F936B517}"/>
                    </a:ext>
                  </a:extLst>
                </p:cNvPr>
                <p:cNvSpPr/>
                <p:nvPr/>
              </p:nvSpPr>
              <p:spPr>
                <a:xfrm>
                  <a:off x="4823952" y="3443977"/>
                  <a:ext cx="526944" cy="411063"/>
                </a:xfrm>
                <a:custGeom>
                  <a:avLst/>
                  <a:gdLst>
                    <a:gd name="connsiteX0" fmla="*/ 36973 w 526944"/>
                    <a:gd name="connsiteY0" fmla="*/ 898 h 411063"/>
                    <a:gd name="connsiteX1" fmla="*/ 461 w 526944"/>
                    <a:gd name="connsiteY1" fmla="*/ 121548 h 411063"/>
                    <a:gd name="connsiteX2" fmla="*/ 67136 w 526944"/>
                    <a:gd name="connsiteY2" fmla="*/ 275536 h 411063"/>
                    <a:gd name="connsiteX3" fmla="*/ 251286 w 526944"/>
                    <a:gd name="connsiteY3" fmla="*/ 402536 h 411063"/>
                    <a:gd name="connsiteX4" fmla="*/ 297323 w 526944"/>
                    <a:gd name="connsiteY4" fmla="*/ 383486 h 411063"/>
                    <a:gd name="connsiteX5" fmla="*/ 394161 w 526944"/>
                    <a:gd name="connsiteY5" fmla="*/ 254898 h 411063"/>
                    <a:gd name="connsiteX6" fmla="*/ 524336 w 526944"/>
                    <a:gd name="connsiteY6" fmla="*/ 139011 h 411063"/>
                    <a:gd name="connsiteX7" fmla="*/ 267161 w 526944"/>
                    <a:gd name="connsiteY7" fmla="*/ 396186 h 411063"/>
                    <a:gd name="connsiteX8" fmla="*/ 78248 w 526944"/>
                    <a:gd name="connsiteY8" fmla="*/ 319986 h 411063"/>
                    <a:gd name="connsiteX9" fmla="*/ 24273 w 526944"/>
                    <a:gd name="connsiteY9" fmla="*/ 185048 h 411063"/>
                    <a:gd name="connsiteX10" fmla="*/ 36973 w 526944"/>
                    <a:gd name="connsiteY10" fmla="*/ 898 h 41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6944" h="411063">
                      <a:moveTo>
                        <a:pt x="36973" y="898"/>
                      </a:moveTo>
                      <a:cubicBezTo>
                        <a:pt x="33004" y="-9685"/>
                        <a:pt x="-4566" y="75775"/>
                        <a:pt x="461" y="121548"/>
                      </a:cubicBezTo>
                      <a:cubicBezTo>
                        <a:pt x="5488" y="167321"/>
                        <a:pt x="25332" y="228705"/>
                        <a:pt x="67136" y="275536"/>
                      </a:cubicBezTo>
                      <a:cubicBezTo>
                        <a:pt x="108940" y="322367"/>
                        <a:pt x="212922" y="384544"/>
                        <a:pt x="251286" y="402536"/>
                      </a:cubicBezTo>
                      <a:cubicBezTo>
                        <a:pt x="289651" y="420528"/>
                        <a:pt x="273511" y="408092"/>
                        <a:pt x="297323" y="383486"/>
                      </a:cubicBezTo>
                      <a:cubicBezTo>
                        <a:pt x="321135" y="358880"/>
                        <a:pt x="356326" y="295644"/>
                        <a:pt x="394161" y="254898"/>
                      </a:cubicBezTo>
                      <a:cubicBezTo>
                        <a:pt x="431997" y="214152"/>
                        <a:pt x="545503" y="115463"/>
                        <a:pt x="524336" y="139011"/>
                      </a:cubicBezTo>
                      <a:cubicBezTo>
                        <a:pt x="503169" y="162559"/>
                        <a:pt x="341509" y="366024"/>
                        <a:pt x="267161" y="396186"/>
                      </a:cubicBezTo>
                      <a:cubicBezTo>
                        <a:pt x="192813" y="426348"/>
                        <a:pt x="118729" y="355176"/>
                        <a:pt x="78248" y="319986"/>
                      </a:cubicBezTo>
                      <a:cubicBezTo>
                        <a:pt x="37767" y="284796"/>
                        <a:pt x="30358" y="237436"/>
                        <a:pt x="24273" y="185048"/>
                      </a:cubicBezTo>
                      <a:cubicBezTo>
                        <a:pt x="18188" y="132661"/>
                        <a:pt x="40942" y="11481"/>
                        <a:pt x="36973" y="8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3" name="フリーフォーム: 図形 1132">
                  <a:extLst>
                    <a:ext uri="{FF2B5EF4-FFF2-40B4-BE49-F238E27FC236}">
                      <a16:creationId xmlns:a16="http://schemas.microsoft.com/office/drawing/2014/main" id="{505F8EE5-FBA2-4CB1-89A3-D40CECFE618A}"/>
                    </a:ext>
                  </a:extLst>
                </p:cNvPr>
                <p:cNvSpPr/>
                <p:nvPr/>
              </p:nvSpPr>
              <p:spPr>
                <a:xfrm>
                  <a:off x="5033864" y="3242415"/>
                  <a:ext cx="344931" cy="433684"/>
                </a:xfrm>
                <a:custGeom>
                  <a:avLst/>
                  <a:gdLst>
                    <a:gd name="connsiteX0" fmla="*/ 141386 w 344931"/>
                    <a:gd name="connsiteY0" fmla="*/ 7198 h 433684"/>
                    <a:gd name="connsiteX1" fmla="*/ 79474 w 344931"/>
                    <a:gd name="connsiteY1" fmla="*/ 88160 h 433684"/>
                    <a:gd name="connsiteX2" fmla="*/ 55661 w 344931"/>
                    <a:gd name="connsiteY2" fmla="*/ 226273 h 433684"/>
                    <a:gd name="connsiteX3" fmla="*/ 154086 w 344931"/>
                    <a:gd name="connsiteY3" fmla="*/ 385023 h 433684"/>
                    <a:gd name="connsiteX4" fmla="*/ 195361 w 344931"/>
                    <a:gd name="connsiteY4" fmla="*/ 400898 h 433684"/>
                    <a:gd name="connsiteX5" fmla="*/ 344586 w 344931"/>
                    <a:gd name="connsiteY5" fmla="*/ 334223 h 433684"/>
                    <a:gd name="connsiteX6" fmla="*/ 233461 w 344931"/>
                    <a:gd name="connsiteY6" fmla="*/ 423123 h 433684"/>
                    <a:gd name="connsiteX7" fmla="*/ 136624 w 344931"/>
                    <a:gd name="connsiteY7" fmla="*/ 415185 h 433684"/>
                    <a:gd name="connsiteX8" fmla="*/ 99 w 344931"/>
                    <a:gd name="connsiteY8" fmla="*/ 272310 h 433684"/>
                    <a:gd name="connsiteX9" fmla="*/ 141386 w 344931"/>
                    <a:gd name="connsiteY9" fmla="*/ 7198 h 433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4931" h="433684">
                      <a:moveTo>
                        <a:pt x="141386" y="7198"/>
                      </a:moveTo>
                      <a:cubicBezTo>
                        <a:pt x="154615" y="-23494"/>
                        <a:pt x="93761" y="51648"/>
                        <a:pt x="79474" y="88160"/>
                      </a:cubicBezTo>
                      <a:cubicBezTo>
                        <a:pt x="65187" y="124672"/>
                        <a:pt x="43226" y="176796"/>
                        <a:pt x="55661" y="226273"/>
                      </a:cubicBezTo>
                      <a:cubicBezTo>
                        <a:pt x="68096" y="275750"/>
                        <a:pt x="130803" y="355919"/>
                        <a:pt x="154086" y="385023"/>
                      </a:cubicBezTo>
                      <a:cubicBezTo>
                        <a:pt x="177369" y="414127"/>
                        <a:pt x="163611" y="409365"/>
                        <a:pt x="195361" y="400898"/>
                      </a:cubicBezTo>
                      <a:cubicBezTo>
                        <a:pt x="227111" y="392431"/>
                        <a:pt x="338236" y="330519"/>
                        <a:pt x="344586" y="334223"/>
                      </a:cubicBezTo>
                      <a:cubicBezTo>
                        <a:pt x="350936" y="337927"/>
                        <a:pt x="268121" y="409629"/>
                        <a:pt x="233461" y="423123"/>
                      </a:cubicBezTo>
                      <a:cubicBezTo>
                        <a:pt x="198801" y="436617"/>
                        <a:pt x="175518" y="440321"/>
                        <a:pt x="136624" y="415185"/>
                      </a:cubicBezTo>
                      <a:cubicBezTo>
                        <a:pt x="97730" y="390049"/>
                        <a:pt x="4332" y="337927"/>
                        <a:pt x="99" y="272310"/>
                      </a:cubicBezTo>
                      <a:cubicBezTo>
                        <a:pt x="-4134" y="206693"/>
                        <a:pt x="128157" y="37890"/>
                        <a:pt x="141386" y="71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4" name="フリーフォーム: 図形 1133">
                  <a:extLst>
                    <a:ext uri="{FF2B5EF4-FFF2-40B4-BE49-F238E27FC236}">
                      <a16:creationId xmlns:a16="http://schemas.microsoft.com/office/drawing/2014/main" id="{0E599D19-5A2D-4C7B-9535-C0A450504E2C}"/>
                    </a:ext>
                  </a:extLst>
                </p:cNvPr>
                <p:cNvSpPr/>
                <p:nvPr/>
              </p:nvSpPr>
              <p:spPr>
                <a:xfrm>
                  <a:off x="4896778" y="3240783"/>
                  <a:ext cx="274686" cy="177180"/>
                </a:xfrm>
                <a:custGeom>
                  <a:avLst/>
                  <a:gdLst>
                    <a:gd name="connsiteX0" fmla="*/ 660 w 274686"/>
                    <a:gd name="connsiteY0" fmla="*/ 177105 h 177180"/>
                    <a:gd name="connsiteX1" fmla="*/ 249897 w 274686"/>
                    <a:gd name="connsiteY1" fmla="*/ 18355 h 177180"/>
                    <a:gd name="connsiteX2" fmla="*/ 257835 w 274686"/>
                    <a:gd name="connsiteY2" fmla="*/ 5655 h 177180"/>
                    <a:gd name="connsiteX3" fmla="*/ 180047 w 274686"/>
                    <a:gd name="connsiteY3" fmla="*/ 38992 h 177180"/>
                    <a:gd name="connsiteX4" fmla="*/ 660 w 274686"/>
                    <a:gd name="connsiteY4" fmla="*/ 177105 h 177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686" h="177180">
                      <a:moveTo>
                        <a:pt x="660" y="177105"/>
                      </a:moveTo>
                      <a:cubicBezTo>
                        <a:pt x="12302" y="173666"/>
                        <a:pt x="207035" y="46930"/>
                        <a:pt x="249897" y="18355"/>
                      </a:cubicBezTo>
                      <a:cubicBezTo>
                        <a:pt x="292759" y="-10220"/>
                        <a:pt x="269477" y="2216"/>
                        <a:pt x="257835" y="5655"/>
                      </a:cubicBezTo>
                      <a:cubicBezTo>
                        <a:pt x="246193" y="9094"/>
                        <a:pt x="225555" y="11740"/>
                        <a:pt x="180047" y="38992"/>
                      </a:cubicBezTo>
                      <a:cubicBezTo>
                        <a:pt x="134539" y="66244"/>
                        <a:pt x="-10982" y="180544"/>
                        <a:pt x="660" y="17710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5" name="フリーフォーム: 図形 1134">
                  <a:extLst>
                    <a:ext uri="{FF2B5EF4-FFF2-40B4-BE49-F238E27FC236}">
                      <a16:creationId xmlns:a16="http://schemas.microsoft.com/office/drawing/2014/main" id="{C54332EB-99E4-4B07-B6C5-FE7F8007BBA7}"/>
                    </a:ext>
                  </a:extLst>
                </p:cNvPr>
                <p:cNvSpPr/>
                <p:nvPr/>
              </p:nvSpPr>
              <p:spPr>
                <a:xfrm>
                  <a:off x="5172063" y="3117700"/>
                  <a:ext cx="223883" cy="116132"/>
                </a:xfrm>
                <a:custGeom>
                  <a:avLst/>
                  <a:gdLst>
                    <a:gd name="connsiteX0" fmla="*/ 12 w 223883"/>
                    <a:gd name="connsiteY0" fmla="*/ 116038 h 116132"/>
                    <a:gd name="connsiteX1" fmla="*/ 149237 w 223883"/>
                    <a:gd name="connsiteY1" fmla="*/ 55713 h 116132"/>
                    <a:gd name="connsiteX2" fmla="*/ 223850 w 223883"/>
                    <a:gd name="connsiteY2" fmla="*/ 150 h 116132"/>
                    <a:gd name="connsiteX3" fmla="*/ 141300 w 223883"/>
                    <a:gd name="connsiteY3" fmla="*/ 41425 h 116132"/>
                    <a:gd name="connsiteX4" fmla="*/ 12 w 223883"/>
                    <a:gd name="connsiteY4" fmla="*/ 116038 h 116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883" h="116132">
                      <a:moveTo>
                        <a:pt x="12" y="116038"/>
                      </a:moveTo>
                      <a:cubicBezTo>
                        <a:pt x="1335" y="118419"/>
                        <a:pt x="111931" y="75028"/>
                        <a:pt x="149237" y="55713"/>
                      </a:cubicBezTo>
                      <a:cubicBezTo>
                        <a:pt x="186543" y="36398"/>
                        <a:pt x="225173" y="2531"/>
                        <a:pt x="223850" y="150"/>
                      </a:cubicBezTo>
                      <a:cubicBezTo>
                        <a:pt x="222527" y="-2231"/>
                        <a:pt x="178077" y="24227"/>
                        <a:pt x="141300" y="41425"/>
                      </a:cubicBezTo>
                      <a:cubicBezTo>
                        <a:pt x="104523" y="58623"/>
                        <a:pt x="-1311" y="113657"/>
                        <a:pt x="12" y="1160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7" name="フリーフォーム: 図形 1136">
                  <a:extLst>
                    <a:ext uri="{FF2B5EF4-FFF2-40B4-BE49-F238E27FC236}">
                      <a16:creationId xmlns:a16="http://schemas.microsoft.com/office/drawing/2014/main" id="{1E0A682E-99BC-4AAA-A8D6-7A2309B9B9D7}"/>
                    </a:ext>
                  </a:extLst>
                </p:cNvPr>
                <p:cNvSpPr/>
                <p:nvPr/>
              </p:nvSpPr>
              <p:spPr>
                <a:xfrm>
                  <a:off x="5068410" y="3410687"/>
                  <a:ext cx="321483" cy="105786"/>
                </a:xfrm>
                <a:custGeom>
                  <a:avLst/>
                  <a:gdLst>
                    <a:gd name="connsiteX0" fmla="*/ 321153 w 321483"/>
                    <a:gd name="connsiteY0" fmla="*/ 851 h 105786"/>
                    <a:gd name="connsiteX1" fmla="*/ 260828 w 321483"/>
                    <a:gd name="connsiteY1" fmla="*/ 42126 h 105786"/>
                    <a:gd name="connsiteX2" fmla="*/ 2065 w 321483"/>
                    <a:gd name="connsiteY2" fmla="*/ 102451 h 105786"/>
                    <a:gd name="connsiteX3" fmla="*/ 144940 w 321483"/>
                    <a:gd name="connsiteY3" fmla="*/ 96101 h 105786"/>
                    <a:gd name="connsiteX4" fmla="*/ 246540 w 321483"/>
                    <a:gd name="connsiteY4" fmla="*/ 80226 h 105786"/>
                    <a:gd name="connsiteX5" fmla="*/ 321153 w 321483"/>
                    <a:gd name="connsiteY5" fmla="*/ 851 h 10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483" h="105786">
                      <a:moveTo>
                        <a:pt x="321153" y="851"/>
                      </a:moveTo>
                      <a:cubicBezTo>
                        <a:pt x="323534" y="-5499"/>
                        <a:pt x="314009" y="25193"/>
                        <a:pt x="260828" y="42126"/>
                      </a:cubicBezTo>
                      <a:cubicBezTo>
                        <a:pt x="207647" y="59059"/>
                        <a:pt x="21380" y="93455"/>
                        <a:pt x="2065" y="102451"/>
                      </a:cubicBezTo>
                      <a:cubicBezTo>
                        <a:pt x="-17250" y="111447"/>
                        <a:pt x="104194" y="99805"/>
                        <a:pt x="144940" y="96101"/>
                      </a:cubicBezTo>
                      <a:cubicBezTo>
                        <a:pt x="185686" y="92397"/>
                        <a:pt x="220875" y="91603"/>
                        <a:pt x="246540" y="80226"/>
                      </a:cubicBezTo>
                      <a:cubicBezTo>
                        <a:pt x="272205" y="68849"/>
                        <a:pt x="318772" y="7201"/>
                        <a:pt x="321153" y="85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8" name="フリーフォーム: 図形 1137">
                  <a:extLst>
                    <a:ext uri="{FF2B5EF4-FFF2-40B4-BE49-F238E27FC236}">
                      <a16:creationId xmlns:a16="http://schemas.microsoft.com/office/drawing/2014/main" id="{7965F57A-6364-40D0-AFF1-AECF03309F96}"/>
                    </a:ext>
                  </a:extLst>
                </p:cNvPr>
                <p:cNvSpPr/>
                <p:nvPr/>
              </p:nvSpPr>
              <p:spPr>
                <a:xfrm>
                  <a:off x="5285226" y="3460643"/>
                  <a:ext cx="106420" cy="170314"/>
                </a:xfrm>
                <a:custGeom>
                  <a:avLst/>
                  <a:gdLst>
                    <a:gd name="connsiteX0" fmla="*/ 99574 w 106420"/>
                    <a:gd name="connsiteY0" fmla="*/ 107 h 170314"/>
                    <a:gd name="connsiteX1" fmla="*/ 47187 w 106420"/>
                    <a:gd name="connsiteY1" fmla="*/ 122345 h 170314"/>
                    <a:gd name="connsiteX2" fmla="*/ 1149 w 106420"/>
                    <a:gd name="connsiteY2" fmla="*/ 169970 h 170314"/>
                    <a:gd name="connsiteX3" fmla="*/ 96399 w 106420"/>
                    <a:gd name="connsiteY3" fmla="*/ 101707 h 170314"/>
                    <a:gd name="connsiteX4" fmla="*/ 99574 w 106420"/>
                    <a:gd name="connsiteY4" fmla="*/ 107 h 170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420" h="170314">
                      <a:moveTo>
                        <a:pt x="99574" y="107"/>
                      </a:moveTo>
                      <a:cubicBezTo>
                        <a:pt x="91372" y="3547"/>
                        <a:pt x="63591" y="94034"/>
                        <a:pt x="47187" y="122345"/>
                      </a:cubicBezTo>
                      <a:cubicBezTo>
                        <a:pt x="30783" y="150656"/>
                        <a:pt x="-7053" y="173410"/>
                        <a:pt x="1149" y="169970"/>
                      </a:cubicBezTo>
                      <a:cubicBezTo>
                        <a:pt x="9351" y="166530"/>
                        <a:pt x="82111" y="126313"/>
                        <a:pt x="96399" y="101707"/>
                      </a:cubicBezTo>
                      <a:cubicBezTo>
                        <a:pt x="110687" y="77101"/>
                        <a:pt x="107776" y="-3333"/>
                        <a:pt x="99574" y="10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9" name="フリーフォーム: 図形 1138">
                  <a:extLst>
                    <a:ext uri="{FF2B5EF4-FFF2-40B4-BE49-F238E27FC236}">
                      <a16:creationId xmlns:a16="http://schemas.microsoft.com/office/drawing/2014/main" id="{12B5CEBC-3EA5-41C9-BFC1-12792F465ED8}"/>
                    </a:ext>
                  </a:extLst>
                </p:cNvPr>
                <p:cNvSpPr/>
                <p:nvPr/>
              </p:nvSpPr>
              <p:spPr>
                <a:xfrm>
                  <a:off x="5459329" y="2805692"/>
                  <a:ext cx="355755" cy="216945"/>
                </a:xfrm>
                <a:custGeom>
                  <a:avLst/>
                  <a:gdLst>
                    <a:gd name="connsiteX0" fmla="*/ 84 w 355755"/>
                    <a:gd name="connsiteY0" fmla="*/ 216908 h 216945"/>
                    <a:gd name="connsiteX1" fmla="*/ 158834 w 355755"/>
                    <a:gd name="connsiteY1" fmla="*/ 34346 h 216945"/>
                    <a:gd name="connsiteX2" fmla="*/ 355684 w 355755"/>
                    <a:gd name="connsiteY2" fmla="*/ 1008 h 216945"/>
                    <a:gd name="connsiteX3" fmla="*/ 179471 w 355755"/>
                    <a:gd name="connsiteY3" fmla="*/ 50221 h 216945"/>
                    <a:gd name="connsiteX4" fmla="*/ 84 w 355755"/>
                    <a:gd name="connsiteY4" fmla="*/ 216908 h 216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755" h="216945">
                      <a:moveTo>
                        <a:pt x="84" y="216908"/>
                      </a:moveTo>
                      <a:cubicBezTo>
                        <a:pt x="-3356" y="214262"/>
                        <a:pt x="99567" y="70329"/>
                        <a:pt x="158834" y="34346"/>
                      </a:cubicBezTo>
                      <a:cubicBezTo>
                        <a:pt x="218101" y="-1637"/>
                        <a:pt x="352244" y="-1638"/>
                        <a:pt x="355684" y="1008"/>
                      </a:cubicBezTo>
                      <a:cubicBezTo>
                        <a:pt x="359124" y="3654"/>
                        <a:pt x="237944" y="17677"/>
                        <a:pt x="179471" y="50221"/>
                      </a:cubicBezTo>
                      <a:cubicBezTo>
                        <a:pt x="120998" y="82765"/>
                        <a:pt x="3524" y="219554"/>
                        <a:pt x="84" y="21690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0" name="フリーフォーム: 図形 1139">
                  <a:extLst>
                    <a:ext uri="{FF2B5EF4-FFF2-40B4-BE49-F238E27FC236}">
                      <a16:creationId xmlns:a16="http://schemas.microsoft.com/office/drawing/2014/main" id="{8C320AED-65A8-440D-8015-128316CE721B}"/>
                    </a:ext>
                  </a:extLst>
                </p:cNvPr>
                <p:cNvSpPr/>
                <p:nvPr/>
              </p:nvSpPr>
              <p:spPr>
                <a:xfrm>
                  <a:off x="5619182" y="2920799"/>
                  <a:ext cx="254302" cy="124517"/>
                </a:xfrm>
                <a:custGeom>
                  <a:avLst/>
                  <a:gdLst>
                    <a:gd name="connsiteX0" fmla="*/ 568 w 254302"/>
                    <a:gd name="connsiteY0" fmla="*/ 117676 h 124517"/>
                    <a:gd name="connsiteX1" fmla="*/ 78356 w 254302"/>
                    <a:gd name="connsiteY1" fmla="*/ 25601 h 124517"/>
                    <a:gd name="connsiteX2" fmla="*/ 252981 w 254302"/>
                    <a:gd name="connsiteY2" fmla="*/ 201 h 124517"/>
                    <a:gd name="connsiteX3" fmla="*/ 152968 w 254302"/>
                    <a:gd name="connsiteY3" fmla="*/ 19251 h 124517"/>
                    <a:gd name="connsiteX4" fmla="*/ 49781 w 254302"/>
                    <a:gd name="connsiteY4" fmla="*/ 104976 h 124517"/>
                    <a:gd name="connsiteX5" fmla="*/ 568 w 254302"/>
                    <a:gd name="connsiteY5" fmla="*/ 117676 h 12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302" h="124517">
                      <a:moveTo>
                        <a:pt x="568" y="117676"/>
                      </a:moveTo>
                      <a:cubicBezTo>
                        <a:pt x="5330" y="104447"/>
                        <a:pt x="36287" y="45180"/>
                        <a:pt x="78356" y="25601"/>
                      </a:cubicBezTo>
                      <a:cubicBezTo>
                        <a:pt x="120425" y="6022"/>
                        <a:pt x="240546" y="1259"/>
                        <a:pt x="252981" y="201"/>
                      </a:cubicBezTo>
                      <a:cubicBezTo>
                        <a:pt x="265416" y="-857"/>
                        <a:pt x="186835" y="1788"/>
                        <a:pt x="152968" y="19251"/>
                      </a:cubicBezTo>
                      <a:cubicBezTo>
                        <a:pt x="119101" y="36713"/>
                        <a:pt x="77827" y="85926"/>
                        <a:pt x="49781" y="104976"/>
                      </a:cubicBezTo>
                      <a:cubicBezTo>
                        <a:pt x="21735" y="124026"/>
                        <a:pt x="-4194" y="130905"/>
                        <a:pt x="568" y="11767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1" name="フリーフォーム: 図形 1140">
                  <a:extLst>
                    <a:ext uri="{FF2B5EF4-FFF2-40B4-BE49-F238E27FC236}">
                      <a16:creationId xmlns:a16="http://schemas.microsoft.com/office/drawing/2014/main" id="{37E7A1A9-976D-41A6-A566-D6A653FECBA7}"/>
                    </a:ext>
                  </a:extLst>
                </p:cNvPr>
                <p:cNvSpPr/>
                <p:nvPr/>
              </p:nvSpPr>
              <p:spPr>
                <a:xfrm>
                  <a:off x="5754439" y="2819371"/>
                  <a:ext cx="92430" cy="84524"/>
                </a:xfrm>
                <a:custGeom>
                  <a:avLst/>
                  <a:gdLst>
                    <a:gd name="connsiteX0" fmla="*/ 92324 w 92430"/>
                    <a:gd name="connsiteY0" fmla="*/ 29 h 84524"/>
                    <a:gd name="connsiteX1" fmla="*/ 35174 w 92430"/>
                    <a:gd name="connsiteY1" fmla="*/ 41304 h 84524"/>
                    <a:gd name="connsiteX2" fmla="*/ 76449 w 92430"/>
                    <a:gd name="connsiteY2" fmla="*/ 84167 h 84524"/>
                    <a:gd name="connsiteX3" fmla="*/ 3424 w 92430"/>
                    <a:gd name="connsiteY3" fmla="*/ 60354 h 84524"/>
                    <a:gd name="connsiteX4" fmla="*/ 17711 w 92430"/>
                    <a:gd name="connsiteY4" fmla="*/ 34954 h 84524"/>
                    <a:gd name="connsiteX5" fmla="*/ 92324 w 92430"/>
                    <a:gd name="connsiteY5" fmla="*/ 29 h 8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430" h="84524">
                      <a:moveTo>
                        <a:pt x="92324" y="29"/>
                      </a:moveTo>
                      <a:cubicBezTo>
                        <a:pt x="95234" y="1087"/>
                        <a:pt x="37820" y="27281"/>
                        <a:pt x="35174" y="41304"/>
                      </a:cubicBezTo>
                      <a:cubicBezTo>
                        <a:pt x="32528" y="55327"/>
                        <a:pt x="81741" y="80992"/>
                        <a:pt x="76449" y="84167"/>
                      </a:cubicBezTo>
                      <a:cubicBezTo>
                        <a:pt x="71157" y="87342"/>
                        <a:pt x="13214" y="68556"/>
                        <a:pt x="3424" y="60354"/>
                      </a:cubicBezTo>
                      <a:cubicBezTo>
                        <a:pt x="-6366" y="52152"/>
                        <a:pt x="6863" y="43685"/>
                        <a:pt x="17711" y="34954"/>
                      </a:cubicBezTo>
                      <a:cubicBezTo>
                        <a:pt x="28559" y="26223"/>
                        <a:pt x="89414" y="-1029"/>
                        <a:pt x="92324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2" name="フリーフォーム: 図形 1141">
                  <a:extLst>
                    <a:ext uri="{FF2B5EF4-FFF2-40B4-BE49-F238E27FC236}">
                      <a16:creationId xmlns:a16="http://schemas.microsoft.com/office/drawing/2014/main" id="{2F9AEB45-7059-4BF1-9FF3-53FC91B2FB71}"/>
                    </a:ext>
                  </a:extLst>
                </p:cNvPr>
                <p:cNvSpPr/>
                <p:nvPr/>
              </p:nvSpPr>
              <p:spPr>
                <a:xfrm>
                  <a:off x="5818188" y="2808972"/>
                  <a:ext cx="111819" cy="104559"/>
                </a:xfrm>
                <a:custGeom>
                  <a:avLst/>
                  <a:gdLst>
                    <a:gd name="connsiteX0" fmla="*/ 25400 w 111819"/>
                    <a:gd name="connsiteY0" fmla="*/ 903 h 104559"/>
                    <a:gd name="connsiteX1" fmla="*/ 95250 w 111819"/>
                    <a:gd name="connsiteY1" fmla="*/ 46941 h 104559"/>
                    <a:gd name="connsiteX2" fmla="*/ 100012 w 111819"/>
                    <a:gd name="connsiteY2" fmla="*/ 88216 h 104559"/>
                    <a:gd name="connsiteX3" fmla="*/ 0 w 111819"/>
                    <a:gd name="connsiteY3" fmla="*/ 104091 h 104559"/>
                    <a:gd name="connsiteX4" fmla="*/ 100012 w 111819"/>
                    <a:gd name="connsiteY4" fmla="*/ 72341 h 104559"/>
                    <a:gd name="connsiteX5" fmla="*/ 104775 w 111819"/>
                    <a:gd name="connsiteY5" fmla="*/ 19953 h 104559"/>
                    <a:gd name="connsiteX6" fmla="*/ 25400 w 111819"/>
                    <a:gd name="connsiteY6" fmla="*/ 903 h 10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819" h="104559">
                      <a:moveTo>
                        <a:pt x="25400" y="903"/>
                      </a:moveTo>
                      <a:cubicBezTo>
                        <a:pt x="23812" y="5401"/>
                        <a:pt x="82815" y="32389"/>
                        <a:pt x="95250" y="46941"/>
                      </a:cubicBezTo>
                      <a:cubicBezTo>
                        <a:pt x="107685" y="61493"/>
                        <a:pt x="115887" y="78691"/>
                        <a:pt x="100012" y="88216"/>
                      </a:cubicBezTo>
                      <a:cubicBezTo>
                        <a:pt x="84137" y="97741"/>
                        <a:pt x="0" y="106737"/>
                        <a:pt x="0" y="104091"/>
                      </a:cubicBezTo>
                      <a:cubicBezTo>
                        <a:pt x="0" y="101445"/>
                        <a:pt x="82550" y="86364"/>
                        <a:pt x="100012" y="72341"/>
                      </a:cubicBezTo>
                      <a:cubicBezTo>
                        <a:pt x="117474" y="58318"/>
                        <a:pt x="112448" y="30272"/>
                        <a:pt x="104775" y="19953"/>
                      </a:cubicBezTo>
                      <a:cubicBezTo>
                        <a:pt x="97102" y="9634"/>
                        <a:pt x="26988" y="-3595"/>
                        <a:pt x="25400" y="90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3" name="フリーフォーム: 図形 1142">
                  <a:extLst>
                    <a:ext uri="{FF2B5EF4-FFF2-40B4-BE49-F238E27FC236}">
                      <a16:creationId xmlns:a16="http://schemas.microsoft.com/office/drawing/2014/main" id="{B0FEA4CA-85A8-4673-AF00-07741BE5ADA5}"/>
                    </a:ext>
                  </a:extLst>
                </p:cNvPr>
                <p:cNvSpPr/>
                <p:nvPr/>
              </p:nvSpPr>
              <p:spPr>
                <a:xfrm>
                  <a:off x="5624100" y="2890713"/>
                  <a:ext cx="144880" cy="58062"/>
                </a:xfrm>
                <a:custGeom>
                  <a:avLst/>
                  <a:gdLst>
                    <a:gd name="connsiteX0" fmla="*/ 144875 w 144880"/>
                    <a:gd name="connsiteY0" fmla="*/ 12825 h 58062"/>
                    <a:gd name="connsiteX1" fmla="*/ 30575 w 144880"/>
                    <a:gd name="connsiteY1" fmla="*/ 57275 h 58062"/>
                    <a:gd name="connsiteX2" fmla="*/ 11525 w 144880"/>
                    <a:gd name="connsiteY2" fmla="*/ 38225 h 58062"/>
                    <a:gd name="connsiteX3" fmla="*/ 413 w 144880"/>
                    <a:gd name="connsiteY3" fmla="*/ 125 h 58062"/>
                    <a:gd name="connsiteX4" fmla="*/ 25813 w 144880"/>
                    <a:gd name="connsiteY4" fmla="*/ 25525 h 58062"/>
                    <a:gd name="connsiteX5" fmla="*/ 144875 w 144880"/>
                    <a:gd name="connsiteY5" fmla="*/ 12825 h 58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880" h="58062">
                      <a:moveTo>
                        <a:pt x="144875" y="12825"/>
                      </a:moveTo>
                      <a:cubicBezTo>
                        <a:pt x="145669" y="18117"/>
                        <a:pt x="52800" y="53042"/>
                        <a:pt x="30575" y="57275"/>
                      </a:cubicBezTo>
                      <a:cubicBezTo>
                        <a:pt x="8350" y="61508"/>
                        <a:pt x="16552" y="47750"/>
                        <a:pt x="11525" y="38225"/>
                      </a:cubicBezTo>
                      <a:cubicBezTo>
                        <a:pt x="6498" y="28700"/>
                        <a:pt x="-1968" y="2242"/>
                        <a:pt x="413" y="125"/>
                      </a:cubicBezTo>
                      <a:cubicBezTo>
                        <a:pt x="2794" y="-1992"/>
                        <a:pt x="5970" y="23408"/>
                        <a:pt x="25813" y="25525"/>
                      </a:cubicBezTo>
                      <a:cubicBezTo>
                        <a:pt x="45656" y="27642"/>
                        <a:pt x="144081" y="7533"/>
                        <a:pt x="144875" y="1282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4" name="フリーフォーム: 図形 1143">
                  <a:extLst>
                    <a:ext uri="{FF2B5EF4-FFF2-40B4-BE49-F238E27FC236}">
                      <a16:creationId xmlns:a16="http://schemas.microsoft.com/office/drawing/2014/main" id="{DB050231-5B3C-4A39-92E8-F64F79371C20}"/>
                    </a:ext>
                  </a:extLst>
                </p:cNvPr>
                <p:cNvSpPr/>
                <p:nvPr/>
              </p:nvSpPr>
              <p:spPr>
                <a:xfrm>
                  <a:off x="5524029" y="2968542"/>
                  <a:ext cx="104112" cy="62095"/>
                </a:xfrm>
                <a:custGeom>
                  <a:avLst/>
                  <a:gdLst>
                    <a:gd name="connsiteX0" fmla="*/ 56034 w 104112"/>
                    <a:gd name="connsiteY0" fmla="*/ 83 h 62095"/>
                    <a:gd name="connsiteX1" fmla="*/ 471 w 104112"/>
                    <a:gd name="connsiteY1" fmla="*/ 36596 h 62095"/>
                    <a:gd name="connsiteX2" fmla="*/ 94134 w 104112"/>
                    <a:gd name="connsiteY2" fmla="*/ 54058 h 62095"/>
                    <a:gd name="connsiteX3" fmla="*/ 97309 w 104112"/>
                    <a:gd name="connsiteY3" fmla="*/ 54058 h 62095"/>
                    <a:gd name="connsiteX4" fmla="*/ 57621 w 104112"/>
                    <a:gd name="connsiteY4" fmla="*/ 61996 h 62095"/>
                    <a:gd name="connsiteX5" fmla="*/ 13171 w 104112"/>
                    <a:gd name="connsiteY5" fmla="*/ 47708 h 62095"/>
                    <a:gd name="connsiteX6" fmla="*/ 56034 w 104112"/>
                    <a:gd name="connsiteY6" fmla="*/ 83 h 6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112" h="62095">
                      <a:moveTo>
                        <a:pt x="56034" y="83"/>
                      </a:moveTo>
                      <a:cubicBezTo>
                        <a:pt x="53917" y="-1769"/>
                        <a:pt x="-5879" y="27600"/>
                        <a:pt x="471" y="36596"/>
                      </a:cubicBezTo>
                      <a:cubicBezTo>
                        <a:pt x="6821" y="45592"/>
                        <a:pt x="77994" y="51148"/>
                        <a:pt x="94134" y="54058"/>
                      </a:cubicBezTo>
                      <a:cubicBezTo>
                        <a:pt x="110274" y="56968"/>
                        <a:pt x="103394" y="52735"/>
                        <a:pt x="97309" y="54058"/>
                      </a:cubicBezTo>
                      <a:cubicBezTo>
                        <a:pt x="91224" y="55381"/>
                        <a:pt x="71644" y="63054"/>
                        <a:pt x="57621" y="61996"/>
                      </a:cubicBezTo>
                      <a:cubicBezTo>
                        <a:pt x="43598" y="60938"/>
                        <a:pt x="15288" y="55116"/>
                        <a:pt x="13171" y="47708"/>
                      </a:cubicBezTo>
                      <a:cubicBezTo>
                        <a:pt x="11054" y="40300"/>
                        <a:pt x="58151" y="1935"/>
                        <a:pt x="56034" y="8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5" name="フリーフォーム: 図形 1144">
                  <a:extLst>
                    <a:ext uri="{FF2B5EF4-FFF2-40B4-BE49-F238E27FC236}">
                      <a16:creationId xmlns:a16="http://schemas.microsoft.com/office/drawing/2014/main" id="{ADEE7BF6-6244-4B1A-A0C0-B75FC62C47AE}"/>
                    </a:ext>
                  </a:extLst>
                </p:cNvPr>
                <p:cNvSpPr/>
                <p:nvPr/>
              </p:nvSpPr>
              <p:spPr>
                <a:xfrm>
                  <a:off x="5380774" y="3020746"/>
                  <a:ext cx="86660" cy="92480"/>
                </a:xfrm>
                <a:custGeom>
                  <a:avLst/>
                  <a:gdLst>
                    <a:gd name="connsiteX0" fmla="*/ 86576 w 86660"/>
                    <a:gd name="connsiteY0" fmla="*/ 267 h 92480"/>
                    <a:gd name="connsiteX1" fmla="*/ 4026 w 86660"/>
                    <a:gd name="connsiteY1" fmla="*/ 30429 h 92480"/>
                    <a:gd name="connsiteX2" fmla="*/ 13551 w 86660"/>
                    <a:gd name="connsiteY2" fmla="*/ 92342 h 92480"/>
                    <a:gd name="connsiteX3" fmla="*/ 19901 w 86660"/>
                    <a:gd name="connsiteY3" fmla="*/ 46304 h 92480"/>
                    <a:gd name="connsiteX4" fmla="*/ 86576 w 86660"/>
                    <a:gd name="connsiteY4" fmla="*/ 267 h 9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60" h="92480">
                      <a:moveTo>
                        <a:pt x="86576" y="267"/>
                      </a:moveTo>
                      <a:cubicBezTo>
                        <a:pt x="83930" y="-2379"/>
                        <a:pt x="16197" y="15083"/>
                        <a:pt x="4026" y="30429"/>
                      </a:cubicBezTo>
                      <a:cubicBezTo>
                        <a:pt x="-8145" y="45775"/>
                        <a:pt x="10905" y="89696"/>
                        <a:pt x="13551" y="92342"/>
                      </a:cubicBezTo>
                      <a:cubicBezTo>
                        <a:pt x="16197" y="94988"/>
                        <a:pt x="10905" y="59004"/>
                        <a:pt x="19901" y="46304"/>
                      </a:cubicBezTo>
                      <a:cubicBezTo>
                        <a:pt x="28897" y="33604"/>
                        <a:pt x="89222" y="2913"/>
                        <a:pt x="86576" y="26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6" name="フリーフォーム: 図形 1145">
                  <a:extLst>
                    <a:ext uri="{FF2B5EF4-FFF2-40B4-BE49-F238E27FC236}">
                      <a16:creationId xmlns:a16="http://schemas.microsoft.com/office/drawing/2014/main" id="{197E5F93-68D6-47B3-8664-0623DBF9DE7F}"/>
                    </a:ext>
                  </a:extLst>
                </p:cNvPr>
                <p:cNvSpPr/>
                <p:nvPr/>
              </p:nvSpPr>
              <p:spPr>
                <a:xfrm>
                  <a:off x="5476518" y="3057923"/>
                  <a:ext cx="147906" cy="10892"/>
                </a:xfrm>
                <a:custGeom>
                  <a:avLst/>
                  <a:gdLst>
                    <a:gd name="connsiteX0" fmla="*/ 357 w 147906"/>
                    <a:gd name="connsiteY0" fmla="*/ 1190 h 10892"/>
                    <a:gd name="connsiteX1" fmla="*/ 143232 w 147906"/>
                    <a:gd name="connsiteY1" fmla="*/ 1190 h 10892"/>
                    <a:gd name="connsiteX2" fmla="*/ 103545 w 147906"/>
                    <a:gd name="connsiteY2" fmla="*/ 10715 h 10892"/>
                    <a:gd name="connsiteX3" fmla="*/ 357 w 147906"/>
                    <a:gd name="connsiteY3" fmla="*/ 1190 h 10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06" h="10892">
                      <a:moveTo>
                        <a:pt x="357" y="1190"/>
                      </a:moveTo>
                      <a:cubicBezTo>
                        <a:pt x="6971" y="-397"/>
                        <a:pt x="126034" y="-398"/>
                        <a:pt x="143232" y="1190"/>
                      </a:cubicBezTo>
                      <a:cubicBezTo>
                        <a:pt x="160430" y="2778"/>
                        <a:pt x="126299" y="9128"/>
                        <a:pt x="103545" y="10715"/>
                      </a:cubicBezTo>
                      <a:cubicBezTo>
                        <a:pt x="80791" y="12302"/>
                        <a:pt x="-6257" y="2777"/>
                        <a:pt x="357" y="11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7" name="フリーフォーム: 図形 1146">
                  <a:extLst>
                    <a:ext uri="{FF2B5EF4-FFF2-40B4-BE49-F238E27FC236}">
                      <a16:creationId xmlns:a16="http://schemas.microsoft.com/office/drawing/2014/main" id="{51578773-E0F2-44E2-A7CA-6DB685BC79F8}"/>
                    </a:ext>
                  </a:extLst>
                </p:cNvPr>
                <p:cNvSpPr/>
                <p:nvPr/>
              </p:nvSpPr>
              <p:spPr>
                <a:xfrm>
                  <a:off x="5573691" y="3077363"/>
                  <a:ext cx="181724" cy="19893"/>
                </a:xfrm>
                <a:custGeom>
                  <a:avLst/>
                  <a:gdLst>
                    <a:gd name="connsiteX0" fmla="*/ 22 w 181724"/>
                    <a:gd name="connsiteY0" fmla="*/ 800 h 19893"/>
                    <a:gd name="connsiteX1" fmla="*/ 142897 w 181724"/>
                    <a:gd name="connsiteY1" fmla="*/ 7150 h 19893"/>
                    <a:gd name="connsiteX2" fmla="*/ 180997 w 181724"/>
                    <a:gd name="connsiteY2" fmla="*/ 19850 h 19893"/>
                    <a:gd name="connsiteX3" fmla="*/ 154009 w 181724"/>
                    <a:gd name="connsiteY3" fmla="*/ 2387 h 19893"/>
                    <a:gd name="connsiteX4" fmla="*/ 22 w 181724"/>
                    <a:gd name="connsiteY4" fmla="*/ 800 h 19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724" h="19893">
                      <a:moveTo>
                        <a:pt x="22" y="800"/>
                      </a:moveTo>
                      <a:cubicBezTo>
                        <a:pt x="-1830" y="1594"/>
                        <a:pt x="112734" y="3975"/>
                        <a:pt x="142897" y="7150"/>
                      </a:cubicBezTo>
                      <a:cubicBezTo>
                        <a:pt x="173060" y="10325"/>
                        <a:pt x="179145" y="20644"/>
                        <a:pt x="180997" y="19850"/>
                      </a:cubicBezTo>
                      <a:cubicBezTo>
                        <a:pt x="182849" y="19056"/>
                        <a:pt x="183378" y="5827"/>
                        <a:pt x="154009" y="2387"/>
                      </a:cubicBezTo>
                      <a:cubicBezTo>
                        <a:pt x="124640" y="-1053"/>
                        <a:pt x="1874" y="6"/>
                        <a:pt x="22" y="8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8" name="フリーフォーム: 図形 1147">
                  <a:extLst>
                    <a:ext uri="{FF2B5EF4-FFF2-40B4-BE49-F238E27FC236}">
                      <a16:creationId xmlns:a16="http://schemas.microsoft.com/office/drawing/2014/main" id="{2CC0A7CB-EB22-4B01-9301-41ADBE3116E5}"/>
                    </a:ext>
                  </a:extLst>
                </p:cNvPr>
                <p:cNvSpPr/>
                <p:nvPr/>
              </p:nvSpPr>
              <p:spPr>
                <a:xfrm>
                  <a:off x="5435485" y="3116252"/>
                  <a:ext cx="162260" cy="54888"/>
                </a:xfrm>
                <a:custGeom>
                  <a:avLst/>
                  <a:gdLst>
                    <a:gd name="connsiteX0" fmla="*/ 115 w 162260"/>
                    <a:gd name="connsiteY0" fmla="*/ 11 h 54888"/>
                    <a:gd name="connsiteX1" fmla="*/ 106478 w 162260"/>
                    <a:gd name="connsiteY1" fmla="*/ 47636 h 54888"/>
                    <a:gd name="connsiteX2" fmla="*/ 162040 w 162260"/>
                    <a:gd name="connsiteY2" fmla="*/ 50811 h 54888"/>
                    <a:gd name="connsiteX3" fmla="*/ 87428 w 162260"/>
                    <a:gd name="connsiteY3" fmla="*/ 52398 h 54888"/>
                    <a:gd name="connsiteX4" fmla="*/ 115 w 162260"/>
                    <a:gd name="connsiteY4" fmla="*/ 11 h 5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0" h="54888">
                      <a:moveTo>
                        <a:pt x="115" y="11"/>
                      </a:moveTo>
                      <a:cubicBezTo>
                        <a:pt x="3290" y="-783"/>
                        <a:pt x="79490" y="39169"/>
                        <a:pt x="106478" y="47636"/>
                      </a:cubicBezTo>
                      <a:cubicBezTo>
                        <a:pt x="133466" y="56103"/>
                        <a:pt x="165215" y="50017"/>
                        <a:pt x="162040" y="50811"/>
                      </a:cubicBezTo>
                      <a:cubicBezTo>
                        <a:pt x="158865" y="51605"/>
                        <a:pt x="114945" y="58483"/>
                        <a:pt x="87428" y="52398"/>
                      </a:cubicBezTo>
                      <a:cubicBezTo>
                        <a:pt x="59911" y="46313"/>
                        <a:pt x="-3060" y="805"/>
                        <a:pt x="115" y="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9" name="フリーフォーム: 図形 1148">
                  <a:extLst>
                    <a:ext uri="{FF2B5EF4-FFF2-40B4-BE49-F238E27FC236}">
                      <a16:creationId xmlns:a16="http://schemas.microsoft.com/office/drawing/2014/main" id="{F338D7A9-95B7-458D-A5D4-D8F0CAEE6A66}"/>
                    </a:ext>
                  </a:extLst>
                </p:cNvPr>
                <p:cNvSpPr/>
                <p:nvPr/>
              </p:nvSpPr>
              <p:spPr>
                <a:xfrm>
                  <a:off x="5589583" y="3160456"/>
                  <a:ext cx="168300" cy="33280"/>
                </a:xfrm>
                <a:custGeom>
                  <a:avLst/>
                  <a:gdLst>
                    <a:gd name="connsiteX0" fmla="*/ 5 w 168300"/>
                    <a:gd name="connsiteY0" fmla="*/ 257 h 33280"/>
                    <a:gd name="connsiteX1" fmla="*/ 119067 w 168300"/>
                    <a:gd name="connsiteY1" fmla="*/ 30419 h 33280"/>
                    <a:gd name="connsiteX2" fmla="*/ 168280 w 168300"/>
                    <a:gd name="connsiteY2" fmla="*/ 30419 h 33280"/>
                    <a:gd name="connsiteX3" fmla="*/ 114305 w 168300"/>
                    <a:gd name="connsiteY3" fmla="*/ 16132 h 33280"/>
                    <a:gd name="connsiteX4" fmla="*/ 5 w 168300"/>
                    <a:gd name="connsiteY4" fmla="*/ 257 h 3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300" h="33280">
                      <a:moveTo>
                        <a:pt x="5" y="257"/>
                      </a:moveTo>
                      <a:cubicBezTo>
                        <a:pt x="799" y="2638"/>
                        <a:pt x="91021" y="25392"/>
                        <a:pt x="119067" y="30419"/>
                      </a:cubicBezTo>
                      <a:cubicBezTo>
                        <a:pt x="147113" y="35446"/>
                        <a:pt x="169074" y="32800"/>
                        <a:pt x="168280" y="30419"/>
                      </a:cubicBezTo>
                      <a:cubicBezTo>
                        <a:pt x="167486" y="28038"/>
                        <a:pt x="143409" y="19571"/>
                        <a:pt x="114305" y="16132"/>
                      </a:cubicBezTo>
                      <a:cubicBezTo>
                        <a:pt x="85201" y="12693"/>
                        <a:pt x="-789" y="-2124"/>
                        <a:pt x="5" y="2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0" name="フリーフォーム: 図形 1149">
                  <a:extLst>
                    <a:ext uri="{FF2B5EF4-FFF2-40B4-BE49-F238E27FC236}">
                      <a16:creationId xmlns:a16="http://schemas.microsoft.com/office/drawing/2014/main" id="{2CB8E33E-FCFF-4BE3-B635-A454FAC7BE61}"/>
                    </a:ext>
                  </a:extLst>
                </p:cNvPr>
                <p:cNvSpPr/>
                <p:nvPr/>
              </p:nvSpPr>
              <p:spPr>
                <a:xfrm>
                  <a:off x="5733379" y="3077376"/>
                  <a:ext cx="168275" cy="34247"/>
                </a:xfrm>
                <a:custGeom>
                  <a:avLst/>
                  <a:gdLst>
                    <a:gd name="connsiteX0" fmla="*/ 671 w 168275"/>
                    <a:gd name="connsiteY0" fmla="*/ 787 h 34247"/>
                    <a:gd name="connsiteX1" fmla="*/ 164184 w 168275"/>
                    <a:gd name="connsiteY1" fmla="*/ 34124 h 34247"/>
                    <a:gd name="connsiteX2" fmla="*/ 108621 w 168275"/>
                    <a:gd name="connsiteY2" fmla="*/ 11899 h 34247"/>
                    <a:gd name="connsiteX3" fmla="*/ 671 w 168275"/>
                    <a:gd name="connsiteY3" fmla="*/ 787 h 34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34247">
                      <a:moveTo>
                        <a:pt x="671" y="787"/>
                      </a:moveTo>
                      <a:cubicBezTo>
                        <a:pt x="9932" y="4491"/>
                        <a:pt x="146192" y="32272"/>
                        <a:pt x="164184" y="34124"/>
                      </a:cubicBezTo>
                      <a:cubicBezTo>
                        <a:pt x="182176" y="35976"/>
                        <a:pt x="136667" y="16397"/>
                        <a:pt x="108621" y="11899"/>
                      </a:cubicBezTo>
                      <a:cubicBezTo>
                        <a:pt x="80575" y="7401"/>
                        <a:pt x="-8590" y="-2917"/>
                        <a:pt x="671" y="7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1" name="フリーフォーム: 図形 1150">
                  <a:extLst>
                    <a:ext uri="{FF2B5EF4-FFF2-40B4-BE49-F238E27FC236}">
                      <a16:creationId xmlns:a16="http://schemas.microsoft.com/office/drawing/2014/main" id="{5F543BA4-F762-45FA-9102-C32570F9E6CC}"/>
                    </a:ext>
                  </a:extLst>
                </p:cNvPr>
                <p:cNvSpPr/>
                <p:nvPr/>
              </p:nvSpPr>
              <p:spPr>
                <a:xfrm>
                  <a:off x="5770329" y="3126552"/>
                  <a:ext cx="139934" cy="1646"/>
                </a:xfrm>
                <a:custGeom>
                  <a:avLst/>
                  <a:gdLst>
                    <a:gd name="connsiteX0" fmla="*/ 139934 w 139934"/>
                    <a:gd name="connsiteY0" fmla="*/ 823 h 1646"/>
                    <a:gd name="connsiteX1" fmla="*/ 234 w 139934"/>
                    <a:gd name="connsiteY1" fmla="*/ 823 h 1646"/>
                    <a:gd name="connsiteX2" fmla="*/ 139934 w 139934"/>
                    <a:gd name="connsiteY2" fmla="*/ 823 h 1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34" h="1646">
                      <a:moveTo>
                        <a:pt x="139934" y="823"/>
                      </a:moveTo>
                      <a:cubicBezTo>
                        <a:pt x="139934" y="823"/>
                        <a:pt x="7113" y="-1029"/>
                        <a:pt x="234" y="823"/>
                      </a:cubicBezTo>
                      <a:cubicBezTo>
                        <a:pt x="-6645" y="2675"/>
                        <a:pt x="139934" y="823"/>
                        <a:pt x="139934" y="82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2" name="フリーフォーム: 図形 1151">
                  <a:extLst>
                    <a:ext uri="{FF2B5EF4-FFF2-40B4-BE49-F238E27FC236}">
                      <a16:creationId xmlns:a16="http://schemas.microsoft.com/office/drawing/2014/main" id="{66F0F881-5B63-4278-8330-B27C7630E183}"/>
                    </a:ext>
                  </a:extLst>
                </p:cNvPr>
                <p:cNvSpPr/>
                <p:nvPr/>
              </p:nvSpPr>
              <p:spPr>
                <a:xfrm>
                  <a:off x="5781658" y="3125718"/>
                  <a:ext cx="135078" cy="99156"/>
                </a:xfrm>
                <a:custGeom>
                  <a:avLst/>
                  <a:gdLst>
                    <a:gd name="connsiteX0" fmla="*/ 112730 w 135078"/>
                    <a:gd name="connsiteY0" fmla="*/ 8007 h 99156"/>
                    <a:gd name="connsiteX1" fmla="*/ 134955 w 135078"/>
                    <a:gd name="connsiteY1" fmla="*/ 76270 h 99156"/>
                    <a:gd name="connsiteX2" fmla="*/ 101617 w 135078"/>
                    <a:gd name="connsiteY2" fmla="*/ 98495 h 99156"/>
                    <a:gd name="connsiteX3" fmla="*/ 25417 w 135078"/>
                    <a:gd name="connsiteY3" fmla="*/ 88970 h 99156"/>
                    <a:gd name="connsiteX4" fmla="*/ 30180 w 135078"/>
                    <a:gd name="connsiteY4" fmla="*/ 46107 h 99156"/>
                    <a:gd name="connsiteX5" fmla="*/ 17 w 135078"/>
                    <a:gd name="connsiteY5" fmla="*/ 70 h 99156"/>
                    <a:gd name="connsiteX6" fmla="*/ 34942 w 135078"/>
                    <a:gd name="connsiteY6" fmla="*/ 36582 h 99156"/>
                    <a:gd name="connsiteX7" fmla="*/ 42880 w 135078"/>
                    <a:gd name="connsiteY7" fmla="*/ 74682 h 99156"/>
                    <a:gd name="connsiteX8" fmla="*/ 107967 w 135078"/>
                    <a:gd name="connsiteY8" fmla="*/ 82620 h 99156"/>
                    <a:gd name="connsiteX9" fmla="*/ 112730 w 135078"/>
                    <a:gd name="connsiteY9" fmla="*/ 8007 h 9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078" h="99156">
                      <a:moveTo>
                        <a:pt x="112730" y="8007"/>
                      </a:moveTo>
                      <a:cubicBezTo>
                        <a:pt x="117228" y="6949"/>
                        <a:pt x="136807" y="61189"/>
                        <a:pt x="134955" y="76270"/>
                      </a:cubicBezTo>
                      <a:cubicBezTo>
                        <a:pt x="133103" y="91351"/>
                        <a:pt x="119873" y="96378"/>
                        <a:pt x="101617" y="98495"/>
                      </a:cubicBezTo>
                      <a:cubicBezTo>
                        <a:pt x="83361" y="100612"/>
                        <a:pt x="37323" y="97701"/>
                        <a:pt x="25417" y="88970"/>
                      </a:cubicBezTo>
                      <a:cubicBezTo>
                        <a:pt x="13511" y="80239"/>
                        <a:pt x="34413" y="60924"/>
                        <a:pt x="30180" y="46107"/>
                      </a:cubicBezTo>
                      <a:cubicBezTo>
                        <a:pt x="25947" y="31290"/>
                        <a:pt x="-777" y="1657"/>
                        <a:pt x="17" y="70"/>
                      </a:cubicBezTo>
                      <a:cubicBezTo>
                        <a:pt x="811" y="-1518"/>
                        <a:pt x="27798" y="24147"/>
                        <a:pt x="34942" y="36582"/>
                      </a:cubicBezTo>
                      <a:cubicBezTo>
                        <a:pt x="42086" y="49017"/>
                        <a:pt x="30709" y="67009"/>
                        <a:pt x="42880" y="74682"/>
                      </a:cubicBezTo>
                      <a:cubicBezTo>
                        <a:pt x="55051" y="82355"/>
                        <a:pt x="95002" y="91880"/>
                        <a:pt x="107967" y="82620"/>
                      </a:cubicBezTo>
                      <a:cubicBezTo>
                        <a:pt x="120932" y="73360"/>
                        <a:pt x="108232" y="9065"/>
                        <a:pt x="112730" y="800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3" name="フリーフォーム: 図形 1152">
                  <a:extLst>
                    <a:ext uri="{FF2B5EF4-FFF2-40B4-BE49-F238E27FC236}">
                      <a16:creationId xmlns:a16="http://schemas.microsoft.com/office/drawing/2014/main" id="{7719509C-6A88-490D-892F-BF5C4B65047F}"/>
                    </a:ext>
                  </a:extLst>
                </p:cNvPr>
                <p:cNvSpPr/>
                <p:nvPr/>
              </p:nvSpPr>
              <p:spPr>
                <a:xfrm>
                  <a:off x="5545019" y="3063857"/>
                  <a:ext cx="85738" cy="88977"/>
                </a:xfrm>
                <a:custGeom>
                  <a:avLst/>
                  <a:gdLst>
                    <a:gd name="connsiteX0" fmla="*/ 44569 w 85738"/>
                    <a:gd name="connsiteY0" fmla="*/ 18 h 88977"/>
                    <a:gd name="connsiteX1" fmla="*/ 65206 w 85738"/>
                    <a:gd name="connsiteY1" fmla="*/ 61931 h 88977"/>
                    <a:gd name="connsiteX2" fmla="*/ 119 w 85738"/>
                    <a:gd name="connsiteY2" fmla="*/ 88918 h 88977"/>
                    <a:gd name="connsiteX3" fmla="*/ 84256 w 85738"/>
                    <a:gd name="connsiteY3" fmla="*/ 55581 h 88977"/>
                    <a:gd name="connsiteX4" fmla="*/ 44569 w 85738"/>
                    <a:gd name="connsiteY4" fmla="*/ 18 h 8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38" h="88977">
                      <a:moveTo>
                        <a:pt x="44569" y="18"/>
                      </a:moveTo>
                      <a:cubicBezTo>
                        <a:pt x="41394" y="1076"/>
                        <a:pt x="72614" y="47114"/>
                        <a:pt x="65206" y="61931"/>
                      </a:cubicBezTo>
                      <a:cubicBezTo>
                        <a:pt x="57798" y="76748"/>
                        <a:pt x="-3056" y="89976"/>
                        <a:pt x="119" y="88918"/>
                      </a:cubicBezTo>
                      <a:cubicBezTo>
                        <a:pt x="3294" y="87860"/>
                        <a:pt x="73937" y="67223"/>
                        <a:pt x="84256" y="55581"/>
                      </a:cubicBezTo>
                      <a:cubicBezTo>
                        <a:pt x="94575" y="43939"/>
                        <a:pt x="47744" y="-1040"/>
                        <a:pt x="44569" y="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4" name="フリーフォーム: 図形 1153">
                  <a:extLst>
                    <a:ext uri="{FF2B5EF4-FFF2-40B4-BE49-F238E27FC236}">
                      <a16:creationId xmlns:a16="http://schemas.microsoft.com/office/drawing/2014/main" id="{645B22EB-5F29-467F-B7F1-627C26CB00E4}"/>
                    </a:ext>
                  </a:extLst>
                </p:cNvPr>
                <p:cNvSpPr/>
                <p:nvPr/>
              </p:nvSpPr>
              <p:spPr>
                <a:xfrm>
                  <a:off x="5713246" y="3084513"/>
                  <a:ext cx="57321" cy="80962"/>
                </a:xfrm>
                <a:custGeom>
                  <a:avLst/>
                  <a:gdLst>
                    <a:gd name="connsiteX0" fmla="*/ 167 w 57321"/>
                    <a:gd name="connsiteY0" fmla="*/ 0 h 80962"/>
                    <a:gd name="connsiteX1" fmla="*/ 57317 w 57321"/>
                    <a:gd name="connsiteY1" fmla="*/ 58737 h 80962"/>
                    <a:gd name="connsiteX2" fmla="*/ 3342 w 57321"/>
                    <a:gd name="connsiteY2" fmla="*/ 80962 h 80962"/>
                    <a:gd name="connsiteX3" fmla="*/ 38267 w 57321"/>
                    <a:gd name="connsiteY3" fmla="*/ 58737 h 80962"/>
                    <a:gd name="connsiteX4" fmla="*/ 167 w 57321"/>
                    <a:gd name="connsiteY4" fmla="*/ 0 h 8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21" h="80962">
                      <a:moveTo>
                        <a:pt x="167" y="0"/>
                      </a:moveTo>
                      <a:cubicBezTo>
                        <a:pt x="3342" y="0"/>
                        <a:pt x="56788" y="45243"/>
                        <a:pt x="57317" y="58737"/>
                      </a:cubicBezTo>
                      <a:cubicBezTo>
                        <a:pt x="57846" y="72231"/>
                        <a:pt x="6517" y="80962"/>
                        <a:pt x="3342" y="80962"/>
                      </a:cubicBezTo>
                      <a:cubicBezTo>
                        <a:pt x="167" y="80962"/>
                        <a:pt x="36415" y="69585"/>
                        <a:pt x="38267" y="58737"/>
                      </a:cubicBezTo>
                      <a:cubicBezTo>
                        <a:pt x="40119" y="47889"/>
                        <a:pt x="-3008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5" name="フリーフォーム: 図形 1154">
                  <a:extLst>
                    <a:ext uri="{FF2B5EF4-FFF2-40B4-BE49-F238E27FC236}">
                      <a16:creationId xmlns:a16="http://schemas.microsoft.com/office/drawing/2014/main" id="{CFEDBCF4-751B-4756-B8BF-95555F1F1EFF}"/>
                    </a:ext>
                  </a:extLst>
                </p:cNvPr>
                <p:cNvSpPr/>
                <p:nvPr/>
              </p:nvSpPr>
              <p:spPr>
                <a:xfrm>
                  <a:off x="5345811" y="3181346"/>
                  <a:ext cx="110476" cy="122247"/>
                </a:xfrm>
                <a:custGeom>
                  <a:avLst/>
                  <a:gdLst>
                    <a:gd name="connsiteX0" fmla="*/ 56452 w 110476"/>
                    <a:gd name="connsiteY0" fmla="*/ 4 h 122247"/>
                    <a:gd name="connsiteX1" fmla="*/ 889 w 110476"/>
                    <a:gd name="connsiteY1" fmla="*/ 66679 h 122247"/>
                    <a:gd name="connsiteX2" fmla="*/ 110427 w 110476"/>
                    <a:gd name="connsiteY2" fmla="*/ 122242 h 122247"/>
                    <a:gd name="connsiteX3" fmla="*/ 15177 w 110476"/>
                    <a:gd name="connsiteY3" fmla="*/ 63504 h 122247"/>
                    <a:gd name="connsiteX4" fmla="*/ 56452 w 110476"/>
                    <a:gd name="connsiteY4" fmla="*/ 4 h 12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476" h="122247">
                      <a:moveTo>
                        <a:pt x="56452" y="4"/>
                      </a:moveTo>
                      <a:cubicBezTo>
                        <a:pt x="54071" y="533"/>
                        <a:pt x="-8107" y="46306"/>
                        <a:pt x="889" y="66679"/>
                      </a:cubicBezTo>
                      <a:cubicBezTo>
                        <a:pt x="9885" y="87052"/>
                        <a:pt x="108046" y="122771"/>
                        <a:pt x="110427" y="122242"/>
                      </a:cubicBezTo>
                      <a:cubicBezTo>
                        <a:pt x="112808" y="121713"/>
                        <a:pt x="28935" y="79115"/>
                        <a:pt x="15177" y="63504"/>
                      </a:cubicBezTo>
                      <a:cubicBezTo>
                        <a:pt x="1419" y="47894"/>
                        <a:pt x="58833" y="-525"/>
                        <a:pt x="56452" y="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6" name="フリーフォーム: 図形 1155">
                  <a:extLst>
                    <a:ext uri="{FF2B5EF4-FFF2-40B4-BE49-F238E27FC236}">
                      <a16:creationId xmlns:a16="http://schemas.microsoft.com/office/drawing/2014/main" id="{9AE69629-E5D5-4EFD-8BC4-8B5C66F70964}"/>
                    </a:ext>
                  </a:extLst>
                </p:cNvPr>
                <p:cNvSpPr/>
                <p:nvPr/>
              </p:nvSpPr>
              <p:spPr>
                <a:xfrm>
                  <a:off x="5415979" y="3174833"/>
                  <a:ext cx="142557" cy="23105"/>
                </a:xfrm>
                <a:custGeom>
                  <a:avLst/>
                  <a:gdLst>
                    <a:gd name="connsiteX0" fmla="*/ 571 w 142557"/>
                    <a:gd name="connsiteY0" fmla="*/ 16042 h 23105"/>
                    <a:gd name="connsiteX1" fmla="*/ 138684 w 142557"/>
                    <a:gd name="connsiteY1" fmla="*/ 22392 h 23105"/>
                    <a:gd name="connsiteX2" fmla="*/ 92646 w 142557"/>
                    <a:gd name="connsiteY2" fmla="*/ 167 h 23105"/>
                    <a:gd name="connsiteX3" fmla="*/ 571 w 142557"/>
                    <a:gd name="connsiteY3" fmla="*/ 16042 h 2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557" h="23105">
                      <a:moveTo>
                        <a:pt x="571" y="16042"/>
                      </a:moveTo>
                      <a:cubicBezTo>
                        <a:pt x="8244" y="19746"/>
                        <a:pt x="123338" y="25038"/>
                        <a:pt x="138684" y="22392"/>
                      </a:cubicBezTo>
                      <a:cubicBezTo>
                        <a:pt x="154030" y="19746"/>
                        <a:pt x="120692" y="2019"/>
                        <a:pt x="92646" y="167"/>
                      </a:cubicBezTo>
                      <a:cubicBezTo>
                        <a:pt x="64600" y="-1685"/>
                        <a:pt x="-7102" y="12338"/>
                        <a:pt x="571" y="1604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7" name="フリーフォーム: 図形 1156">
                  <a:extLst>
                    <a:ext uri="{FF2B5EF4-FFF2-40B4-BE49-F238E27FC236}">
                      <a16:creationId xmlns:a16="http://schemas.microsoft.com/office/drawing/2014/main" id="{59859F60-6C58-46D6-AF9E-4AB7A7817834}"/>
                    </a:ext>
                  </a:extLst>
                </p:cNvPr>
                <p:cNvSpPr/>
                <p:nvPr/>
              </p:nvSpPr>
              <p:spPr>
                <a:xfrm>
                  <a:off x="5502862" y="3219422"/>
                  <a:ext cx="233947" cy="76519"/>
                </a:xfrm>
                <a:custGeom>
                  <a:avLst/>
                  <a:gdLst>
                    <a:gd name="connsiteX0" fmla="*/ 1001 w 233947"/>
                    <a:gd name="connsiteY0" fmla="*/ 28 h 76519"/>
                    <a:gd name="connsiteX1" fmla="*/ 180388 w 233947"/>
                    <a:gd name="connsiteY1" fmla="*/ 61941 h 76519"/>
                    <a:gd name="connsiteX2" fmla="*/ 231188 w 233947"/>
                    <a:gd name="connsiteY2" fmla="*/ 76228 h 76519"/>
                    <a:gd name="connsiteX3" fmla="*/ 113713 w 233947"/>
                    <a:gd name="connsiteY3" fmla="*/ 54003 h 76519"/>
                    <a:gd name="connsiteX4" fmla="*/ 1001 w 233947"/>
                    <a:gd name="connsiteY4" fmla="*/ 28 h 76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3947" h="76519">
                      <a:moveTo>
                        <a:pt x="1001" y="28"/>
                      </a:moveTo>
                      <a:cubicBezTo>
                        <a:pt x="12113" y="1351"/>
                        <a:pt x="142024" y="49241"/>
                        <a:pt x="180388" y="61941"/>
                      </a:cubicBezTo>
                      <a:cubicBezTo>
                        <a:pt x="218753" y="74641"/>
                        <a:pt x="242300" y="77551"/>
                        <a:pt x="231188" y="76228"/>
                      </a:cubicBezTo>
                      <a:cubicBezTo>
                        <a:pt x="220076" y="74905"/>
                        <a:pt x="153401" y="63793"/>
                        <a:pt x="113713" y="54003"/>
                      </a:cubicBezTo>
                      <a:cubicBezTo>
                        <a:pt x="74026" y="44214"/>
                        <a:pt x="-10111" y="-1295"/>
                        <a:pt x="1001" y="2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8" name="フリーフォーム: 図形 1157">
                  <a:extLst>
                    <a:ext uri="{FF2B5EF4-FFF2-40B4-BE49-F238E27FC236}">
                      <a16:creationId xmlns:a16="http://schemas.microsoft.com/office/drawing/2014/main" id="{2E1EA778-8690-4162-8184-AA7D71FBCA9B}"/>
                    </a:ext>
                  </a:extLst>
                </p:cNvPr>
                <p:cNvSpPr/>
                <p:nvPr/>
              </p:nvSpPr>
              <p:spPr>
                <a:xfrm>
                  <a:off x="5460803" y="3293154"/>
                  <a:ext cx="95640" cy="72978"/>
                </a:xfrm>
                <a:custGeom>
                  <a:avLst/>
                  <a:gdLst>
                    <a:gd name="connsiteX0" fmla="*/ 197 w 95640"/>
                    <a:gd name="connsiteY0" fmla="*/ 909 h 72978"/>
                    <a:gd name="connsiteX1" fmla="*/ 92272 w 95640"/>
                    <a:gd name="connsiteY1" fmla="*/ 72346 h 72978"/>
                    <a:gd name="connsiteX2" fmla="*/ 68460 w 95640"/>
                    <a:gd name="connsiteY2" fmla="*/ 34246 h 72978"/>
                    <a:gd name="connsiteX3" fmla="*/ 197 w 95640"/>
                    <a:gd name="connsiteY3" fmla="*/ 909 h 7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640" h="72978">
                      <a:moveTo>
                        <a:pt x="197" y="909"/>
                      </a:moveTo>
                      <a:cubicBezTo>
                        <a:pt x="4166" y="7259"/>
                        <a:pt x="80895" y="66790"/>
                        <a:pt x="92272" y="72346"/>
                      </a:cubicBezTo>
                      <a:cubicBezTo>
                        <a:pt x="103649" y="77902"/>
                        <a:pt x="83806" y="45358"/>
                        <a:pt x="68460" y="34246"/>
                      </a:cubicBezTo>
                      <a:cubicBezTo>
                        <a:pt x="53114" y="23134"/>
                        <a:pt x="-3772" y="-5441"/>
                        <a:pt x="197" y="90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9" name="フリーフォーム: 図形 1158">
                  <a:extLst>
                    <a:ext uri="{FF2B5EF4-FFF2-40B4-BE49-F238E27FC236}">
                      <a16:creationId xmlns:a16="http://schemas.microsoft.com/office/drawing/2014/main" id="{45240132-61A0-4B60-80AF-371C2725CC0F}"/>
                    </a:ext>
                  </a:extLst>
                </p:cNvPr>
                <p:cNvSpPr/>
                <p:nvPr/>
              </p:nvSpPr>
              <p:spPr>
                <a:xfrm>
                  <a:off x="5572125" y="3362112"/>
                  <a:ext cx="163516" cy="29191"/>
                </a:xfrm>
                <a:custGeom>
                  <a:avLst/>
                  <a:gdLst>
                    <a:gd name="connsiteX0" fmla="*/ 0 w 163516"/>
                    <a:gd name="connsiteY0" fmla="*/ 1801 h 29191"/>
                    <a:gd name="connsiteX1" fmla="*/ 120650 w 163516"/>
                    <a:gd name="connsiteY1" fmla="*/ 3388 h 29191"/>
                    <a:gd name="connsiteX2" fmla="*/ 163513 w 163516"/>
                    <a:gd name="connsiteY2" fmla="*/ 28788 h 29191"/>
                    <a:gd name="connsiteX3" fmla="*/ 119063 w 163516"/>
                    <a:gd name="connsiteY3" fmla="*/ 17676 h 29191"/>
                    <a:gd name="connsiteX4" fmla="*/ 0 w 163516"/>
                    <a:gd name="connsiteY4" fmla="*/ 1801 h 2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516" h="29191">
                      <a:moveTo>
                        <a:pt x="0" y="1801"/>
                      </a:moveTo>
                      <a:cubicBezTo>
                        <a:pt x="264" y="-580"/>
                        <a:pt x="93398" y="-1110"/>
                        <a:pt x="120650" y="3388"/>
                      </a:cubicBezTo>
                      <a:cubicBezTo>
                        <a:pt x="147902" y="7886"/>
                        <a:pt x="163777" y="26407"/>
                        <a:pt x="163513" y="28788"/>
                      </a:cubicBezTo>
                      <a:cubicBezTo>
                        <a:pt x="163249" y="31169"/>
                        <a:pt x="144992" y="22438"/>
                        <a:pt x="119063" y="17676"/>
                      </a:cubicBezTo>
                      <a:cubicBezTo>
                        <a:pt x="93134" y="12914"/>
                        <a:pt x="-264" y="4182"/>
                        <a:pt x="0" y="180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0" name="フリーフォーム: 図形 1159">
                  <a:extLst>
                    <a:ext uri="{FF2B5EF4-FFF2-40B4-BE49-F238E27FC236}">
                      <a16:creationId xmlns:a16="http://schemas.microsoft.com/office/drawing/2014/main" id="{A44C4814-7783-4DF2-B327-7313EA4342B7}"/>
                    </a:ext>
                  </a:extLst>
                </p:cNvPr>
                <p:cNvSpPr/>
                <p:nvPr/>
              </p:nvSpPr>
              <p:spPr>
                <a:xfrm>
                  <a:off x="5724715" y="3300412"/>
                  <a:ext cx="124937" cy="34582"/>
                </a:xfrm>
                <a:custGeom>
                  <a:avLst/>
                  <a:gdLst>
                    <a:gd name="connsiteX0" fmla="*/ 1398 w 124937"/>
                    <a:gd name="connsiteY0" fmla="*/ 1 h 34582"/>
                    <a:gd name="connsiteX1" fmla="*/ 123635 w 124937"/>
                    <a:gd name="connsiteY1" fmla="*/ 31751 h 34582"/>
                    <a:gd name="connsiteX2" fmla="*/ 61723 w 124937"/>
                    <a:gd name="connsiteY2" fmla="*/ 30163 h 34582"/>
                    <a:gd name="connsiteX3" fmla="*/ 1398 w 124937"/>
                    <a:gd name="connsiteY3" fmla="*/ 1 h 34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37" h="34582">
                      <a:moveTo>
                        <a:pt x="1398" y="1"/>
                      </a:moveTo>
                      <a:cubicBezTo>
                        <a:pt x="11717" y="266"/>
                        <a:pt x="113581" y="26724"/>
                        <a:pt x="123635" y="31751"/>
                      </a:cubicBezTo>
                      <a:cubicBezTo>
                        <a:pt x="133689" y="36778"/>
                        <a:pt x="82890" y="34396"/>
                        <a:pt x="61723" y="30163"/>
                      </a:cubicBezTo>
                      <a:cubicBezTo>
                        <a:pt x="40556" y="25930"/>
                        <a:pt x="-8921" y="-264"/>
                        <a:pt x="1398" y="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1" name="フリーフォーム: 図形 1160">
                  <a:extLst>
                    <a:ext uri="{FF2B5EF4-FFF2-40B4-BE49-F238E27FC236}">
                      <a16:creationId xmlns:a16="http://schemas.microsoft.com/office/drawing/2014/main" id="{437DB5F1-527F-456A-A4F1-52E6A3C345AD}"/>
                    </a:ext>
                  </a:extLst>
                </p:cNvPr>
                <p:cNvSpPr/>
                <p:nvPr/>
              </p:nvSpPr>
              <p:spPr>
                <a:xfrm>
                  <a:off x="5758563" y="3332158"/>
                  <a:ext cx="132666" cy="93166"/>
                </a:xfrm>
                <a:custGeom>
                  <a:avLst/>
                  <a:gdLst>
                    <a:gd name="connsiteX0" fmla="*/ 72325 w 132666"/>
                    <a:gd name="connsiteY0" fmla="*/ 5 h 93166"/>
                    <a:gd name="connsiteX1" fmla="*/ 118362 w 132666"/>
                    <a:gd name="connsiteY1" fmla="*/ 49217 h 93166"/>
                    <a:gd name="connsiteX2" fmla="*/ 94550 w 132666"/>
                    <a:gd name="connsiteY2" fmla="*/ 79380 h 93166"/>
                    <a:gd name="connsiteX3" fmla="*/ 65975 w 132666"/>
                    <a:gd name="connsiteY3" fmla="*/ 88905 h 93166"/>
                    <a:gd name="connsiteX4" fmla="*/ 887 w 132666"/>
                    <a:gd name="connsiteY4" fmla="*/ 82555 h 93166"/>
                    <a:gd name="connsiteX5" fmla="*/ 118362 w 132666"/>
                    <a:gd name="connsiteY5" fmla="*/ 92080 h 93166"/>
                    <a:gd name="connsiteX6" fmla="*/ 127887 w 132666"/>
                    <a:gd name="connsiteY6" fmla="*/ 52392 h 93166"/>
                    <a:gd name="connsiteX7" fmla="*/ 72325 w 132666"/>
                    <a:gd name="connsiteY7" fmla="*/ 5 h 93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666" h="93166">
                      <a:moveTo>
                        <a:pt x="72325" y="5"/>
                      </a:moveTo>
                      <a:cubicBezTo>
                        <a:pt x="70738" y="-524"/>
                        <a:pt x="114658" y="35988"/>
                        <a:pt x="118362" y="49217"/>
                      </a:cubicBezTo>
                      <a:cubicBezTo>
                        <a:pt x="122066" y="62446"/>
                        <a:pt x="103281" y="72765"/>
                        <a:pt x="94550" y="79380"/>
                      </a:cubicBezTo>
                      <a:cubicBezTo>
                        <a:pt x="85819" y="85995"/>
                        <a:pt x="81586" y="88376"/>
                        <a:pt x="65975" y="88905"/>
                      </a:cubicBezTo>
                      <a:cubicBezTo>
                        <a:pt x="50364" y="89434"/>
                        <a:pt x="-7844" y="82026"/>
                        <a:pt x="887" y="82555"/>
                      </a:cubicBezTo>
                      <a:cubicBezTo>
                        <a:pt x="9618" y="83084"/>
                        <a:pt x="97195" y="97107"/>
                        <a:pt x="118362" y="92080"/>
                      </a:cubicBezTo>
                      <a:cubicBezTo>
                        <a:pt x="139529" y="87053"/>
                        <a:pt x="132120" y="64298"/>
                        <a:pt x="127887" y="52392"/>
                      </a:cubicBezTo>
                      <a:cubicBezTo>
                        <a:pt x="123654" y="40486"/>
                        <a:pt x="73912" y="534"/>
                        <a:pt x="72325" y="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2" name="フリーフォーム: 図形 1161">
                  <a:extLst>
                    <a:ext uri="{FF2B5EF4-FFF2-40B4-BE49-F238E27FC236}">
                      <a16:creationId xmlns:a16="http://schemas.microsoft.com/office/drawing/2014/main" id="{6308708C-B3F4-4041-9602-6541707E0E4B}"/>
                    </a:ext>
                  </a:extLst>
                </p:cNvPr>
                <p:cNvSpPr/>
                <p:nvPr/>
              </p:nvSpPr>
              <p:spPr>
                <a:xfrm>
                  <a:off x="5689314" y="3348008"/>
                  <a:ext cx="160681" cy="76278"/>
                </a:xfrm>
                <a:custGeom>
                  <a:avLst/>
                  <a:gdLst>
                    <a:gd name="connsiteX0" fmla="*/ 160624 w 160681"/>
                    <a:gd name="connsiteY0" fmla="*/ 30 h 76278"/>
                    <a:gd name="connsiteX1" fmla="*/ 98711 w 160681"/>
                    <a:gd name="connsiteY1" fmla="*/ 27017 h 76278"/>
                    <a:gd name="connsiteX2" fmla="*/ 119349 w 160681"/>
                    <a:gd name="connsiteY2" fmla="*/ 76230 h 76278"/>
                    <a:gd name="connsiteX3" fmla="*/ 286 w 160681"/>
                    <a:gd name="connsiteY3" fmla="*/ 17492 h 76278"/>
                    <a:gd name="connsiteX4" fmla="*/ 86011 w 160681"/>
                    <a:gd name="connsiteY4" fmla="*/ 47655 h 76278"/>
                    <a:gd name="connsiteX5" fmla="*/ 86011 w 160681"/>
                    <a:gd name="connsiteY5" fmla="*/ 31780 h 76278"/>
                    <a:gd name="connsiteX6" fmla="*/ 160624 w 160681"/>
                    <a:gd name="connsiteY6" fmla="*/ 30 h 76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681" h="76278">
                      <a:moveTo>
                        <a:pt x="160624" y="30"/>
                      </a:moveTo>
                      <a:cubicBezTo>
                        <a:pt x="162741" y="-764"/>
                        <a:pt x="105590" y="14317"/>
                        <a:pt x="98711" y="27017"/>
                      </a:cubicBezTo>
                      <a:cubicBezTo>
                        <a:pt x="91832" y="39717"/>
                        <a:pt x="135753" y="77817"/>
                        <a:pt x="119349" y="76230"/>
                      </a:cubicBezTo>
                      <a:cubicBezTo>
                        <a:pt x="102945" y="74643"/>
                        <a:pt x="5842" y="22255"/>
                        <a:pt x="286" y="17492"/>
                      </a:cubicBezTo>
                      <a:cubicBezTo>
                        <a:pt x="-5270" y="12730"/>
                        <a:pt x="71724" y="45274"/>
                        <a:pt x="86011" y="47655"/>
                      </a:cubicBezTo>
                      <a:cubicBezTo>
                        <a:pt x="100298" y="50036"/>
                        <a:pt x="75692" y="38924"/>
                        <a:pt x="86011" y="31780"/>
                      </a:cubicBezTo>
                      <a:cubicBezTo>
                        <a:pt x="96330" y="24636"/>
                        <a:pt x="158507" y="824"/>
                        <a:pt x="160624" y="3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3" name="フリーフォーム: 図形 1162">
                  <a:extLst>
                    <a:ext uri="{FF2B5EF4-FFF2-40B4-BE49-F238E27FC236}">
                      <a16:creationId xmlns:a16="http://schemas.microsoft.com/office/drawing/2014/main" id="{FF4DE28B-57E7-4F42-A82D-2F252301333C}"/>
                    </a:ext>
                  </a:extLst>
                </p:cNvPr>
                <p:cNvSpPr/>
                <p:nvPr/>
              </p:nvSpPr>
              <p:spPr>
                <a:xfrm>
                  <a:off x="5700633" y="3303305"/>
                  <a:ext cx="136622" cy="62364"/>
                </a:xfrm>
                <a:custGeom>
                  <a:avLst/>
                  <a:gdLst>
                    <a:gd name="connsiteX0" fmla="*/ 136605 w 136622"/>
                    <a:gd name="connsiteY0" fmla="*/ 38383 h 62364"/>
                    <a:gd name="connsiteX1" fmla="*/ 36592 w 136622"/>
                    <a:gd name="connsiteY1" fmla="*/ 283 h 62364"/>
                    <a:gd name="connsiteX2" fmla="*/ 80 w 136622"/>
                    <a:gd name="connsiteY2" fmla="*/ 62195 h 62364"/>
                    <a:gd name="connsiteX3" fmla="*/ 44530 w 136622"/>
                    <a:gd name="connsiteY3" fmla="*/ 19333 h 62364"/>
                    <a:gd name="connsiteX4" fmla="*/ 136605 w 136622"/>
                    <a:gd name="connsiteY4" fmla="*/ 38383 h 6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22" h="62364">
                      <a:moveTo>
                        <a:pt x="136605" y="38383"/>
                      </a:moveTo>
                      <a:cubicBezTo>
                        <a:pt x="135282" y="35208"/>
                        <a:pt x="59346" y="-3686"/>
                        <a:pt x="36592" y="283"/>
                      </a:cubicBezTo>
                      <a:cubicBezTo>
                        <a:pt x="13838" y="4252"/>
                        <a:pt x="-1243" y="59020"/>
                        <a:pt x="80" y="62195"/>
                      </a:cubicBezTo>
                      <a:cubicBezTo>
                        <a:pt x="1403" y="65370"/>
                        <a:pt x="23363" y="23037"/>
                        <a:pt x="44530" y="19333"/>
                      </a:cubicBezTo>
                      <a:cubicBezTo>
                        <a:pt x="65697" y="15629"/>
                        <a:pt x="137928" y="41558"/>
                        <a:pt x="136605" y="3838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4" name="フリーフォーム: 図形 1163">
                  <a:extLst>
                    <a:ext uri="{FF2B5EF4-FFF2-40B4-BE49-F238E27FC236}">
                      <a16:creationId xmlns:a16="http://schemas.microsoft.com/office/drawing/2014/main" id="{F75EDA28-A216-477D-9FE3-5DAA6B93D468}"/>
                    </a:ext>
                  </a:extLst>
                </p:cNvPr>
                <p:cNvSpPr/>
                <p:nvPr/>
              </p:nvSpPr>
              <p:spPr>
                <a:xfrm>
                  <a:off x="5532254" y="3271836"/>
                  <a:ext cx="74908" cy="84140"/>
                </a:xfrm>
                <a:custGeom>
                  <a:avLst/>
                  <a:gdLst>
                    <a:gd name="connsiteX0" fmla="*/ 52571 w 74908"/>
                    <a:gd name="connsiteY0" fmla="*/ 84139 h 84140"/>
                    <a:gd name="connsiteX1" fmla="*/ 184 w 74908"/>
                    <a:gd name="connsiteY1" fmla="*/ 33339 h 84140"/>
                    <a:gd name="connsiteX2" fmla="*/ 74796 w 74908"/>
                    <a:gd name="connsiteY2" fmla="*/ 2 h 84140"/>
                    <a:gd name="connsiteX3" fmla="*/ 17646 w 74908"/>
                    <a:gd name="connsiteY3" fmla="*/ 34927 h 84140"/>
                    <a:gd name="connsiteX4" fmla="*/ 52571 w 74908"/>
                    <a:gd name="connsiteY4" fmla="*/ 84139 h 8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908" h="84140">
                      <a:moveTo>
                        <a:pt x="52571" y="84139"/>
                      </a:moveTo>
                      <a:cubicBezTo>
                        <a:pt x="49661" y="83874"/>
                        <a:pt x="-3520" y="47362"/>
                        <a:pt x="184" y="33339"/>
                      </a:cubicBezTo>
                      <a:cubicBezTo>
                        <a:pt x="3888" y="19316"/>
                        <a:pt x="71886" y="-263"/>
                        <a:pt x="74796" y="2"/>
                      </a:cubicBezTo>
                      <a:cubicBezTo>
                        <a:pt x="77706" y="267"/>
                        <a:pt x="23467" y="21433"/>
                        <a:pt x="17646" y="34927"/>
                      </a:cubicBezTo>
                      <a:cubicBezTo>
                        <a:pt x="11825" y="48421"/>
                        <a:pt x="55481" y="84404"/>
                        <a:pt x="52571" y="8413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5" name="フリーフォーム: 図形 1164">
                  <a:extLst>
                    <a:ext uri="{FF2B5EF4-FFF2-40B4-BE49-F238E27FC236}">
                      <a16:creationId xmlns:a16="http://schemas.microsoft.com/office/drawing/2014/main" id="{73541AA6-05E1-4177-975C-43E750C07443}"/>
                    </a:ext>
                  </a:extLst>
                </p:cNvPr>
                <p:cNvSpPr/>
                <p:nvPr/>
              </p:nvSpPr>
              <p:spPr>
                <a:xfrm>
                  <a:off x="5405932" y="3332040"/>
                  <a:ext cx="190640" cy="173208"/>
                </a:xfrm>
                <a:custGeom>
                  <a:avLst/>
                  <a:gdLst>
                    <a:gd name="connsiteX0" fmla="*/ 1093 w 190640"/>
                    <a:gd name="connsiteY0" fmla="*/ 123 h 173208"/>
                    <a:gd name="connsiteX1" fmla="*/ 155081 w 190640"/>
                    <a:gd name="connsiteY1" fmla="*/ 76323 h 173208"/>
                    <a:gd name="connsiteX2" fmla="*/ 190006 w 190640"/>
                    <a:gd name="connsiteY2" fmla="*/ 173160 h 173208"/>
                    <a:gd name="connsiteX3" fmla="*/ 137618 w 190640"/>
                    <a:gd name="connsiteY3" fmla="*/ 89023 h 173208"/>
                    <a:gd name="connsiteX4" fmla="*/ 88406 w 190640"/>
                    <a:gd name="connsiteY4" fmla="*/ 58860 h 173208"/>
                    <a:gd name="connsiteX5" fmla="*/ 1093 w 190640"/>
                    <a:gd name="connsiteY5" fmla="*/ 123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640" h="173208">
                      <a:moveTo>
                        <a:pt x="1093" y="123"/>
                      </a:moveTo>
                      <a:cubicBezTo>
                        <a:pt x="12205" y="3033"/>
                        <a:pt x="123596" y="47484"/>
                        <a:pt x="155081" y="76323"/>
                      </a:cubicBezTo>
                      <a:cubicBezTo>
                        <a:pt x="186566" y="105162"/>
                        <a:pt x="192916" y="171043"/>
                        <a:pt x="190006" y="173160"/>
                      </a:cubicBezTo>
                      <a:cubicBezTo>
                        <a:pt x="187096" y="175277"/>
                        <a:pt x="154551" y="108073"/>
                        <a:pt x="137618" y="89023"/>
                      </a:cubicBezTo>
                      <a:cubicBezTo>
                        <a:pt x="120685" y="69973"/>
                        <a:pt x="110102" y="71031"/>
                        <a:pt x="88406" y="58860"/>
                      </a:cubicBezTo>
                      <a:cubicBezTo>
                        <a:pt x="66710" y="46689"/>
                        <a:pt x="-10019" y="-2787"/>
                        <a:pt x="1093" y="12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6" name="フリーフォーム: 図形 1165">
                  <a:extLst>
                    <a:ext uri="{FF2B5EF4-FFF2-40B4-BE49-F238E27FC236}">
                      <a16:creationId xmlns:a16="http://schemas.microsoft.com/office/drawing/2014/main" id="{EE1B8A8B-C8DD-4976-8722-DE129976EBA0}"/>
                    </a:ext>
                  </a:extLst>
                </p:cNvPr>
                <p:cNvSpPr/>
                <p:nvPr/>
              </p:nvSpPr>
              <p:spPr>
                <a:xfrm>
                  <a:off x="5343525" y="3320684"/>
                  <a:ext cx="71868" cy="116787"/>
                </a:xfrm>
                <a:custGeom>
                  <a:avLst/>
                  <a:gdLst>
                    <a:gd name="connsiteX0" fmla="*/ 0 w 71868"/>
                    <a:gd name="connsiteY0" fmla="*/ 366 h 116787"/>
                    <a:gd name="connsiteX1" fmla="*/ 65088 w 71868"/>
                    <a:gd name="connsiteY1" fmla="*/ 76566 h 116787"/>
                    <a:gd name="connsiteX2" fmla="*/ 69850 w 71868"/>
                    <a:gd name="connsiteY2" fmla="*/ 116254 h 116787"/>
                    <a:gd name="connsiteX3" fmla="*/ 65088 w 71868"/>
                    <a:gd name="connsiteY3" fmla="*/ 49579 h 116787"/>
                    <a:gd name="connsiteX4" fmla="*/ 0 w 71868"/>
                    <a:gd name="connsiteY4" fmla="*/ 366 h 116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868" h="116787">
                      <a:moveTo>
                        <a:pt x="0" y="366"/>
                      </a:moveTo>
                      <a:cubicBezTo>
                        <a:pt x="0" y="4864"/>
                        <a:pt x="53446" y="57251"/>
                        <a:pt x="65088" y="76566"/>
                      </a:cubicBezTo>
                      <a:cubicBezTo>
                        <a:pt x="76730" y="95881"/>
                        <a:pt x="69850" y="120752"/>
                        <a:pt x="69850" y="116254"/>
                      </a:cubicBezTo>
                      <a:cubicBezTo>
                        <a:pt x="69850" y="111756"/>
                        <a:pt x="76730" y="65189"/>
                        <a:pt x="65088" y="49579"/>
                      </a:cubicBezTo>
                      <a:cubicBezTo>
                        <a:pt x="53446" y="33969"/>
                        <a:pt x="0" y="-4132"/>
                        <a:pt x="0" y="36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7" name="フリーフォーム: 図形 1166">
                  <a:extLst>
                    <a:ext uri="{FF2B5EF4-FFF2-40B4-BE49-F238E27FC236}">
                      <a16:creationId xmlns:a16="http://schemas.microsoft.com/office/drawing/2014/main" id="{56907528-D7E2-432B-8E59-CC838FD15B08}"/>
                    </a:ext>
                  </a:extLst>
                </p:cNvPr>
                <p:cNvSpPr/>
                <p:nvPr/>
              </p:nvSpPr>
              <p:spPr>
                <a:xfrm>
                  <a:off x="5443529" y="3441431"/>
                  <a:ext cx="163558" cy="144427"/>
                </a:xfrm>
                <a:custGeom>
                  <a:avLst/>
                  <a:gdLst>
                    <a:gd name="connsiteX0" fmla="*/ 9 w 163558"/>
                    <a:gd name="connsiteY0" fmla="*/ 269 h 144427"/>
                    <a:gd name="connsiteX1" fmla="*/ 115896 w 163558"/>
                    <a:gd name="connsiteY1" fmla="*/ 114569 h 144427"/>
                    <a:gd name="connsiteX2" fmla="*/ 163521 w 163558"/>
                    <a:gd name="connsiteY2" fmla="*/ 143144 h 144427"/>
                    <a:gd name="connsiteX3" fmla="*/ 109546 w 163558"/>
                    <a:gd name="connsiteY3" fmla="*/ 84407 h 144427"/>
                    <a:gd name="connsiteX4" fmla="*/ 9 w 163558"/>
                    <a:gd name="connsiteY4" fmla="*/ 269 h 14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558" h="144427">
                      <a:moveTo>
                        <a:pt x="9" y="269"/>
                      </a:moveTo>
                      <a:cubicBezTo>
                        <a:pt x="1067" y="5296"/>
                        <a:pt x="88644" y="90757"/>
                        <a:pt x="115896" y="114569"/>
                      </a:cubicBezTo>
                      <a:cubicBezTo>
                        <a:pt x="143148" y="138381"/>
                        <a:pt x="164579" y="148171"/>
                        <a:pt x="163521" y="143144"/>
                      </a:cubicBezTo>
                      <a:cubicBezTo>
                        <a:pt x="162463" y="138117"/>
                        <a:pt x="134946" y="106896"/>
                        <a:pt x="109546" y="84407"/>
                      </a:cubicBezTo>
                      <a:cubicBezTo>
                        <a:pt x="84146" y="61918"/>
                        <a:pt x="-1049" y="-4758"/>
                        <a:pt x="9" y="26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8" name="フリーフォーム: 図形 1167">
                  <a:extLst>
                    <a:ext uri="{FF2B5EF4-FFF2-40B4-BE49-F238E27FC236}">
                      <a16:creationId xmlns:a16="http://schemas.microsoft.com/office/drawing/2014/main" id="{58AC7088-1065-4B37-9460-36178B421142}"/>
                    </a:ext>
                  </a:extLst>
                </p:cNvPr>
                <p:cNvSpPr/>
                <p:nvPr/>
              </p:nvSpPr>
              <p:spPr>
                <a:xfrm>
                  <a:off x="5589658" y="3495342"/>
                  <a:ext cx="167585" cy="130605"/>
                </a:xfrm>
                <a:custGeom>
                  <a:avLst/>
                  <a:gdLst>
                    <a:gd name="connsiteX0" fmla="*/ 1517 w 167585"/>
                    <a:gd name="connsiteY0" fmla="*/ 333 h 130605"/>
                    <a:gd name="connsiteX1" fmla="*/ 82480 w 167585"/>
                    <a:gd name="connsiteY1" fmla="*/ 47958 h 130605"/>
                    <a:gd name="connsiteX2" fmla="*/ 122167 w 167585"/>
                    <a:gd name="connsiteY2" fmla="*/ 59071 h 130605"/>
                    <a:gd name="connsiteX3" fmla="*/ 139630 w 167585"/>
                    <a:gd name="connsiteY3" fmla="*/ 87646 h 130605"/>
                    <a:gd name="connsiteX4" fmla="*/ 147567 w 167585"/>
                    <a:gd name="connsiteY4" fmla="*/ 130508 h 130605"/>
                    <a:gd name="connsiteX5" fmla="*/ 160267 w 167585"/>
                    <a:gd name="connsiteY5" fmla="*/ 74946 h 130605"/>
                    <a:gd name="connsiteX6" fmla="*/ 1517 w 167585"/>
                    <a:gd name="connsiteY6" fmla="*/ 333 h 13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585" h="130605">
                      <a:moveTo>
                        <a:pt x="1517" y="333"/>
                      </a:moveTo>
                      <a:cubicBezTo>
                        <a:pt x="-11447" y="-4165"/>
                        <a:pt x="62372" y="38168"/>
                        <a:pt x="82480" y="47958"/>
                      </a:cubicBezTo>
                      <a:cubicBezTo>
                        <a:pt x="102588" y="57748"/>
                        <a:pt x="112642" y="52456"/>
                        <a:pt x="122167" y="59071"/>
                      </a:cubicBezTo>
                      <a:cubicBezTo>
                        <a:pt x="131692" y="65686"/>
                        <a:pt x="135397" y="75740"/>
                        <a:pt x="139630" y="87646"/>
                      </a:cubicBezTo>
                      <a:cubicBezTo>
                        <a:pt x="143863" y="99552"/>
                        <a:pt x="144128" y="132625"/>
                        <a:pt x="147567" y="130508"/>
                      </a:cubicBezTo>
                      <a:cubicBezTo>
                        <a:pt x="151007" y="128391"/>
                        <a:pt x="181169" y="93731"/>
                        <a:pt x="160267" y="74946"/>
                      </a:cubicBezTo>
                      <a:cubicBezTo>
                        <a:pt x="139365" y="56161"/>
                        <a:pt x="14481" y="4831"/>
                        <a:pt x="1517" y="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9" name="フリーフォーム: 図形 1168">
                  <a:extLst>
                    <a:ext uri="{FF2B5EF4-FFF2-40B4-BE49-F238E27FC236}">
                      <a16:creationId xmlns:a16="http://schemas.microsoft.com/office/drawing/2014/main" id="{216A9467-89B0-4D1F-8606-6A284509C91E}"/>
                    </a:ext>
                  </a:extLst>
                </p:cNvPr>
                <p:cNvSpPr/>
                <p:nvPr/>
              </p:nvSpPr>
              <p:spPr>
                <a:xfrm>
                  <a:off x="5628665" y="3569730"/>
                  <a:ext cx="110179" cy="45233"/>
                </a:xfrm>
                <a:custGeom>
                  <a:avLst/>
                  <a:gdLst>
                    <a:gd name="connsiteX0" fmla="*/ 110148 w 110179"/>
                    <a:gd name="connsiteY0" fmla="*/ 3733 h 45233"/>
                    <a:gd name="connsiteX1" fmla="*/ 8548 w 110179"/>
                    <a:gd name="connsiteY1" fmla="*/ 3733 h 45233"/>
                    <a:gd name="connsiteX2" fmla="*/ 6960 w 110179"/>
                    <a:gd name="connsiteY2" fmla="*/ 45008 h 45233"/>
                    <a:gd name="connsiteX3" fmla="*/ 19660 w 110179"/>
                    <a:gd name="connsiteY3" fmla="*/ 19608 h 45233"/>
                    <a:gd name="connsiteX4" fmla="*/ 110148 w 110179"/>
                    <a:gd name="connsiteY4" fmla="*/ 3733 h 4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179" h="45233">
                      <a:moveTo>
                        <a:pt x="110148" y="3733"/>
                      </a:moveTo>
                      <a:cubicBezTo>
                        <a:pt x="108296" y="1087"/>
                        <a:pt x="25746" y="-3146"/>
                        <a:pt x="8548" y="3733"/>
                      </a:cubicBezTo>
                      <a:cubicBezTo>
                        <a:pt x="-8650" y="10612"/>
                        <a:pt x="5108" y="42362"/>
                        <a:pt x="6960" y="45008"/>
                      </a:cubicBezTo>
                      <a:cubicBezTo>
                        <a:pt x="8812" y="47654"/>
                        <a:pt x="8018" y="26223"/>
                        <a:pt x="19660" y="19608"/>
                      </a:cubicBezTo>
                      <a:cubicBezTo>
                        <a:pt x="31302" y="12993"/>
                        <a:pt x="112000" y="6379"/>
                        <a:pt x="110148" y="37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0" name="フリーフォーム: 図形 1169">
                  <a:extLst>
                    <a:ext uri="{FF2B5EF4-FFF2-40B4-BE49-F238E27FC236}">
                      <a16:creationId xmlns:a16="http://schemas.microsoft.com/office/drawing/2014/main" id="{B443F024-A204-4E39-80A8-F1C8EA763D5C}"/>
                    </a:ext>
                  </a:extLst>
                </p:cNvPr>
                <p:cNvSpPr/>
                <p:nvPr/>
              </p:nvSpPr>
              <p:spPr>
                <a:xfrm>
                  <a:off x="5579870" y="3587070"/>
                  <a:ext cx="171643" cy="48796"/>
                </a:xfrm>
                <a:custGeom>
                  <a:avLst/>
                  <a:gdLst>
                    <a:gd name="connsiteX0" fmla="*/ 171643 w 171643"/>
                    <a:gd name="connsiteY0" fmla="*/ 21318 h 48796"/>
                    <a:gd name="connsiteX1" fmla="*/ 100205 w 171643"/>
                    <a:gd name="connsiteY1" fmla="*/ 48305 h 48796"/>
                    <a:gd name="connsiteX2" fmla="*/ 193 w 171643"/>
                    <a:gd name="connsiteY2" fmla="*/ 680 h 48796"/>
                    <a:gd name="connsiteX3" fmla="*/ 76393 w 171643"/>
                    <a:gd name="connsiteY3" fmla="*/ 21318 h 48796"/>
                    <a:gd name="connsiteX4" fmla="*/ 171643 w 171643"/>
                    <a:gd name="connsiteY4" fmla="*/ 21318 h 48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643" h="48796">
                      <a:moveTo>
                        <a:pt x="171643" y="21318"/>
                      </a:moveTo>
                      <a:cubicBezTo>
                        <a:pt x="150211" y="36531"/>
                        <a:pt x="128780" y="51745"/>
                        <a:pt x="100205" y="48305"/>
                      </a:cubicBezTo>
                      <a:cubicBezTo>
                        <a:pt x="71630" y="44865"/>
                        <a:pt x="4162" y="5178"/>
                        <a:pt x="193" y="680"/>
                      </a:cubicBezTo>
                      <a:cubicBezTo>
                        <a:pt x="-3776" y="-3818"/>
                        <a:pt x="54433" y="15233"/>
                        <a:pt x="76393" y="21318"/>
                      </a:cubicBezTo>
                      <a:lnTo>
                        <a:pt x="171643" y="21318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1" name="フリーフォーム: 図形 1170">
                  <a:extLst>
                    <a:ext uri="{FF2B5EF4-FFF2-40B4-BE49-F238E27FC236}">
                      <a16:creationId xmlns:a16="http://schemas.microsoft.com/office/drawing/2014/main" id="{AF543C7B-98A6-4FF3-AD40-BF13EFF8264D}"/>
                    </a:ext>
                  </a:extLst>
                </p:cNvPr>
                <p:cNvSpPr/>
                <p:nvPr/>
              </p:nvSpPr>
              <p:spPr>
                <a:xfrm>
                  <a:off x="5251200" y="3721818"/>
                  <a:ext cx="309801" cy="770009"/>
                </a:xfrm>
                <a:custGeom>
                  <a:avLst/>
                  <a:gdLst>
                    <a:gd name="connsiteX0" fmla="*/ 11363 w 309801"/>
                    <a:gd name="connsiteY0" fmla="*/ 2457 h 770009"/>
                    <a:gd name="connsiteX1" fmla="*/ 36763 w 309801"/>
                    <a:gd name="connsiteY1" fmla="*/ 258045 h 770009"/>
                    <a:gd name="connsiteX2" fmla="*/ 295525 w 309801"/>
                    <a:gd name="connsiteY2" fmla="*/ 754932 h 770009"/>
                    <a:gd name="connsiteX3" fmla="*/ 260600 w 309801"/>
                    <a:gd name="connsiteY3" fmla="*/ 619995 h 770009"/>
                    <a:gd name="connsiteX4" fmla="*/ 128838 w 309801"/>
                    <a:gd name="connsiteY4" fmla="*/ 400920 h 770009"/>
                    <a:gd name="connsiteX5" fmla="*/ 11363 w 309801"/>
                    <a:gd name="connsiteY5" fmla="*/ 2457 h 770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9801" h="770009">
                      <a:moveTo>
                        <a:pt x="11363" y="2457"/>
                      </a:moveTo>
                      <a:cubicBezTo>
                        <a:pt x="-3983" y="-21355"/>
                        <a:pt x="-10597" y="132633"/>
                        <a:pt x="36763" y="258045"/>
                      </a:cubicBezTo>
                      <a:cubicBezTo>
                        <a:pt x="84123" y="383458"/>
                        <a:pt x="258219" y="694607"/>
                        <a:pt x="295525" y="754932"/>
                      </a:cubicBezTo>
                      <a:cubicBezTo>
                        <a:pt x="332831" y="815257"/>
                        <a:pt x="288381" y="678997"/>
                        <a:pt x="260600" y="619995"/>
                      </a:cubicBezTo>
                      <a:cubicBezTo>
                        <a:pt x="232819" y="560993"/>
                        <a:pt x="168526" y="502256"/>
                        <a:pt x="128838" y="400920"/>
                      </a:cubicBezTo>
                      <a:cubicBezTo>
                        <a:pt x="89151" y="299585"/>
                        <a:pt x="26709" y="26269"/>
                        <a:pt x="11363" y="24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2" name="フリーフォーム: 図形 1171">
                  <a:extLst>
                    <a:ext uri="{FF2B5EF4-FFF2-40B4-BE49-F238E27FC236}">
                      <a16:creationId xmlns:a16="http://schemas.microsoft.com/office/drawing/2014/main" id="{89A59DDC-2660-4D48-81CF-B43AEEFEAC5E}"/>
                    </a:ext>
                  </a:extLst>
                </p:cNvPr>
                <p:cNvSpPr/>
                <p:nvPr/>
              </p:nvSpPr>
              <p:spPr>
                <a:xfrm>
                  <a:off x="5557485" y="4470366"/>
                  <a:ext cx="506804" cy="375569"/>
                </a:xfrm>
                <a:custGeom>
                  <a:avLst/>
                  <a:gdLst>
                    <a:gd name="connsiteX0" fmla="*/ 1940 w 506804"/>
                    <a:gd name="connsiteY0" fmla="*/ 34 h 375569"/>
                    <a:gd name="connsiteX1" fmla="*/ 70203 w 506804"/>
                    <a:gd name="connsiteY1" fmla="*/ 209584 h 375569"/>
                    <a:gd name="connsiteX2" fmla="*/ 506765 w 506804"/>
                    <a:gd name="connsiteY2" fmla="*/ 374684 h 375569"/>
                    <a:gd name="connsiteX3" fmla="*/ 95603 w 506804"/>
                    <a:gd name="connsiteY3" fmla="*/ 273084 h 375569"/>
                    <a:gd name="connsiteX4" fmla="*/ 24165 w 506804"/>
                    <a:gd name="connsiteY4" fmla="*/ 225459 h 375569"/>
                    <a:gd name="connsiteX5" fmla="*/ 1940 w 506804"/>
                    <a:gd name="connsiteY5" fmla="*/ 34 h 37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6804" h="375569">
                      <a:moveTo>
                        <a:pt x="1940" y="34"/>
                      </a:moveTo>
                      <a:cubicBezTo>
                        <a:pt x="9613" y="-2612"/>
                        <a:pt x="-13934" y="147142"/>
                        <a:pt x="70203" y="209584"/>
                      </a:cubicBezTo>
                      <a:cubicBezTo>
                        <a:pt x="154340" y="272026"/>
                        <a:pt x="502532" y="364101"/>
                        <a:pt x="506765" y="374684"/>
                      </a:cubicBezTo>
                      <a:cubicBezTo>
                        <a:pt x="510998" y="385267"/>
                        <a:pt x="176036" y="297955"/>
                        <a:pt x="95603" y="273084"/>
                      </a:cubicBezTo>
                      <a:cubicBezTo>
                        <a:pt x="15170" y="248213"/>
                        <a:pt x="37394" y="269380"/>
                        <a:pt x="24165" y="225459"/>
                      </a:cubicBezTo>
                      <a:cubicBezTo>
                        <a:pt x="10936" y="181538"/>
                        <a:pt x="-5733" y="2680"/>
                        <a:pt x="1940" y="3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3" name="フリーフォーム: 図形 1172">
                  <a:extLst>
                    <a:ext uri="{FF2B5EF4-FFF2-40B4-BE49-F238E27FC236}">
                      <a16:creationId xmlns:a16="http://schemas.microsoft.com/office/drawing/2014/main" id="{A46C0F2F-DED7-4E40-BEA4-8EA3F0788DE1}"/>
                    </a:ext>
                  </a:extLst>
                </p:cNvPr>
                <p:cNvSpPr/>
                <p:nvPr/>
              </p:nvSpPr>
              <p:spPr>
                <a:xfrm>
                  <a:off x="7104856" y="4186278"/>
                  <a:ext cx="208036" cy="473535"/>
                </a:xfrm>
                <a:custGeom>
                  <a:avLst/>
                  <a:gdLst>
                    <a:gd name="connsiteX0" fmla="*/ 206111 w 208036"/>
                    <a:gd name="connsiteY0" fmla="*/ 2605 h 473535"/>
                    <a:gd name="connsiteX1" fmla="*/ 102394 w 208036"/>
                    <a:gd name="connsiteY1" fmla="*/ 148655 h 473535"/>
                    <a:gd name="connsiteX2" fmla="*/ 55827 w 208036"/>
                    <a:gd name="connsiteY2" fmla="*/ 279889 h 473535"/>
                    <a:gd name="connsiteX3" fmla="*/ 136261 w 208036"/>
                    <a:gd name="connsiteY3" fmla="*/ 468272 h 473535"/>
                    <a:gd name="connsiteX4" fmla="*/ 91811 w 208036"/>
                    <a:gd name="connsiteY4" fmla="*/ 409005 h 473535"/>
                    <a:gd name="connsiteX5" fmla="*/ 2911 w 208036"/>
                    <a:gd name="connsiteY5" fmla="*/ 279889 h 473535"/>
                    <a:gd name="connsiteX6" fmla="*/ 206111 w 208036"/>
                    <a:gd name="connsiteY6" fmla="*/ 2605 h 47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8036" h="473535">
                      <a:moveTo>
                        <a:pt x="206111" y="2605"/>
                      </a:moveTo>
                      <a:cubicBezTo>
                        <a:pt x="222691" y="-19267"/>
                        <a:pt x="127441" y="102441"/>
                        <a:pt x="102394" y="148655"/>
                      </a:cubicBezTo>
                      <a:cubicBezTo>
                        <a:pt x="77347" y="194869"/>
                        <a:pt x="50182" y="226620"/>
                        <a:pt x="55827" y="279889"/>
                      </a:cubicBezTo>
                      <a:cubicBezTo>
                        <a:pt x="61471" y="333159"/>
                        <a:pt x="130264" y="446753"/>
                        <a:pt x="136261" y="468272"/>
                      </a:cubicBezTo>
                      <a:cubicBezTo>
                        <a:pt x="142258" y="489791"/>
                        <a:pt x="114036" y="440402"/>
                        <a:pt x="91811" y="409005"/>
                      </a:cubicBezTo>
                      <a:cubicBezTo>
                        <a:pt x="69586" y="377608"/>
                        <a:pt x="-16845" y="346211"/>
                        <a:pt x="2911" y="279889"/>
                      </a:cubicBezTo>
                      <a:cubicBezTo>
                        <a:pt x="22667" y="213567"/>
                        <a:pt x="189531" y="24477"/>
                        <a:pt x="206111" y="260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4" name="フリーフォーム: 図形 1173">
                  <a:extLst>
                    <a:ext uri="{FF2B5EF4-FFF2-40B4-BE49-F238E27FC236}">
                      <a16:creationId xmlns:a16="http://schemas.microsoft.com/office/drawing/2014/main" id="{DC52D899-D739-483C-9E04-F89D00470344}"/>
                    </a:ext>
                  </a:extLst>
                </p:cNvPr>
                <p:cNvSpPr/>
                <p:nvPr/>
              </p:nvSpPr>
              <p:spPr>
                <a:xfrm>
                  <a:off x="6019517" y="4599146"/>
                  <a:ext cx="1166873" cy="234126"/>
                </a:xfrm>
                <a:custGeom>
                  <a:avLst/>
                  <a:gdLst>
                    <a:gd name="connsiteX0" fmla="*/ 27800 w 1166873"/>
                    <a:gd name="connsiteY0" fmla="*/ 231087 h 234126"/>
                    <a:gd name="connsiteX1" fmla="*/ 106116 w 1166873"/>
                    <a:gd name="connsiteY1" fmla="*/ 205687 h 234126"/>
                    <a:gd name="connsiteX2" fmla="*/ 319900 w 1166873"/>
                    <a:gd name="connsiteY2" fmla="*/ 157004 h 234126"/>
                    <a:gd name="connsiteX3" fmla="*/ 654333 w 1166873"/>
                    <a:gd name="connsiteY3" fmla="*/ 180287 h 234126"/>
                    <a:gd name="connsiteX4" fmla="*/ 1166566 w 1166873"/>
                    <a:gd name="connsiteY4" fmla="*/ 371 h 234126"/>
                    <a:gd name="connsiteX5" fmla="*/ 578133 w 1166873"/>
                    <a:gd name="connsiteY5" fmla="*/ 135837 h 234126"/>
                    <a:gd name="connsiteX6" fmla="*/ 27800 w 1166873"/>
                    <a:gd name="connsiteY6" fmla="*/ 231087 h 23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73" h="234126">
                      <a:moveTo>
                        <a:pt x="27800" y="231087"/>
                      </a:moveTo>
                      <a:cubicBezTo>
                        <a:pt x="-50870" y="242729"/>
                        <a:pt x="57433" y="218034"/>
                        <a:pt x="106116" y="205687"/>
                      </a:cubicBezTo>
                      <a:cubicBezTo>
                        <a:pt x="154799" y="193340"/>
                        <a:pt x="228530" y="161237"/>
                        <a:pt x="319900" y="157004"/>
                      </a:cubicBezTo>
                      <a:cubicBezTo>
                        <a:pt x="411270" y="152771"/>
                        <a:pt x="513222" y="206393"/>
                        <a:pt x="654333" y="180287"/>
                      </a:cubicBezTo>
                      <a:cubicBezTo>
                        <a:pt x="795444" y="154181"/>
                        <a:pt x="1179266" y="7779"/>
                        <a:pt x="1166566" y="371"/>
                      </a:cubicBezTo>
                      <a:cubicBezTo>
                        <a:pt x="1153866" y="-7037"/>
                        <a:pt x="763694" y="98443"/>
                        <a:pt x="578133" y="135837"/>
                      </a:cubicBezTo>
                      <a:cubicBezTo>
                        <a:pt x="392572" y="173231"/>
                        <a:pt x="106470" y="219445"/>
                        <a:pt x="27800" y="2310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6" name="フリーフォーム: 図形 1175">
                  <a:extLst>
                    <a:ext uri="{FF2B5EF4-FFF2-40B4-BE49-F238E27FC236}">
                      <a16:creationId xmlns:a16="http://schemas.microsoft.com/office/drawing/2014/main" id="{9D6F4C7F-90ED-453D-B277-B91864F08A6F}"/>
                    </a:ext>
                  </a:extLst>
                </p:cNvPr>
                <p:cNvSpPr/>
                <p:nvPr/>
              </p:nvSpPr>
              <p:spPr>
                <a:xfrm>
                  <a:off x="6155554" y="4607072"/>
                  <a:ext cx="1229285" cy="2041818"/>
                </a:xfrm>
                <a:custGeom>
                  <a:avLst/>
                  <a:gdLst>
                    <a:gd name="connsiteX0" fmla="*/ 1070746 w 1229285"/>
                    <a:gd name="connsiteY0" fmla="*/ 44303 h 2041818"/>
                    <a:gd name="connsiteX1" fmla="*/ 1108846 w 1229285"/>
                    <a:gd name="connsiteY1" fmla="*/ 107803 h 2041818"/>
                    <a:gd name="connsiteX2" fmla="*/ 1223146 w 1229285"/>
                    <a:gd name="connsiteY2" fmla="*/ 672953 h 2041818"/>
                    <a:gd name="connsiteX3" fmla="*/ 1080271 w 1229285"/>
                    <a:gd name="connsiteY3" fmla="*/ 1038078 h 2041818"/>
                    <a:gd name="connsiteX4" fmla="*/ 7121 w 1229285"/>
                    <a:gd name="connsiteY4" fmla="*/ 2022328 h 2041818"/>
                    <a:gd name="connsiteX5" fmla="*/ 642121 w 1229285"/>
                    <a:gd name="connsiteY5" fmla="*/ 1609578 h 2041818"/>
                    <a:gd name="connsiteX6" fmla="*/ 1207271 w 1229285"/>
                    <a:gd name="connsiteY6" fmla="*/ 609453 h 2041818"/>
                    <a:gd name="connsiteX7" fmla="*/ 1070746 w 1229285"/>
                    <a:gd name="connsiteY7" fmla="*/ 44303 h 204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9285" h="2041818">
                      <a:moveTo>
                        <a:pt x="1070746" y="44303"/>
                      </a:moveTo>
                      <a:cubicBezTo>
                        <a:pt x="1054342" y="-39305"/>
                        <a:pt x="1083446" y="3028"/>
                        <a:pt x="1108846" y="107803"/>
                      </a:cubicBezTo>
                      <a:cubicBezTo>
                        <a:pt x="1134246" y="212578"/>
                        <a:pt x="1227908" y="517907"/>
                        <a:pt x="1223146" y="672953"/>
                      </a:cubicBezTo>
                      <a:cubicBezTo>
                        <a:pt x="1218384" y="827999"/>
                        <a:pt x="1282942" y="813182"/>
                        <a:pt x="1080271" y="1038078"/>
                      </a:cubicBezTo>
                      <a:cubicBezTo>
                        <a:pt x="877600" y="1262974"/>
                        <a:pt x="80146" y="1927078"/>
                        <a:pt x="7121" y="2022328"/>
                      </a:cubicBezTo>
                      <a:cubicBezTo>
                        <a:pt x="-65904" y="2117578"/>
                        <a:pt x="442096" y="1845057"/>
                        <a:pt x="642121" y="1609578"/>
                      </a:cubicBezTo>
                      <a:cubicBezTo>
                        <a:pt x="842146" y="1374099"/>
                        <a:pt x="1132659" y="866099"/>
                        <a:pt x="1207271" y="609453"/>
                      </a:cubicBezTo>
                      <a:cubicBezTo>
                        <a:pt x="1281884" y="352807"/>
                        <a:pt x="1087150" y="127911"/>
                        <a:pt x="1070746" y="4430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7" name="フリーフォーム: 図形 1176">
                  <a:extLst>
                    <a:ext uri="{FF2B5EF4-FFF2-40B4-BE49-F238E27FC236}">
                      <a16:creationId xmlns:a16="http://schemas.microsoft.com/office/drawing/2014/main" id="{6066DEC9-463A-4E20-91B6-3F91096BEFAA}"/>
                    </a:ext>
                  </a:extLst>
                </p:cNvPr>
                <p:cNvSpPr/>
                <p:nvPr/>
              </p:nvSpPr>
              <p:spPr>
                <a:xfrm>
                  <a:off x="5834601" y="6492066"/>
                  <a:ext cx="435164" cy="391518"/>
                </a:xfrm>
                <a:custGeom>
                  <a:avLst/>
                  <a:gdLst>
                    <a:gd name="connsiteX0" fmla="*/ 416974 w 435164"/>
                    <a:gd name="connsiteY0" fmla="*/ 19859 h 391518"/>
                    <a:gd name="connsiteX1" fmla="*/ 324899 w 435164"/>
                    <a:gd name="connsiteY1" fmla="*/ 86534 h 391518"/>
                    <a:gd name="connsiteX2" fmla="*/ 1049 w 435164"/>
                    <a:gd name="connsiteY2" fmla="*/ 391334 h 391518"/>
                    <a:gd name="connsiteX3" fmla="*/ 416974 w 435164"/>
                    <a:gd name="connsiteY3" fmla="*/ 19859 h 391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5164" h="391518">
                      <a:moveTo>
                        <a:pt x="416974" y="19859"/>
                      </a:moveTo>
                      <a:cubicBezTo>
                        <a:pt x="470949" y="-30941"/>
                        <a:pt x="394220" y="24622"/>
                        <a:pt x="324899" y="86534"/>
                      </a:cubicBezTo>
                      <a:cubicBezTo>
                        <a:pt x="255578" y="148447"/>
                        <a:pt x="-19059" y="399271"/>
                        <a:pt x="1049" y="391334"/>
                      </a:cubicBezTo>
                      <a:cubicBezTo>
                        <a:pt x="21157" y="383397"/>
                        <a:pt x="362999" y="70659"/>
                        <a:pt x="416974" y="1985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8" name="フリーフォーム: 図形 1177">
                  <a:extLst>
                    <a:ext uri="{FF2B5EF4-FFF2-40B4-BE49-F238E27FC236}">
                      <a16:creationId xmlns:a16="http://schemas.microsoft.com/office/drawing/2014/main" id="{5526ED63-D60B-439D-97D7-7F959F1DEA95}"/>
                    </a:ext>
                  </a:extLst>
                </p:cNvPr>
                <p:cNvSpPr/>
                <p:nvPr/>
              </p:nvSpPr>
              <p:spPr>
                <a:xfrm>
                  <a:off x="4737936" y="5985041"/>
                  <a:ext cx="638582" cy="879788"/>
                </a:xfrm>
                <a:custGeom>
                  <a:avLst/>
                  <a:gdLst>
                    <a:gd name="connsiteX0" fmla="*/ 611939 w 638582"/>
                    <a:gd name="connsiteY0" fmla="*/ 56984 h 879788"/>
                    <a:gd name="connsiteX1" fmla="*/ 116639 w 638582"/>
                    <a:gd name="connsiteY1" fmla="*/ 631659 h 879788"/>
                    <a:gd name="connsiteX2" fmla="*/ 65839 w 638582"/>
                    <a:gd name="connsiteY2" fmla="*/ 879309 h 879788"/>
                    <a:gd name="connsiteX3" fmla="*/ 27739 w 638582"/>
                    <a:gd name="connsiteY3" fmla="*/ 676109 h 879788"/>
                    <a:gd name="connsiteX4" fmla="*/ 513514 w 638582"/>
                    <a:gd name="connsiteY4" fmla="*/ 88734 h 879788"/>
                    <a:gd name="connsiteX5" fmla="*/ 611939 w 638582"/>
                    <a:gd name="connsiteY5" fmla="*/ 56984 h 879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582" h="879788">
                      <a:moveTo>
                        <a:pt x="611939" y="56984"/>
                      </a:moveTo>
                      <a:cubicBezTo>
                        <a:pt x="545793" y="147472"/>
                        <a:pt x="207656" y="494605"/>
                        <a:pt x="116639" y="631659"/>
                      </a:cubicBezTo>
                      <a:cubicBezTo>
                        <a:pt x="25622" y="768713"/>
                        <a:pt x="80656" y="871901"/>
                        <a:pt x="65839" y="879309"/>
                      </a:cubicBezTo>
                      <a:cubicBezTo>
                        <a:pt x="51022" y="886717"/>
                        <a:pt x="-46873" y="807871"/>
                        <a:pt x="27739" y="676109"/>
                      </a:cubicBezTo>
                      <a:cubicBezTo>
                        <a:pt x="102351" y="544347"/>
                        <a:pt x="415089" y="188747"/>
                        <a:pt x="513514" y="88734"/>
                      </a:cubicBezTo>
                      <a:cubicBezTo>
                        <a:pt x="611939" y="-11279"/>
                        <a:pt x="678085" y="-33504"/>
                        <a:pt x="611939" y="5698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9" name="フリーフォーム: 図形 1178">
                  <a:extLst>
                    <a:ext uri="{FF2B5EF4-FFF2-40B4-BE49-F238E27FC236}">
                      <a16:creationId xmlns:a16="http://schemas.microsoft.com/office/drawing/2014/main" id="{AFE919DA-BA35-4227-9658-720FECABF40C}"/>
                    </a:ext>
                  </a:extLst>
                </p:cNvPr>
                <p:cNvSpPr/>
                <p:nvPr/>
              </p:nvSpPr>
              <p:spPr>
                <a:xfrm>
                  <a:off x="5381601" y="5196831"/>
                  <a:ext cx="698525" cy="780379"/>
                </a:xfrm>
                <a:custGeom>
                  <a:avLst/>
                  <a:gdLst>
                    <a:gd name="connsiteX0" fmla="*/ 698524 w 698525"/>
                    <a:gd name="connsiteY0" fmla="*/ 644 h 780379"/>
                    <a:gd name="connsiteX1" fmla="*/ 161949 w 698525"/>
                    <a:gd name="connsiteY1" fmla="*/ 454669 h 780379"/>
                    <a:gd name="connsiteX2" fmla="*/ 24 w 698525"/>
                    <a:gd name="connsiteY2" fmla="*/ 778519 h 780379"/>
                    <a:gd name="connsiteX3" fmla="*/ 155599 w 698525"/>
                    <a:gd name="connsiteY3" fmla="*/ 559444 h 780379"/>
                    <a:gd name="connsiteX4" fmla="*/ 698524 w 698525"/>
                    <a:gd name="connsiteY4" fmla="*/ 644 h 780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8525" h="780379">
                      <a:moveTo>
                        <a:pt x="698524" y="644"/>
                      </a:moveTo>
                      <a:cubicBezTo>
                        <a:pt x="699582" y="-16818"/>
                        <a:pt x="278366" y="325023"/>
                        <a:pt x="161949" y="454669"/>
                      </a:cubicBezTo>
                      <a:cubicBezTo>
                        <a:pt x="45532" y="584315"/>
                        <a:pt x="1082" y="761057"/>
                        <a:pt x="24" y="778519"/>
                      </a:cubicBezTo>
                      <a:cubicBezTo>
                        <a:pt x="-1034" y="795981"/>
                        <a:pt x="32303" y="688032"/>
                        <a:pt x="155599" y="559444"/>
                      </a:cubicBezTo>
                      <a:cubicBezTo>
                        <a:pt x="278895" y="430856"/>
                        <a:pt x="697466" y="18106"/>
                        <a:pt x="698524" y="6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0" name="フリーフォーム: 図形 1179">
                  <a:extLst>
                    <a:ext uri="{FF2B5EF4-FFF2-40B4-BE49-F238E27FC236}">
                      <a16:creationId xmlns:a16="http://schemas.microsoft.com/office/drawing/2014/main" id="{A2BBD1CB-5022-43FE-B11A-83A19A676117}"/>
                    </a:ext>
                  </a:extLst>
                </p:cNvPr>
                <p:cNvSpPr/>
                <p:nvPr/>
              </p:nvSpPr>
              <p:spPr>
                <a:xfrm>
                  <a:off x="5407012" y="5276844"/>
                  <a:ext cx="1235206" cy="839147"/>
                </a:xfrm>
                <a:custGeom>
                  <a:avLst/>
                  <a:gdLst>
                    <a:gd name="connsiteX0" fmla="*/ 13 w 1235206"/>
                    <a:gd name="connsiteY0" fmla="*/ 682631 h 839147"/>
                    <a:gd name="connsiteX1" fmla="*/ 339738 w 1235206"/>
                    <a:gd name="connsiteY1" fmla="*/ 787406 h 839147"/>
                    <a:gd name="connsiteX2" fmla="*/ 365138 w 1235206"/>
                    <a:gd name="connsiteY2" fmla="*/ 835031 h 839147"/>
                    <a:gd name="connsiteX3" fmla="*/ 533413 w 1235206"/>
                    <a:gd name="connsiteY3" fmla="*/ 685806 h 839147"/>
                    <a:gd name="connsiteX4" fmla="*/ 1235088 w 1235206"/>
                    <a:gd name="connsiteY4" fmla="*/ 6 h 839147"/>
                    <a:gd name="connsiteX5" fmla="*/ 476263 w 1235206"/>
                    <a:gd name="connsiteY5" fmla="*/ 698506 h 839147"/>
                    <a:gd name="connsiteX6" fmla="*/ 327038 w 1235206"/>
                    <a:gd name="connsiteY6" fmla="*/ 695331 h 839147"/>
                    <a:gd name="connsiteX7" fmla="*/ 13 w 1235206"/>
                    <a:gd name="connsiteY7" fmla="*/ 682631 h 839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5206" h="839147">
                      <a:moveTo>
                        <a:pt x="13" y="682631"/>
                      </a:moveTo>
                      <a:cubicBezTo>
                        <a:pt x="2130" y="697977"/>
                        <a:pt x="278884" y="762006"/>
                        <a:pt x="339738" y="787406"/>
                      </a:cubicBezTo>
                      <a:cubicBezTo>
                        <a:pt x="400592" y="812806"/>
                        <a:pt x="332859" y="851964"/>
                        <a:pt x="365138" y="835031"/>
                      </a:cubicBezTo>
                      <a:cubicBezTo>
                        <a:pt x="397417" y="818098"/>
                        <a:pt x="388421" y="824977"/>
                        <a:pt x="533413" y="685806"/>
                      </a:cubicBezTo>
                      <a:cubicBezTo>
                        <a:pt x="678405" y="546635"/>
                        <a:pt x="1244613" y="-2111"/>
                        <a:pt x="1235088" y="6"/>
                      </a:cubicBezTo>
                      <a:cubicBezTo>
                        <a:pt x="1225563" y="2123"/>
                        <a:pt x="627605" y="582619"/>
                        <a:pt x="476263" y="698506"/>
                      </a:cubicBezTo>
                      <a:cubicBezTo>
                        <a:pt x="324921" y="814393"/>
                        <a:pt x="404825" y="699564"/>
                        <a:pt x="327038" y="695331"/>
                      </a:cubicBezTo>
                      <a:cubicBezTo>
                        <a:pt x="249251" y="691098"/>
                        <a:pt x="-2104" y="667285"/>
                        <a:pt x="13" y="68263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1" name="フリーフォーム: 図形 1180">
                  <a:extLst>
                    <a:ext uri="{FF2B5EF4-FFF2-40B4-BE49-F238E27FC236}">
                      <a16:creationId xmlns:a16="http://schemas.microsoft.com/office/drawing/2014/main" id="{907A4EA4-1BDA-4BF8-BF4F-A895BCD54770}"/>
                    </a:ext>
                  </a:extLst>
                </p:cNvPr>
                <p:cNvSpPr/>
                <p:nvPr/>
              </p:nvSpPr>
              <p:spPr>
                <a:xfrm>
                  <a:off x="5327306" y="6014090"/>
                  <a:ext cx="454748" cy="247010"/>
                </a:xfrm>
                <a:custGeom>
                  <a:avLst/>
                  <a:gdLst>
                    <a:gd name="connsiteX0" fmla="*/ 344 w 454748"/>
                    <a:gd name="connsiteY0" fmla="*/ 2535 h 247010"/>
                    <a:gd name="connsiteX1" fmla="*/ 292444 w 454748"/>
                    <a:gd name="connsiteY1" fmla="*/ 173985 h 247010"/>
                    <a:gd name="connsiteX2" fmla="*/ 381344 w 454748"/>
                    <a:gd name="connsiteY2" fmla="*/ 247010 h 247010"/>
                    <a:gd name="connsiteX3" fmla="*/ 454369 w 454748"/>
                    <a:gd name="connsiteY3" fmla="*/ 173985 h 247010"/>
                    <a:gd name="connsiteX4" fmla="*/ 349594 w 454748"/>
                    <a:gd name="connsiteY4" fmla="*/ 167635 h 247010"/>
                    <a:gd name="connsiteX5" fmla="*/ 235294 w 454748"/>
                    <a:gd name="connsiteY5" fmla="*/ 75560 h 247010"/>
                    <a:gd name="connsiteX6" fmla="*/ 344 w 454748"/>
                    <a:gd name="connsiteY6" fmla="*/ 2535 h 247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4748" h="247010">
                      <a:moveTo>
                        <a:pt x="344" y="2535"/>
                      </a:moveTo>
                      <a:cubicBezTo>
                        <a:pt x="9869" y="18939"/>
                        <a:pt x="228944" y="133239"/>
                        <a:pt x="292444" y="173985"/>
                      </a:cubicBezTo>
                      <a:cubicBezTo>
                        <a:pt x="355944" y="214731"/>
                        <a:pt x="354357" y="247010"/>
                        <a:pt x="381344" y="247010"/>
                      </a:cubicBezTo>
                      <a:cubicBezTo>
                        <a:pt x="408331" y="247010"/>
                        <a:pt x="459661" y="187214"/>
                        <a:pt x="454369" y="173985"/>
                      </a:cubicBezTo>
                      <a:cubicBezTo>
                        <a:pt x="449077" y="160756"/>
                        <a:pt x="386106" y="184039"/>
                        <a:pt x="349594" y="167635"/>
                      </a:cubicBezTo>
                      <a:cubicBezTo>
                        <a:pt x="313082" y="151231"/>
                        <a:pt x="289269" y="97256"/>
                        <a:pt x="235294" y="75560"/>
                      </a:cubicBezTo>
                      <a:cubicBezTo>
                        <a:pt x="181319" y="53864"/>
                        <a:pt x="-9181" y="-13869"/>
                        <a:pt x="344" y="253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2" name="フリーフォーム: 図形 1181">
                  <a:extLst>
                    <a:ext uri="{FF2B5EF4-FFF2-40B4-BE49-F238E27FC236}">
                      <a16:creationId xmlns:a16="http://schemas.microsoft.com/office/drawing/2014/main" id="{9F8490D4-8DE5-449C-AAF4-9D65E23725A2}"/>
                    </a:ext>
                  </a:extLst>
                </p:cNvPr>
                <p:cNvSpPr/>
                <p:nvPr/>
              </p:nvSpPr>
              <p:spPr>
                <a:xfrm>
                  <a:off x="5734809" y="4795799"/>
                  <a:ext cx="391931" cy="77887"/>
                </a:xfrm>
                <a:custGeom>
                  <a:avLst/>
                  <a:gdLst>
                    <a:gd name="connsiteX0" fmla="*/ 145291 w 391931"/>
                    <a:gd name="connsiteY0" fmla="*/ 39 h 77887"/>
                    <a:gd name="connsiteX1" fmla="*/ 45279 w 391931"/>
                    <a:gd name="connsiteY1" fmla="*/ 58776 h 77887"/>
                    <a:gd name="connsiteX2" fmla="*/ 92904 w 391931"/>
                    <a:gd name="connsiteY2" fmla="*/ 77826 h 77887"/>
                    <a:gd name="connsiteX3" fmla="*/ 391354 w 391931"/>
                    <a:gd name="connsiteY3" fmla="*/ 54014 h 77887"/>
                    <a:gd name="connsiteX4" fmla="*/ 7179 w 391931"/>
                    <a:gd name="connsiteY4" fmla="*/ 68301 h 77887"/>
                    <a:gd name="connsiteX5" fmla="*/ 145291 w 391931"/>
                    <a:gd name="connsiteY5" fmla="*/ 39 h 7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1931" h="77887">
                      <a:moveTo>
                        <a:pt x="145291" y="39"/>
                      </a:moveTo>
                      <a:cubicBezTo>
                        <a:pt x="151641" y="-1549"/>
                        <a:pt x="54010" y="45812"/>
                        <a:pt x="45279" y="58776"/>
                      </a:cubicBezTo>
                      <a:cubicBezTo>
                        <a:pt x="36548" y="71740"/>
                        <a:pt x="35225" y="78620"/>
                        <a:pt x="92904" y="77826"/>
                      </a:cubicBezTo>
                      <a:cubicBezTo>
                        <a:pt x="150583" y="77032"/>
                        <a:pt x="405641" y="55601"/>
                        <a:pt x="391354" y="54014"/>
                      </a:cubicBezTo>
                      <a:cubicBezTo>
                        <a:pt x="377067" y="52427"/>
                        <a:pt x="51629" y="75709"/>
                        <a:pt x="7179" y="68301"/>
                      </a:cubicBezTo>
                      <a:cubicBezTo>
                        <a:pt x="-37271" y="60893"/>
                        <a:pt x="138941" y="1627"/>
                        <a:pt x="145291" y="3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3" name="フリーフォーム: 図形 1182">
                  <a:extLst>
                    <a:ext uri="{FF2B5EF4-FFF2-40B4-BE49-F238E27FC236}">
                      <a16:creationId xmlns:a16="http://schemas.microsoft.com/office/drawing/2014/main" id="{109DF4DF-0C29-4C35-B0E2-2BB03C13023F}"/>
                    </a:ext>
                  </a:extLst>
                </p:cNvPr>
                <p:cNvSpPr/>
                <p:nvPr/>
              </p:nvSpPr>
              <p:spPr>
                <a:xfrm>
                  <a:off x="5597477" y="4765629"/>
                  <a:ext cx="545107" cy="122301"/>
                </a:xfrm>
                <a:custGeom>
                  <a:avLst/>
                  <a:gdLst>
                    <a:gd name="connsiteX0" fmla="*/ 107998 w 545107"/>
                    <a:gd name="connsiteY0" fmla="*/ 46 h 122301"/>
                    <a:gd name="connsiteX1" fmla="*/ 48 w 545107"/>
                    <a:gd name="connsiteY1" fmla="*/ 88946 h 122301"/>
                    <a:gd name="connsiteX2" fmla="*/ 123873 w 545107"/>
                    <a:gd name="connsiteY2" fmla="*/ 122284 h 122301"/>
                    <a:gd name="connsiteX3" fmla="*/ 544561 w 545107"/>
                    <a:gd name="connsiteY3" fmla="*/ 93709 h 122301"/>
                    <a:gd name="connsiteX4" fmla="*/ 27036 w 545107"/>
                    <a:gd name="connsiteY4" fmla="*/ 101646 h 122301"/>
                    <a:gd name="connsiteX5" fmla="*/ 107998 w 545107"/>
                    <a:gd name="connsiteY5" fmla="*/ 46 h 122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107" h="122301">
                      <a:moveTo>
                        <a:pt x="107998" y="46"/>
                      </a:moveTo>
                      <a:cubicBezTo>
                        <a:pt x="103500" y="-2071"/>
                        <a:pt x="-2598" y="68573"/>
                        <a:pt x="48" y="88946"/>
                      </a:cubicBezTo>
                      <a:cubicBezTo>
                        <a:pt x="2694" y="109319"/>
                        <a:pt x="33121" y="121490"/>
                        <a:pt x="123873" y="122284"/>
                      </a:cubicBezTo>
                      <a:cubicBezTo>
                        <a:pt x="214625" y="123078"/>
                        <a:pt x="560700" y="97149"/>
                        <a:pt x="544561" y="93709"/>
                      </a:cubicBezTo>
                      <a:cubicBezTo>
                        <a:pt x="528422" y="90269"/>
                        <a:pt x="100326" y="114346"/>
                        <a:pt x="27036" y="101646"/>
                      </a:cubicBezTo>
                      <a:cubicBezTo>
                        <a:pt x="-46254" y="88946"/>
                        <a:pt x="112496" y="2163"/>
                        <a:pt x="107998" y="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4" name="フリーフォーム: 図形 1183">
                  <a:extLst>
                    <a:ext uri="{FF2B5EF4-FFF2-40B4-BE49-F238E27FC236}">
                      <a16:creationId xmlns:a16="http://schemas.microsoft.com/office/drawing/2014/main" id="{AECD6C4D-C956-40D9-A72B-5D0544832590}"/>
                    </a:ext>
                  </a:extLst>
                </p:cNvPr>
                <p:cNvSpPr/>
                <p:nvPr/>
              </p:nvSpPr>
              <p:spPr>
                <a:xfrm>
                  <a:off x="5539657" y="4756013"/>
                  <a:ext cx="654608" cy="179721"/>
                </a:xfrm>
                <a:custGeom>
                  <a:avLst/>
                  <a:gdLst>
                    <a:gd name="connsiteX0" fmla="*/ 107081 w 654608"/>
                    <a:gd name="connsiteY0" fmla="*/ 137 h 179721"/>
                    <a:gd name="connsiteX1" fmla="*/ 2306 w 654608"/>
                    <a:gd name="connsiteY1" fmla="*/ 136662 h 179721"/>
                    <a:gd name="connsiteX2" fmla="*/ 229318 w 654608"/>
                    <a:gd name="connsiteY2" fmla="*/ 179525 h 179721"/>
                    <a:gd name="connsiteX3" fmla="*/ 653181 w 654608"/>
                    <a:gd name="connsiteY3" fmla="*/ 152537 h 179721"/>
                    <a:gd name="connsiteX4" fmla="*/ 72156 w 654608"/>
                    <a:gd name="connsiteY4" fmla="*/ 150950 h 179721"/>
                    <a:gd name="connsiteX5" fmla="*/ 26118 w 654608"/>
                    <a:gd name="connsiteY5" fmla="*/ 111262 h 179721"/>
                    <a:gd name="connsiteX6" fmla="*/ 107081 w 654608"/>
                    <a:gd name="connsiteY6" fmla="*/ 137 h 17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4608" h="179721">
                      <a:moveTo>
                        <a:pt x="107081" y="137"/>
                      </a:moveTo>
                      <a:cubicBezTo>
                        <a:pt x="103112" y="4370"/>
                        <a:pt x="-18067" y="106764"/>
                        <a:pt x="2306" y="136662"/>
                      </a:cubicBezTo>
                      <a:cubicBezTo>
                        <a:pt x="22679" y="166560"/>
                        <a:pt x="120839" y="176879"/>
                        <a:pt x="229318" y="179525"/>
                      </a:cubicBezTo>
                      <a:cubicBezTo>
                        <a:pt x="337797" y="182171"/>
                        <a:pt x="679375" y="157299"/>
                        <a:pt x="653181" y="152537"/>
                      </a:cubicBezTo>
                      <a:cubicBezTo>
                        <a:pt x="626987" y="147775"/>
                        <a:pt x="176666" y="157829"/>
                        <a:pt x="72156" y="150950"/>
                      </a:cubicBezTo>
                      <a:cubicBezTo>
                        <a:pt x="-32354" y="144071"/>
                        <a:pt x="20826" y="131635"/>
                        <a:pt x="26118" y="111262"/>
                      </a:cubicBezTo>
                      <a:cubicBezTo>
                        <a:pt x="31410" y="90889"/>
                        <a:pt x="111050" y="-4096"/>
                        <a:pt x="107081" y="13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5" name="フリーフォーム: 図形 1184">
                  <a:extLst>
                    <a:ext uri="{FF2B5EF4-FFF2-40B4-BE49-F238E27FC236}">
                      <a16:creationId xmlns:a16="http://schemas.microsoft.com/office/drawing/2014/main" id="{C343B3C2-02A3-4AAA-8DAA-BE3B390A8DC1}"/>
                    </a:ext>
                  </a:extLst>
                </p:cNvPr>
                <p:cNvSpPr/>
                <p:nvPr/>
              </p:nvSpPr>
              <p:spPr>
                <a:xfrm>
                  <a:off x="6124563" y="4838553"/>
                  <a:ext cx="118570" cy="293879"/>
                </a:xfrm>
                <a:custGeom>
                  <a:avLst/>
                  <a:gdLst>
                    <a:gd name="connsiteX0" fmla="*/ 12 w 118570"/>
                    <a:gd name="connsiteY0" fmla="*/ 147 h 293879"/>
                    <a:gd name="connsiteX1" fmla="*/ 115900 w 118570"/>
                    <a:gd name="connsiteY1" fmla="*/ 66822 h 293879"/>
                    <a:gd name="connsiteX2" fmla="*/ 84150 w 118570"/>
                    <a:gd name="connsiteY2" fmla="*/ 125560 h 293879"/>
                    <a:gd name="connsiteX3" fmla="*/ 115900 w 118570"/>
                    <a:gd name="connsiteY3" fmla="*/ 292247 h 293879"/>
                    <a:gd name="connsiteX4" fmla="*/ 69862 w 118570"/>
                    <a:gd name="connsiteY4" fmla="*/ 203347 h 293879"/>
                    <a:gd name="connsiteX5" fmla="*/ 107962 w 118570"/>
                    <a:gd name="connsiteY5" fmla="*/ 85872 h 293879"/>
                    <a:gd name="connsiteX6" fmla="*/ 12 w 118570"/>
                    <a:gd name="connsiteY6" fmla="*/ 147 h 29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8570" h="293879">
                      <a:moveTo>
                        <a:pt x="12" y="147"/>
                      </a:moveTo>
                      <a:cubicBezTo>
                        <a:pt x="1335" y="-3028"/>
                        <a:pt x="101877" y="45920"/>
                        <a:pt x="115900" y="66822"/>
                      </a:cubicBezTo>
                      <a:cubicBezTo>
                        <a:pt x="129923" y="87724"/>
                        <a:pt x="84150" y="87989"/>
                        <a:pt x="84150" y="125560"/>
                      </a:cubicBezTo>
                      <a:cubicBezTo>
                        <a:pt x="84150" y="163131"/>
                        <a:pt x="118281" y="279283"/>
                        <a:pt x="115900" y="292247"/>
                      </a:cubicBezTo>
                      <a:cubicBezTo>
                        <a:pt x="113519" y="305211"/>
                        <a:pt x="71185" y="237743"/>
                        <a:pt x="69862" y="203347"/>
                      </a:cubicBezTo>
                      <a:cubicBezTo>
                        <a:pt x="68539" y="168951"/>
                        <a:pt x="115106" y="114712"/>
                        <a:pt x="107962" y="85872"/>
                      </a:cubicBezTo>
                      <a:cubicBezTo>
                        <a:pt x="100818" y="57033"/>
                        <a:pt x="-1311" y="3322"/>
                        <a:pt x="12" y="14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6" name="フリーフォーム: 図形 1185">
                  <a:extLst>
                    <a:ext uri="{FF2B5EF4-FFF2-40B4-BE49-F238E27FC236}">
                      <a16:creationId xmlns:a16="http://schemas.microsoft.com/office/drawing/2014/main" id="{8C00838D-4017-43DF-BB5E-98AAAC549C3F}"/>
                    </a:ext>
                  </a:extLst>
                </p:cNvPr>
                <p:cNvSpPr/>
                <p:nvPr/>
              </p:nvSpPr>
              <p:spPr>
                <a:xfrm>
                  <a:off x="5767290" y="4942970"/>
                  <a:ext cx="476252" cy="215524"/>
                </a:xfrm>
                <a:custGeom>
                  <a:avLst/>
                  <a:gdLst>
                    <a:gd name="connsiteX0" fmla="*/ 98 w 476252"/>
                    <a:gd name="connsiteY0" fmla="*/ 8443 h 215524"/>
                    <a:gd name="connsiteX1" fmla="*/ 357285 w 476252"/>
                    <a:gd name="connsiteY1" fmla="*/ 14793 h 215524"/>
                    <a:gd name="connsiteX2" fmla="*/ 371573 w 476252"/>
                    <a:gd name="connsiteY2" fmla="*/ 106868 h 215524"/>
                    <a:gd name="connsiteX3" fmla="*/ 344585 w 476252"/>
                    <a:gd name="connsiteY3" fmla="*/ 213230 h 215524"/>
                    <a:gd name="connsiteX4" fmla="*/ 466823 w 476252"/>
                    <a:gd name="connsiteY4" fmla="*/ 179893 h 215524"/>
                    <a:gd name="connsiteX5" fmla="*/ 462060 w 476252"/>
                    <a:gd name="connsiteY5" fmla="*/ 179893 h 215524"/>
                    <a:gd name="connsiteX6" fmla="*/ 414435 w 476252"/>
                    <a:gd name="connsiteY6" fmla="*/ 127505 h 215524"/>
                    <a:gd name="connsiteX7" fmla="*/ 395385 w 476252"/>
                    <a:gd name="connsiteY7" fmla="*/ 10030 h 215524"/>
                    <a:gd name="connsiteX8" fmla="*/ 98 w 476252"/>
                    <a:gd name="connsiteY8" fmla="*/ 8443 h 215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252" h="215524">
                      <a:moveTo>
                        <a:pt x="98" y="8443"/>
                      </a:moveTo>
                      <a:cubicBezTo>
                        <a:pt x="-6252" y="9237"/>
                        <a:pt x="295373" y="-1611"/>
                        <a:pt x="357285" y="14793"/>
                      </a:cubicBezTo>
                      <a:cubicBezTo>
                        <a:pt x="419197" y="31197"/>
                        <a:pt x="373690" y="73795"/>
                        <a:pt x="371573" y="106868"/>
                      </a:cubicBezTo>
                      <a:cubicBezTo>
                        <a:pt x="369456" y="139941"/>
                        <a:pt x="328710" y="201059"/>
                        <a:pt x="344585" y="213230"/>
                      </a:cubicBezTo>
                      <a:cubicBezTo>
                        <a:pt x="360460" y="225401"/>
                        <a:pt x="447244" y="185449"/>
                        <a:pt x="466823" y="179893"/>
                      </a:cubicBezTo>
                      <a:cubicBezTo>
                        <a:pt x="486402" y="174337"/>
                        <a:pt x="470791" y="188624"/>
                        <a:pt x="462060" y="179893"/>
                      </a:cubicBezTo>
                      <a:cubicBezTo>
                        <a:pt x="453329" y="171162"/>
                        <a:pt x="425548" y="155816"/>
                        <a:pt x="414435" y="127505"/>
                      </a:cubicBezTo>
                      <a:cubicBezTo>
                        <a:pt x="403323" y="99195"/>
                        <a:pt x="463383" y="31197"/>
                        <a:pt x="395385" y="10030"/>
                      </a:cubicBezTo>
                      <a:cubicBezTo>
                        <a:pt x="327387" y="-11137"/>
                        <a:pt x="6448" y="7649"/>
                        <a:pt x="98" y="84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7" name="フリーフォーム: 図形 1186">
                  <a:extLst>
                    <a:ext uri="{FF2B5EF4-FFF2-40B4-BE49-F238E27FC236}">
                      <a16:creationId xmlns:a16="http://schemas.microsoft.com/office/drawing/2014/main" id="{535DDA4D-8178-4E2B-B7D4-AF559264B368}"/>
                    </a:ext>
                  </a:extLst>
                </p:cNvPr>
                <p:cNvSpPr/>
                <p:nvPr/>
              </p:nvSpPr>
              <p:spPr>
                <a:xfrm>
                  <a:off x="5648735" y="4941737"/>
                  <a:ext cx="244175" cy="113101"/>
                </a:xfrm>
                <a:custGeom>
                  <a:avLst/>
                  <a:gdLst>
                    <a:gd name="connsiteX0" fmla="*/ 88490 w 244175"/>
                    <a:gd name="connsiteY0" fmla="*/ 151 h 113101"/>
                    <a:gd name="connsiteX1" fmla="*/ 37690 w 244175"/>
                    <a:gd name="connsiteY1" fmla="*/ 85876 h 113101"/>
                    <a:gd name="connsiteX2" fmla="*/ 244065 w 244175"/>
                    <a:gd name="connsiteY2" fmla="*/ 87463 h 113101"/>
                    <a:gd name="connsiteX3" fmla="*/ 5940 w 244175"/>
                    <a:gd name="connsiteY3" fmla="*/ 109688 h 113101"/>
                    <a:gd name="connsiteX4" fmla="*/ 88490 w 244175"/>
                    <a:gd name="connsiteY4" fmla="*/ 151 h 11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175" h="113101">
                      <a:moveTo>
                        <a:pt x="88490" y="151"/>
                      </a:moveTo>
                      <a:cubicBezTo>
                        <a:pt x="93782" y="-3818"/>
                        <a:pt x="11761" y="71324"/>
                        <a:pt x="37690" y="85876"/>
                      </a:cubicBezTo>
                      <a:cubicBezTo>
                        <a:pt x="63619" y="100428"/>
                        <a:pt x="249357" y="83494"/>
                        <a:pt x="244065" y="87463"/>
                      </a:cubicBezTo>
                      <a:cubicBezTo>
                        <a:pt x="238773" y="91432"/>
                        <a:pt x="38219" y="123446"/>
                        <a:pt x="5940" y="109688"/>
                      </a:cubicBezTo>
                      <a:cubicBezTo>
                        <a:pt x="-26339" y="95930"/>
                        <a:pt x="83198" y="4120"/>
                        <a:pt x="88490" y="15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8" name="フリーフォーム: 図形 1187">
                  <a:extLst>
                    <a:ext uri="{FF2B5EF4-FFF2-40B4-BE49-F238E27FC236}">
                      <a16:creationId xmlns:a16="http://schemas.microsoft.com/office/drawing/2014/main" id="{8113F350-BF07-423A-960F-9E955055ECF2}"/>
                    </a:ext>
                  </a:extLst>
                </p:cNvPr>
                <p:cNvSpPr/>
                <p:nvPr/>
              </p:nvSpPr>
              <p:spPr>
                <a:xfrm>
                  <a:off x="5554379" y="4916488"/>
                  <a:ext cx="156581" cy="301625"/>
                </a:xfrm>
                <a:custGeom>
                  <a:avLst/>
                  <a:gdLst>
                    <a:gd name="connsiteX0" fmla="*/ 284 w 156581"/>
                    <a:gd name="connsiteY0" fmla="*/ 0 h 301625"/>
                    <a:gd name="connsiteX1" fmla="*/ 112996 w 156581"/>
                    <a:gd name="connsiteY1" fmla="*/ 179387 h 301625"/>
                    <a:gd name="connsiteX2" fmla="*/ 155859 w 156581"/>
                    <a:gd name="connsiteY2" fmla="*/ 301625 h 301625"/>
                    <a:gd name="connsiteX3" fmla="*/ 82834 w 156581"/>
                    <a:gd name="connsiteY3" fmla="*/ 177800 h 301625"/>
                    <a:gd name="connsiteX4" fmla="*/ 284 w 156581"/>
                    <a:gd name="connsiteY4" fmla="*/ 0 h 301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581" h="301625">
                      <a:moveTo>
                        <a:pt x="284" y="0"/>
                      </a:moveTo>
                      <a:cubicBezTo>
                        <a:pt x="5311" y="265"/>
                        <a:pt x="87067" y="129116"/>
                        <a:pt x="112996" y="179387"/>
                      </a:cubicBezTo>
                      <a:cubicBezTo>
                        <a:pt x="138925" y="229658"/>
                        <a:pt x="160886" y="301890"/>
                        <a:pt x="155859" y="301625"/>
                      </a:cubicBezTo>
                      <a:cubicBezTo>
                        <a:pt x="150832" y="301361"/>
                        <a:pt x="107440" y="228071"/>
                        <a:pt x="82834" y="177800"/>
                      </a:cubicBezTo>
                      <a:cubicBezTo>
                        <a:pt x="58228" y="127529"/>
                        <a:pt x="-4743" y="-265"/>
                        <a:pt x="28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9" name="フリーフォーム: 図形 1188">
                  <a:extLst>
                    <a:ext uri="{FF2B5EF4-FFF2-40B4-BE49-F238E27FC236}">
                      <a16:creationId xmlns:a16="http://schemas.microsoft.com/office/drawing/2014/main" id="{81FB337E-C689-45C0-A1D9-FF2DCB952133}"/>
                    </a:ext>
                  </a:extLst>
                </p:cNvPr>
                <p:cNvSpPr/>
                <p:nvPr/>
              </p:nvSpPr>
              <p:spPr>
                <a:xfrm>
                  <a:off x="5731061" y="5091507"/>
                  <a:ext cx="438093" cy="107566"/>
                </a:xfrm>
                <a:custGeom>
                  <a:avLst/>
                  <a:gdLst>
                    <a:gd name="connsiteX0" fmla="*/ 9339 w 438093"/>
                    <a:gd name="connsiteY0" fmla="*/ 107556 h 107566"/>
                    <a:gd name="connsiteX1" fmla="*/ 233177 w 438093"/>
                    <a:gd name="connsiteY1" fmla="*/ 59931 h 107566"/>
                    <a:gd name="connsiteX2" fmla="*/ 261752 w 438093"/>
                    <a:gd name="connsiteY2" fmla="*/ 82156 h 107566"/>
                    <a:gd name="connsiteX3" fmla="*/ 353827 w 438093"/>
                    <a:gd name="connsiteY3" fmla="*/ 7543 h 107566"/>
                    <a:gd name="connsiteX4" fmla="*/ 436377 w 438093"/>
                    <a:gd name="connsiteY4" fmla="*/ 5956 h 107566"/>
                    <a:gd name="connsiteX5" fmla="*/ 274452 w 438093"/>
                    <a:gd name="connsiteY5" fmla="*/ 37706 h 107566"/>
                    <a:gd name="connsiteX6" fmla="*/ 242702 w 438093"/>
                    <a:gd name="connsiteY6" fmla="*/ 48818 h 107566"/>
                    <a:gd name="connsiteX7" fmla="*/ 61727 w 438093"/>
                    <a:gd name="connsiteY7" fmla="*/ 55168 h 107566"/>
                    <a:gd name="connsiteX8" fmla="*/ 9339 w 438093"/>
                    <a:gd name="connsiteY8" fmla="*/ 107556 h 10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093" h="107566">
                      <a:moveTo>
                        <a:pt x="9339" y="107556"/>
                      </a:moveTo>
                      <a:cubicBezTo>
                        <a:pt x="37914" y="108350"/>
                        <a:pt x="191108" y="64164"/>
                        <a:pt x="233177" y="59931"/>
                      </a:cubicBezTo>
                      <a:cubicBezTo>
                        <a:pt x="275246" y="55698"/>
                        <a:pt x="241644" y="90887"/>
                        <a:pt x="261752" y="82156"/>
                      </a:cubicBezTo>
                      <a:cubicBezTo>
                        <a:pt x="281860" y="73425"/>
                        <a:pt x="324723" y="20243"/>
                        <a:pt x="353827" y="7543"/>
                      </a:cubicBezTo>
                      <a:cubicBezTo>
                        <a:pt x="382931" y="-5157"/>
                        <a:pt x="449606" y="929"/>
                        <a:pt x="436377" y="5956"/>
                      </a:cubicBezTo>
                      <a:cubicBezTo>
                        <a:pt x="423148" y="10983"/>
                        <a:pt x="306731" y="30562"/>
                        <a:pt x="274452" y="37706"/>
                      </a:cubicBezTo>
                      <a:cubicBezTo>
                        <a:pt x="242173" y="44850"/>
                        <a:pt x="278156" y="45908"/>
                        <a:pt x="242702" y="48818"/>
                      </a:cubicBezTo>
                      <a:cubicBezTo>
                        <a:pt x="207248" y="51728"/>
                        <a:pt x="100092" y="46701"/>
                        <a:pt x="61727" y="55168"/>
                      </a:cubicBezTo>
                      <a:cubicBezTo>
                        <a:pt x="23362" y="63635"/>
                        <a:pt x="-19236" y="106762"/>
                        <a:pt x="9339" y="10755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0" name="フリーフォーム: 図形 1189">
                  <a:extLst>
                    <a:ext uri="{FF2B5EF4-FFF2-40B4-BE49-F238E27FC236}">
                      <a16:creationId xmlns:a16="http://schemas.microsoft.com/office/drawing/2014/main" id="{8F710A68-EE47-44FB-9C6C-F4A0CDA32EFC}"/>
                    </a:ext>
                  </a:extLst>
                </p:cNvPr>
                <p:cNvSpPr/>
                <p:nvPr/>
              </p:nvSpPr>
              <p:spPr>
                <a:xfrm>
                  <a:off x="5595569" y="5192659"/>
                  <a:ext cx="89714" cy="358479"/>
                </a:xfrm>
                <a:custGeom>
                  <a:avLst/>
                  <a:gdLst>
                    <a:gd name="connsiteX0" fmla="*/ 89269 w 89714"/>
                    <a:gd name="connsiteY0" fmla="*/ 54 h 358479"/>
                    <a:gd name="connsiteX1" fmla="*/ 36881 w 89714"/>
                    <a:gd name="connsiteY1" fmla="*/ 119116 h 358479"/>
                    <a:gd name="connsiteX2" fmla="*/ 87681 w 89714"/>
                    <a:gd name="connsiteY2" fmla="*/ 346129 h 358479"/>
                    <a:gd name="connsiteX3" fmla="*/ 57519 w 89714"/>
                    <a:gd name="connsiteY3" fmla="*/ 304854 h 358479"/>
                    <a:gd name="connsiteX4" fmla="*/ 369 w 89714"/>
                    <a:gd name="connsiteY4" fmla="*/ 106416 h 358479"/>
                    <a:gd name="connsiteX5" fmla="*/ 89269 w 89714"/>
                    <a:gd name="connsiteY5" fmla="*/ 54 h 35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714" h="358479">
                      <a:moveTo>
                        <a:pt x="89269" y="54"/>
                      </a:moveTo>
                      <a:cubicBezTo>
                        <a:pt x="95354" y="2171"/>
                        <a:pt x="37146" y="61437"/>
                        <a:pt x="36881" y="119116"/>
                      </a:cubicBezTo>
                      <a:cubicBezTo>
                        <a:pt x="36616" y="176795"/>
                        <a:pt x="84241" y="315173"/>
                        <a:pt x="87681" y="346129"/>
                      </a:cubicBezTo>
                      <a:cubicBezTo>
                        <a:pt x="91121" y="377085"/>
                        <a:pt x="72071" y="344806"/>
                        <a:pt x="57519" y="304854"/>
                      </a:cubicBezTo>
                      <a:cubicBezTo>
                        <a:pt x="42967" y="264902"/>
                        <a:pt x="-4658" y="155099"/>
                        <a:pt x="369" y="106416"/>
                      </a:cubicBezTo>
                      <a:cubicBezTo>
                        <a:pt x="5396" y="57733"/>
                        <a:pt x="83184" y="-2063"/>
                        <a:pt x="89269" y="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1" name="フリーフォーム: 図形 1190">
                  <a:extLst>
                    <a:ext uri="{FF2B5EF4-FFF2-40B4-BE49-F238E27FC236}">
                      <a16:creationId xmlns:a16="http://schemas.microsoft.com/office/drawing/2014/main" id="{F5EA66B1-7697-4E8C-8529-0FE8A393D28E}"/>
                    </a:ext>
                  </a:extLst>
                </p:cNvPr>
                <p:cNvSpPr/>
                <p:nvPr/>
              </p:nvSpPr>
              <p:spPr>
                <a:xfrm>
                  <a:off x="5843155" y="5180602"/>
                  <a:ext cx="78228" cy="193538"/>
                </a:xfrm>
                <a:custGeom>
                  <a:avLst/>
                  <a:gdLst>
                    <a:gd name="connsiteX0" fmla="*/ 78220 w 78228"/>
                    <a:gd name="connsiteY0" fmla="*/ 998 h 193538"/>
                    <a:gd name="connsiteX1" fmla="*/ 11545 w 78228"/>
                    <a:gd name="connsiteY1" fmla="*/ 118473 h 193538"/>
                    <a:gd name="connsiteX2" fmla="*/ 6783 w 78228"/>
                    <a:gd name="connsiteY2" fmla="*/ 189911 h 193538"/>
                    <a:gd name="connsiteX3" fmla="*/ 78220 w 78228"/>
                    <a:gd name="connsiteY3" fmla="*/ 998 h 19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28" h="193538">
                      <a:moveTo>
                        <a:pt x="78220" y="998"/>
                      </a:moveTo>
                      <a:cubicBezTo>
                        <a:pt x="79014" y="-10908"/>
                        <a:pt x="23451" y="86988"/>
                        <a:pt x="11545" y="118473"/>
                      </a:cubicBezTo>
                      <a:cubicBezTo>
                        <a:pt x="-361" y="149958"/>
                        <a:pt x="-4859" y="208696"/>
                        <a:pt x="6783" y="189911"/>
                      </a:cubicBezTo>
                      <a:cubicBezTo>
                        <a:pt x="18425" y="171126"/>
                        <a:pt x="77426" y="12904"/>
                        <a:pt x="78220" y="9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2" name="フリーフォーム: 図形 1191">
                  <a:extLst>
                    <a:ext uri="{FF2B5EF4-FFF2-40B4-BE49-F238E27FC236}">
                      <a16:creationId xmlns:a16="http://schemas.microsoft.com/office/drawing/2014/main" id="{7350EE96-EAE8-4679-9289-44962E4B8F0E}"/>
                    </a:ext>
                  </a:extLst>
                </p:cNvPr>
                <p:cNvSpPr/>
                <p:nvPr/>
              </p:nvSpPr>
              <p:spPr>
                <a:xfrm>
                  <a:off x="5804813" y="5186356"/>
                  <a:ext cx="62848" cy="192101"/>
                </a:xfrm>
                <a:custGeom>
                  <a:avLst/>
                  <a:gdLst>
                    <a:gd name="connsiteX0" fmla="*/ 62587 w 62848"/>
                    <a:gd name="connsiteY0" fmla="*/ 7 h 192101"/>
                    <a:gd name="connsiteX1" fmla="*/ 675 w 62848"/>
                    <a:gd name="connsiteY1" fmla="*/ 98432 h 192101"/>
                    <a:gd name="connsiteX2" fmla="*/ 29250 w 62848"/>
                    <a:gd name="connsiteY2" fmla="*/ 192094 h 192101"/>
                    <a:gd name="connsiteX3" fmla="*/ 22900 w 62848"/>
                    <a:gd name="connsiteY3" fmla="*/ 93669 h 192101"/>
                    <a:gd name="connsiteX4" fmla="*/ 62587 w 62848"/>
                    <a:gd name="connsiteY4" fmla="*/ 7 h 192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48" h="192101">
                      <a:moveTo>
                        <a:pt x="62587" y="7"/>
                      </a:moveTo>
                      <a:cubicBezTo>
                        <a:pt x="58883" y="801"/>
                        <a:pt x="6231" y="66418"/>
                        <a:pt x="675" y="98432"/>
                      </a:cubicBezTo>
                      <a:cubicBezTo>
                        <a:pt x="-4881" y="130447"/>
                        <a:pt x="25546" y="192888"/>
                        <a:pt x="29250" y="192094"/>
                      </a:cubicBezTo>
                      <a:cubicBezTo>
                        <a:pt x="32954" y="191300"/>
                        <a:pt x="16286" y="123302"/>
                        <a:pt x="22900" y="93669"/>
                      </a:cubicBezTo>
                      <a:cubicBezTo>
                        <a:pt x="29514" y="64036"/>
                        <a:pt x="66291" y="-787"/>
                        <a:pt x="62587" y="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3" name="フリーフォーム: 図形 1192">
                  <a:extLst>
                    <a:ext uri="{FF2B5EF4-FFF2-40B4-BE49-F238E27FC236}">
                      <a16:creationId xmlns:a16="http://schemas.microsoft.com/office/drawing/2014/main" id="{16A8BD44-9123-4156-BFC0-7827F1397756}"/>
                    </a:ext>
                  </a:extLst>
                </p:cNvPr>
                <p:cNvSpPr/>
                <p:nvPr/>
              </p:nvSpPr>
              <p:spPr>
                <a:xfrm>
                  <a:off x="5714739" y="5228890"/>
                  <a:ext cx="113277" cy="210715"/>
                </a:xfrm>
                <a:custGeom>
                  <a:avLst/>
                  <a:gdLst>
                    <a:gd name="connsiteX0" fmla="*/ 261 w 113277"/>
                    <a:gd name="connsiteY0" fmla="*/ 335 h 210715"/>
                    <a:gd name="connsiteX1" fmla="*/ 81224 w 113277"/>
                    <a:gd name="connsiteY1" fmla="*/ 68598 h 210715"/>
                    <a:gd name="connsiteX2" fmla="*/ 57411 w 113277"/>
                    <a:gd name="connsiteY2" fmla="*/ 155910 h 210715"/>
                    <a:gd name="connsiteX3" fmla="*/ 36774 w 113277"/>
                    <a:gd name="connsiteY3" fmla="*/ 206710 h 210715"/>
                    <a:gd name="connsiteX4" fmla="*/ 112974 w 113277"/>
                    <a:gd name="connsiteY4" fmla="*/ 49548 h 210715"/>
                    <a:gd name="connsiteX5" fmla="*/ 261 w 113277"/>
                    <a:gd name="connsiteY5" fmla="*/ 335 h 21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277" h="210715">
                      <a:moveTo>
                        <a:pt x="261" y="335"/>
                      </a:moveTo>
                      <a:cubicBezTo>
                        <a:pt x="-5031" y="3510"/>
                        <a:pt x="71699" y="42669"/>
                        <a:pt x="81224" y="68598"/>
                      </a:cubicBezTo>
                      <a:cubicBezTo>
                        <a:pt x="90749" y="94527"/>
                        <a:pt x="64819" y="132892"/>
                        <a:pt x="57411" y="155910"/>
                      </a:cubicBezTo>
                      <a:cubicBezTo>
                        <a:pt x="50003" y="178928"/>
                        <a:pt x="27514" y="224437"/>
                        <a:pt x="36774" y="206710"/>
                      </a:cubicBezTo>
                      <a:cubicBezTo>
                        <a:pt x="46034" y="188983"/>
                        <a:pt x="118530" y="82356"/>
                        <a:pt x="112974" y="49548"/>
                      </a:cubicBezTo>
                      <a:cubicBezTo>
                        <a:pt x="107418" y="16740"/>
                        <a:pt x="5553" y="-2840"/>
                        <a:pt x="261" y="33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4" name="フリーフォーム: 図形 1193">
                  <a:extLst>
                    <a:ext uri="{FF2B5EF4-FFF2-40B4-BE49-F238E27FC236}">
                      <a16:creationId xmlns:a16="http://schemas.microsoft.com/office/drawing/2014/main" id="{4F230F43-9A13-4E57-9095-ACB91BC1D5D1}"/>
                    </a:ext>
                  </a:extLst>
                </p:cNvPr>
                <p:cNvSpPr/>
                <p:nvPr/>
              </p:nvSpPr>
              <p:spPr>
                <a:xfrm>
                  <a:off x="5719250" y="5249420"/>
                  <a:ext cx="76715" cy="213460"/>
                </a:xfrm>
                <a:custGeom>
                  <a:avLst/>
                  <a:gdLst>
                    <a:gd name="connsiteX0" fmla="*/ 513 w 76715"/>
                    <a:gd name="connsiteY0" fmla="*/ 443 h 213460"/>
                    <a:gd name="connsiteX1" fmla="*/ 41788 w 76715"/>
                    <a:gd name="connsiteY1" fmla="*/ 108393 h 213460"/>
                    <a:gd name="connsiteX2" fmla="*/ 10038 w 76715"/>
                    <a:gd name="connsiteY2" fmla="*/ 213168 h 213460"/>
                    <a:gd name="connsiteX3" fmla="*/ 76713 w 76715"/>
                    <a:gd name="connsiteY3" fmla="*/ 75055 h 213460"/>
                    <a:gd name="connsiteX4" fmla="*/ 513 w 76715"/>
                    <a:gd name="connsiteY4" fmla="*/ 443 h 213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715" h="213460">
                      <a:moveTo>
                        <a:pt x="513" y="443"/>
                      </a:moveTo>
                      <a:cubicBezTo>
                        <a:pt x="-5308" y="5999"/>
                        <a:pt x="40201" y="72939"/>
                        <a:pt x="41788" y="108393"/>
                      </a:cubicBezTo>
                      <a:cubicBezTo>
                        <a:pt x="43375" y="143847"/>
                        <a:pt x="4217" y="218724"/>
                        <a:pt x="10038" y="213168"/>
                      </a:cubicBezTo>
                      <a:cubicBezTo>
                        <a:pt x="15859" y="207612"/>
                        <a:pt x="76184" y="107334"/>
                        <a:pt x="76713" y="75055"/>
                      </a:cubicBezTo>
                      <a:cubicBezTo>
                        <a:pt x="77242" y="42776"/>
                        <a:pt x="6334" y="-5113"/>
                        <a:pt x="513" y="4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5" name="フリーフォーム: 図形 1194">
                  <a:extLst>
                    <a:ext uri="{FF2B5EF4-FFF2-40B4-BE49-F238E27FC236}">
                      <a16:creationId xmlns:a16="http://schemas.microsoft.com/office/drawing/2014/main" id="{5E8A9C0E-D083-4150-8A66-F9A77E6682AE}"/>
                    </a:ext>
                  </a:extLst>
                </p:cNvPr>
                <p:cNvSpPr/>
                <p:nvPr/>
              </p:nvSpPr>
              <p:spPr>
                <a:xfrm>
                  <a:off x="5562292" y="4920911"/>
                  <a:ext cx="476742" cy="102556"/>
                </a:xfrm>
                <a:custGeom>
                  <a:avLst/>
                  <a:gdLst>
                    <a:gd name="connsiteX0" fmla="*/ 308 w 476742"/>
                    <a:gd name="connsiteY0" fmla="*/ 339 h 102556"/>
                    <a:gd name="connsiteX1" fmla="*/ 59575 w 476742"/>
                    <a:gd name="connsiteY1" fmla="*/ 6689 h 102556"/>
                    <a:gd name="connsiteX2" fmla="*/ 419408 w 476742"/>
                    <a:gd name="connsiteY2" fmla="*/ 63839 h 102556"/>
                    <a:gd name="connsiteX3" fmla="*/ 468091 w 476742"/>
                    <a:gd name="connsiteY3" fmla="*/ 74422 h 102556"/>
                    <a:gd name="connsiteX4" fmla="*/ 336858 w 476742"/>
                    <a:gd name="connsiteY4" fmla="*/ 101939 h 102556"/>
                    <a:gd name="connsiteX5" fmla="*/ 415175 w 476742"/>
                    <a:gd name="connsiteY5" fmla="*/ 44789 h 102556"/>
                    <a:gd name="connsiteX6" fmla="*/ 308 w 476742"/>
                    <a:gd name="connsiteY6" fmla="*/ 339 h 10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742" h="102556">
                      <a:moveTo>
                        <a:pt x="308" y="339"/>
                      </a:moveTo>
                      <a:cubicBezTo>
                        <a:pt x="-4984" y="-1778"/>
                        <a:pt x="59575" y="6689"/>
                        <a:pt x="59575" y="6689"/>
                      </a:cubicBezTo>
                      <a:lnTo>
                        <a:pt x="419408" y="63839"/>
                      </a:lnTo>
                      <a:cubicBezTo>
                        <a:pt x="487494" y="75128"/>
                        <a:pt x="481849" y="68072"/>
                        <a:pt x="468091" y="74422"/>
                      </a:cubicBezTo>
                      <a:cubicBezTo>
                        <a:pt x="454333" y="80772"/>
                        <a:pt x="345677" y="106878"/>
                        <a:pt x="336858" y="101939"/>
                      </a:cubicBezTo>
                      <a:cubicBezTo>
                        <a:pt x="328039" y="97000"/>
                        <a:pt x="470208" y="62428"/>
                        <a:pt x="415175" y="44789"/>
                      </a:cubicBezTo>
                      <a:cubicBezTo>
                        <a:pt x="360142" y="27150"/>
                        <a:pt x="183400" y="11628"/>
                        <a:pt x="308" y="33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6" name="フリーフォーム: 図形 1195">
                  <a:extLst>
                    <a:ext uri="{FF2B5EF4-FFF2-40B4-BE49-F238E27FC236}">
                      <a16:creationId xmlns:a16="http://schemas.microsoft.com/office/drawing/2014/main" id="{A9DDFF61-51F3-4324-B5F0-199704B4A730}"/>
                    </a:ext>
                  </a:extLst>
                </p:cNvPr>
                <p:cNvSpPr/>
                <p:nvPr/>
              </p:nvSpPr>
              <p:spPr>
                <a:xfrm>
                  <a:off x="6905246" y="6006387"/>
                  <a:ext cx="103429" cy="942459"/>
                </a:xfrm>
                <a:custGeom>
                  <a:avLst/>
                  <a:gdLst>
                    <a:gd name="connsiteX0" fmla="*/ 18371 w 103429"/>
                    <a:gd name="connsiteY0" fmla="*/ 713 h 942459"/>
                    <a:gd name="connsiteX1" fmla="*/ 41654 w 103429"/>
                    <a:gd name="connsiteY1" fmla="*/ 870663 h 942459"/>
                    <a:gd name="connsiteX2" fmla="*/ 1437 w 103429"/>
                    <a:gd name="connsiteY2" fmla="*/ 874896 h 942459"/>
                    <a:gd name="connsiteX3" fmla="*/ 103037 w 103429"/>
                    <a:gd name="connsiteY3" fmla="*/ 724613 h 942459"/>
                    <a:gd name="connsiteX4" fmla="*/ 18371 w 103429"/>
                    <a:gd name="connsiteY4" fmla="*/ 713 h 942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29" h="942459">
                      <a:moveTo>
                        <a:pt x="18371" y="713"/>
                      </a:moveTo>
                      <a:cubicBezTo>
                        <a:pt x="8141" y="25055"/>
                        <a:pt x="44476" y="724966"/>
                        <a:pt x="41654" y="870663"/>
                      </a:cubicBezTo>
                      <a:cubicBezTo>
                        <a:pt x="38832" y="1016360"/>
                        <a:pt x="-8793" y="899238"/>
                        <a:pt x="1437" y="874896"/>
                      </a:cubicBezTo>
                      <a:cubicBezTo>
                        <a:pt x="11667" y="850554"/>
                        <a:pt x="96334" y="867135"/>
                        <a:pt x="103037" y="724613"/>
                      </a:cubicBezTo>
                      <a:cubicBezTo>
                        <a:pt x="109740" y="582091"/>
                        <a:pt x="28601" y="-23629"/>
                        <a:pt x="18371" y="71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7" name="フリーフォーム: 図形 1196">
                  <a:extLst>
                    <a:ext uri="{FF2B5EF4-FFF2-40B4-BE49-F238E27FC236}">
                      <a16:creationId xmlns:a16="http://schemas.microsoft.com/office/drawing/2014/main" id="{2B87A942-6B25-4572-8BB8-26B4E3B7D0C0}"/>
                    </a:ext>
                  </a:extLst>
                </p:cNvPr>
                <p:cNvSpPr/>
                <p:nvPr/>
              </p:nvSpPr>
              <p:spPr>
                <a:xfrm>
                  <a:off x="5995078" y="6755636"/>
                  <a:ext cx="41670" cy="109087"/>
                </a:xfrm>
                <a:custGeom>
                  <a:avLst/>
                  <a:gdLst>
                    <a:gd name="connsiteX0" fmla="*/ 1439 w 41670"/>
                    <a:gd name="connsiteY0" fmla="*/ 2881 h 109087"/>
                    <a:gd name="connsiteX1" fmla="*/ 12022 w 41670"/>
                    <a:gd name="connsiteY1" fmla="*/ 108714 h 109087"/>
                    <a:gd name="connsiteX2" fmla="*/ 41655 w 41670"/>
                    <a:gd name="connsiteY2" fmla="*/ 36747 h 109087"/>
                    <a:gd name="connsiteX3" fmla="*/ 1439 w 41670"/>
                    <a:gd name="connsiteY3" fmla="*/ 2881 h 10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70" h="109087">
                      <a:moveTo>
                        <a:pt x="1439" y="2881"/>
                      </a:moveTo>
                      <a:cubicBezTo>
                        <a:pt x="-3500" y="14876"/>
                        <a:pt x="5319" y="103070"/>
                        <a:pt x="12022" y="108714"/>
                      </a:cubicBezTo>
                      <a:cubicBezTo>
                        <a:pt x="18725" y="114358"/>
                        <a:pt x="42360" y="54386"/>
                        <a:pt x="41655" y="36747"/>
                      </a:cubicBezTo>
                      <a:cubicBezTo>
                        <a:pt x="40950" y="19108"/>
                        <a:pt x="6378" y="-9114"/>
                        <a:pt x="1439" y="288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8" name="フリーフォーム: 図形 1197">
                  <a:extLst>
                    <a:ext uri="{FF2B5EF4-FFF2-40B4-BE49-F238E27FC236}">
                      <a16:creationId xmlns:a16="http://schemas.microsoft.com/office/drawing/2014/main" id="{7C65AC77-55D3-4DA6-90B3-D373AAAF0AED}"/>
                    </a:ext>
                  </a:extLst>
                </p:cNvPr>
                <p:cNvSpPr/>
                <p:nvPr/>
              </p:nvSpPr>
              <p:spPr>
                <a:xfrm>
                  <a:off x="6501406" y="6457345"/>
                  <a:ext cx="135864" cy="433536"/>
                </a:xfrm>
                <a:custGeom>
                  <a:avLst/>
                  <a:gdLst>
                    <a:gd name="connsiteX0" fmla="*/ 24277 w 135864"/>
                    <a:gd name="connsiteY0" fmla="*/ 2722 h 433536"/>
                    <a:gd name="connsiteX1" fmla="*/ 15811 w 135864"/>
                    <a:gd name="connsiteY1" fmla="*/ 163588 h 433536"/>
                    <a:gd name="connsiteX2" fmla="*/ 130111 w 135864"/>
                    <a:gd name="connsiteY2" fmla="*/ 430288 h 433536"/>
                    <a:gd name="connsiteX3" fmla="*/ 106827 w 135864"/>
                    <a:gd name="connsiteY3" fmla="*/ 296938 h 433536"/>
                    <a:gd name="connsiteX4" fmla="*/ 3111 w 135864"/>
                    <a:gd name="connsiteY4" fmla="*/ 78922 h 433536"/>
                    <a:gd name="connsiteX5" fmla="*/ 24277 w 135864"/>
                    <a:gd name="connsiteY5" fmla="*/ 2722 h 43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864" h="433536">
                      <a:moveTo>
                        <a:pt x="24277" y="2722"/>
                      </a:moveTo>
                      <a:cubicBezTo>
                        <a:pt x="26394" y="16833"/>
                        <a:pt x="-1828" y="92327"/>
                        <a:pt x="15811" y="163588"/>
                      </a:cubicBezTo>
                      <a:cubicBezTo>
                        <a:pt x="33450" y="234849"/>
                        <a:pt x="114942" y="408063"/>
                        <a:pt x="130111" y="430288"/>
                      </a:cubicBezTo>
                      <a:cubicBezTo>
                        <a:pt x="145280" y="452513"/>
                        <a:pt x="127994" y="355499"/>
                        <a:pt x="106827" y="296938"/>
                      </a:cubicBezTo>
                      <a:cubicBezTo>
                        <a:pt x="85660" y="238377"/>
                        <a:pt x="16164" y="126194"/>
                        <a:pt x="3111" y="78922"/>
                      </a:cubicBezTo>
                      <a:cubicBezTo>
                        <a:pt x="-9942" y="31650"/>
                        <a:pt x="22160" y="-11389"/>
                        <a:pt x="24277" y="272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9" name="フリーフォーム: 図形 1198">
                  <a:extLst>
                    <a:ext uri="{FF2B5EF4-FFF2-40B4-BE49-F238E27FC236}">
                      <a16:creationId xmlns:a16="http://schemas.microsoft.com/office/drawing/2014/main" id="{9752F514-ECE5-467E-9290-7B85A3984D0B}"/>
                    </a:ext>
                  </a:extLst>
                </p:cNvPr>
                <p:cNvSpPr/>
                <p:nvPr/>
              </p:nvSpPr>
              <p:spPr>
                <a:xfrm>
                  <a:off x="6362572" y="3125631"/>
                  <a:ext cx="67196" cy="63481"/>
                </a:xfrm>
                <a:custGeom>
                  <a:avLst/>
                  <a:gdLst>
                    <a:gd name="connsiteX0" fmla="*/ 66803 w 67196"/>
                    <a:gd name="connsiteY0" fmla="*/ 157 h 63481"/>
                    <a:gd name="connsiteX1" fmla="*/ 28703 w 67196"/>
                    <a:gd name="connsiteY1" fmla="*/ 54132 h 63481"/>
                    <a:gd name="connsiteX2" fmla="*/ 49341 w 67196"/>
                    <a:gd name="connsiteY2" fmla="*/ 62069 h 63481"/>
                    <a:gd name="connsiteX3" fmla="*/ 128 w 67196"/>
                    <a:gd name="connsiteY3" fmla="*/ 38257 h 63481"/>
                    <a:gd name="connsiteX4" fmla="*/ 66803 w 67196"/>
                    <a:gd name="connsiteY4" fmla="*/ 157 h 6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96" h="63481">
                      <a:moveTo>
                        <a:pt x="66803" y="157"/>
                      </a:moveTo>
                      <a:cubicBezTo>
                        <a:pt x="71565" y="2803"/>
                        <a:pt x="31613" y="43813"/>
                        <a:pt x="28703" y="54132"/>
                      </a:cubicBezTo>
                      <a:cubicBezTo>
                        <a:pt x="25793" y="64451"/>
                        <a:pt x="54103" y="64715"/>
                        <a:pt x="49341" y="62069"/>
                      </a:cubicBezTo>
                      <a:cubicBezTo>
                        <a:pt x="44579" y="59423"/>
                        <a:pt x="-2782" y="47517"/>
                        <a:pt x="128" y="38257"/>
                      </a:cubicBezTo>
                      <a:cubicBezTo>
                        <a:pt x="3038" y="28997"/>
                        <a:pt x="62041" y="-2489"/>
                        <a:pt x="66803" y="1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0" name="フリーフォーム: 図形 1199">
                  <a:extLst>
                    <a:ext uri="{FF2B5EF4-FFF2-40B4-BE49-F238E27FC236}">
                      <a16:creationId xmlns:a16="http://schemas.microsoft.com/office/drawing/2014/main" id="{EFBE9421-421D-4B7B-AD95-8B32D524F39A}"/>
                    </a:ext>
                  </a:extLst>
                </p:cNvPr>
                <p:cNvSpPr/>
                <p:nvPr/>
              </p:nvSpPr>
              <p:spPr>
                <a:xfrm>
                  <a:off x="6476849" y="3125452"/>
                  <a:ext cx="195793" cy="100379"/>
                </a:xfrm>
                <a:custGeom>
                  <a:avLst/>
                  <a:gdLst>
                    <a:gd name="connsiteX0" fmla="*/ 151 w 195793"/>
                    <a:gd name="connsiteY0" fmla="*/ 336 h 100379"/>
                    <a:gd name="connsiteX1" fmla="*/ 144614 w 195793"/>
                    <a:gd name="connsiteY1" fmla="*/ 25736 h 100379"/>
                    <a:gd name="connsiteX2" fmla="*/ 193826 w 195793"/>
                    <a:gd name="connsiteY2" fmla="*/ 51136 h 100379"/>
                    <a:gd name="connsiteX3" fmla="*/ 87464 w 195793"/>
                    <a:gd name="connsiteY3" fmla="*/ 67011 h 100379"/>
                    <a:gd name="connsiteX4" fmla="*/ 77939 w 195793"/>
                    <a:gd name="connsiteY4" fmla="*/ 100348 h 100379"/>
                    <a:gd name="connsiteX5" fmla="*/ 82701 w 195793"/>
                    <a:gd name="connsiteY5" fmla="*/ 60661 h 100379"/>
                    <a:gd name="connsiteX6" fmla="*/ 116039 w 195793"/>
                    <a:gd name="connsiteY6" fmla="*/ 44786 h 100379"/>
                    <a:gd name="connsiteX7" fmla="*/ 151 w 195793"/>
                    <a:gd name="connsiteY7" fmla="*/ 336 h 100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793" h="100379">
                      <a:moveTo>
                        <a:pt x="151" y="336"/>
                      </a:moveTo>
                      <a:cubicBezTo>
                        <a:pt x="4913" y="-2839"/>
                        <a:pt x="112335" y="17269"/>
                        <a:pt x="144614" y="25736"/>
                      </a:cubicBezTo>
                      <a:cubicBezTo>
                        <a:pt x="176893" y="34203"/>
                        <a:pt x="203351" y="44257"/>
                        <a:pt x="193826" y="51136"/>
                      </a:cubicBezTo>
                      <a:cubicBezTo>
                        <a:pt x="184301" y="58015"/>
                        <a:pt x="106778" y="58809"/>
                        <a:pt x="87464" y="67011"/>
                      </a:cubicBezTo>
                      <a:cubicBezTo>
                        <a:pt x="68150" y="75213"/>
                        <a:pt x="78733" y="101406"/>
                        <a:pt x="77939" y="100348"/>
                      </a:cubicBezTo>
                      <a:cubicBezTo>
                        <a:pt x="77145" y="99290"/>
                        <a:pt x="76351" y="69921"/>
                        <a:pt x="82701" y="60661"/>
                      </a:cubicBezTo>
                      <a:cubicBezTo>
                        <a:pt x="89051" y="51401"/>
                        <a:pt x="127416" y="52723"/>
                        <a:pt x="116039" y="44786"/>
                      </a:cubicBezTo>
                      <a:cubicBezTo>
                        <a:pt x="104662" y="36849"/>
                        <a:pt x="-4611" y="3511"/>
                        <a:pt x="151" y="33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1" name="フリーフォーム: 図形 1200">
                  <a:extLst>
                    <a:ext uri="{FF2B5EF4-FFF2-40B4-BE49-F238E27FC236}">
                      <a16:creationId xmlns:a16="http://schemas.microsoft.com/office/drawing/2014/main" id="{649648B7-2713-4D7A-A642-8897584C74C2}"/>
                    </a:ext>
                  </a:extLst>
                </p:cNvPr>
                <p:cNvSpPr/>
                <p:nvPr/>
              </p:nvSpPr>
              <p:spPr>
                <a:xfrm>
                  <a:off x="6553177" y="3279499"/>
                  <a:ext cx="128611" cy="72011"/>
                </a:xfrm>
                <a:custGeom>
                  <a:avLst/>
                  <a:gdLst>
                    <a:gd name="connsiteX0" fmla="*/ 23 w 128611"/>
                    <a:gd name="connsiteY0" fmla="*/ 276 h 72011"/>
                    <a:gd name="connsiteX1" fmla="*/ 114323 w 128611"/>
                    <a:gd name="connsiteY1" fmla="*/ 25676 h 72011"/>
                    <a:gd name="connsiteX2" fmla="*/ 115911 w 128611"/>
                    <a:gd name="connsiteY2" fmla="*/ 66951 h 72011"/>
                    <a:gd name="connsiteX3" fmla="*/ 14311 w 128611"/>
                    <a:gd name="connsiteY3" fmla="*/ 68539 h 72011"/>
                    <a:gd name="connsiteX4" fmla="*/ 103211 w 128611"/>
                    <a:gd name="connsiteY4" fmla="*/ 41551 h 72011"/>
                    <a:gd name="connsiteX5" fmla="*/ 23 w 128611"/>
                    <a:gd name="connsiteY5" fmla="*/ 276 h 72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611" h="72011">
                      <a:moveTo>
                        <a:pt x="23" y="276"/>
                      </a:moveTo>
                      <a:cubicBezTo>
                        <a:pt x="1875" y="-2370"/>
                        <a:pt x="95008" y="14564"/>
                        <a:pt x="114323" y="25676"/>
                      </a:cubicBezTo>
                      <a:cubicBezTo>
                        <a:pt x="133638" y="36789"/>
                        <a:pt x="132580" y="59807"/>
                        <a:pt x="115911" y="66951"/>
                      </a:cubicBezTo>
                      <a:cubicBezTo>
                        <a:pt x="99242" y="74095"/>
                        <a:pt x="16428" y="72772"/>
                        <a:pt x="14311" y="68539"/>
                      </a:cubicBezTo>
                      <a:cubicBezTo>
                        <a:pt x="12194" y="64306"/>
                        <a:pt x="100301" y="50282"/>
                        <a:pt x="103211" y="41551"/>
                      </a:cubicBezTo>
                      <a:cubicBezTo>
                        <a:pt x="106121" y="32820"/>
                        <a:pt x="-1829" y="2922"/>
                        <a:pt x="23" y="27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2" name="フリーフォーム: 図形 1201">
                  <a:extLst>
                    <a:ext uri="{FF2B5EF4-FFF2-40B4-BE49-F238E27FC236}">
                      <a16:creationId xmlns:a16="http://schemas.microsoft.com/office/drawing/2014/main" id="{698A49D5-B4B7-48EB-A54B-DC389B8EC982}"/>
                    </a:ext>
                  </a:extLst>
                </p:cNvPr>
                <p:cNvSpPr/>
                <p:nvPr/>
              </p:nvSpPr>
              <p:spPr>
                <a:xfrm>
                  <a:off x="6483200" y="3290845"/>
                  <a:ext cx="24173" cy="61750"/>
                </a:xfrm>
                <a:custGeom>
                  <a:avLst/>
                  <a:gdLst>
                    <a:gd name="connsiteX0" fmla="*/ 150 w 24173"/>
                    <a:gd name="connsiteY0" fmla="*/ 43 h 61750"/>
                    <a:gd name="connsiteX1" fmla="*/ 23963 w 24173"/>
                    <a:gd name="connsiteY1" fmla="*/ 50843 h 61750"/>
                    <a:gd name="connsiteX2" fmla="*/ 12850 w 24173"/>
                    <a:gd name="connsiteY2" fmla="*/ 60368 h 61750"/>
                    <a:gd name="connsiteX3" fmla="*/ 150 w 24173"/>
                    <a:gd name="connsiteY3" fmla="*/ 43 h 6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73" h="61750">
                      <a:moveTo>
                        <a:pt x="150" y="43"/>
                      </a:moveTo>
                      <a:cubicBezTo>
                        <a:pt x="2002" y="-1544"/>
                        <a:pt x="21846" y="40789"/>
                        <a:pt x="23963" y="50843"/>
                      </a:cubicBezTo>
                      <a:cubicBezTo>
                        <a:pt x="26080" y="60897"/>
                        <a:pt x="11527" y="63808"/>
                        <a:pt x="12850" y="60368"/>
                      </a:cubicBezTo>
                      <a:cubicBezTo>
                        <a:pt x="14173" y="56928"/>
                        <a:pt x="-1702" y="1630"/>
                        <a:pt x="150" y="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3" name="フリーフォーム: 図形 1202">
                  <a:extLst>
                    <a:ext uri="{FF2B5EF4-FFF2-40B4-BE49-F238E27FC236}">
                      <a16:creationId xmlns:a16="http://schemas.microsoft.com/office/drawing/2014/main" id="{D9A7DCF2-D701-484D-94AE-D1EE65A9CD2E}"/>
                    </a:ext>
                  </a:extLst>
                </p:cNvPr>
                <p:cNvSpPr/>
                <p:nvPr/>
              </p:nvSpPr>
              <p:spPr>
                <a:xfrm>
                  <a:off x="6559550" y="3305794"/>
                  <a:ext cx="242833" cy="125508"/>
                </a:xfrm>
                <a:custGeom>
                  <a:avLst/>
                  <a:gdLst>
                    <a:gd name="connsiteX0" fmla="*/ 3175 w 242833"/>
                    <a:gd name="connsiteY0" fmla="*/ 118444 h 125508"/>
                    <a:gd name="connsiteX1" fmla="*/ 168275 w 242833"/>
                    <a:gd name="connsiteY1" fmla="*/ 61294 h 125508"/>
                    <a:gd name="connsiteX2" fmla="*/ 239713 w 242833"/>
                    <a:gd name="connsiteY2" fmla="*/ 969 h 125508"/>
                    <a:gd name="connsiteX3" fmla="*/ 73025 w 242833"/>
                    <a:gd name="connsiteY3" fmla="*/ 112094 h 125508"/>
                    <a:gd name="connsiteX4" fmla="*/ 3175 w 242833"/>
                    <a:gd name="connsiteY4" fmla="*/ 118444 h 125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833" h="125508">
                      <a:moveTo>
                        <a:pt x="3175" y="118444"/>
                      </a:moveTo>
                      <a:cubicBezTo>
                        <a:pt x="19050" y="109977"/>
                        <a:pt x="128852" y="80873"/>
                        <a:pt x="168275" y="61294"/>
                      </a:cubicBezTo>
                      <a:cubicBezTo>
                        <a:pt x="207698" y="41715"/>
                        <a:pt x="255588" y="-7498"/>
                        <a:pt x="239713" y="969"/>
                      </a:cubicBezTo>
                      <a:cubicBezTo>
                        <a:pt x="223838" y="9436"/>
                        <a:pt x="111919" y="93309"/>
                        <a:pt x="73025" y="112094"/>
                      </a:cubicBezTo>
                      <a:cubicBezTo>
                        <a:pt x="34131" y="130879"/>
                        <a:pt x="-12700" y="126911"/>
                        <a:pt x="3175" y="11844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5" name="フリーフォーム: 図形 1204">
                  <a:extLst>
                    <a:ext uri="{FF2B5EF4-FFF2-40B4-BE49-F238E27FC236}">
                      <a16:creationId xmlns:a16="http://schemas.microsoft.com/office/drawing/2014/main" id="{CB7F91E4-ADC5-4A0E-8D9E-41C4F1FB0744}"/>
                    </a:ext>
                  </a:extLst>
                </p:cNvPr>
                <p:cNvSpPr/>
                <p:nvPr/>
              </p:nvSpPr>
              <p:spPr>
                <a:xfrm>
                  <a:off x="6456614" y="3448007"/>
                  <a:ext cx="69742" cy="60858"/>
                </a:xfrm>
                <a:custGeom>
                  <a:avLst/>
                  <a:gdLst>
                    <a:gd name="connsiteX0" fmla="*/ 69599 w 69742"/>
                    <a:gd name="connsiteY0" fmla="*/ 43 h 60858"/>
                    <a:gd name="connsiteX1" fmla="*/ 18799 w 69742"/>
                    <a:gd name="connsiteY1" fmla="*/ 50843 h 60858"/>
                    <a:gd name="connsiteX2" fmla="*/ 1336 w 69742"/>
                    <a:gd name="connsiteY2" fmla="*/ 60368 h 60858"/>
                    <a:gd name="connsiteX3" fmla="*/ 69599 w 69742"/>
                    <a:gd name="connsiteY3" fmla="*/ 43 h 60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742" h="60858">
                      <a:moveTo>
                        <a:pt x="69599" y="43"/>
                      </a:moveTo>
                      <a:cubicBezTo>
                        <a:pt x="72509" y="-1544"/>
                        <a:pt x="30176" y="40789"/>
                        <a:pt x="18799" y="50843"/>
                      </a:cubicBezTo>
                      <a:cubicBezTo>
                        <a:pt x="7422" y="60897"/>
                        <a:pt x="-3956" y="61691"/>
                        <a:pt x="1336" y="60368"/>
                      </a:cubicBezTo>
                      <a:cubicBezTo>
                        <a:pt x="6628" y="59045"/>
                        <a:pt x="66689" y="1630"/>
                        <a:pt x="69599" y="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6" name="フリーフォーム: 図形 1205">
                  <a:extLst>
                    <a:ext uri="{FF2B5EF4-FFF2-40B4-BE49-F238E27FC236}">
                      <a16:creationId xmlns:a16="http://schemas.microsoft.com/office/drawing/2014/main" id="{C1036D1A-C3D0-4786-A02A-2124A08BC4DF}"/>
                    </a:ext>
                  </a:extLst>
                </p:cNvPr>
                <p:cNvSpPr/>
                <p:nvPr/>
              </p:nvSpPr>
              <p:spPr>
                <a:xfrm>
                  <a:off x="5456085" y="3052758"/>
                  <a:ext cx="54222" cy="55691"/>
                </a:xfrm>
                <a:custGeom>
                  <a:avLst/>
                  <a:gdLst>
                    <a:gd name="connsiteX0" fmla="*/ 153 w 54222"/>
                    <a:gd name="connsiteY0" fmla="*/ 5 h 55691"/>
                    <a:gd name="connsiteX1" fmla="*/ 36665 w 54222"/>
                    <a:gd name="connsiteY1" fmla="*/ 46042 h 55691"/>
                    <a:gd name="connsiteX2" fmla="*/ 153 w 54222"/>
                    <a:gd name="connsiteY2" fmla="*/ 55567 h 55691"/>
                    <a:gd name="connsiteX3" fmla="*/ 54128 w 54222"/>
                    <a:gd name="connsiteY3" fmla="*/ 42867 h 55691"/>
                    <a:gd name="connsiteX4" fmla="*/ 153 w 54222"/>
                    <a:gd name="connsiteY4" fmla="*/ 5 h 55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222" h="55691">
                      <a:moveTo>
                        <a:pt x="153" y="5"/>
                      </a:moveTo>
                      <a:cubicBezTo>
                        <a:pt x="-2758" y="534"/>
                        <a:pt x="36665" y="36782"/>
                        <a:pt x="36665" y="46042"/>
                      </a:cubicBezTo>
                      <a:cubicBezTo>
                        <a:pt x="36665" y="55302"/>
                        <a:pt x="-2758" y="56096"/>
                        <a:pt x="153" y="55567"/>
                      </a:cubicBezTo>
                      <a:cubicBezTo>
                        <a:pt x="3064" y="55038"/>
                        <a:pt x="51482" y="48952"/>
                        <a:pt x="54128" y="42867"/>
                      </a:cubicBezTo>
                      <a:cubicBezTo>
                        <a:pt x="56774" y="36782"/>
                        <a:pt x="3064" y="-524"/>
                        <a:pt x="153" y="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7" name="フリーフォーム: 図形 1206">
                  <a:extLst>
                    <a:ext uri="{FF2B5EF4-FFF2-40B4-BE49-F238E27FC236}">
                      <a16:creationId xmlns:a16="http://schemas.microsoft.com/office/drawing/2014/main" id="{9836C3C7-2E11-485C-B0B3-7CFA44EB1906}"/>
                    </a:ext>
                  </a:extLst>
                </p:cNvPr>
                <p:cNvSpPr/>
                <p:nvPr/>
              </p:nvSpPr>
              <p:spPr>
                <a:xfrm>
                  <a:off x="5413047" y="3200389"/>
                  <a:ext cx="67006" cy="68351"/>
                </a:xfrm>
                <a:custGeom>
                  <a:avLst/>
                  <a:gdLst>
                    <a:gd name="connsiteX0" fmla="*/ 328 w 67006"/>
                    <a:gd name="connsiteY0" fmla="*/ 11 h 68351"/>
                    <a:gd name="connsiteX1" fmla="*/ 40016 w 67006"/>
                    <a:gd name="connsiteY1" fmla="*/ 52399 h 68351"/>
                    <a:gd name="connsiteX2" fmla="*/ 6678 w 67006"/>
                    <a:gd name="connsiteY2" fmla="*/ 68274 h 68351"/>
                    <a:gd name="connsiteX3" fmla="*/ 67003 w 67006"/>
                    <a:gd name="connsiteY3" fmla="*/ 47636 h 68351"/>
                    <a:gd name="connsiteX4" fmla="*/ 328 w 67006"/>
                    <a:gd name="connsiteY4" fmla="*/ 11 h 6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06" h="68351">
                      <a:moveTo>
                        <a:pt x="328" y="11"/>
                      </a:moveTo>
                      <a:cubicBezTo>
                        <a:pt x="-4170" y="805"/>
                        <a:pt x="38958" y="41022"/>
                        <a:pt x="40016" y="52399"/>
                      </a:cubicBezTo>
                      <a:cubicBezTo>
                        <a:pt x="41074" y="63776"/>
                        <a:pt x="2180" y="69068"/>
                        <a:pt x="6678" y="68274"/>
                      </a:cubicBezTo>
                      <a:cubicBezTo>
                        <a:pt x="11176" y="67480"/>
                        <a:pt x="67532" y="56896"/>
                        <a:pt x="67003" y="47636"/>
                      </a:cubicBezTo>
                      <a:cubicBezTo>
                        <a:pt x="66474" y="38376"/>
                        <a:pt x="4826" y="-783"/>
                        <a:pt x="328" y="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8" name="フリーフォーム: 図形 1207">
                  <a:extLst>
                    <a:ext uri="{FF2B5EF4-FFF2-40B4-BE49-F238E27FC236}">
                      <a16:creationId xmlns:a16="http://schemas.microsoft.com/office/drawing/2014/main" id="{15905949-6556-432A-B6B0-F7CA56D5ADBE}"/>
                    </a:ext>
                  </a:extLst>
                </p:cNvPr>
                <p:cNvSpPr/>
                <p:nvPr/>
              </p:nvSpPr>
              <p:spPr>
                <a:xfrm>
                  <a:off x="5622868" y="3292336"/>
                  <a:ext cx="59071" cy="57616"/>
                </a:xfrm>
                <a:custGeom>
                  <a:avLst/>
                  <a:gdLst>
                    <a:gd name="connsiteX0" fmla="*/ 57 w 59071"/>
                    <a:gd name="connsiteY0" fmla="*/ 139 h 57616"/>
                    <a:gd name="connsiteX1" fmla="*/ 47682 w 59071"/>
                    <a:gd name="connsiteY1" fmla="*/ 41414 h 57616"/>
                    <a:gd name="connsiteX2" fmla="*/ 34982 w 59071"/>
                    <a:gd name="connsiteY2" fmla="*/ 57289 h 57616"/>
                    <a:gd name="connsiteX3" fmla="*/ 58795 w 59071"/>
                    <a:gd name="connsiteY3" fmla="*/ 28714 h 57616"/>
                    <a:gd name="connsiteX4" fmla="*/ 57 w 59071"/>
                    <a:gd name="connsiteY4" fmla="*/ 139 h 5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1" h="57616">
                      <a:moveTo>
                        <a:pt x="57" y="139"/>
                      </a:moveTo>
                      <a:cubicBezTo>
                        <a:pt x="-1795" y="2256"/>
                        <a:pt x="41861" y="31889"/>
                        <a:pt x="47682" y="41414"/>
                      </a:cubicBezTo>
                      <a:cubicBezTo>
                        <a:pt x="53503" y="50939"/>
                        <a:pt x="33130" y="59406"/>
                        <a:pt x="34982" y="57289"/>
                      </a:cubicBezTo>
                      <a:cubicBezTo>
                        <a:pt x="36834" y="55172"/>
                        <a:pt x="61970" y="36916"/>
                        <a:pt x="58795" y="28714"/>
                      </a:cubicBezTo>
                      <a:cubicBezTo>
                        <a:pt x="55620" y="20512"/>
                        <a:pt x="1909" y="-1978"/>
                        <a:pt x="57" y="13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9" name="フリーフォーム: 図形 1208">
                  <a:extLst>
                    <a:ext uri="{FF2B5EF4-FFF2-40B4-BE49-F238E27FC236}">
                      <a16:creationId xmlns:a16="http://schemas.microsoft.com/office/drawing/2014/main" id="{E3A25FF2-0714-4B29-A689-A016FF1747E9}"/>
                    </a:ext>
                  </a:extLst>
                </p:cNvPr>
                <p:cNvSpPr/>
                <p:nvPr/>
              </p:nvSpPr>
              <p:spPr>
                <a:xfrm>
                  <a:off x="5668407" y="3167671"/>
                  <a:ext cx="186456" cy="48828"/>
                </a:xfrm>
                <a:custGeom>
                  <a:avLst/>
                  <a:gdLst>
                    <a:gd name="connsiteX0" fmla="*/ 556 w 186456"/>
                    <a:gd name="connsiteY0" fmla="*/ 979 h 48828"/>
                    <a:gd name="connsiteX1" fmla="*/ 181531 w 186456"/>
                    <a:gd name="connsiteY1" fmla="*/ 48604 h 48828"/>
                    <a:gd name="connsiteX2" fmla="*/ 125968 w 186456"/>
                    <a:gd name="connsiteY2" fmla="*/ 18442 h 48828"/>
                    <a:gd name="connsiteX3" fmla="*/ 556 w 186456"/>
                    <a:gd name="connsiteY3" fmla="*/ 979 h 4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456" h="48828">
                      <a:moveTo>
                        <a:pt x="556" y="979"/>
                      </a:moveTo>
                      <a:cubicBezTo>
                        <a:pt x="9816" y="6006"/>
                        <a:pt x="160629" y="45693"/>
                        <a:pt x="181531" y="48604"/>
                      </a:cubicBezTo>
                      <a:cubicBezTo>
                        <a:pt x="202433" y="51515"/>
                        <a:pt x="151633" y="25321"/>
                        <a:pt x="125968" y="18442"/>
                      </a:cubicBezTo>
                      <a:cubicBezTo>
                        <a:pt x="100303" y="11563"/>
                        <a:pt x="-8704" y="-4048"/>
                        <a:pt x="556" y="97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0" name="フリーフォーム: 図形 1209">
                  <a:extLst>
                    <a:ext uri="{FF2B5EF4-FFF2-40B4-BE49-F238E27FC236}">
                      <a16:creationId xmlns:a16="http://schemas.microsoft.com/office/drawing/2014/main" id="{6BAA9F39-0FC9-49A5-B5FE-CA5373C9E876}"/>
                    </a:ext>
                  </a:extLst>
                </p:cNvPr>
                <p:cNvSpPr/>
                <p:nvPr/>
              </p:nvSpPr>
              <p:spPr>
                <a:xfrm>
                  <a:off x="5410021" y="3335324"/>
                  <a:ext cx="51016" cy="84458"/>
                </a:xfrm>
                <a:custGeom>
                  <a:avLst/>
                  <a:gdLst>
                    <a:gd name="connsiteX0" fmla="*/ 179 w 51016"/>
                    <a:gd name="connsiteY0" fmla="*/ 14 h 84458"/>
                    <a:gd name="connsiteX1" fmla="*/ 33517 w 51016"/>
                    <a:gd name="connsiteY1" fmla="*/ 68276 h 84458"/>
                    <a:gd name="connsiteX2" fmla="*/ 17642 w 51016"/>
                    <a:gd name="connsiteY2" fmla="*/ 84151 h 84458"/>
                    <a:gd name="connsiteX3" fmla="*/ 50979 w 51016"/>
                    <a:gd name="connsiteY3" fmla="*/ 74626 h 84458"/>
                    <a:gd name="connsiteX4" fmla="*/ 179 w 51016"/>
                    <a:gd name="connsiteY4" fmla="*/ 14 h 8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016" h="84458">
                      <a:moveTo>
                        <a:pt x="179" y="14"/>
                      </a:moveTo>
                      <a:cubicBezTo>
                        <a:pt x="-2731" y="-1044"/>
                        <a:pt x="30607" y="54253"/>
                        <a:pt x="33517" y="68276"/>
                      </a:cubicBezTo>
                      <a:cubicBezTo>
                        <a:pt x="36428" y="82299"/>
                        <a:pt x="14732" y="83093"/>
                        <a:pt x="17642" y="84151"/>
                      </a:cubicBezTo>
                      <a:cubicBezTo>
                        <a:pt x="20552" y="85209"/>
                        <a:pt x="49392" y="83886"/>
                        <a:pt x="50979" y="74626"/>
                      </a:cubicBezTo>
                      <a:cubicBezTo>
                        <a:pt x="52567" y="65366"/>
                        <a:pt x="3089" y="1072"/>
                        <a:pt x="179" y="1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1" name="フリーフォーム: 図形 1210">
                  <a:extLst>
                    <a:ext uri="{FF2B5EF4-FFF2-40B4-BE49-F238E27FC236}">
                      <a16:creationId xmlns:a16="http://schemas.microsoft.com/office/drawing/2014/main" id="{7A33D78B-4C02-4B1B-B175-941C6A81788A}"/>
                    </a:ext>
                  </a:extLst>
                </p:cNvPr>
                <p:cNvSpPr/>
                <p:nvPr/>
              </p:nvSpPr>
              <p:spPr>
                <a:xfrm>
                  <a:off x="5494009" y="3427003"/>
                  <a:ext cx="129834" cy="112774"/>
                </a:xfrm>
                <a:custGeom>
                  <a:avLst/>
                  <a:gdLst>
                    <a:gd name="connsiteX0" fmla="*/ 1916 w 129834"/>
                    <a:gd name="connsiteY0" fmla="*/ 410 h 112774"/>
                    <a:gd name="connsiteX1" fmla="*/ 95579 w 129834"/>
                    <a:gd name="connsiteY1" fmla="*/ 95660 h 112774"/>
                    <a:gd name="connsiteX2" fmla="*/ 127329 w 129834"/>
                    <a:gd name="connsiteY2" fmla="*/ 109947 h 112774"/>
                    <a:gd name="connsiteX3" fmla="*/ 36841 w 129834"/>
                    <a:gd name="connsiteY3" fmla="*/ 62322 h 112774"/>
                    <a:gd name="connsiteX4" fmla="*/ 1916 w 129834"/>
                    <a:gd name="connsiteY4" fmla="*/ 410 h 11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834" h="112774">
                      <a:moveTo>
                        <a:pt x="1916" y="410"/>
                      </a:moveTo>
                      <a:cubicBezTo>
                        <a:pt x="11705" y="5966"/>
                        <a:pt x="74677" y="77404"/>
                        <a:pt x="95579" y="95660"/>
                      </a:cubicBezTo>
                      <a:cubicBezTo>
                        <a:pt x="116481" y="113916"/>
                        <a:pt x="137118" y="115503"/>
                        <a:pt x="127329" y="109947"/>
                      </a:cubicBezTo>
                      <a:cubicBezTo>
                        <a:pt x="117540" y="104391"/>
                        <a:pt x="51393" y="77403"/>
                        <a:pt x="36841" y="62322"/>
                      </a:cubicBezTo>
                      <a:cubicBezTo>
                        <a:pt x="22289" y="47241"/>
                        <a:pt x="-7873" y="-5146"/>
                        <a:pt x="1916" y="41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2" name="フリーフォーム: 図形 1211">
                  <a:extLst>
                    <a:ext uri="{FF2B5EF4-FFF2-40B4-BE49-F238E27FC236}">
                      <a16:creationId xmlns:a16="http://schemas.microsoft.com/office/drawing/2014/main" id="{B391286F-D83F-4757-A37C-463D49429F2A}"/>
                    </a:ext>
                  </a:extLst>
                </p:cNvPr>
                <p:cNvSpPr/>
                <p:nvPr/>
              </p:nvSpPr>
              <p:spPr>
                <a:xfrm>
                  <a:off x="4694238" y="2320896"/>
                  <a:ext cx="176373" cy="365533"/>
                </a:xfrm>
                <a:custGeom>
                  <a:avLst/>
                  <a:gdLst>
                    <a:gd name="connsiteX0" fmla="*/ 142875 w 176373"/>
                    <a:gd name="connsiteY0" fmla="*/ 29 h 365533"/>
                    <a:gd name="connsiteX1" fmla="*/ 139700 w 176373"/>
                    <a:gd name="connsiteY1" fmla="*/ 147667 h 365533"/>
                    <a:gd name="connsiteX2" fmla="*/ 106362 w 176373"/>
                    <a:gd name="connsiteY2" fmla="*/ 234979 h 365533"/>
                    <a:gd name="connsiteX3" fmla="*/ 136525 w 176373"/>
                    <a:gd name="connsiteY3" fmla="*/ 247679 h 365533"/>
                    <a:gd name="connsiteX4" fmla="*/ 169862 w 176373"/>
                    <a:gd name="connsiteY4" fmla="*/ 207992 h 365533"/>
                    <a:gd name="connsiteX5" fmla="*/ 153987 w 176373"/>
                    <a:gd name="connsiteY5" fmla="*/ 338167 h 365533"/>
                    <a:gd name="connsiteX6" fmla="*/ 117475 w 176373"/>
                    <a:gd name="connsiteY6" fmla="*/ 365154 h 365533"/>
                    <a:gd name="connsiteX7" fmla="*/ 0 w 176373"/>
                    <a:gd name="connsiteY7" fmla="*/ 328642 h 365533"/>
                    <a:gd name="connsiteX8" fmla="*/ 119062 w 176373"/>
                    <a:gd name="connsiteY8" fmla="*/ 342929 h 365533"/>
                    <a:gd name="connsiteX9" fmla="*/ 176212 w 176373"/>
                    <a:gd name="connsiteY9" fmla="*/ 258792 h 365533"/>
                    <a:gd name="connsiteX10" fmla="*/ 103187 w 176373"/>
                    <a:gd name="connsiteY10" fmla="*/ 249267 h 365533"/>
                    <a:gd name="connsiteX11" fmla="*/ 138112 w 176373"/>
                    <a:gd name="connsiteY11" fmla="*/ 160367 h 365533"/>
                    <a:gd name="connsiteX12" fmla="*/ 142875 w 176373"/>
                    <a:gd name="connsiteY12" fmla="*/ 29 h 365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6373" h="365533">
                      <a:moveTo>
                        <a:pt x="142875" y="29"/>
                      </a:moveTo>
                      <a:cubicBezTo>
                        <a:pt x="143140" y="-2088"/>
                        <a:pt x="145785" y="108509"/>
                        <a:pt x="139700" y="147667"/>
                      </a:cubicBezTo>
                      <a:cubicBezTo>
                        <a:pt x="133615" y="186825"/>
                        <a:pt x="106891" y="218310"/>
                        <a:pt x="106362" y="234979"/>
                      </a:cubicBezTo>
                      <a:cubicBezTo>
                        <a:pt x="105833" y="251648"/>
                        <a:pt x="125942" y="252177"/>
                        <a:pt x="136525" y="247679"/>
                      </a:cubicBezTo>
                      <a:cubicBezTo>
                        <a:pt x="147108" y="243181"/>
                        <a:pt x="166952" y="192911"/>
                        <a:pt x="169862" y="207992"/>
                      </a:cubicBezTo>
                      <a:cubicBezTo>
                        <a:pt x="172772" y="223073"/>
                        <a:pt x="162718" y="311973"/>
                        <a:pt x="153987" y="338167"/>
                      </a:cubicBezTo>
                      <a:cubicBezTo>
                        <a:pt x="145256" y="364361"/>
                        <a:pt x="143140" y="366742"/>
                        <a:pt x="117475" y="365154"/>
                      </a:cubicBezTo>
                      <a:cubicBezTo>
                        <a:pt x="91810" y="363567"/>
                        <a:pt x="-264" y="332346"/>
                        <a:pt x="0" y="328642"/>
                      </a:cubicBezTo>
                      <a:cubicBezTo>
                        <a:pt x="264" y="324938"/>
                        <a:pt x="89693" y="354571"/>
                        <a:pt x="119062" y="342929"/>
                      </a:cubicBezTo>
                      <a:cubicBezTo>
                        <a:pt x="148431" y="331287"/>
                        <a:pt x="178858" y="274402"/>
                        <a:pt x="176212" y="258792"/>
                      </a:cubicBezTo>
                      <a:cubicBezTo>
                        <a:pt x="173566" y="243182"/>
                        <a:pt x="109537" y="265671"/>
                        <a:pt x="103187" y="249267"/>
                      </a:cubicBezTo>
                      <a:cubicBezTo>
                        <a:pt x="96837" y="232863"/>
                        <a:pt x="131233" y="198202"/>
                        <a:pt x="138112" y="160367"/>
                      </a:cubicBezTo>
                      <a:cubicBezTo>
                        <a:pt x="144991" y="122532"/>
                        <a:pt x="142610" y="2146"/>
                        <a:pt x="142875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3" name="フリーフォーム: 図形 1212">
                  <a:extLst>
                    <a:ext uri="{FF2B5EF4-FFF2-40B4-BE49-F238E27FC236}">
                      <a16:creationId xmlns:a16="http://schemas.microsoft.com/office/drawing/2014/main" id="{2516909D-BFD9-4B78-A9FA-F9C0D3C80D49}"/>
                    </a:ext>
                  </a:extLst>
                </p:cNvPr>
                <p:cNvSpPr/>
                <p:nvPr/>
              </p:nvSpPr>
              <p:spPr>
                <a:xfrm>
                  <a:off x="4808749" y="2293938"/>
                  <a:ext cx="38401" cy="254000"/>
                </a:xfrm>
                <a:custGeom>
                  <a:avLst/>
                  <a:gdLst>
                    <a:gd name="connsiteX0" fmla="*/ 34714 w 38401"/>
                    <a:gd name="connsiteY0" fmla="*/ 0 h 254000"/>
                    <a:gd name="connsiteX1" fmla="*/ 34714 w 38401"/>
                    <a:gd name="connsiteY1" fmla="*/ 152400 h 254000"/>
                    <a:gd name="connsiteX2" fmla="*/ 1376 w 38401"/>
                    <a:gd name="connsiteY2" fmla="*/ 254000 h 254000"/>
                    <a:gd name="connsiteX3" fmla="*/ 9314 w 38401"/>
                    <a:gd name="connsiteY3" fmla="*/ 153987 h 254000"/>
                    <a:gd name="connsiteX4" fmla="*/ 34714 w 38401"/>
                    <a:gd name="connsiteY4" fmla="*/ 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01" h="254000">
                      <a:moveTo>
                        <a:pt x="34714" y="0"/>
                      </a:moveTo>
                      <a:cubicBezTo>
                        <a:pt x="38947" y="-264"/>
                        <a:pt x="40270" y="110067"/>
                        <a:pt x="34714" y="152400"/>
                      </a:cubicBezTo>
                      <a:cubicBezTo>
                        <a:pt x="29158" y="194733"/>
                        <a:pt x="5609" y="253736"/>
                        <a:pt x="1376" y="254000"/>
                      </a:cubicBezTo>
                      <a:cubicBezTo>
                        <a:pt x="-2857" y="254264"/>
                        <a:pt x="3493" y="189970"/>
                        <a:pt x="9314" y="153987"/>
                      </a:cubicBezTo>
                      <a:cubicBezTo>
                        <a:pt x="15135" y="118004"/>
                        <a:pt x="30481" y="264"/>
                        <a:pt x="3471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4" name="フリーフォーム: 図形 1213">
                  <a:extLst>
                    <a:ext uri="{FF2B5EF4-FFF2-40B4-BE49-F238E27FC236}">
                      <a16:creationId xmlns:a16="http://schemas.microsoft.com/office/drawing/2014/main" id="{E59045E9-02FB-4B5F-B1FE-CCAF4435F3A4}"/>
                    </a:ext>
                  </a:extLst>
                </p:cNvPr>
                <p:cNvSpPr/>
                <p:nvPr/>
              </p:nvSpPr>
              <p:spPr>
                <a:xfrm>
                  <a:off x="4713381" y="2357318"/>
                  <a:ext cx="117531" cy="289309"/>
                </a:xfrm>
                <a:custGeom>
                  <a:avLst/>
                  <a:gdLst>
                    <a:gd name="connsiteX0" fmla="*/ 117382 w 117531"/>
                    <a:gd name="connsiteY0" fmla="*/ 120 h 289309"/>
                    <a:gd name="connsiteX1" fmla="*/ 4669 w 117531"/>
                    <a:gd name="connsiteY1" fmla="*/ 166807 h 289309"/>
                    <a:gd name="connsiteX2" fmla="*/ 22132 w 117531"/>
                    <a:gd name="connsiteY2" fmla="*/ 289045 h 289309"/>
                    <a:gd name="connsiteX3" fmla="*/ 28482 w 117531"/>
                    <a:gd name="connsiteY3" fmla="*/ 193795 h 289309"/>
                    <a:gd name="connsiteX4" fmla="*/ 117382 w 117531"/>
                    <a:gd name="connsiteY4" fmla="*/ 120 h 28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531" h="289309">
                      <a:moveTo>
                        <a:pt x="117382" y="120"/>
                      </a:moveTo>
                      <a:cubicBezTo>
                        <a:pt x="113413" y="-4378"/>
                        <a:pt x="20544" y="118653"/>
                        <a:pt x="4669" y="166807"/>
                      </a:cubicBezTo>
                      <a:cubicBezTo>
                        <a:pt x="-11206" y="214961"/>
                        <a:pt x="18163" y="284547"/>
                        <a:pt x="22132" y="289045"/>
                      </a:cubicBezTo>
                      <a:cubicBezTo>
                        <a:pt x="26101" y="293543"/>
                        <a:pt x="11813" y="239833"/>
                        <a:pt x="28482" y="193795"/>
                      </a:cubicBezTo>
                      <a:cubicBezTo>
                        <a:pt x="45151" y="147758"/>
                        <a:pt x="121351" y="4618"/>
                        <a:pt x="117382" y="12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5" name="フリーフォーム: 図形 1214">
                  <a:extLst>
                    <a:ext uri="{FF2B5EF4-FFF2-40B4-BE49-F238E27FC236}">
                      <a16:creationId xmlns:a16="http://schemas.microsoft.com/office/drawing/2014/main" id="{B387246F-2A5C-4FEC-9233-0991B941172F}"/>
                    </a:ext>
                  </a:extLst>
                </p:cNvPr>
                <p:cNvSpPr/>
                <p:nvPr/>
              </p:nvSpPr>
              <p:spPr>
                <a:xfrm>
                  <a:off x="4624370" y="2706628"/>
                  <a:ext cx="685275" cy="473463"/>
                </a:xfrm>
                <a:custGeom>
                  <a:avLst/>
                  <a:gdLst>
                    <a:gd name="connsiteX0" fmla="*/ 18 w 685275"/>
                    <a:gd name="connsiteY0" fmla="*/ 60 h 473463"/>
                    <a:gd name="connsiteX1" fmla="*/ 227030 w 685275"/>
                    <a:gd name="connsiteY1" fmla="*/ 131822 h 473463"/>
                    <a:gd name="connsiteX2" fmla="*/ 292118 w 685275"/>
                    <a:gd name="connsiteY2" fmla="*/ 187385 h 473463"/>
                    <a:gd name="connsiteX3" fmla="*/ 398480 w 685275"/>
                    <a:gd name="connsiteY3" fmla="*/ 260410 h 473463"/>
                    <a:gd name="connsiteX4" fmla="*/ 673118 w 685275"/>
                    <a:gd name="connsiteY4" fmla="*/ 458847 h 473463"/>
                    <a:gd name="connsiteX5" fmla="*/ 603268 w 685275"/>
                    <a:gd name="connsiteY5" fmla="*/ 431860 h 473463"/>
                    <a:gd name="connsiteX6" fmla="*/ 303230 w 685275"/>
                    <a:gd name="connsiteY6" fmla="*/ 219135 h 473463"/>
                    <a:gd name="connsiteX7" fmla="*/ 258780 w 685275"/>
                    <a:gd name="connsiteY7" fmla="*/ 188972 h 473463"/>
                    <a:gd name="connsiteX8" fmla="*/ 222268 w 685275"/>
                    <a:gd name="connsiteY8" fmla="*/ 169922 h 473463"/>
                    <a:gd name="connsiteX9" fmla="*/ 239730 w 685275"/>
                    <a:gd name="connsiteY9" fmla="*/ 149285 h 473463"/>
                    <a:gd name="connsiteX10" fmla="*/ 18 w 685275"/>
                    <a:gd name="connsiteY10" fmla="*/ 60 h 47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275" h="473463">
                      <a:moveTo>
                        <a:pt x="18" y="60"/>
                      </a:moveTo>
                      <a:cubicBezTo>
                        <a:pt x="-2099" y="-2850"/>
                        <a:pt x="178347" y="100601"/>
                        <a:pt x="227030" y="131822"/>
                      </a:cubicBezTo>
                      <a:cubicBezTo>
                        <a:pt x="275713" y="163043"/>
                        <a:pt x="263543" y="165954"/>
                        <a:pt x="292118" y="187385"/>
                      </a:cubicBezTo>
                      <a:cubicBezTo>
                        <a:pt x="320693" y="208816"/>
                        <a:pt x="334980" y="215166"/>
                        <a:pt x="398480" y="260410"/>
                      </a:cubicBezTo>
                      <a:cubicBezTo>
                        <a:pt x="461980" y="305654"/>
                        <a:pt x="638987" y="430272"/>
                        <a:pt x="673118" y="458847"/>
                      </a:cubicBezTo>
                      <a:cubicBezTo>
                        <a:pt x="707249" y="487422"/>
                        <a:pt x="664916" y="471812"/>
                        <a:pt x="603268" y="431860"/>
                      </a:cubicBezTo>
                      <a:cubicBezTo>
                        <a:pt x="541620" y="391908"/>
                        <a:pt x="360645" y="259616"/>
                        <a:pt x="303230" y="219135"/>
                      </a:cubicBezTo>
                      <a:cubicBezTo>
                        <a:pt x="245815" y="178654"/>
                        <a:pt x="272274" y="197174"/>
                        <a:pt x="258780" y="188972"/>
                      </a:cubicBezTo>
                      <a:cubicBezTo>
                        <a:pt x="245286" y="180770"/>
                        <a:pt x="225443" y="176537"/>
                        <a:pt x="222268" y="169922"/>
                      </a:cubicBezTo>
                      <a:cubicBezTo>
                        <a:pt x="219093" y="163307"/>
                        <a:pt x="276772" y="175214"/>
                        <a:pt x="239730" y="149285"/>
                      </a:cubicBezTo>
                      <a:cubicBezTo>
                        <a:pt x="202688" y="123356"/>
                        <a:pt x="2135" y="2970"/>
                        <a:pt x="18" y="6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6" name="フリーフォーム: 図形 1215">
                  <a:extLst>
                    <a:ext uri="{FF2B5EF4-FFF2-40B4-BE49-F238E27FC236}">
                      <a16:creationId xmlns:a16="http://schemas.microsoft.com/office/drawing/2014/main" id="{6C788D8F-B9C0-4804-9239-D2107B6E2DE3}"/>
                    </a:ext>
                  </a:extLst>
                </p:cNvPr>
                <p:cNvSpPr/>
                <p:nvPr/>
              </p:nvSpPr>
              <p:spPr>
                <a:xfrm>
                  <a:off x="4578462" y="2802701"/>
                  <a:ext cx="636519" cy="402839"/>
                </a:xfrm>
                <a:custGeom>
                  <a:avLst/>
                  <a:gdLst>
                    <a:gd name="connsiteX0" fmla="*/ 6238 w 636519"/>
                    <a:gd name="connsiteY0" fmla="*/ 5587 h 402839"/>
                    <a:gd name="connsiteX1" fmla="*/ 277701 w 636519"/>
                    <a:gd name="connsiteY1" fmla="*/ 161162 h 402839"/>
                    <a:gd name="connsiteX2" fmla="*/ 307863 w 636519"/>
                    <a:gd name="connsiteY2" fmla="*/ 194499 h 402839"/>
                    <a:gd name="connsiteX3" fmla="*/ 390413 w 636519"/>
                    <a:gd name="connsiteY3" fmla="*/ 257999 h 402839"/>
                    <a:gd name="connsiteX4" fmla="*/ 528526 w 636519"/>
                    <a:gd name="connsiteY4" fmla="*/ 364362 h 402839"/>
                    <a:gd name="connsiteX5" fmla="*/ 636476 w 636519"/>
                    <a:gd name="connsiteY5" fmla="*/ 402462 h 402839"/>
                    <a:gd name="connsiteX6" fmla="*/ 542813 w 636519"/>
                    <a:gd name="connsiteY6" fmla="*/ 345312 h 402839"/>
                    <a:gd name="connsiteX7" fmla="*/ 203088 w 636519"/>
                    <a:gd name="connsiteY7" fmla="*/ 135762 h 402839"/>
                    <a:gd name="connsiteX8" fmla="*/ 95138 w 636519"/>
                    <a:gd name="connsiteY8" fmla="*/ 43687 h 402839"/>
                    <a:gd name="connsiteX9" fmla="*/ 6238 w 636519"/>
                    <a:gd name="connsiteY9" fmla="*/ 5587 h 402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6519" h="402839">
                      <a:moveTo>
                        <a:pt x="6238" y="5587"/>
                      </a:moveTo>
                      <a:cubicBezTo>
                        <a:pt x="36665" y="25166"/>
                        <a:pt x="227430" y="129677"/>
                        <a:pt x="277701" y="161162"/>
                      </a:cubicBezTo>
                      <a:cubicBezTo>
                        <a:pt x="327972" y="192647"/>
                        <a:pt x="289078" y="178360"/>
                        <a:pt x="307863" y="194499"/>
                      </a:cubicBezTo>
                      <a:cubicBezTo>
                        <a:pt x="326648" y="210638"/>
                        <a:pt x="353636" y="229689"/>
                        <a:pt x="390413" y="257999"/>
                      </a:cubicBezTo>
                      <a:cubicBezTo>
                        <a:pt x="427190" y="286310"/>
                        <a:pt x="487516" y="340285"/>
                        <a:pt x="528526" y="364362"/>
                      </a:cubicBezTo>
                      <a:cubicBezTo>
                        <a:pt x="569536" y="388439"/>
                        <a:pt x="634095" y="405637"/>
                        <a:pt x="636476" y="402462"/>
                      </a:cubicBezTo>
                      <a:cubicBezTo>
                        <a:pt x="638857" y="399287"/>
                        <a:pt x="542813" y="345312"/>
                        <a:pt x="542813" y="345312"/>
                      </a:cubicBezTo>
                      <a:cubicBezTo>
                        <a:pt x="470582" y="300862"/>
                        <a:pt x="277700" y="186033"/>
                        <a:pt x="203088" y="135762"/>
                      </a:cubicBezTo>
                      <a:cubicBezTo>
                        <a:pt x="128476" y="85491"/>
                        <a:pt x="125300" y="64854"/>
                        <a:pt x="95138" y="43687"/>
                      </a:cubicBezTo>
                      <a:cubicBezTo>
                        <a:pt x="64976" y="22520"/>
                        <a:pt x="-24189" y="-13992"/>
                        <a:pt x="6238" y="558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7" name="フリーフォーム: 図形 1216">
                  <a:extLst>
                    <a:ext uri="{FF2B5EF4-FFF2-40B4-BE49-F238E27FC236}">
                      <a16:creationId xmlns:a16="http://schemas.microsoft.com/office/drawing/2014/main" id="{F21BD053-5F78-45E7-9233-0BA0B3483020}"/>
                    </a:ext>
                  </a:extLst>
                </p:cNvPr>
                <p:cNvSpPr/>
                <p:nvPr/>
              </p:nvSpPr>
              <p:spPr>
                <a:xfrm>
                  <a:off x="4470952" y="2928896"/>
                  <a:ext cx="626513" cy="327405"/>
                </a:xfrm>
                <a:custGeom>
                  <a:avLst/>
                  <a:gdLst>
                    <a:gd name="connsiteX0" fmla="*/ 1036 w 626513"/>
                    <a:gd name="connsiteY0" fmla="*/ 93704 h 327405"/>
                    <a:gd name="connsiteX1" fmla="*/ 26436 w 626513"/>
                    <a:gd name="connsiteY1" fmla="*/ 44492 h 327405"/>
                    <a:gd name="connsiteX2" fmla="*/ 78823 w 626513"/>
                    <a:gd name="connsiteY2" fmla="*/ 42 h 327405"/>
                    <a:gd name="connsiteX3" fmla="*/ 177248 w 626513"/>
                    <a:gd name="connsiteY3" fmla="*/ 52429 h 327405"/>
                    <a:gd name="connsiteX4" fmla="*/ 399498 w 626513"/>
                    <a:gd name="connsiteY4" fmla="*/ 179429 h 327405"/>
                    <a:gd name="connsiteX5" fmla="*/ 472523 w 626513"/>
                    <a:gd name="connsiteY5" fmla="*/ 222292 h 327405"/>
                    <a:gd name="connsiteX6" fmla="*/ 499511 w 626513"/>
                    <a:gd name="connsiteY6" fmla="*/ 231817 h 327405"/>
                    <a:gd name="connsiteX7" fmla="*/ 626511 w 626513"/>
                    <a:gd name="connsiteY7" fmla="*/ 327067 h 327405"/>
                    <a:gd name="connsiteX8" fmla="*/ 496336 w 626513"/>
                    <a:gd name="connsiteY8" fmla="*/ 258804 h 327405"/>
                    <a:gd name="connsiteX9" fmla="*/ 258211 w 626513"/>
                    <a:gd name="connsiteY9" fmla="*/ 138154 h 327405"/>
                    <a:gd name="connsiteX10" fmla="*/ 59773 w 626513"/>
                    <a:gd name="connsiteY10" fmla="*/ 28617 h 327405"/>
                    <a:gd name="connsiteX11" fmla="*/ 1036 w 626513"/>
                    <a:gd name="connsiteY11" fmla="*/ 93704 h 327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6513" h="327405">
                      <a:moveTo>
                        <a:pt x="1036" y="93704"/>
                      </a:moveTo>
                      <a:cubicBezTo>
                        <a:pt x="-4520" y="96350"/>
                        <a:pt x="13472" y="60102"/>
                        <a:pt x="26436" y="44492"/>
                      </a:cubicBezTo>
                      <a:cubicBezTo>
                        <a:pt x="39400" y="28882"/>
                        <a:pt x="53688" y="-1281"/>
                        <a:pt x="78823" y="42"/>
                      </a:cubicBezTo>
                      <a:cubicBezTo>
                        <a:pt x="103958" y="1365"/>
                        <a:pt x="123802" y="22531"/>
                        <a:pt x="177248" y="52429"/>
                      </a:cubicBezTo>
                      <a:cubicBezTo>
                        <a:pt x="230694" y="82327"/>
                        <a:pt x="350285" y="151118"/>
                        <a:pt x="399498" y="179429"/>
                      </a:cubicBezTo>
                      <a:cubicBezTo>
                        <a:pt x="448711" y="207740"/>
                        <a:pt x="455854" y="213561"/>
                        <a:pt x="472523" y="222292"/>
                      </a:cubicBezTo>
                      <a:cubicBezTo>
                        <a:pt x="489192" y="231023"/>
                        <a:pt x="473846" y="214355"/>
                        <a:pt x="499511" y="231817"/>
                      </a:cubicBezTo>
                      <a:cubicBezTo>
                        <a:pt x="525176" y="249279"/>
                        <a:pt x="627040" y="322569"/>
                        <a:pt x="626511" y="327067"/>
                      </a:cubicBezTo>
                      <a:cubicBezTo>
                        <a:pt x="625982" y="331565"/>
                        <a:pt x="557719" y="290290"/>
                        <a:pt x="496336" y="258804"/>
                      </a:cubicBezTo>
                      <a:lnTo>
                        <a:pt x="258211" y="138154"/>
                      </a:lnTo>
                      <a:cubicBezTo>
                        <a:pt x="185451" y="99790"/>
                        <a:pt x="102900" y="37877"/>
                        <a:pt x="59773" y="28617"/>
                      </a:cubicBezTo>
                      <a:cubicBezTo>
                        <a:pt x="16646" y="19357"/>
                        <a:pt x="6592" y="91058"/>
                        <a:pt x="1036" y="9370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8" name="フリーフォーム: 図形 1217">
                  <a:extLst>
                    <a:ext uri="{FF2B5EF4-FFF2-40B4-BE49-F238E27FC236}">
                      <a16:creationId xmlns:a16="http://schemas.microsoft.com/office/drawing/2014/main" id="{92C23FE3-4E82-4D81-98C3-616487772E2E}"/>
                    </a:ext>
                  </a:extLst>
                </p:cNvPr>
                <p:cNvSpPr/>
                <p:nvPr/>
              </p:nvSpPr>
              <p:spPr>
                <a:xfrm>
                  <a:off x="4970463" y="3182938"/>
                  <a:ext cx="5333" cy="92443"/>
                </a:xfrm>
                <a:custGeom>
                  <a:avLst/>
                  <a:gdLst>
                    <a:gd name="connsiteX0" fmla="*/ 0 w 5333"/>
                    <a:gd name="connsiteY0" fmla="*/ 0 h 92443"/>
                    <a:gd name="connsiteX1" fmla="*/ 4762 w 5333"/>
                    <a:gd name="connsiteY1" fmla="*/ 92075 h 92443"/>
                    <a:gd name="connsiteX2" fmla="*/ 0 w 5333"/>
                    <a:gd name="connsiteY2" fmla="*/ 0 h 9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33" h="92443">
                      <a:moveTo>
                        <a:pt x="0" y="0"/>
                      </a:moveTo>
                      <a:cubicBezTo>
                        <a:pt x="0" y="0"/>
                        <a:pt x="7408" y="84931"/>
                        <a:pt x="4762" y="92075"/>
                      </a:cubicBezTo>
                      <a:cubicBezTo>
                        <a:pt x="2116" y="9921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9" name="フリーフォーム: 図形 1218">
                  <a:extLst>
                    <a:ext uri="{FF2B5EF4-FFF2-40B4-BE49-F238E27FC236}">
                      <a16:creationId xmlns:a16="http://schemas.microsoft.com/office/drawing/2014/main" id="{EAB2D290-ACA7-45CB-8D46-8DF4A85B8579}"/>
                    </a:ext>
                  </a:extLst>
                </p:cNvPr>
                <p:cNvSpPr/>
                <p:nvPr/>
              </p:nvSpPr>
              <p:spPr>
                <a:xfrm>
                  <a:off x="4475327" y="3020749"/>
                  <a:ext cx="544176" cy="286228"/>
                </a:xfrm>
                <a:custGeom>
                  <a:avLst/>
                  <a:gdLst>
                    <a:gd name="connsiteX0" fmla="*/ 10948 w 544176"/>
                    <a:gd name="connsiteY0" fmla="*/ 6614 h 286228"/>
                    <a:gd name="connsiteX1" fmla="*/ 153823 w 544176"/>
                    <a:gd name="connsiteY1" fmla="*/ 71701 h 286228"/>
                    <a:gd name="connsiteX2" fmla="*/ 336386 w 544176"/>
                    <a:gd name="connsiteY2" fmla="*/ 192351 h 286228"/>
                    <a:gd name="connsiteX3" fmla="*/ 534823 w 544176"/>
                    <a:gd name="connsiteY3" fmla="*/ 284426 h 286228"/>
                    <a:gd name="connsiteX4" fmla="*/ 458623 w 544176"/>
                    <a:gd name="connsiteY4" fmla="*/ 232039 h 286228"/>
                    <a:gd name="connsiteX5" fmla="*/ 10948 w 544176"/>
                    <a:gd name="connsiteY5" fmla="*/ 6614 h 28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4176" h="286228">
                      <a:moveTo>
                        <a:pt x="10948" y="6614"/>
                      </a:moveTo>
                      <a:cubicBezTo>
                        <a:pt x="-39852" y="-20109"/>
                        <a:pt x="99583" y="40745"/>
                        <a:pt x="153823" y="71701"/>
                      </a:cubicBezTo>
                      <a:cubicBezTo>
                        <a:pt x="208063" y="102657"/>
                        <a:pt x="272886" y="156897"/>
                        <a:pt x="336386" y="192351"/>
                      </a:cubicBezTo>
                      <a:cubicBezTo>
                        <a:pt x="399886" y="227805"/>
                        <a:pt x="514450" y="277811"/>
                        <a:pt x="534823" y="284426"/>
                      </a:cubicBezTo>
                      <a:cubicBezTo>
                        <a:pt x="555196" y="291041"/>
                        <a:pt x="547523" y="280722"/>
                        <a:pt x="458623" y="232039"/>
                      </a:cubicBezTo>
                      <a:cubicBezTo>
                        <a:pt x="369723" y="183356"/>
                        <a:pt x="61748" y="33337"/>
                        <a:pt x="10948" y="661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0" name="フリーフォーム: 図形 1219">
                  <a:extLst>
                    <a:ext uri="{FF2B5EF4-FFF2-40B4-BE49-F238E27FC236}">
                      <a16:creationId xmlns:a16="http://schemas.microsoft.com/office/drawing/2014/main" id="{12941905-4FB4-4BAC-8F7E-BC4198B8121E}"/>
                    </a:ext>
                  </a:extLst>
                </p:cNvPr>
                <p:cNvSpPr/>
                <p:nvPr/>
              </p:nvSpPr>
              <p:spPr>
                <a:xfrm>
                  <a:off x="4418624" y="3137737"/>
                  <a:ext cx="507119" cy="224508"/>
                </a:xfrm>
                <a:custGeom>
                  <a:avLst/>
                  <a:gdLst>
                    <a:gd name="connsiteX0" fmla="*/ 4151 w 507119"/>
                    <a:gd name="connsiteY0" fmla="*/ 2338 h 224508"/>
                    <a:gd name="connsiteX1" fmla="*/ 227989 w 507119"/>
                    <a:gd name="connsiteY1" fmla="*/ 76951 h 224508"/>
                    <a:gd name="connsiteX2" fmla="*/ 491514 w 507119"/>
                    <a:gd name="connsiteY2" fmla="*/ 221413 h 224508"/>
                    <a:gd name="connsiteX3" fmla="*/ 428014 w 507119"/>
                    <a:gd name="connsiteY3" fmla="*/ 161088 h 224508"/>
                    <a:gd name="connsiteX4" fmla="*/ 4151 w 507119"/>
                    <a:gd name="connsiteY4" fmla="*/ 2338 h 22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7119" h="224508">
                      <a:moveTo>
                        <a:pt x="4151" y="2338"/>
                      </a:moveTo>
                      <a:cubicBezTo>
                        <a:pt x="-29186" y="-11685"/>
                        <a:pt x="146762" y="40439"/>
                        <a:pt x="227989" y="76951"/>
                      </a:cubicBezTo>
                      <a:cubicBezTo>
                        <a:pt x="309216" y="113464"/>
                        <a:pt x="458177" y="207390"/>
                        <a:pt x="491514" y="221413"/>
                      </a:cubicBezTo>
                      <a:cubicBezTo>
                        <a:pt x="524851" y="235436"/>
                        <a:pt x="505272" y="199452"/>
                        <a:pt x="428014" y="161088"/>
                      </a:cubicBezTo>
                      <a:cubicBezTo>
                        <a:pt x="350756" y="122724"/>
                        <a:pt x="37488" y="16361"/>
                        <a:pt x="4151" y="23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1" name="フリーフォーム: 図形 1220">
                  <a:extLst>
                    <a:ext uri="{FF2B5EF4-FFF2-40B4-BE49-F238E27FC236}">
                      <a16:creationId xmlns:a16="http://schemas.microsoft.com/office/drawing/2014/main" id="{C465FC98-DEA0-4F65-B71A-1969E707A7B5}"/>
                    </a:ext>
                  </a:extLst>
                </p:cNvPr>
                <p:cNvSpPr/>
                <p:nvPr/>
              </p:nvSpPr>
              <p:spPr>
                <a:xfrm>
                  <a:off x="4417709" y="3147884"/>
                  <a:ext cx="473904" cy="254130"/>
                </a:xfrm>
                <a:custGeom>
                  <a:avLst/>
                  <a:gdLst>
                    <a:gd name="connsiteX0" fmla="*/ 13004 w 473904"/>
                    <a:gd name="connsiteY0" fmla="*/ 129 h 254130"/>
                    <a:gd name="connsiteX1" fmla="*/ 5066 w 473904"/>
                    <a:gd name="connsiteY1" fmla="*/ 96966 h 254130"/>
                    <a:gd name="connsiteX2" fmla="*/ 82854 w 473904"/>
                    <a:gd name="connsiteY2" fmla="*/ 111254 h 254130"/>
                    <a:gd name="connsiteX3" fmla="*/ 374954 w 473904"/>
                    <a:gd name="connsiteY3" fmla="*/ 244604 h 254130"/>
                    <a:gd name="connsiteX4" fmla="*/ 473379 w 473904"/>
                    <a:gd name="connsiteY4" fmla="*/ 238254 h 254130"/>
                    <a:gd name="connsiteX5" fmla="*/ 341616 w 473904"/>
                    <a:gd name="connsiteY5" fmla="*/ 196979 h 254130"/>
                    <a:gd name="connsiteX6" fmla="*/ 27291 w 473904"/>
                    <a:gd name="connsiteY6" fmla="*/ 77916 h 254130"/>
                    <a:gd name="connsiteX7" fmla="*/ 13004 w 473904"/>
                    <a:gd name="connsiteY7" fmla="*/ 129 h 25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3904" h="254130">
                      <a:moveTo>
                        <a:pt x="13004" y="129"/>
                      </a:moveTo>
                      <a:cubicBezTo>
                        <a:pt x="9300" y="3304"/>
                        <a:pt x="-6576" y="78445"/>
                        <a:pt x="5066" y="96966"/>
                      </a:cubicBezTo>
                      <a:cubicBezTo>
                        <a:pt x="16708" y="115487"/>
                        <a:pt x="21206" y="86648"/>
                        <a:pt x="82854" y="111254"/>
                      </a:cubicBezTo>
                      <a:cubicBezTo>
                        <a:pt x="144502" y="135860"/>
                        <a:pt x="309867" y="223437"/>
                        <a:pt x="374954" y="244604"/>
                      </a:cubicBezTo>
                      <a:cubicBezTo>
                        <a:pt x="440042" y="265771"/>
                        <a:pt x="478935" y="246192"/>
                        <a:pt x="473379" y="238254"/>
                      </a:cubicBezTo>
                      <a:cubicBezTo>
                        <a:pt x="467823" y="230317"/>
                        <a:pt x="415964" y="223702"/>
                        <a:pt x="341616" y="196979"/>
                      </a:cubicBezTo>
                      <a:cubicBezTo>
                        <a:pt x="267268" y="170256"/>
                        <a:pt x="81266" y="103051"/>
                        <a:pt x="27291" y="77916"/>
                      </a:cubicBezTo>
                      <a:cubicBezTo>
                        <a:pt x="-26684" y="52781"/>
                        <a:pt x="16708" y="-3046"/>
                        <a:pt x="13004" y="1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2" name="フリーフォーム: 図形 1221">
                  <a:extLst>
                    <a:ext uri="{FF2B5EF4-FFF2-40B4-BE49-F238E27FC236}">
                      <a16:creationId xmlns:a16="http://schemas.microsoft.com/office/drawing/2014/main" id="{706B8D1D-0C05-4684-98E2-223438211AA8}"/>
                    </a:ext>
                  </a:extLst>
                </p:cNvPr>
                <p:cNvSpPr/>
                <p:nvPr/>
              </p:nvSpPr>
              <p:spPr>
                <a:xfrm>
                  <a:off x="7781734" y="2602420"/>
                  <a:ext cx="81908" cy="305156"/>
                </a:xfrm>
                <a:custGeom>
                  <a:avLst/>
                  <a:gdLst>
                    <a:gd name="connsiteX0" fmla="*/ 191 w 81908"/>
                    <a:gd name="connsiteY0" fmla="*/ 9018 h 305156"/>
                    <a:gd name="connsiteX1" fmla="*/ 79566 w 81908"/>
                    <a:gd name="connsiteY1" fmla="*/ 304293 h 305156"/>
                    <a:gd name="connsiteX2" fmla="*/ 57341 w 81908"/>
                    <a:gd name="connsiteY2" fmla="*/ 96330 h 305156"/>
                    <a:gd name="connsiteX3" fmla="*/ 191 w 81908"/>
                    <a:gd name="connsiteY3" fmla="*/ 9018 h 3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08" h="305156">
                      <a:moveTo>
                        <a:pt x="191" y="9018"/>
                      </a:moveTo>
                      <a:cubicBezTo>
                        <a:pt x="3895" y="43679"/>
                        <a:pt x="70041" y="289741"/>
                        <a:pt x="79566" y="304293"/>
                      </a:cubicBezTo>
                      <a:cubicBezTo>
                        <a:pt x="89091" y="318845"/>
                        <a:pt x="67130" y="145278"/>
                        <a:pt x="57341" y="96330"/>
                      </a:cubicBezTo>
                      <a:cubicBezTo>
                        <a:pt x="47552" y="47382"/>
                        <a:pt x="-3513" y="-25643"/>
                        <a:pt x="191" y="90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3" name="フリーフォーム: 図形 1222">
                  <a:extLst>
                    <a:ext uri="{FF2B5EF4-FFF2-40B4-BE49-F238E27FC236}">
                      <a16:creationId xmlns:a16="http://schemas.microsoft.com/office/drawing/2014/main" id="{20CE4E94-3DA6-47B8-A98A-3C484C34F7A1}"/>
                    </a:ext>
                  </a:extLst>
                </p:cNvPr>
                <p:cNvSpPr/>
                <p:nvPr/>
              </p:nvSpPr>
              <p:spPr>
                <a:xfrm>
                  <a:off x="7754898" y="2557265"/>
                  <a:ext cx="151141" cy="182805"/>
                </a:xfrm>
                <a:custGeom>
                  <a:avLst/>
                  <a:gdLst>
                    <a:gd name="connsiteX0" fmla="*/ 40 w 151141"/>
                    <a:gd name="connsiteY0" fmla="*/ 198 h 182805"/>
                    <a:gd name="connsiteX1" fmla="*/ 88940 w 151141"/>
                    <a:gd name="connsiteY1" fmla="*/ 66873 h 182805"/>
                    <a:gd name="connsiteX2" fmla="*/ 150852 w 151141"/>
                    <a:gd name="connsiteY2" fmla="*/ 84335 h 182805"/>
                    <a:gd name="connsiteX3" fmla="*/ 112752 w 151141"/>
                    <a:gd name="connsiteY3" fmla="*/ 182760 h 182805"/>
                    <a:gd name="connsiteX4" fmla="*/ 127040 w 151141"/>
                    <a:gd name="connsiteY4" fmla="*/ 97035 h 182805"/>
                    <a:gd name="connsiteX5" fmla="*/ 77827 w 151141"/>
                    <a:gd name="connsiteY5" fmla="*/ 90685 h 182805"/>
                    <a:gd name="connsiteX6" fmla="*/ 40 w 151141"/>
                    <a:gd name="connsiteY6" fmla="*/ 198 h 182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41" h="182805">
                      <a:moveTo>
                        <a:pt x="40" y="198"/>
                      </a:moveTo>
                      <a:cubicBezTo>
                        <a:pt x="1892" y="-3771"/>
                        <a:pt x="63805" y="52850"/>
                        <a:pt x="88940" y="66873"/>
                      </a:cubicBezTo>
                      <a:cubicBezTo>
                        <a:pt x="114075" y="80896"/>
                        <a:pt x="146883" y="65020"/>
                        <a:pt x="150852" y="84335"/>
                      </a:cubicBezTo>
                      <a:cubicBezTo>
                        <a:pt x="154821" y="103650"/>
                        <a:pt x="116721" y="180643"/>
                        <a:pt x="112752" y="182760"/>
                      </a:cubicBezTo>
                      <a:cubicBezTo>
                        <a:pt x="108783" y="184877"/>
                        <a:pt x="132861" y="112381"/>
                        <a:pt x="127040" y="97035"/>
                      </a:cubicBezTo>
                      <a:cubicBezTo>
                        <a:pt x="121219" y="81689"/>
                        <a:pt x="95289" y="101004"/>
                        <a:pt x="77827" y="90685"/>
                      </a:cubicBezTo>
                      <a:cubicBezTo>
                        <a:pt x="60365" y="80366"/>
                        <a:pt x="-1812" y="4167"/>
                        <a:pt x="40" y="1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4" name="フリーフォーム: 図形 1223">
                  <a:extLst>
                    <a:ext uri="{FF2B5EF4-FFF2-40B4-BE49-F238E27FC236}">
                      <a16:creationId xmlns:a16="http://schemas.microsoft.com/office/drawing/2014/main" id="{28C055BA-9BFE-489B-853A-F379F6F9DFF2}"/>
                    </a:ext>
                  </a:extLst>
                </p:cNvPr>
                <p:cNvSpPr/>
                <p:nvPr/>
              </p:nvSpPr>
              <p:spPr>
                <a:xfrm>
                  <a:off x="7868701" y="2770577"/>
                  <a:ext cx="64054" cy="323552"/>
                </a:xfrm>
                <a:custGeom>
                  <a:avLst/>
                  <a:gdLst>
                    <a:gd name="connsiteX0" fmla="*/ 19587 w 64054"/>
                    <a:gd name="connsiteY0" fmla="*/ 2786 h 323552"/>
                    <a:gd name="connsiteX1" fmla="*/ 14824 w 64054"/>
                    <a:gd name="connsiteY1" fmla="*/ 136136 h 323552"/>
                    <a:gd name="connsiteX2" fmla="*/ 2124 w 64054"/>
                    <a:gd name="connsiteY2" fmla="*/ 228211 h 323552"/>
                    <a:gd name="connsiteX3" fmla="*/ 64037 w 64054"/>
                    <a:gd name="connsiteY3" fmla="*/ 323461 h 323552"/>
                    <a:gd name="connsiteX4" fmla="*/ 8474 w 64054"/>
                    <a:gd name="connsiteY4" fmla="*/ 210748 h 323552"/>
                    <a:gd name="connsiteX5" fmla="*/ 14824 w 64054"/>
                    <a:gd name="connsiteY5" fmla="*/ 56761 h 323552"/>
                    <a:gd name="connsiteX6" fmla="*/ 19587 w 64054"/>
                    <a:gd name="connsiteY6" fmla="*/ 2786 h 32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054" h="323552">
                      <a:moveTo>
                        <a:pt x="19587" y="2786"/>
                      </a:moveTo>
                      <a:cubicBezTo>
                        <a:pt x="19587" y="16015"/>
                        <a:pt x="17734" y="98565"/>
                        <a:pt x="14824" y="136136"/>
                      </a:cubicBezTo>
                      <a:cubicBezTo>
                        <a:pt x="11913" y="173707"/>
                        <a:pt x="-6078" y="196990"/>
                        <a:pt x="2124" y="228211"/>
                      </a:cubicBezTo>
                      <a:cubicBezTo>
                        <a:pt x="10326" y="259432"/>
                        <a:pt x="62979" y="326371"/>
                        <a:pt x="64037" y="323461"/>
                      </a:cubicBezTo>
                      <a:cubicBezTo>
                        <a:pt x="65095" y="320551"/>
                        <a:pt x="16676" y="255198"/>
                        <a:pt x="8474" y="210748"/>
                      </a:cubicBezTo>
                      <a:cubicBezTo>
                        <a:pt x="272" y="166298"/>
                        <a:pt x="13766" y="87453"/>
                        <a:pt x="14824" y="56761"/>
                      </a:cubicBezTo>
                      <a:cubicBezTo>
                        <a:pt x="15882" y="26069"/>
                        <a:pt x="19587" y="-10443"/>
                        <a:pt x="19587" y="278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5" name="フリーフォーム: 図形 1224">
                  <a:extLst>
                    <a:ext uri="{FF2B5EF4-FFF2-40B4-BE49-F238E27FC236}">
                      <a16:creationId xmlns:a16="http://schemas.microsoft.com/office/drawing/2014/main" id="{E6C088B9-3F7D-4CC3-A75F-5AA49A34B009}"/>
                    </a:ext>
                  </a:extLst>
                </p:cNvPr>
                <p:cNvSpPr/>
                <p:nvPr/>
              </p:nvSpPr>
              <p:spPr>
                <a:xfrm>
                  <a:off x="7191730" y="3248504"/>
                  <a:ext cx="779814" cy="186916"/>
                </a:xfrm>
                <a:custGeom>
                  <a:avLst/>
                  <a:gdLst>
                    <a:gd name="connsiteX0" fmla="*/ 1233 w 779814"/>
                    <a:gd name="connsiteY0" fmla="*/ 186846 h 186916"/>
                    <a:gd name="connsiteX1" fmla="*/ 296508 w 779814"/>
                    <a:gd name="connsiteY1" fmla="*/ 128109 h 186916"/>
                    <a:gd name="connsiteX2" fmla="*/ 575908 w 779814"/>
                    <a:gd name="connsiteY2" fmla="*/ 34446 h 186916"/>
                    <a:gd name="connsiteX3" fmla="*/ 774345 w 779814"/>
                    <a:gd name="connsiteY3" fmla="*/ 2696 h 186916"/>
                    <a:gd name="connsiteX4" fmla="*/ 356833 w 779814"/>
                    <a:gd name="connsiteY4" fmla="*/ 96359 h 186916"/>
                    <a:gd name="connsiteX5" fmla="*/ 347308 w 779814"/>
                    <a:gd name="connsiteY5" fmla="*/ 132871 h 186916"/>
                    <a:gd name="connsiteX6" fmla="*/ 198083 w 779814"/>
                    <a:gd name="connsiteY6" fmla="*/ 116996 h 186916"/>
                    <a:gd name="connsiteX7" fmla="*/ 1233 w 779814"/>
                    <a:gd name="connsiteY7" fmla="*/ 186846 h 186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9814" h="186916">
                      <a:moveTo>
                        <a:pt x="1233" y="186846"/>
                      </a:moveTo>
                      <a:cubicBezTo>
                        <a:pt x="17637" y="188698"/>
                        <a:pt x="200729" y="153509"/>
                        <a:pt x="296508" y="128109"/>
                      </a:cubicBezTo>
                      <a:cubicBezTo>
                        <a:pt x="392287" y="102709"/>
                        <a:pt x="496269" y="55348"/>
                        <a:pt x="575908" y="34446"/>
                      </a:cubicBezTo>
                      <a:cubicBezTo>
                        <a:pt x="655548" y="13544"/>
                        <a:pt x="810858" y="-7623"/>
                        <a:pt x="774345" y="2696"/>
                      </a:cubicBezTo>
                      <a:cubicBezTo>
                        <a:pt x="737832" y="13015"/>
                        <a:pt x="428006" y="74663"/>
                        <a:pt x="356833" y="96359"/>
                      </a:cubicBezTo>
                      <a:cubicBezTo>
                        <a:pt x="285660" y="118055"/>
                        <a:pt x="373766" y="129432"/>
                        <a:pt x="347308" y="132871"/>
                      </a:cubicBezTo>
                      <a:cubicBezTo>
                        <a:pt x="320850" y="136310"/>
                        <a:pt x="259731" y="109588"/>
                        <a:pt x="198083" y="116996"/>
                      </a:cubicBezTo>
                      <a:cubicBezTo>
                        <a:pt x="136435" y="124404"/>
                        <a:pt x="-15171" y="184994"/>
                        <a:pt x="1233" y="18684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6" name="フリーフォーム: 図形 1225">
                  <a:extLst>
                    <a:ext uri="{FF2B5EF4-FFF2-40B4-BE49-F238E27FC236}">
                      <a16:creationId xmlns:a16="http://schemas.microsoft.com/office/drawing/2014/main" id="{46896F48-09A2-4473-A234-32E17FF1C846}"/>
                    </a:ext>
                  </a:extLst>
                </p:cNvPr>
                <p:cNvSpPr/>
                <p:nvPr/>
              </p:nvSpPr>
              <p:spPr>
                <a:xfrm>
                  <a:off x="7246723" y="3254276"/>
                  <a:ext cx="776270" cy="266838"/>
                </a:xfrm>
                <a:custGeom>
                  <a:avLst/>
                  <a:gdLst>
                    <a:gd name="connsiteX0" fmla="*/ 215 w 776270"/>
                    <a:gd name="connsiteY0" fmla="*/ 266799 h 266838"/>
                    <a:gd name="connsiteX1" fmla="*/ 243102 w 776270"/>
                    <a:gd name="connsiteY1" fmla="*/ 212824 h 266838"/>
                    <a:gd name="connsiteX2" fmla="*/ 346290 w 776270"/>
                    <a:gd name="connsiteY2" fmla="*/ 181074 h 266838"/>
                    <a:gd name="connsiteX3" fmla="*/ 746340 w 776270"/>
                    <a:gd name="connsiteY3" fmla="*/ 103287 h 266838"/>
                    <a:gd name="connsiteX4" fmla="*/ 744752 w 776270"/>
                    <a:gd name="connsiteY4" fmla="*/ 99 h 266838"/>
                    <a:gd name="connsiteX5" fmla="*/ 724115 w 776270"/>
                    <a:gd name="connsiteY5" fmla="*/ 85824 h 266838"/>
                    <a:gd name="connsiteX6" fmla="*/ 292315 w 776270"/>
                    <a:gd name="connsiteY6" fmla="*/ 162024 h 266838"/>
                    <a:gd name="connsiteX7" fmla="*/ 201827 w 776270"/>
                    <a:gd name="connsiteY7" fmla="*/ 220762 h 266838"/>
                    <a:gd name="connsiteX8" fmla="*/ 215 w 776270"/>
                    <a:gd name="connsiteY8" fmla="*/ 266799 h 2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6270" h="266838">
                      <a:moveTo>
                        <a:pt x="215" y="266799"/>
                      </a:moveTo>
                      <a:cubicBezTo>
                        <a:pt x="7094" y="265476"/>
                        <a:pt x="185423" y="227111"/>
                        <a:pt x="243102" y="212824"/>
                      </a:cubicBezTo>
                      <a:cubicBezTo>
                        <a:pt x="300781" y="198537"/>
                        <a:pt x="262417" y="199330"/>
                        <a:pt x="346290" y="181074"/>
                      </a:cubicBezTo>
                      <a:cubicBezTo>
                        <a:pt x="430163" y="162818"/>
                        <a:pt x="679930" y="133449"/>
                        <a:pt x="746340" y="103287"/>
                      </a:cubicBezTo>
                      <a:cubicBezTo>
                        <a:pt x="812750" y="73125"/>
                        <a:pt x="748456" y="3009"/>
                        <a:pt x="744752" y="99"/>
                      </a:cubicBezTo>
                      <a:cubicBezTo>
                        <a:pt x="741048" y="-2812"/>
                        <a:pt x="799521" y="58836"/>
                        <a:pt x="724115" y="85824"/>
                      </a:cubicBezTo>
                      <a:cubicBezTo>
                        <a:pt x="648709" y="112811"/>
                        <a:pt x="379363" y="139534"/>
                        <a:pt x="292315" y="162024"/>
                      </a:cubicBezTo>
                      <a:cubicBezTo>
                        <a:pt x="205267" y="184514"/>
                        <a:pt x="250775" y="205416"/>
                        <a:pt x="201827" y="220762"/>
                      </a:cubicBezTo>
                      <a:cubicBezTo>
                        <a:pt x="152879" y="236108"/>
                        <a:pt x="-6664" y="268122"/>
                        <a:pt x="215" y="26679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7" name="フリーフォーム: 図形 1226">
                  <a:extLst>
                    <a:ext uri="{FF2B5EF4-FFF2-40B4-BE49-F238E27FC236}">
                      <a16:creationId xmlns:a16="http://schemas.microsoft.com/office/drawing/2014/main" id="{8E3185F4-C1D4-4579-AF1D-7BFD41734C84}"/>
                    </a:ext>
                  </a:extLst>
                </p:cNvPr>
                <p:cNvSpPr/>
                <p:nvPr/>
              </p:nvSpPr>
              <p:spPr>
                <a:xfrm>
                  <a:off x="7272490" y="3439997"/>
                  <a:ext cx="249711" cy="68341"/>
                </a:xfrm>
                <a:custGeom>
                  <a:avLst/>
                  <a:gdLst>
                    <a:gd name="connsiteX0" fmla="*/ 3023 w 249711"/>
                    <a:gd name="connsiteY0" fmla="*/ 50916 h 68341"/>
                    <a:gd name="connsiteX1" fmla="*/ 71285 w 249711"/>
                    <a:gd name="connsiteY1" fmla="*/ 49328 h 68341"/>
                    <a:gd name="connsiteX2" fmla="*/ 247498 w 249711"/>
                    <a:gd name="connsiteY2" fmla="*/ 116 h 68341"/>
                    <a:gd name="connsiteX3" fmla="*/ 160185 w 249711"/>
                    <a:gd name="connsiteY3" fmla="*/ 65203 h 68341"/>
                    <a:gd name="connsiteX4" fmla="*/ 3023 w 249711"/>
                    <a:gd name="connsiteY4" fmla="*/ 50916 h 6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711" h="68341">
                      <a:moveTo>
                        <a:pt x="3023" y="50916"/>
                      </a:moveTo>
                      <a:cubicBezTo>
                        <a:pt x="-11794" y="48270"/>
                        <a:pt x="30539" y="57795"/>
                        <a:pt x="71285" y="49328"/>
                      </a:cubicBezTo>
                      <a:cubicBezTo>
                        <a:pt x="112031" y="40861"/>
                        <a:pt x="232681" y="-2530"/>
                        <a:pt x="247498" y="116"/>
                      </a:cubicBezTo>
                      <a:cubicBezTo>
                        <a:pt x="262315" y="2762"/>
                        <a:pt x="199343" y="53826"/>
                        <a:pt x="160185" y="65203"/>
                      </a:cubicBezTo>
                      <a:cubicBezTo>
                        <a:pt x="121027" y="76580"/>
                        <a:pt x="17840" y="53562"/>
                        <a:pt x="3023" y="5091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8" name="フリーフォーム: 図形 1227">
                  <a:extLst>
                    <a:ext uri="{FF2B5EF4-FFF2-40B4-BE49-F238E27FC236}">
                      <a16:creationId xmlns:a16="http://schemas.microsoft.com/office/drawing/2014/main" id="{DEEF3E10-E0CE-46DB-A1ED-033B98E423CB}"/>
                    </a:ext>
                  </a:extLst>
                </p:cNvPr>
                <p:cNvSpPr/>
                <p:nvPr/>
              </p:nvSpPr>
              <p:spPr>
                <a:xfrm>
                  <a:off x="7452752" y="3462109"/>
                  <a:ext cx="595888" cy="103459"/>
                </a:xfrm>
                <a:custGeom>
                  <a:avLst/>
                  <a:gdLst>
                    <a:gd name="connsiteX0" fmla="*/ 2148 w 595888"/>
                    <a:gd name="connsiteY0" fmla="*/ 60554 h 103459"/>
                    <a:gd name="connsiteX1" fmla="*/ 122798 w 595888"/>
                    <a:gd name="connsiteY1" fmla="*/ 103416 h 103459"/>
                    <a:gd name="connsiteX2" fmla="*/ 270436 w 595888"/>
                    <a:gd name="connsiteY2" fmla="*/ 51029 h 103459"/>
                    <a:gd name="connsiteX3" fmla="*/ 411723 w 595888"/>
                    <a:gd name="connsiteY3" fmla="*/ 65316 h 103459"/>
                    <a:gd name="connsiteX4" fmla="*/ 481573 w 595888"/>
                    <a:gd name="connsiteY4" fmla="*/ 55791 h 103459"/>
                    <a:gd name="connsiteX5" fmla="*/ 595873 w 595888"/>
                    <a:gd name="connsiteY5" fmla="*/ 229 h 103459"/>
                    <a:gd name="connsiteX6" fmla="*/ 473636 w 595888"/>
                    <a:gd name="connsiteY6" fmla="*/ 79604 h 103459"/>
                    <a:gd name="connsiteX7" fmla="*/ 227573 w 595888"/>
                    <a:gd name="connsiteY7" fmla="*/ 89129 h 103459"/>
                    <a:gd name="connsiteX8" fmla="*/ 2148 w 595888"/>
                    <a:gd name="connsiteY8" fmla="*/ 60554 h 10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5888" h="103459">
                      <a:moveTo>
                        <a:pt x="2148" y="60554"/>
                      </a:moveTo>
                      <a:cubicBezTo>
                        <a:pt x="-15314" y="62935"/>
                        <a:pt x="78083" y="105003"/>
                        <a:pt x="122798" y="103416"/>
                      </a:cubicBezTo>
                      <a:cubicBezTo>
                        <a:pt x="167513" y="101829"/>
                        <a:pt x="222282" y="57379"/>
                        <a:pt x="270436" y="51029"/>
                      </a:cubicBezTo>
                      <a:cubicBezTo>
                        <a:pt x="318590" y="44679"/>
                        <a:pt x="376534" y="64522"/>
                        <a:pt x="411723" y="65316"/>
                      </a:cubicBezTo>
                      <a:cubicBezTo>
                        <a:pt x="446912" y="66110"/>
                        <a:pt x="450881" y="66639"/>
                        <a:pt x="481573" y="55791"/>
                      </a:cubicBezTo>
                      <a:cubicBezTo>
                        <a:pt x="512265" y="44943"/>
                        <a:pt x="597196" y="-3740"/>
                        <a:pt x="595873" y="229"/>
                      </a:cubicBezTo>
                      <a:cubicBezTo>
                        <a:pt x="594550" y="4198"/>
                        <a:pt x="535019" y="64787"/>
                        <a:pt x="473636" y="79604"/>
                      </a:cubicBezTo>
                      <a:cubicBezTo>
                        <a:pt x="412253" y="94421"/>
                        <a:pt x="308271" y="88865"/>
                        <a:pt x="227573" y="89129"/>
                      </a:cubicBezTo>
                      <a:cubicBezTo>
                        <a:pt x="146875" y="89394"/>
                        <a:pt x="19610" y="58173"/>
                        <a:pt x="2148" y="605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9" name="フリーフォーム: 図形 1228">
                  <a:extLst>
                    <a:ext uri="{FF2B5EF4-FFF2-40B4-BE49-F238E27FC236}">
                      <a16:creationId xmlns:a16="http://schemas.microsoft.com/office/drawing/2014/main" id="{DD023B95-3249-4E25-82F0-03DA5249BCEF}"/>
                    </a:ext>
                  </a:extLst>
                </p:cNvPr>
                <p:cNvSpPr/>
                <p:nvPr/>
              </p:nvSpPr>
              <p:spPr>
                <a:xfrm>
                  <a:off x="7462799" y="3489322"/>
                  <a:ext cx="636279" cy="151934"/>
                </a:xfrm>
                <a:custGeom>
                  <a:avLst/>
                  <a:gdLst>
                    <a:gd name="connsiteX0" fmla="*/ 1626 w 636279"/>
                    <a:gd name="connsiteY0" fmla="*/ 22228 h 151934"/>
                    <a:gd name="connsiteX1" fmla="*/ 20676 w 636279"/>
                    <a:gd name="connsiteY1" fmla="*/ 133353 h 151934"/>
                    <a:gd name="connsiteX2" fmla="*/ 12739 w 636279"/>
                    <a:gd name="connsiteY2" fmla="*/ 150816 h 151934"/>
                    <a:gd name="connsiteX3" fmla="*/ 160376 w 636279"/>
                    <a:gd name="connsiteY3" fmla="*/ 144466 h 151934"/>
                    <a:gd name="connsiteX4" fmla="*/ 277851 w 636279"/>
                    <a:gd name="connsiteY4" fmla="*/ 98428 h 151934"/>
                    <a:gd name="connsiteX5" fmla="*/ 485814 w 636279"/>
                    <a:gd name="connsiteY5" fmla="*/ 111128 h 151934"/>
                    <a:gd name="connsiteX6" fmla="*/ 627101 w 636279"/>
                    <a:gd name="connsiteY6" fmla="*/ 120653 h 151934"/>
                    <a:gd name="connsiteX7" fmla="*/ 617576 w 636279"/>
                    <a:gd name="connsiteY7" fmla="*/ 82553 h 151934"/>
                    <a:gd name="connsiteX8" fmla="*/ 577889 w 636279"/>
                    <a:gd name="connsiteY8" fmla="*/ 3 h 151934"/>
                    <a:gd name="connsiteX9" fmla="*/ 584239 w 636279"/>
                    <a:gd name="connsiteY9" fmla="*/ 85728 h 151934"/>
                    <a:gd name="connsiteX10" fmla="*/ 169901 w 636279"/>
                    <a:gd name="connsiteY10" fmla="*/ 100016 h 151934"/>
                    <a:gd name="connsiteX11" fmla="*/ 69889 w 636279"/>
                    <a:gd name="connsiteY11" fmla="*/ 138116 h 151934"/>
                    <a:gd name="connsiteX12" fmla="*/ 1626 w 636279"/>
                    <a:gd name="connsiteY12" fmla="*/ 22228 h 15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6279" h="151934">
                      <a:moveTo>
                        <a:pt x="1626" y="22228"/>
                      </a:moveTo>
                      <a:cubicBezTo>
                        <a:pt x="-6576" y="21434"/>
                        <a:pt x="18824" y="111922"/>
                        <a:pt x="20676" y="133353"/>
                      </a:cubicBezTo>
                      <a:cubicBezTo>
                        <a:pt x="22528" y="154784"/>
                        <a:pt x="-10544" y="148964"/>
                        <a:pt x="12739" y="150816"/>
                      </a:cubicBezTo>
                      <a:cubicBezTo>
                        <a:pt x="36022" y="152668"/>
                        <a:pt x="116191" y="153197"/>
                        <a:pt x="160376" y="144466"/>
                      </a:cubicBezTo>
                      <a:cubicBezTo>
                        <a:pt x="204561" y="135735"/>
                        <a:pt x="223611" y="103984"/>
                        <a:pt x="277851" y="98428"/>
                      </a:cubicBezTo>
                      <a:cubicBezTo>
                        <a:pt x="332091" y="92872"/>
                        <a:pt x="485814" y="111128"/>
                        <a:pt x="485814" y="111128"/>
                      </a:cubicBezTo>
                      <a:cubicBezTo>
                        <a:pt x="544022" y="114832"/>
                        <a:pt x="605141" y="125416"/>
                        <a:pt x="627101" y="120653"/>
                      </a:cubicBezTo>
                      <a:cubicBezTo>
                        <a:pt x="649061" y="115891"/>
                        <a:pt x="625778" y="102661"/>
                        <a:pt x="617576" y="82553"/>
                      </a:cubicBezTo>
                      <a:cubicBezTo>
                        <a:pt x="609374" y="62445"/>
                        <a:pt x="583445" y="-526"/>
                        <a:pt x="577889" y="3"/>
                      </a:cubicBezTo>
                      <a:cubicBezTo>
                        <a:pt x="572333" y="532"/>
                        <a:pt x="652237" y="69059"/>
                        <a:pt x="584239" y="85728"/>
                      </a:cubicBezTo>
                      <a:cubicBezTo>
                        <a:pt x="516241" y="102397"/>
                        <a:pt x="255626" y="91285"/>
                        <a:pt x="169901" y="100016"/>
                      </a:cubicBezTo>
                      <a:cubicBezTo>
                        <a:pt x="84176" y="108747"/>
                        <a:pt x="97141" y="146583"/>
                        <a:pt x="69889" y="138116"/>
                      </a:cubicBezTo>
                      <a:cubicBezTo>
                        <a:pt x="42637" y="129649"/>
                        <a:pt x="9828" y="23022"/>
                        <a:pt x="1626" y="2222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0" name="フリーフォーム: 図形 1229">
                  <a:extLst>
                    <a:ext uri="{FF2B5EF4-FFF2-40B4-BE49-F238E27FC236}">
                      <a16:creationId xmlns:a16="http://schemas.microsoft.com/office/drawing/2014/main" id="{A86151E3-EA94-4BE7-8F08-2707FD1FC596}"/>
                    </a:ext>
                  </a:extLst>
                </p:cNvPr>
                <p:cNvSpPr/>
                <p:nvPr/>
              </p:nvSpPr>
              <p:spPr>
                <a:xfrm>
                  <a:off x="7496425" y="3611715"/>
                  <a:ext cx="615249" cy="244199"/>
                </a:xfrm>
                <a:custGeom>
                  <a:avLst/>
                  <a:gdLst>
                    <a:gd name="connsiteX0" fmla="*/ 2925 w 615249"/>
                    <a:gd name="connsiteY0" fmla="*/ 53823 h 244199"/>
                    <a:gd name="connsiteX1" fmla="*/ 228350 w 615249"/>
                    <a:gd name="connsiteY1" fmla="*/ 22073 h 244199"/>
                    <a:gd name="connsiteX2" fmla="*/ 339475 w 615249"/>
                    <a:gd name="connsiteY2" fmla="*/ 4610 h 244199"/>
                    <a:gd name="connsiteX3" fmla="*/ 599825 w 615249"/>
                    <a:gd name="connsiteY3" fmla="*/ 109385 h 244199"/>
                    <a:gd name="connsiteX4" fmla="*/ 583950 w 615249"/>
                    <a:gd name="connsiteY4" fmla="*/ 242735 h 244199"/>
                    <a:gd name="connsiteX5" fmla="*/ 574425 w 615249"/>
                    <a:gd name="connsiteY5" fmla="*/ 176060 h 244199"/>
                    <a:gd name="connsiteX6" fmla="*/ 552200 w 615249"/>
                    <a:gd name="connsiteY6" fmla="*/ 106210 h 244199"/>
                    <a:gd name="connsiteX7" fmla="*/ 293438 w 615249"/>
                    <a:gd name="connsiteY7" fmla="*/ 25248 h 244199"/>
                    <a:gd name="connsiteX8" fmla="*/ 115638 w 615249"/>
                    <a:gd name="connsiteY8" fmla="*/ 44298 h 244199"/>
                    <a:gd name="connsiteX9" fmla="*/ 2925 w 615249"/>
                    <a:gd name="connsiteY9" fmla="*/ 53823 h 24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5249" h="244199">
                      <a:moveTo>
                        <a:pt x="2925" y="53823"/>
                      </a:moveTo>
                      <a:cubicBezTo>
                        <a:pt x="21710" y="50119"/>
                        <a:pt x="172258" y="30275"/>
                        <a:pt x="228350" y="22073"/>
                      </a:cubicBezTo>
                      <a:cubicBezTo>
                        <a:pt x="284442" y="13871"/>
                        <a:pt x="277563" y="-9942"/>
                        <a:pt x="339475" y="4610"/>
                      </a:cubicBezTo>
                      <a:cubicBezTo>
                        <a:pt x="401387" y="19162"/>
                        <a:pt x="559079" y="69697"/>
                        <a:pt x="599825" y="109385"/>
                      </a:cubicBezTo>
                      <a:cubicBezTo>
                        <a:pt x="640571" y="149073"/>
                        <a:pt x="588183" y="231623"/>
                        <a:pt x="583950" y="242735"/>
                      </a:cubicBezTo>
                      <a:cubicBezTo>
                        <a:pt x="579717" y="253848"/>
                        <a:pt x="579717" y="198814"/>
                        <a:pt x="574425" y="176060"/>
                      </a:cubicBezTo>
                      <a:cubicBezTo>
                        <a:pt x="569133" y="153306"/>
                        <a:pt x="599031" y="131345"/>
                        <a:pt x="552200" y="106210"/>
                      </a:cubicBezTo>
                      <a:cubicBezTo>
                        <a:pt x="505369" y="81075"/>
                        <a:pt x="366198" y="35567"/>
                        <a:pt x="293438" y="25248"/>
                      </a:cubicBezTo>
                      <a:cubicBezTo>
                        <a:pt x="220678" y="14929"/>
                        <a:pt x="171465" y="40594"/>
                        <a:pt x="115638" y="44298"/>
                      </a:cubicBezTo>
                      <a:cubicBezTo>
                        <a:pt x="59811" y="48002"/>
                        <a:pt x="-15860" y="57527"/>
                        <a:pt x="2925" y="5382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1" name="フリーフォーム: 図形 1230">
                  <a:extLst>
                    <a:ext uri="{FF2B5EF4-FFF2-40B4-BE49-F238E27FC236}">
                      <a16:creationId xmlns:a16="http://schemas.microsoft.com/office/drawing/2014/main" id="{CB8B7CE8-6E97-458C-8680-DCC5C0E7988C}"/>
                    </a:ext>
                  </a:extLst>
                </p:cNvPr>
                <p:cNvSpPr/>
                <p:nvPr/>
              </p:nvSpPr>
              <p:spPr>
                <a:xfrm>
                  <a:off x="7509256" y="3658005"/>
                  <a:ext cx="574072" cy="175683"/>
                </a:xfrm>
                <a:custGeom>
                  <a:avLst/>
                  <a:gdLst>
                    <a:gd name="connsiteX0" fmla="*/ 5969 w 574072"/>
                    <a:gd name="connsiteY0" fmla="*/ 4358 h 175683"/>
                    <a:gd name="connsiteX1" fmla="*/ 212344 w 574072"/>
                    <a:gd name="connsiteY1" fmla="*/ 28170 h 175683"/>
                    <a:gd name="connsiteX2" fmla="*/ 553657 w 574072"/>
                    <a:gd name="connsiteY2" fmla="*/ 172633 h 175683"/>
                    <a:gd name="connsiteX3" fmla="*/ 525082 w 574072"/>
                    <a:gd name="connsiteY3" fmla="*/ 123420 h 175683"/>
                    <a:gd name="connsiteX4" fmla="*/ 440944 w 574072"/>
                    <a:gd name="connsiteY4" fmla="*/ 85320 h 175683"/>
                    <a:gd name="connsiteX5" fmla="*/ 5969 w 574072"/>
                    <a:gd name="connsiteY5" fmla="*/ 4358 h 175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4072" h="175683">
                      <a:moveTo>
                        <a:pt x="5969" y="4358"/>
                      </a:moveTo>
                      <a:cubicBezTo>
                        <a:pt x="-32131" y="-5167"/>
                        <a:pt x="121063" y="124"/>
                        <a:pt x="212344" y="28170"/>
                      </a:cubicBezTo>
                      <a:cubicBezTo>
                        <a:pt x="303625" y="56216"/>
                        <a:pt x="501534" y="156758"/>
                        <a:pt x="553657" y="172633"/>
                      </a:cubicBezTo>
                      <a:cubicBezTo>
                        <a:pt x="605780" y="188508"/>
                        <a:pt x="543867" y="137972"/>
                        <a:pt x="525082" y="123420"/>
                      </a:cubicBezTo>
                      <a:cubicBezTo>
                        <a:pt x="506297" y="108868"/>
                        <a:pt x="527198" y="102782"/>
                        <a:pt x="440944" y="85320"/>
                      </a:cubicBezTo>
                      <a:cubicBezTo>
                        <a:pt x="354690" y="67858"/>
                        <a:pt x="44069" y="13883"/>
                        <a:pt x="5969" y="43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2" name="フリーフォーム: 図形 1231">
                  <a:extLst>
                    <a:ext uri="{FF2B5EF4-FFF2-40B4-BE49-F238E27FC236}">
                      <a16:creationId xmlns:a16="http://schemas.microsoft.com/office/drawing/2014/main" id="{E0AEE952-5653-42A9-82F5-1515510128F1}"/>
                    </a:ext>
                  </a:extLst>
                </p:cNvPr>
                <p:cNvSpPr/>
                <p:nvPr/>
              </p:nvSpPr>
              <p:spPr>
                <a:xfrm>
                  <a:off x="6398653" y="2898086"/>
                  <a:ext cx="522904" cy="332563"/>
                </a:xfrm>
                <a:custGeom>
                  <a:avLst/>
                  <a:gdLst>
                    <a:gd name="connsiteX0" fmla="*/ 21197 w 522904"/>
                    <a:gd name="connsiteY0" fmla="*/ 3864 h 332563"/>
                    <a:gd name="connsiteX1" fmla="*/ 71997 w 522904"/>
                    <a:gd name="connsiteY1" fmla="*/ 16564 h 332563"/>
                    <a:gd name="connsiteX2" fmla="*/ 325997 w 522904"/>
                    <a:gd name="connsiteY2" fmla="*/ 29264 h 332563"/>
                    <a:gd name="connsiteX3" fmla="*/ 387380 w 522904"/>
                    <a:gd name="connsiteY3" fmla="*/ 80064 h 332563"/>
                    <a:gd name="connsiteX4" fmla="*/ 501680 w 522904"/>
                    <a:gd name="connsiteY4" fmla="*/ 217647 h 332563"/>
                    <a:gd name="connsiteX5" fmla="*/ 508030 w 522904"/>
                    <a:gd name="connsiteY5" fmla="*/ 331947 h 332563"/>
                    <a:gd name="connsiteX6" fmla="*/ 514380 w 522904"/>
                    <a:gd name="connsiteY6" fmla="*/ 166847 h 332563"/>
                    <a:gd name="connsiteX7" fmla="*/ 378914 w 522904"/>
                    <a:gd name="connsiteY7" fmla="*/ 90647 h 332563"/>
                    <a:gd name="connsiteX8" fmla="*/ 21197 w 522904"/>
                    <a:gd name="connsiteY8" fmla="*/ 3864 h 332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904" h="332563">
                      <a:moveTo>
                        <a:pt x="21197" y="3864"/>
                      </a:moveTo>
                      <a:cubicBezTo>
                        <a:pt x="-29956" y="-8483"/>
                        <a:pt x="21197" y="12331"/>
                        <a:pt x="71997" y="16564"/>
                      </a:cubicBezTo>
                      <a:cubicBezTo>
                        <a:pt x="122797" y="20797"/>
                        <a:pt x="273433" y="18681"/>
                        <a:pt x="325997" y="29264"/>
                      </a:cubicBezTo>
                      <a:cubicBezTo>
                        <a:pt x="378561" y="39847"/>
                        <a:pt x="358100" y="48667"/>
                        <a:pt x="387380" y="80064"/>
                      </a:cubicBezTo>
                      <a:cubicBezTo>
                        <a:pt x="416660" y="111461"/>
                        <a:pt x="481572" y="175667"/>
                        <a:pt x="501680" y="217647"/>
                      </a:cubicBezTo>
                      <a:cubicBezTo>
                        <a:pt x="521788" y="259627"/>
                        <a:pt x="505913" y="340414"/>
                        <a:pt x="508030" y="331947"/>
                      </a:cubicBezTo>
                      <a:cubicBezTo>
                        <a:pt x="510147" y="323480"/>
                        <a:pt x="535899" y="207064"/>
                        <a:pt x="514380" y="166847"/>
                      </a:cubicBezTo>
                      <a:cubicBezTo>
                        <a:pt x="492861" y="126630"/>
                        <a:pt x="458642" y="117458"/>
                        <a:pt x="378914" y="90647"/>
                      </a:cubicBezTo>
                      <a:cubicBezTo>
                        <a:pt x="299186" y="63836"/>
                        <a:pt x="72350" y="16211"/>
                        <a:pt x="21197" y="386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3" name="フリーフォーム: 図形 1232">
                  <a:extLst>
                    <a:ext uri="{FF2B5EF4-FFF2-40B4-BE49-F238E27FC236}">
                      <a16:creationId xmlns:a16="http://schemas.microsoft.com/office/drawing/2014/main" id="{5F1FFF4D-5897-4A8A-BD66-445DBEDFF385}"/>
                    </a:ext>
                  </a:extLst>
                </p:cNvPr>
                <p:cNvSpPr/>
                <p:nvPr/>
              </p:nvSpPr>
              <p:spPr>
                <a:xfrm>
                  <a:off x="6337769" y="3678574"/>
                  <a:ext cx="372303" cy="374982"/>
                </a:xfrm>
                <a:custGeom>
                  <a:avLst/>
                  <a:gdLst>
                    <a:gd name="connsiteX0" fmla="*/ 141348 w 372303"/>
                    <a:gd name="connsiteY0" fmla="*/ 2309 h 374982"/>
                    <a:gd name="connsiteX1" fmla="*/ 321264 w 372303"/>
                    <a:gd name="connsiteY1" fmla="*/ 10776 h 374982"/>
                    <a:gd name="connsiteX2" fmla="*/ 348781 w 372303"/>
                    <a:gd name="connsiteY2" fmla="*/ 48876 h 374982"/>
                    <a:gd name="connsiteX3" fmla="*/ 372064 w 372303"/>
                    <a:gd name="connsiteY3" fmla="*/ 281709 h 374982"/>
                    <a:gd name="connsiteX4" fmla="*/ 333964 w 372303"/>
                    <a:gd name="connsiteY4" fmla="*/ 340976 h 374982"/>
                    <a:gd name="connsiteX5" fmla="*/ 187914 w 372303"/>
                    <a:gd name="connsiteY5" fmla="*/ 370609 h 374982"/>
                    <a:gd name="connsiteX6" fmla="*/ 56681 w 372303"/>
                    <a:gd name="connsiteY6" fmla="*/ 368493 h 374982"/>
                    <a:gd name="connsiteX7" fmla="*/ 1648 w 372303"/>
                    <a:gd name="connsiteY7" fmla="*/ 311343 h 374982"/>
                    <a:gd name="connsiteX8" fmla="*/ 113831 w 372303"/>
                    <a:gd name="connsiteY8" fmla="*/ 351559 h 374982"/>
                    <a:gd name="connsiteX9" fmla="*/ 308564 w 372303"/>
                    <a:gd name="connsiteY9" fmla="*/ 334626 h 374982"/>
                    <a:gd name="connsiteX10" fmla="*/ 350898 w 372303"/>
                    <a:gd name="connsiteY10" fmla="*/ 273243 h 374982"/>
                    <a:gd name="connsiteX11" fmla="*/ 331848 w 372303"/>
                    <a:gd name="connsiteY11" fmla="*/ 46759 h 374982"/>
                    <a:gd name="connsiteX12" fmla="*/ 141348 w 372303"/>
                    <a:gd name="connsiteY12" fmla="*/ 2309 h 37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2303" h="374982">
                      <a:moveTo>
                        <a:pt x="141348" y="2309"/>
                      </a:moveTo>
                      <a:cubicBezTo>
                        <a:pt x="139584" y="-3688"/>
                        <a:pt x="286692" y="3015"/>
                        <a:pt x="321264" y="10776"/>
                      </a:cubicBezTo>
                      <a:cubicBezTo>
                        <a:pt x="355836" y="18537"/>
                        <a:pt x="340314" y="3721"/>
                        <a:pt x="348781" y="48876"/>
                      </a:cubicBezTo>
                      <a:cubicBezTo>
                        <a:pt x="357248" y="94032"/>
                        <a:pt x="374534" y="233026"/>
                        <a:pt x="372064" y="281709"/>
                      </a:cubicBezTo>
                      <a:cubicBezTo>
                        <a:pt x="369595" y="330392"/>
                        <a:pt x="364656" y="326159"/>
                        <a:pt x="333964" y="340976"/>
                      </a:cubicBezTo>
                      <a:cubicBezTo>
                        <a:pt x="303272" y="355793"/>
                        <a:pt x="234128" y="366023"/>
                        <a:pt x="187914" y="370609"/>
                      </a:cubicBezTo>
                      <a:cubicBezTo>
                        <a:pt x="141700" y="375195"/>
                        <a:pt x="87725" y="378371"/>
                        <a:pt x="56681" y="368493"/>
                      </a:cubicBezTo>
                      <a:cubicBezTo>
                        <a:pt x="25637" y="358615"/>
                        <a:pt x="-7877" y="314165"/>
                        <a:pt x="1648" y="311343"/>
                      </a:cubicBezTo>
                      <a:cubicBezTo>
                        <a:pt x="11173" y="308521"/>
                        <a:pt x="62678" y="347679"/>
                        <a:pt x="113831" y="351559"/>
                      </a:cubicBezTo>
                      <a:cubicBezTo>
                        <a:pt x="164984" y="355439"/>
                        <a:pt x="269053" y="347679"/>
                        <a:pt x="308564" y="334626"/>
                      </a:cubicBezTo>
                      <a:cubicBezTo>
                        <a:pt x="348075" y="321573"/>
                        <a:pt x="347017" y="321221"/>
                        <a:pt x="350898" y="273243"/>
                      </a:cubicBezTo>
                      <a:cubicBezTo>
                        <a:pt x="354779" y="225265"/>
                        <a:pt x="365715" y="91562"/>
                        <a:pt x="331848" y="46759"/>
                      </a:cubicBezTo>
                      <a:cubicBezTo>
                        <a:pt x="297981" y="1956"/>
                        <a:pt x="143112" y="8306"/>
                        <a:pt x="141348" y="230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4" name="フリーフォーム: 図形 1233">
                  <a:extLst>
                    <a:ext uri="{FF2B5EF4-FFF2-40B4-BE49-F238E27FC236}">
                      <a16:creationId xmlns:a16="http://schemas.microsoft.com/office/drawing/2014/main" id="{D6B74B97-B08D-444A-A8E1-C7C08BEC88E5}"/>
                    </a:ext>
                  </a:extLst>
                </p:cNvPr>
                <p:cNvSpPr/>
                <p:nvPr/>
              </p:nvSpPr>
              <p:spPr>
                <a:xfrm>
                  <a:off x="6238003" y="3797300"/>
                  <a:ext cx="672914" cy="480643"/>
                </a:xfrm>
                <a:custGeom>
                  <a:avLst/>
                  <a:gdLst>
                    <a:gd name="connsiteX0" fmla="*/ 672914 w 672914"/>
                    <a:gd name="connsiteY0" fmla="*/ 0 h 480643"/>
                    <a:gd name="connsiteX1" fmla="*/ 668680 w 672914"/>
                    <a:gd name="connsiteY1" fmla="*/ 234950 h 480643"/>
                    <a:gd name="connsiteX2" fmla="*/ 668680 w 672914"/>
                    <a:gd name="connsiteY2" fmla="*/ 234950 h 480643"/>
                    <a:gd name="connsiteX3" fmla="*/ 596714 w 672914"/>
                    <a:gd name="connsiteY3" fmla="*/ 319617 h 480643"/>
                    <a:gd name="connsiteX4" fmla="*/ 450664 w 672914"/>
                    <a:gd name="connsiteY4" fmla="*/ 469900 h 480643"/>
                    <a:gd name="connsiteX5" fmla="*/ 298264 w 672914"/>
                    <a:gd name="connsiteY5" fmla="*/ 465667 h 480643"/>
                    <a:gd name="connsiteX6" fmla="*/ 143747 w 672914"/>
                    <a:gd name="connsiteY6" fmla="*/ 442383 h 480643"/>
                    <a:gd name="connsiteX7" fmla="*/ 4047 w 672914"/>
                    <a:gd name="connsiteY7" fmla="*/ 336550 h 480643"/>
                    <a:gd name="connsiteX8" fmla="*/ 76014 w 672914"/>
                    <a:gd name="connsiteY8" fmla="*/ 416983 h 480643"/>
                    <a:gd name="connsiteX9" fmla="*/ 450664 w 672914"/>
                    <a:gd name="connsiteY9" fmla="*/ 412750 h 480643"/>
                    <a:gd name="connsiteX10" fmla="*/ 626347 w 672914"/>
                    <a:gd name="connsiteY10" fmla="*/ 209550 h 480643"/>
                    <a:gd name="connsiteX11" fmla="*/ 672914 w 672914"/>
                    <a:gd name="connsiteY11" fmla="*/ 0 h 48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2914" h="480643">
                      <a:moveTo>
                        <a:pt x="672914" y="0"/>
                      </a:moveTo>
                      <a:lnTo>
                        <a:pt x="668680" y="234950"/>
                      </a:lnTo>
                      <a:lnTo>
                        <a:pt x="668680" y="234950"/>
                      </a:lnTo>
                      <a:cubicBezTo>
                        <a:pt x="656686" y="249061"/>
                        <a:pt x="633050" y="280459"/>
                        <a:pt x="596714" y="319617"/>
                      </a:cubicBezTo>
                      <a:cubicBezTo>
                        <a:pt x="560378" y="358775"/>
                        <a:pt x="500406" y="445558"/>
                        <a:pt x="450664" y="469900"/>
                      </a:cubicBezTo>
                      <a:cubicBezTo>
                        <a:pt x="400922" y="494242"/>
                        <a:pt x="349417" y="470253"/>
                        <a:pt x="298264" y="465667"/>
                      </a:cubicBezTo>
                      <a:cubicBezTo>
                        <a:pt x="247111" y="461081"/>
                        <a:pt x="192783" y="463902"/>
                        <a:pt x="143747" y="442383"/>
                      </a:cubicBezTo>
                      <a:cubicBezTo>
                        <a:pt x="94711" y="420864"/>
                        <a:pt x="15336" y="340783"/>
                        <a:pt x="4047" y="336550"/>
                      </a:cubicBezTo>
                      <a:cubicBezTo>
                        <a:pt x="-7242" y="332317"/>
                        <a:pt x="1578" y="404283"/>
                        <a:pt x="76014" y="416983"/>
                      </a:cubicBezTo>
                      <a:cubicBezTo>
                        <a:pt x="150450" y="429683"/>
                        <a:pt x="358942" y="447322"/>
                        <a:pt x="450664" y="412750"/>
                      </a:cubicBezTo>
                      <a:cubicBezTo>
                        <a:pt x="542386" y="378178"/>
                        <a:pt x="588953" y="276225"/>
                        <a:pt x="626347" y="209550"/>
                      </a:cubicBezTo>
                      <a:cubicBezTo>
                        <a:pt x="663741" y="142875"/>
                        <a:pt x="669385" y="77787"/>
                        <a:pt x="67291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5" name="フリーフォーム: 図形 1234">
                  <a:extLst>
                    <a:ext uri="{FF2B5EF4-FFF2-40B4-BE49-F238E27FC236}">
                      <a16:creationId xmlns:a16="http://schemas.microsoft.com/office/drawing/2014/main" id="{2DB011ED-5B76-461C-BE4C-202920F27085}"/>
                    </a:ext>
                  </a:extLst>
                </p:cNvPr>
                <p:cNvSpPr/>
                <p:nvPr/>
              </p:nvSpPr>
              <p:spPr>
                <a:xfrm>
                  <a:off x="5584398" y="3768885"/>
                  <a:ext cx="422942" cy="429158"/>
                </a:xfrm>
                <a:custGeom>
                  <a:avLst/>
                  <a:gdLst>
                    <a:gd name="connsiteX0" fmla="*/ 62869 w 422942"/>
                    <a:gd name="connsiteY0" fmla="*/ 898 h 429158"/>
                    <a:gd name="connsiteX1" fmla="*/ 115785 w 422942"/>
                    <a:gd name="connsiteY1" fmla="*/ 172348 h 429158"/>
                    <a:gd name="connsiteX2" fmla="*/ 39585 w 422942"/>
                    <a:gd name="connsiteY2" fmla="*/ 199865 h 429158"/>
                    <a:gd name="connsiteX3" fmla="*/ 9952 w 422942"/>
                    <a:gd name="connsiteY3" fmla="*/ 199865 h 429158"/>
                    <a:gd name="connsiteX4" fmla="*/ 9952 w 422942"/>
                    <a:gd name="connsiteY4" fmla="*/ 328982 h 429158"/>
                    <a:gd name="connsiteX5" fmla="*/ 14185 w 422942"/>
                    <a:gd name="connsiteY5" fmla="*/ 386132 h 429158"/>
                    <a:gd name="connsiteX6" fmla="*/ 187752 w 422942"/>
                    <a:gd name="connsiteY6" fmla="*/ 409415 h 429158"/>
                    <a:gd name="connsiteX7" fmla="*/ 422702 w 422942"/>
                    <a:gd name="connsiteY7" fmla="*/ 428465 h 429158"/>
                    <a:gd name="connsiteX8" fmla="*/ 227969 w 422942"/>
                    <a:gd name="connsiteY8" fmla="*/ 384015 h 429158"/>
                    <a:gd name="connsiteX9" fmla="*/ 24769 w 422942"/>
                    <a:gd name="connsiteY9" fmla="*/ 348032 h 429158"/>
                    <a:gd name="connsiteX10" fmla="*/ 98852 w 422942"/>
                    <a:gd name="connsiteY10" fmla="*/ 212565 h 429158"/>
                    <a:gd name="connsiteX11" fmla="*/ 151769 w 422942"/>
                    <a:gd name="connsiteY11" fmla="*/ 108848 h 429158"/>
                    <a:gd name="connsiteX12" fmla="*/ 62869 w 422942"/>
                    <a:gd name="connsiteY12" fmla="*/ 898 h 429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2942" h="429158">
                      <a:moveTo>
                        <a:pt x="62869" y="898"/>
                      </a:moveTo>
                      <a:cubicBezTo>
                        <a:pt x="56872" y="11481"/>
                        <a:pt x="119666" y="139187"/>
                        <a:pt x="115785" y="172348"/>
                      </a:cubicBezTo>
                      <a:cubicBezTo>
                        <a:pt x="111904" y="205509"/>
                        <a:pt x="57224" y="195279"/>
                        <a:pt x="39585" y="199865"/>
                      </a:cubicBezTo>
                      <a:cubicBezTo>
                        <a:pt x="21946" y="204451"/>
                        <a:pt x="14891" y="178346"/>
                        <a:pt x="9952" y="199865"/>
                      </a:cubicBezTo>
                      <a:cubicBezTo>
                        <a:pt x="5013" y="221384"/>
                        <a:pt x="9247" y="297938"/>
                        <a:pt x="9952" y="328982"/>
                      </a:cubicBezTo>
                      <a:cubicBezTo>
                        <a:pt x="10657" y="360026"/>
                        <a:pt x="-15448" y="372727"/>
                        <a:pt x="14185" y="386132"/>
                      </a:cubicBezTo>
                      <a:cubicBezTo>
                        <a:pt x="43818" y="399537"/>
                        <a:pt x="119666" y="402360"/>
                        <a:pt x="187752" y="409415"/>
                      </a:cubicBezTo>
                      <a:cubicBezTo>
                        <a:pt x="255838" y="416470"/>
                        <a:pt x="415999" y="432698"/>
                        <a:pt x="422702" y="428465"/>
                      </a:cubicBezTo>
                      <a:cubicBezTo>
                        <a:pt x="429405" y="424232"/>
                        <a:pt x="294291" y="397421"/>
                        <a:pt x="227969" y="384015"/>
                      </a:cubicBezTo>
                      <a:cubicBezTo>
                        <a:pt x="161647" y="370610"/>
                        <a:pt x="46288" y="376607"/>
                        <a:pt x="24769" y="348032"/>
                      </a:cubicBezTo>
                      <a:cubicBezTo>
                        <a:pt x="3250" y="319457"/>
                        <a:pt x="77685" y="252429"/>
                        <a:pt x="98852" y="212565"/>
                      </a:cubicBezTo>
                      <a:cubicBezTo>
                        <a:pt x="120019" y="172701"/>
                        <a:pt x="157766" y="141656"/>
                        <a:pt x="151769" y="108848"/>
                      </a:cubicBezTo>
                      <a:cubicBezTo>
                        <a:pt x="145772" y="76040"/>
                        <a:pt x="68866" y="-9685"/>
                        <a:pt x="62869" y="8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6" name="フリーフォーム: 図形 1235">
                  <a:extLst>
                    <a:ext uri="{FF2B5EF4-FFF2-40B4-BE49-F238E27FC236}">
                      <a16:creationId xmlns:a16="http://schemas.microsoft.com/office/drawing/2014/main" id="{DB118738-79AF-49F4-A590-70776D61D754}"/>
                    </a:ext>
                  </a:extLst>
                </p:cNvPr>
                <p:cNvSpPr/>
                <p:nvPr/>
              </p:nvSpPr>
              <p:spPr>
                <a:xfrm>
                  <a:off x="5156719" y="2080020"/>
                  <a:ext cx="479559" cy="955990"/>
                </a:xfrm>
                <a:custGeom>
                  <a:avLst/>
                  <a:gdLst>
                    <a:gd name="connsiteX0" fmla="*/ 179398 w 479559"/>
                    <a:gd name="connsiteY0" fmla="*/ 9130 h 955990"/>
                    <a:gd name="connsiteX1" fmla="*/ 145531 w 479559"/>
                    <a:gd name="connsiteY1" fmla="*/ 121313 h 955990"/>
                    <a:gd name="connsiteX2" fmla="*/ 92614 w 479559"/>
                    <a:gd name="connsiteY2" fmla="*/ 483263 h 955990"/>
                    <a:gd name="connsiteX3" fmla="*/ 477848 w 479559"/>
                    <a:gd name="connsiteY3" fmla="*/ 546763 h 955990"/>
                    <a:gd name="connsiteX4" fmla="*/ 230198 w 479559"/>
                    <a:gd name="connsiteY4" fmla="*/ 648363 h 955990"/>
                    <a:gd name="connsiteX5" fmla="*/ 139181 w 479559"/>
                    <a:gd name="connsiteY5" fmla="*/ 955280 h 955990"/>
                    <a:gd name="connsiteX6" fmla="*/ 236548 w 479559"/>
                    <a:gd name="connsiteY6" fmla="*/ 553113 h 955990"/>
                    <a:gd name="connsiteX7" fmla="*/ 5831 w 479559"/>
                    <a:gd name="connsiteY7" fmla="*/ 512897 h 955990"/>
                    <a:gd name="connsiteX8" fmla="*/ 77798 w 479559"/>
                    <a:gd name="connsiteY8" fmla="*/ 326630 h 955990"/>
                    <a:gd name="connsiteX9" fmla="*/ 179398 w 479559"/>
                    <a:gd name="connsiteY9" fmla="*/ 9130 h 9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9559" h="955990">
                      <a:moveTo>
                        <a:pt x="179398" y="9130"/>
                      </a:moveTo>
                      <a:cubicBezTo>
                        <a:pt x="190687" y="-25090"/>
                        <a:pt x="159995" y="42291"/>
                        <a:pt x="145531" y="121313"/>
                      </a:cubicBezTo>
                      <a:cubicBezTo>
                        <a:pt x="131067" y="200335"/>
                        <a:pt x="37228" y="412355"/>
                        <a:pt x="92614" y="483263"/>
                      </a:cubicBezTo>
                      <a:cubicBezTo>
                        <a:pt x="148000" y="554171"/>
                        <a:pt x="454917" y="519246"/>
                        <a:pt x="477848" y="546763"/>
                      </a:cubicBezTo>
                      <a:cubicBezTo>
                        <a:pt x="500779" y="574280"/>
                        <a:pt x="286643" y="580277"/>
                        <a:pt x="230198" y="648363"/>
                      </a:cubicBezTo>
                      <a:cubicBezTo>
                        <a:pt x="173753" y="716449"/>
                        <a:pt x="138123" y="971155"/>
                        <a:pt x="139181" y="955280"/>
                      </a:cubicBezTo>
                      <a:cubicBezTo>
                        <a:pt x="140239" y="939405"/>
                        <a:pt x="258773" y="626844"/>
                        <a:pt x="236548" y="553113"/>
                      </a:cubicBezTo>
                      <a:cubicBezTo>
                        <a:pt x="214323" y="479383"/>
                        <a:pt x="32289" y="550644"/>
                        <a:pt x="5831" y="512897"/>
                      </a:cubicBezTo>
                      <a:cubicBezTo>
                        <a:pt x="-20627" y="475150"/>
                        <a:pt x="49928" y="406711"/>
                        <a:pt x="77798" y="326630"/>
                      </a:cubicBezTo>
                      <a:cubicBezTo>
                        <a:pt x="105667" y="246549"/>
                        <a:pt x="168109" y="43350"/>
                        <a:pt x="179398" y="913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7" name="フリーフォーム: 図形 1236">
                  <a:extLst>
                    <a:ext uri="{FF2B5EF4-FFF2-40B4-BE49-F238E27FC236}">
                      <a16:creationId xmlns:a16="http://schemas.microsoft.com/office/drawing/2014/main" id="{5B74BF30-E7F6-43B7-B011-9A00C01245C7}"/>
                    </a:ext>
                  </a:extLst>
                </p:cNvPr>
                <p:cNvSpPr/>
                <p:nvPr/>
              </p:nvSpPr>
              <p:spPr>
                <a:xfrm>
                  <a:off x="6766693" y="2535551"/>
                  <a:ext cx="294319" cy="790634"/>
                </a:xfrm>
                <a:custGeom>
                  <a:avLst/>
                  <a:gdLst>
                    <a:gd name="connsiteX0" fmla="*/ 110357 w 294319"/>
                    <a:gd name="connsiteY0" fmla="*/ 1274 h 790634"/>
                    <a:gd name="connsiteX1" fmla="*/ 62732 w 294319"/>
                    <a:gd name="connsiteY1" fmla="*/ 280674 h 790634"/>
                    <a:gd name="connsiteX2" fmla="*/ 284982 w 294319"/>
                    <a:gd name="connsiteY2" fmla="*/ 772799 h 790634"/>
                    <a:gd name="connsiteX3" fmla="*/ 227832 w 294319"/>
                    <a:gd name="connsiteY3" fmla="*/ 636274 h 790634"/>
                    <a:gd name="connsiteX4" fmla="*/ 2407 w 294319"/>
                    <a:gd name="connsiteY4" fmla="*/ 194949 h 790634"/>
                    <a:gd name="connsiteX5" fmla="*/ 110357 w 294319"/>
                    <a:gd name="connsiteY5" fmla="*/ 1274 h 79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319" h="790634">
                      <a:moveTo>
                        <a:pt x="110357" y="1274"/>
                      </a:moveTo>
                      <a:cubicBezTo>
                        <a:pt x="120411" y="15561"/>
                        <a:pt x="33628" y="152087"/>
                        <a:pt x="62732" y="280674"/>
                      </a:cubicBezTo>
                      <a:cubicBezTo>
                        <a:pt x="91836" y="409261"/>
                        <a:pt x="257465" y="713532"/>
                        <a:pt x="284982" y="772799"/>
                      </a:cubicBezTo>
                      <a:cubicBezTo>
                        <a:pt x="312499" y="832066"/>
                        <a:pt x="274928" y="732582"/>
                        <a:pt x="227832" y="636274"/>
                      </a:cubicBezTo>
                      <a:cubicBezTo>
                        <a:pt x="180736" y="539966"/>
                        <a:pt x="23044" y="294432"/>
                        <a:pt x="2407" y="194949"/>
                      </a:cubicBezTo>
                      <a:cubicBezTo>
                        <a:pt x="-18231" y="95466"/>
                        <a:pt x="100303" y="-13013"/>
                        <a:pt x="110357" y="127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8" name="フリーフォーム: 図形 1237">
                  <a:extLst>
                    <a:ext uri="{FF2B5EF4-FFF2-40B4-BE49-F238E27FC236}">
                      <a16:creationId xmlns:a16="http://schemas.microsoft.com/office/drawing/2014/main" id="{DF3160E7-1CAF-474A-B586-46C54C5AD6EC}"/>
                    </a:ext>
                  </a:extLst>
                </p:cNvPr>
                <p:cNvSpPr/>
                <p:nvPr/>
              </p:nvSpPr>
              <p:spPr>
                <a:xfrm>
                  <a:off x="6762395" y="2292310"/>
                  <a:ext cx="618304" cy="799039"/>
                </a:xfrm>
                <a:custGeom>
                  <a:avLst/>
                  <a:gdLst>
                    <a:gd name="connsiteX0" fmla="*/ 355 w 618304"/>
                    <a:gd name="connsiteY0" fmla="*/ 40 h 799039"/>
                    <a:gd name="connsiteX1" fmla="*/ 448030 w 618304"/>
                    <a:gd name="connsiteY1" fmla="*/ 314365 h 799039"/>
                    <a:gd name="connsiteX2" fmla="*/ 606780 w 618304"/>
                    <a:gd name="connsiteY2" fmla="*/ 793790 h 799039"/>
                    <a:gd name="connsiteX3" fmla="*/ 597255 w 618304"/>
                    <a:gd name="connsiteY3" fmla="*/ 555665 h 799039"/>
                    <a:gd name="connsiteX4" fmla="*/ 527405 w 618304"/>
                    <a:gd name="connsiteY4" fmla="*/ 333415 h 799039"/>
                    <a:gd name="connsiteX5" fmla="*/ 355 w 618304"/>
                    <a:gd name="connsiteY5" fmla="*/ 40 h 79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8304" h="799039">
                      <a:moveTo>
                        <a:pt x="355" y="40"/>
                      </a:moveTo>
                      <a:cubicBezTo>
                        <a:pt x="-12874" y="-3135"/>
                        <a:pt x="346959" y="182073"/>
                        <a:pt x="448030" y="314365"/>
                      </a:cubicBezTo>
                      <a:cubicBezTo>
                        <a:pt x="549101" y="446657"/>
                        <a:pt x="581909" y="753573"/>
                        <a:pt x="606780" y="793790"/>
                      </a:cubicBezTo>
                      <a:cubicBezTo>
                        <a:pt x="631651" y="834007"/>
                        <a:pt x="610484" y="632394"/>
                        <a:pt x="597255" y="555665"/>
                      </a:cubicBezTo>
                      <a:cubicBezTo>
                        <a:pt x="584026" y="478936"/>
                        <a:pt x="622655" y="422315"/>
                        <a:pt x="527405" y="333415"/>
                      </a:cubicBezTo>
                      <a:cubicBezTo>
                        <a:pt x="432155" y="244515"/>
                        <a:pt x="13584" y="3215"/>
                        <a:pt x="355" y="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9" name="フリーフォーム: 図形 1238">
                  <a:extLst>
                    <a:ext uri="{FF2B5EF4-FFF2-40B4-BE49-F238E27FC236}">
                      <a16:creationId xmlns:a16="http://schemas.microsoft.com/office/drawing/2014/main" id="{748700DF-91DB-43BE-9807-220998FE964E}"/>
                    </a:ext>
                  </a:extLst>
                </p:cNvPr>
                <p:cNvSpPr/>
                <p:nvPr/>
              </p:nvSpPr>
              <p:spPr>
                <a:xfrm>
                  <a:off x="7040882" y="2199075"/>
                  <a:ext cx="179552" cy="1043700"/>
                </a:xfrm>
                <a:custGeom>
                  <a:avLst/>
                  <a:gdLst>
                    <a:gd name="connsiteX0" fmla="*/ 90168 w 179552"/>
                    <a:gd name="connsiteY0" fmla="*/ 4375 h 1043700"/>
                    <a:gd name="connsiteX1" fmla="*/ 1268 w 179552"/>
                    <a:gd name="connsiteY1" fmla="*/ 496500 h 1043700"/>
                    <a:gd name="connsiteX2" fmla="*/ 172718 w 179552"/>
                    <a:gd name="connsiteY2" fmla="*/ 1026725 h 1043700"/>
                    <a:gd name="connsiteX3" fmla="*/ 131443 w 179552"/>
                    <a:gd name="connsiteY3" fmla="*/ 855275 h 1043700"/>
                    <a:gd name="connsiteX4" fmla="*/ 1268 w 179552"/>
                    <a:gd name="connsiteY4" fmla="*/ 286950 h 1043700"/>
                    <a:gd name="connsiteX5" fmla="*/ 90168 w 179552"/>
                    <a:gd name="connsiteY5" fmla="*/ 4375 h 104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552" h="1043700">
                      <a:moveTo>
                        <a:pt x="90168" y="4375"/>
                      </a:moveTo>
                      <a:cubicBezTo>
                        <a:pt x="90168" y="39300"/>
                        <a:pt x="-12490" y="326108"/>
                        <a:pt x="1268" y="496500"/>
                      </a:cubicBezTo>
                      <a:cubicBezTo>
                        <a:pt x="15026" y="666892"/>
                        <a:pt x="151022" y="966929"/>
                        <a:pt x="172718" y="1026725"/>
                      </a:cubicBezTo>
                      <a:cubicBezTo>
                        <a:pt x="194414" y="1086521"/>
                        <a:pt x="160018" y="978571"/>
                        <a:pt x="131443" y="855275"/>
                      </a:cubicBezTo>
                      <a:cubicBezTo>
                        <a:pt x="102868" y="731979"/>
                        <a:pt x="7089" y="422946"/>
                        <a:pt x="1268" y="286950"/>
                      </a:cubicBezTo>
                      <a:cubicBezTo>
                        <a:pt x="-4553" y="150954"/>
                        <a:pt x="90168" y="-30550"/>
                        <a:pt x="90168" y="43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0" name="フリーフォーム: 図形 1239">
                  <a:extLst>
                    <a:ext uri="{FF2B5EF4-FFF2-40B4-BE49-F238E27FC236}">
                      <a16:creationId xmlns:a16="http://schemas.microsoft.com/office/drawing/2014/main" id="{EBBAF26B-13C0-4A1E-A5A8-0843575A5D4E}"/>
                    </a:ext>
                  </a:extLst>
                </p:cNvPr>
                <p:cNvSpPr/>
                <p:nvPr/>
              </p:nvSpPr>
              <p:spPr>
                <a:xfrm>
                  <a:off x="7108734" y="2930340"/>
                  <a:ext cx="338149" cy="488582"/>
                </a:xfrm>
                <a:custGeom>
                  <a:avLst/>
                  <a:gdLst>
                    <a:gd name="connsiteX0" fmla="*/ 336641 w 338149"/>
                    <a:gd name="connsiteY0" fmla="*/ 185 h 488582"/>
                    <a:gd name="connsiteX1" fmla="*/ 127091 w 338149"/>
                    <a:gd name="connsiteY1" fmla="*/ 355785 h 488582"/>
                    <a:gd name="connsiteX2" fmla="*/ 139791 w 338149"/>
                    <a:gd name="connsiteY2" fmla="*/ 485960 h 488582"/>
                    <a:gd name="connsiteX3" fmla="*/ 3266 w 338149"/>
                    <a:gd name="connsiteY3" fmla="*/ 406585 h 488582"/>
                    <a:gd name="connsiteX4" fmla="*/ 336641 w 338149"/>
                    <a:gd name="connsiteY4" fmla="*/ 185 h 4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8149" h="488582">
                      <a:moveTo>
                        <a:pt x="336641" y="185"/>
                      </a:moveTo>
                      <a:cubicBezTo>
                        <a:pt x="357279" y="-8282"/>
                        <a:pt x="159899" y="274823"/>
                        <a:pt x="127091" y="355785"/>
                      </a:cubicBezTo>
                      <a:cubicBezTo>
                        <a:pt x="94283" y="436748"/>
                        <a:pt x="160429" y="477493"/>
                        <a:pt x="139791" y="485960"/>
                      </a:cubicBezTo>
                      <a:cubicBezTo>
                        <a:pt x="119153" y="494427"/>
                        <a:pt x="-23192" y="485960"/>
                        <a:pt x="3266" y="406585"/>
                      </a:cubicBezTo>
                      <a:cubicBezTo>
                        <a:pt x="29724" y="327210"/>
                        <a:pt x="316003" y="8652"/>
                        <a:pt x="336641" y="18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1" name="フリーフォーム: 図形 1240">
                  <a:extLst>
                    <a:ext uri="{FF2B5EF4-FFF2-40B4-BE49-F238E27FC236}">
                      <a16:creationId xmlns:a16="http://schemas.microsoft.com/office/drawing/2014/main" id="{BBAF30AC-936D-4986-A2B2-532D1D5C8453}"/>
                    </a:ext>
                  </a:extLst>
                </p:cNvPr>
                <p:cNvSpPr/>
                <p:nvPr/>
              </p:nvSpPr>
              <p:spPr>
                <a:xfrm>
                  <a:off x="4882172" y="2112835"/>
                  <a:ext cx="231775" cy="601805"/>
                </a:xfrm>
                <a:custGeom>
                  <a:avLst/>
                  <a:gdLst>
                    <a:gd name="connsiteX0" fmla="*/ 181953 w 231775"/>
                    <a:gd name="connsiteY0" fmla="*/ 4890 h 601805"/>
                    <a:gd name="connsiteX1" fmla="*/ 162903 w 231775"/>
                    <a:gd name="connsiteY1" fmla="*/ 376365 h 601805"/>
                    <a:gd name="connsiteX2" fmla="*/ 226403 w 231775"/>
                    <a:gd name="connsiteY2" fmla="*/ 598615 h 601805"/>
                    <a:gd name="connsiteX3" fmla="*/ 978 w 231775"/>
                    <a:gd name="connsiteY3" fmla="*/ 214440 h 601805"/>
                    <a:gd name="connsiteX4" fmla="*/ 143853 w 231775"/>
                    <a:gd name="connsiteY4" fmla="*/ 344615 h 601805"/>
                    <a:gd name="connsiteX5" fmla="*/ 127978 w 231775"/>
                    <a:gd name="connsiteY5" fmla="*/ 173165 h 601805"/>
                    <a:gd name="connsiteX6" fmla="*/ 181953 w 231775"/>
                    <a:gd name="connsiteY6" fmla="*/ 4890 h 60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775" h="601805">
                      <a:moveTo>
                        <a:pt x="181953" y="4890"/>
                      </a:moveTo>
                      <a:cubicBezTo>
                        <a:pt x="187774" y="38757"/>
                        <a:pt x="155495" y="277411"/>
                        <a:pt x="162903" y="376365"/>
                      </a:cubicBezTo>
                      <a:cubicBezTo>
                        <a:pt x="170311" y="475319"/>
                        <a:pt x="253390" y="625602"/>
                        <a:pt x="226403" y="598615"/>
                      </a:cubicBezTo>
                      <a:cubicBezTo>
                        <a:pt x="199416" y="571628"/>
                        <a:pt x="14736" y="256773"/>
                        <a:pt x="978" y="214440"/>
                      </a:cubicBezTo>
                      <a:cubicBezTo>
                        <a:pt x="-12780" y="172107"/>
                        <a:pt x="122687" y="351494"/>
                        <a:pt x="143853" y="344615"/>
                      </a:cubicBezTo>
                      <a:cubicBezTo>
                        <a:pt x="165019" y="337736"/>
                        <a:pt x="122157" y="223965"/>
                        <a:pt x="127978" y="173165"/>
                      </a:cubicBezTo>
                      <a:cubicBezTo>
                        <a:pt x="133799" y="122365"/>
                        <a:pt x="176132" y="-28977"/>
                        <a:pt x="181953" y="48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2" name="フリーフォーム: 図形 1241">
                  <a:extLst>
                    <a:ext uri="{FF2B5EF4-FFF2-40B4-BE49-F238E27FC236}">
                      <a16:creationId xmlns:a16="http://schemas.microsoft.com/office/drawing/2014/main" id="{5841B02C-F85A-4D76-9FFB-CABF63F2AE0B}"/>
                    </a:ext>
                  </a:extLst>
                </p:cNvPr>
                <p:cNvSpPr/>
                <p:nvPr/>
              </p:nvSpPr>
              <p:spPr>
                <a:xfrm>
                  <a:off x="7425067" y="2381078"/>
                  <a:ext cx="231579" cy="299545"/>
                </a:xfrm>
                <a:custGeom>
                  <a:avLst/>
                  <a:gdLst>
                    <a:gd name="connsiteX0" fmla="*/ 226683 w 231579"/>
                    <a:gd name="connsiteY0" fmla="*/ 172 h 299545"/>
                    <a:gd name="connsiteX1" fmla="*/ 144133 w 231579"/>
                    <a:gd name="connsiteY1" fmla="*/ 241472 h 299545"/>
                    <a:gd name="connsiteX2" fmla="*/ 1258 w 231579"/>
                    <a:gd name="connsiteY2" fmla="*/ 282747 h 299545"/>
                    <a:gd name="connsiteX3" fmla="*/ 226683 w 231579"/>
                    <a:gd name="connsiteY3" fmla="*/ 172 h 299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579" h="299545">
                      <a:moveTo>
                        <a:pt x="226683" y="172"/>
                      </a:moveTo>
                      <a:cubicBezTo>
                        <a:pt x="250495" y="-6707"/>
                        <a:pt x="181704" y="194376"/>
                        <a:pt x="144133" y="241472"/>
                      </a:cubicBezTo>
                      <a:cubicBezTo>
                        <a:pt x="106562" y="288568"/>
                        <a:pt x="-13559" y="320847"/>
                        <a:pt x="1258" y="282747"/>
                      </a:cubicBezTo>
                      <a:cubicBezTo>
                        <a:pt x="16075" y="244647"/>
                        <a:pt x="202871" y="7051"/>
                        <a:pt x="226683" y="172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3" name="フリーフォーム: 図形 1242">
                  <a:extLst>
                    <a:ext uri="{FF2B5EF4-FFF2-40B4-BE49-F238E27FC236}">
                      <a16:creationId xmlns:a16="http://schemas.microsoft.com/office/drawing/2014/main" id="{4B360DC0-D05F-4051-B3FF-33A51C1014CB}"/>
                    </a:ext>
                  </a:extLst>
                </p:cNvPr>
                <p:cNvSpPr/>
                <p:nvPr/>
              </p:nvSpPr>
              <p:spPr>
                <a:xfrm>
                  <a:off x="7301155" y="2600564"/>
                  <a:ext cx="428980" cy="708755"/>
                </a:xfrm>
                <a:custGeom>
                  <a:avLst/>
                  <a:gdLst>
                    <a:gd name="connsiteX0" fmla="*/ 420445 w 428980"/>
                    <a:gd name="connsiteY0" fmla="*/ 31511 h 708755"/>
                    <a:gd name="connsiteX1" fmla="*/ 401395 w 428980"/>
                    <a:gd name="connsiteY1" fmla="*/ 79136 h 708755"/>
                    <a:gd name="connsiteX2" fmla="*/ 217245 w 428980"/>
                    <a:gd name="connsiteY2" fmla="*/ 545861 h 708755"/>
                    <a:gd name="connsiteX3" fmla="*/ 1345 w 428980"/>
                    <a:gd name="connsiteY3" fmla="*/ 704611 h 708755"/>
                    <a:gd name="connsiteX4" fmla="*/ 325195 w 428980"/>
                    <a:gd name="connsiteY4" fmla="*/ 406161 h 708755"/>
                    <a:gd name="connsiteX5" fmla="*/ 420445 w 428980"/>
                    <a:gd name="connsiteY5" fmla="*/ 31511 h 708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8980" h="708755">
                      <a:moveTo>
                        <a:pt x="420445" y="31511"/>
                      </a:moveTo>
                      <a:cubicBezTo>
                        <a:pt x="433145" y="-22993"/>
                        <a:pt x="435262" y="-6589"/>
                        <a:pt x="401395" y="79136"/>
                      </a:cubicBezTo>
                      <a:cubicBezTo>
                        <a:pt x="367528" y="164861"/>
                        <a:pt x="283920" y="441615"/>
                        <a:pt x="217245" y="545861"/>
                      </a:cubicBezTo>
                      <a:cubicBezTo>
                        <a:pt x="150570" y="650107"/>
                        <a:pt x="-16647" y="727894"/>
                        <a:pt x="1345" y="704611"/>
                      </a:cubicBezTo>
                      <a:cubicBezTo>
                        <a:pt x="19337" y="681328"/>
                        <a:pt x="254287" y="520461"/>
                        <a:pt x="325195" y="406161"/>
                      </a:cubicBezTo>
                      <a:cubicBezTo>
                        <a:pt x="396103" y="291861"/>
                        <a:pt x="407745" y="86015"/>
                        <a:pt x="420445" y="315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4" name="フリーフォーム: 図形 1243">
                  <a:extLst>
                    <a:ext uri="{FF2B5EF4-FFF2-40B4-BE49-F238E27FC236}">
                      <a16:creationId xmlns:a16="http://schemas.microsoft.com/office/drawing/2014/main" id="{7DE80096-8A60-45DC-8135-748DE9DDE424}"/>
                    </a:ext>
                  </a:extLst>
                </p:cNvPr>
                <p:cNvSpPr/>
                <p:nvPr/>
              </p:nvSpPr>
              <p:spPr>
                <a:xfrm>
                  <a:off x="5495834" y="3603550"/>
                  <a:ext cx="150309" cy="655387"/>
                </a:xfrm>
                <a:custGeom>
                  <a:avLst/>
                  <a:gdLst>
                    <a:gd name="connsiteX0" fmla="*/ 56183 w 150309"/>
                    <a:gd name="connsiteY0" fmla="*/ 3250 h 655387"/>
                    <a:gd name="connsiteX1" fmla="*/ 81583 w 150309"/>
                    <a:gd name="connsiteY1" fmla="*/ 115433 h 655387"/>
                    <a:gd name="connsiteX2" fmla="*/ 149316 w 150309"/>
                    <a:gd name="connsiteY2" fmla="*/ 314400 h 655387"/>
                    <a:gd name="connsiteX3" fmla="*/ 24433 w 150309"/>
                    <a:gd name="connsiteY3" fmla="*/ 515483 h 655387"/>
                    <a:gd name="connsiteX4" fmla="*/ 73116 w 150309"/>
                    <a:gd name="connsiteY4" fmla="*/ 655183 h 655387"/>
                    <a:gd name="connsiteX5" fmla="*/ 5383 w 150309"/>
                    <a:gd name="connsiteY5" fmla="*/ 543000 h 655387"/>
                    <a:gd name="connsiteX6" fmla="*/ 13849 w 150309"/>
                    <a:gd name="connsiteY6" fmla="*/ 396950 h 655387"/>
                    <a:gd name="connsiteX7" fmla="*/ 90049 w 150309"/>
                    <a:gd name="connsiteY7" fmla="*/ 238200 h 655387"/>
                    <a:gd name="connsiteX8" fmla="*/ 56183 w 150309"/>
                    <a:gd name="connsiteY8" fmla="*/ 3250 h 655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09" h="655387">
                      <a:moveTo>
                        <a:pt x="56183" y="3250"/>
                      </a:moveTo>
                      <a:cubicBezTo>
                        <a:pt x="54772" y="-17211"/>
                        <a:pt x="66061" y="63575"/>
                        <a:pt x="81583" y="115433"/>
                      </a:cubicBezTo>
                      <a:cubicBezTo>
                        <a:pt x="97105" y="167291"/>
                        <a:pt x="158841" y="247725"/>
                        <a:pt x="149316" y="314400"/>
                      </a:cubicBezTo>
                      <a:cubicBezTo>
                        <a:pt x="139791" y="381075"/>
                        <a:pt x="37133" y="458686"/>
                        <a:pt x="24433" y="515483"/>
                      </a:cubicBezTo>
                      <a:cubicBezTo>
                        <a:pt x="11733" y="572280"/>
                        <a:pt x="76291" y="650597"/>
                        <a:pt x="73116" y="655183"/>
                      </a:cubicBezTo>
                      <a:cubicBezTo>
                        <a:pt x="69941" y="659769"/>
                        <a:pt x="15261" y="586039"/>
                        <a:pt x="5383" y="543000"/>
                      </a:cubicBezTo>
                      <a:cubicBezTo>
                        <a:pt x="-4495" y="499961"/>
                        <a:pt x="-262" y="447750"/>
                        <a:pt x="13849" y="396950"/>
                      </a:cubicBezTo>
                      <a:cubicBezTo>
                        <a:pt x="27960" y="346150"/>
                        <a:pt x="82641" y="299583"/>
                        <a:pt x="90049" y="238200"/>
                      </a:cubicBezTo>
                      <a:cubicBezTo>
                        <a:pt x="97457" y="176817"/>
                        <a:pt x="57594" y="23711"/>
                        <a:pt x="56183" y="325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5" name="フリーフォーム: 図形 1244">
                  <a:extLst>
                    <a:ext uri="{FF2B5EF4-FFF2-40B4-BE49-F238E27FC236}">
                      <a16:creationId xmlns:a16="http://schemas.microsoft.com/office/drawing/2014/main" id="{B3283CA3-EAE3-4C75-9553-0E74018C29DA}"/>
                    </a:ext>
                  </a:extLst>
                </p:cNvPr>
                <p:cNvSpPr/>
                <p:nvPr/>
              </p:nvSpPr>
              <p:spPr>
                <a:xfrm>
                  <a:off x="5803991" y="4256827"/>
                  <a:ext cx="629652" cy="260655"/>
                </a:xfrm>
                <a:custGeom>
                  <a:avLst/>
                  <a:gdLst>
                    <a:gd name="connsiteX0" fmla="*/ 592576 w 629652"/>
                    <a:gd name="connsiteY0" fmla="*/ 4023 h 260655"/>
                    <a:gd name="connsiteX1" fmla="*/ 8376 w 629652"/>
                    <a:gd name="connsiteY1" fmla="*/ 249556 h 260655"/>
                    <a:gd name="connsiteX2" fmla="*/ 266609 w 629652"/>
                    <a:gd name="connsiteY2" fmla="*/ 207223 h 260655"/>
                    <a:gd name="connsiteX3" fmla="*/ 537542 w 629652"/>
                    <a:gd name="connsiteY3" fmla="*/ 105623 h 260655"/>
                    <a:gd name="connsiteX4" fmla="*/ 592576 w 629652"/>
                    <a:gd name="connsiteY4" fmla="*/ 4023 h 26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9652" h="260655">
                      <a:moveTo>
                        <a:pt x="592576" y="4023"/>
                      </a:moveTo>
                      <a:cubicBezTo>
                        <a:pt x="504382" y="28012"/>
                        <a:pt x="62704" y="215689"/>
                        <a:pt x="8376" y="249556"/>
                      </a:cubicBezTo>
                      <a:cubicBezTo>
                        <a:pt x="-45952" y="283423"/>
                        <a:pt x="178415" y="231212"/>
                        <a:pt x="266609" y="207223"/>
                      </a:cubicBezTo>
                      <a:cubicBezTo>
                        <a:pt x="354803" y="183234"/>
                        <a:pt x="484272" y="141606"/>
                        <a:pt x="537542" y="105623"/>
                      </a:cubicBezTo>
                      <a:cubicBezTo>
                        <a:pt x="590812" y="69640"/>
                        <a:pt x="680770" y="-19966"/>
                        <a:pt x="592576" y="402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6" name="フリーフォーム: 図形 1245">
                  <a:extLst>
                    <a:ext uri="{FF2B5EF4-FFF2-40B4-BE49-F238E27FC236}">
                      <a16:creationId xmlns:a16="http://schemas.microsoft.com/office/drawing/2014/main" id="{2EF7FC7A-0B59-40DA-BA1F-BFF753C8F9EA}"/>
                    </a:ext>
                  </a:extLst>
                </p:cNvPr>
                <p:cNvSpPr/>
                <p:nvPr/>
              </p:nvSpPr>
              <p:spPr>
                <a:xfrm>
                  <a:off x="5833546" y="4142584"/>
                  <a:ext cx="1227179" cy="520032"/>
                </a:xfrm>
                <a:custGeom>
                  <a:avLst/>
                  <a:gdLst>
                    <a:gd name="connsiteX0" fmla="*/ 1219187 w 1227179"/>
                    <a:gd name="connsiteY0" fmla="*/ 1849 h 520032"/>
                    <a:gd name="connsiteX1" fmla="*/ 1107004 w 1227179"/>
                    <a:gd name="connsiteY1" fmla="*/ 58999 h 520032"/>
                    <a:gd name="connsiteX2" fmla="*/ 10571 w 1227179"/>
                    <a:gd name="connsiteY2" fmla="*/ 514083 h 520032"/>
                    <a:gd name="connsiteX3" fmla="*/ 590537 w 1227179"/>
                    <a:gd name="connsiteY3" fmla="*/ 300299 h 520032"/>
                    <a:gd name="connsiteX4" fmla="*/ 1219187 w 1227179"/>
                    <a:gd name="connsiteY4" fmla="*/ 1849 h 520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7179" h="520032">
                      <a:moveTo>
                        <a:pt x="1219187" y="1849"/>
                      </a:moveTo>
                      <a:cubicBezTo>
                        <a:pt x="1263813" y="-12262"/>
                        <a:pt x="1107004" y="58999"/>
                        <a:pt x="1107004" y="58999"/>
                      </a:cubicBezTo>
                      <a:lnTo>
                        <a:pt x="10571" y="514083"/>
                      </a:lnTo>
                      <a:cubicBezTo>
                        <a:pt x="-75507" y="554300"/>
                        <a:pt x="386279" y="380380"/>
                        <a:pt x="590537" y="300299"/>
                      </a:cubicBezTo>
                      <a:cubicBezTo>
                        <a:pt x="794795" y="220218"/>
                        <a:pt x="1015458" y="126908"/>
                        <a:pt x="1219187" y="184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7" name="フリーフォーム: 図形 1246">
                  <a:extLst>
                    <a:ext uri="{FF2B5EF4-FFF2-40B4-BE49-F238E27FC236}">
                      <a16:creationId xmlns:a16="http://schemas.microsoft.com/office/drawing/2014/main" id="{30A2DD86-5B0F-42B7-852E-16818821A188}"/>
                    </a:ext>
                  </a:extLst>
                </p:cNvPr>
                <p:cNvSpPr/>
                <p:nvPr/>
              </p:nvSpPr>
              <p:spPr>
                <a:xfrm>
                  <a:off x="6760583" y="3807184"/>
                  <a:ext cx="488873" cy="622867"/>
                </a:xfrm>
                <a:custGeom>
                  <a:avLst/>
                  <a:gdLst>
                    <a:gd name="connsiteX0" fmla="*/ 222300 w 488873"/>
                    <a:gd name="connsiteY0" fmla="*/ 62083 h 622867"/>
                    <a:gd name="connsiteX1" fmla="*/ 469950 w 488873"/>
                    <a:gd name="connsiteY1" fmla="*/ 326666 h 622867"/>
                    <a:gd name="connsiteX2" fmla="*/ 461484 w 488873"/>
                    <a:gd name="connsiteY2" fmla="*/ 445199 h 622867"/>
                    <a:gd name="connsiteX3" fmla="*/ 378934 w 488873"/>
                    <a:gd name="connsiteY3" fmla="*/ 603949 h 622867"/>
                    <a:gd name="connsiteX4" fmla="*/ 243467 w 488873"/>
                    <a:gd name="connsiteY4" fmla="*/ 612416 h 622867"/>
                    <a:gd name="connsiteX5" fmla="*/ 347184 w 488873"/>
                    <a:gd name="connsiteY5" fmla="*/ 536216 h 622867"/>
                    <a:gd name="connsiteX6" fmla="*/ 247700 w 488873"/>
                    <a:gd name="connsiteY6" fmla="*/ 313966 h 622867"/>
                    <a:gd name="connsiteX7" fmla="*/ 154567 w 488873"/>
                    <a:gd name="connsiteY7" fmla="*/ 290683 h 622867"/>
                    <a:gd name="connsiteX8" fmla="*/ 50 w 488873"/>
                    <a:gd name="connsiteY8" fmla="*/ 362649 h 622867"/>
                    <a:gd name="connsiteX9" fmla="*/ 171500 w 488873"/>
                    <a:gd name="connsiteY9" fmla="*/ 227183 h 622867"/>
                    <a:gd name="connsiteX10" fmla="*/ 171500 w 488873"/>
                    <a:gd name="connsiteY10" fmla="*/ 9166 h 622867"/>
                    <a:gd name="connsiteX11" fmla="*/ 222300 w 488873"/>
                    <a:gd name="connsiteY11" fmla="*/ 62083 h 62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8873" h="622867">
                      <a:moveTo>
                        <a:pt x="222300" y="62083"/>
                      </a:moveTo>
                      <a:cubicBezTo>
                        <a:pt x="272042" y="115000"/>
                        <a:pt x="430086" y="262813"/>
                        <a:pt x="469950" y="326666"/>
                      </a:cubicBezTo>
                      <a:cubicBezTo>
                        <a:pt x="509814" y="390519"/>
                        <a:pt x="476653" y="398985"/>
                        <a:pt x="461484" y="445199"/>
                      </a:cubicBezTo>
                      <a:cubicBezTo>
                        <a:pt x="446315" y="491413"/>
                        <a:pt x="415270" y="576080"/>
                        <a:pt x="378934" y="603949"/>
                      </a:cubicBezTo>
                      <a:cubicBezTo>
                        <a:pt x="342598" y="631819"/>
                        <a:pt x="248759" y="623705"/>
                        <a:pt x="243467" y="612416"/>
                      </a:cubicBezTo>
                      <a:cubicBezTo>
                        <a:pt x="238175" y="601127"/>
                        <a:pt x="346479" y="585958"/>
                        <a:pt x="347184" y="536216"/>
                      </a:cubicBezTo>
                      <a:cubicBezTo>
                        <a:pt x="347890" y="486474"/>
                        <a:pt x="279803" y="354888"/>
                        <a:pt x="247700" y="313966"/>
                      </a:cubicBezTo>
                      <a:cubicBezTo>
                        <a:pt x="215597" y="273044"/>
                        <a:pt x="195842" y="282569"/>
                        <a:pt x="154567" y="290683"/>
                      </a:cubicBezTo>
                      <a:cubicBezTo>
                        <a:pt x="113292" y="298797"/>
                        <a:pt x="-2772" y="373232"/>
                        <a:pt x="50" y="362649"/>
                      </a:cubicBezTo>
                      <a:cubicBezTo>
                        <a:pt x="2872" y="352066"/>
                        <a:pt x="142925" y="286097"/>
                        <a:pt x="171500" y="227183"/>
                      </a:cubicBezTo>
                      <a:cubicBezTo>
                        <a:pt x="200075" y="168269"/>
                        <a:pt x="162680" y="32802"/>
                        <a:pt x="171500" y="9166"/>
                      </a:cubicBezTo>
                      <a:cubicBezTo>
                        <a:pt x="180319" y="-14470"/>
                        <a:pt x="172558" y="9166"/>
                        <a:pt x="222300" y="6208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8" name="フリーフォーム: 図形 1247">
                  <a:extLst>
                    <a:ext uri="{FF2B5EF4-FFF2-40B4-BE49-F238E27FC236}">
                      <a16:creationId xmlns:a16="http://schemas.microsoft.com/office/drawing/2014/main" id="{8E73BB6C-510D-4F76-91AE-2BD342015DB6}"/>
                    </a:ext>
                  </a:extLst>
                </p:cNvPr>
                <p:cNvSpPr/>
                <p:nvPr/>
              </p:nvSpPr>
              <p:spPr>
                <a:xfrm>
                  <a:off x="5861358" y="4300423"/>
                  <a:ext cx="1110021" cy="438793"/>
                </a:xfrm>
                <a:custGeom>
                  <a:avLst/>
                  <a:gdLst>
                    <a:gd name="connsiteX0" fmla="*/ 80125 w 1110021"/>
                    <a:gd name="connsiteY0" fmla="*/ 421860 h 438793"/>
                    <a:gd name="connsiteX1" fmla="*/ 149975 w 1110021"/>
                    <a:gd name="connsiteY1" fmla="*/ 377410 h 438793"/>
                    <a:gd name="connsiteX2" fmla="*/ 1104592 w 1110021"/>
                    <a:gd name="connsiteY2" fmla="*/ 644 h 438793"/>
                    <a:gd name="connsiteX3" fmla="*/ 516159 w 1110021"/>
                    <a:gd name="connsiteY3" fmla="*/ 290627 h 438793"/>
                    <a:gd name="connsiteX4" fmla="*/ 27209 w 1110021"/>
                    <a:gd name="connsiteY4" fmla="*/ 428210 h 438793"/>
                    <a:gd name="connsiteX5" fmla="*/ 80125 w 1110021"/>
                    <a:gd name="connsiteY5" fmla="*/ 421860 h 43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0021" h="438793">
                      <a:moveTo>
                        <a:pt x="80125" y="421860"/>
                      </a:moveTo>
                      <a:cubicBezTo>
                        <a:pt x="100586" y="413393"/>
                        <a:pt x="-20770" y="447613"/>
                        <a:pt x="149975" y="377410"/>
                      </a:cubicBezTo>
                      <a:cubicBezTo>
                        <a:pt x="320720" y="307207"/>
                        <a:pt x="1043561" y="15108"/>
                        <a:pt x="1104592" y="644"/>
                      </a:cubicBezTo>
                      <a:cubicBezTo>
                        <a:pt x="1165623" y="-13820"/>
                        <a:pt x="695723" y="219366"/>
                        <a:pt x="516159" y="290627"/>
                      </a:cubicBezTo>
                      <a:cubicBezTo>
                        <a:pt x="336595" y="361888"/>
                        <a:pt x="104467" y="404927"/>
                        <a:pt x="27209" y="428210"/>
                      </a:cubicBezTo>
                      <a:cubicBezTo>
                        <a:pt x="-50049" y="451493"/>
                        <a:pt x="59664" y="430327"/>
                        <a:pt x="80125" y="42186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9" name="フリーフォーム: 図形 1248">
                  <a:extLst>
                    <a:ext uri="{FF2B5EF4-FFF2-40B4-BE49-F238E27FC236}">
                      <a16:creationId xmlns:a16="http://schemas.microsoft.com/office/drawing/2014/main" id="{DCB11344-8BDE-4BC8-9F50-4689C1632F89}"/>
                    </a:ext>
                  </a:extLst>
                </p:cNvPr>
                <p:cNvSpPr/>
                <p:nvPr/>
              </p:nvSpPr>
              <p:spPr>
                <a:xfrm>
                  <a:off x="5617869" y="4219832"/>
                  <a:ext cx="452866" cy="222779"/>
                </a:xfrm>
                <a:custGeom>
                  <a:avLst/>
                  <a:gdLst>
                    <a:gd name="connsiteX0" fmla="*/ 452731 w 452866"/>
                    <a:gd name="connsiteY0" fmla="*/ 2918 h 222779"/>
                    <a:gd name="connsiteX1" fmla="*/ 65381 w 452866"/>
                    <a:gd name="connsiteY1" fmla="*/ 138385 h 222779"/>
                    <a:gd name="connsiteX2" fmla="*/ 3998 w 452866"/>
                    <a:gd name="connsiteY2" fmla="*/ 220935 h 222779"/>
                    <a:gd name="connsiteX3" fmla="*/ 107714 w 452866"/>
                    <a:gd name="connsiteY3" fmla="*/ 60068 h 222779"/>
                    <a:gd name="connsiteX4" fmla="*/ 452731 w 452866"/>
                    <a:gd name="connsiteY4" fmla="*/ 2918 h 22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866" h="222779">
                      <a:moveTo>
                        <a:pt x="452731" y="2918"/>
                      </a:moveTo>
                      <a:cubicBezTo>
                        <a:pt x="445676" y="15971"/>
                        <a:pt x="140170" y="102049"/>
                        <a:pt x="65381" y="138385"/>
                      </a:cubicBezTo>
                      <a:cubicBezTo>
                        <a:pt x="-9408" y="174721"/>
                        <a:pt x="-3057" y="233988"/>
                        <a:pt x="3998" y="220935"/>
                      </a:cubicBezTo>
                      <a:cubicBezTo>
                        <a:pt x="11053" y="207882"/>
                        <a:pt x="26928" y="97462"/>
                        <a:pt x="107714" y="60068"/>
                      </a:cubicBezTo>
                      <a:cubicBezTo>
                        <a:pt x="188500" y="22674"/>
                        <a:pt x="459786" y="-10135"/>
                        <a:pt x="452731" y="29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0" name="フリーフォーム: 図形 1249">
                  <a:extLst>
                    <a:ext uri="{FF2B5EF4-FFF2-40B4-BE49-F238E27FC236}">
                      <a16:creationId xmlns:a16="http://schemas.microsoft.com/office/drawing/2014/main" id="{7335D2AC-0914-4EC4-8C32-3FC09EEC6E9A}"/>
                    </a:ext>
                  </a:extLst>
                </p:cNvPr>
                <p:cNvSpPr/>
                <p:nvPr/>
              </p:nvSpPr>
              <p:spPr>
                <a:xfrm>
                  <a:off x="6066553" y="4348576"/>
                  <a:ext cx="994637" cy="450065"/>
                </a:xfrm>
                <a:custGeom>
                  <a:avLst/>
                  <a:gdLst>
                    <a:gd name="connsiteX0" fmla="*/ 981947 w 994637"/>
                    <a:gd name="connsiteY0" fmla="*/ 11757 h 450065"/>
                    <a:gd name="connsiteX1" fmla="*/ 374464 w 994637"/>
                    <a:gd name="connsiteY1" fmla="*/ 299624 h 450065"/>
                    <a:gd name="connsiteX2" fmla="*/ 8280 w 994637"/>
                    <a:gd name="connsiteY2" fmla="*/ 443557 h 450065"/>
                    <a:gd name="connsiteX3" fmla="*/ 723714 w 994637"/>
                    <a:gd name="connsiteY3" fmla="*/ 96424 h 450065"/>
                    <a:gd name="connsiteX4" fmla="*/ 981947 w 994637"/>
                    <a:gd name="connsiteY4" fmla="*/ 11757 h 450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4637" h="450065">
                      <a:moveTo>
                        <a:pt x="981947" y="11757"/>
                      </a:moveTo>
                      <a:cubicBezTo>
                        <a:pt x="923739" y="45624"/>
                        <a:pt x="536742" y="227657"/>
                        <a:pt x="374464" y="299624"/>
                      </a:cubicBezTo>
                      <a:cubicBezTo>
                        <a:pt x="212186" y="371591"/>
                        <a:pt x="-49928" y="477424"/>
                        <a:pt x="8280" y="443557"/>
                      </a:cubicBezTo>
                      <a:cubicBezTo>
                        <a:pt x="66488" y="409690"/>
                        <a:pt x="558967" y="172271"/>
                        <a:pt x="723714" y="96424"/>
                      </a:cubicBezTo>
                      <a:cubicBezTo>
                        <a:pt x="888461" y="20577"/>
                        <a:pt x="1040155" y="-22110"/>
                        <a:pt x="981947" y="1175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1" name="フリーフォーム: 図形 1250">
                  <a:extLst>
                    <a:ext uri="{FF2B5EF4-FFF2-40B4-BE49-F238E27FC236}">
                      <a16:creationId xmlns:a16="http://schemas.microsoft.com/office/drawing/2014/main" id="{E65C5932-DF06-4B08-ADAF-BA121336C904}"/>
                    </a:ext>
                  </a:extLst>
                </p:cNvPr>
                <p:cNvSpPr/>
                <p:nvPr/>
              </p:nvSpPr>
              <p:spPr>
                <a:xfrm>
                  <a:off x="6225095" y="4406747"/>
                  <a:ext cx="793589" cy="364629"/>
                </a:xfrm>
                <a:custGeom>
                  <a:avLst/>
                  <a:gdLst>
                    <a:gd name="connsiteX0" fmla="*/ 789538 w 793589"/>
                    <a:gd name="connsiteY0" fmla="*/ 153 h 364629"/>
                    <a:gd name="connsiteX1" fmla="*/ 537655 w 793589"/>
                    <a:gd name="connsiteY1" fmla="*/ 199120 h 364629"/>
                    <a:gd name="connsiteX2" fmla="*/ 22 w 793589"/>
                    <a:gd name="connsiteY2" fmla="*/ 364220 h 364629"/>
                    <a:gd name="connsiteX3" fmla="*/ 516488 w 793589"/>
                    <a:gd name="connsiteY3" fmla="*/ 243570 h 364629"/>
                    <a:gd name="connsiteX4" fmla="*/ 681588 w 793589"/>
                    <a:gd name="connsiteY4" fmla="*/ 167370 h 364629"/>
                    <a:gd name="connsiteX5" fmla="*/ 789538 w 793589"/>
                    <a:gd name="connsiteY5" fmla="*/ 153 h 364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3589" h="364629">
                      <a:moveTo>
                        <a:pt x="789538" y="153"/>
                      </a:moveTo>
                      <a:cubicBezTo>
                        <a:pt x="765549" y="5445"/>
                        <a:pt x="669241" y="138442"/>
                        <a:pt x="537655" y="199120"/>
                      </a:cubicBezTo>
                      <a:cubicBezTo>
                        <a:pt x="406069" y="259798"/>
                        <a:pt x="3550" y="356812"/>
                        <a:pt x="22" y="364220"/>
                      </a:cubicBezTo>
                      <a:cubicBezTo>
                        <a:pt x="-3506" y="371628"/>
                        <a:pt x="402894" y="276378"/>
                        <a:pt x="516488" y="243570"/>
                      </a:cubicBezTo>
                      <a:cubicBezTo>
                        <a:pt x="630082" y="210762"/>
                        <a:pt x="638196" y="206528"/>
                        <a:pt x="681588" y="167370"/>
                      </a:cubicBezTo>
                      <a:cubicBezTo>
                        <a:pt x="724980" y="128212"/>
                        <a:pt x="813527" y="-5139"/>
                        <a:pt x="789538" y="15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2" name="フリーフォーム: 図形 1251">
                  <a:extLst>
                    <a:ext uri="{FF2B5EF4-FFF2-40B4-BE49-F238E27FC236}">
                      <a16:creationId xmlns:a16="http://schemas.microsoft.com/office/drawing/2014/main" id="{554A3A9D-55CB-4404-A92B-529F97D71F84}"/>
                    </a:ext>
                  </a:extLst>
                </p:cNvPr>
                <p:cNvSpPr/>
                <p:nvPr/>
              </p:nvSpPr>
              <p:spPr>
                <a:xfrm>
                  <a:off x="6724305" y="2767909"/>
                  <a:ext cx="569395" cy="493943"/>
                </a:xfrm>
                <a:custGeom>
                  <a:avLst/>
                  <a:gdLst>
                    <a:gd name="connsiteX0" fmla="*/ 345 w 569395"/>
                    <a:gd name="connsiteY0" fmla="*/ 38791 h 493943"/>
                    <a:gd name="connsiteX1" fmla="*/ 404628 w 569395"/>
                    <a:gd name="connsiteY1" fmla="*/ 70541 h 493943"/>
                    <a:gd name="connsiteX2" fmla="*/ 567612 w 569395"/>
                    <a:gd name="connsiteY2" fmla="*/ 691 h 493943"/>
                    <a:gd name="connsiteX3" fmla="*/ 493528 w 569395"/>
                    <a:gd name="connsiteY3" fmla="*/ 121341 h 493943"/>
                    <a:gd name="connsiteX4" fmla="*/ 527395 w 569395"/>
                    <a:gd name="connsiteY4" fmla="*/ 275858 h 493943"/>
                    <a:gd name="connsiteX5" fmla="*/ 423678 w 569395"/>
                    <a:gd name="connsiteY5" fmla="*/ 493874 h 493943"/>
                    <a:gd name="connsiteX6" fmla="*/ 504112 w 569395"/>
                    <a:gd name="connsiteY6" fmla="*/ 252574 h 493943"/>
                    <a:gd name="connsiteX7" fmla="*/ 461778 w 569395"/>
                    <a:gd name="connsiteY7" fmla="*/ 127691 h 493943"/>
                    <a:gd name="connsiteX8" fmla="*/ 478712 w 569395"/>
                    <a:gd name="connsiteY8" fmla="*/ 68424 h 493943"/>
                    <a:gd name="connsiteX9" fmla="*/ 345 w 569395"/>
                    <a:gd name="connsiteY9" fmla="*/ 38791 h 49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69395" h="493943">
                      <a:moveTo>
                        <a:pt x="345" y="38791"/>
                      </a:moveTo>
                      <a:cubicBezTo>
                        <a:pt x="-12002" y="39144"/>
                        <a:pt x="310084" y="76891"/>
                        <a:pt x="404628" y="70541"/>
                      </a:cubicBezTo>
                      <a:cubicBezTo>
                        <a:pt x="499172" y="64191"/>
                        <a:pt x="552795" y="-7776"/>
                        <a:pt x="567612" y="691"/>
                      </a:cubicBezTo>
                      <a:cubicBezTo>
                        <a:pt x="582429" y="9158"/>
                        <a:pt x="500231" y="75480"/>
                        <a:pt x="493528" y="121341"/>
                      </a:cubicBezTo>
                      <a:cubicBezTo>
                        <a:pt x="486825" y="167202"/>
                        <a:pt x="539037" y="213769"/>
                        <a:pt x="527395" y="275858"/>
                      </a:cubicBezTo>
                      <a:cubicBezTo>
                        <a:pt x="515753" y="337947"/>
                        <a:pt x="427558" y="497755"/>
                        <a:pt x="423678" y="493874"/>
                      </a:cubicBezTo>
                      <a:cubicBezTo>
                        <a:pt x="419798" y="489993"/>
                        <a:pt x="497762" y="313604"/>
                        <a:pt x="504112" y="252574"/>
                      </a:cubicBezTo>
                      <a:cubicBezTo>
                        <a:pt x="510462" y="191544"/>
                        <a:pt x="466011" y="158383"/>
                        <a:pt x="461778" y="127691"/>
                      </a:cubicBezTo>
                      <a:cubicBezTo>
                        <a:pt x="457545" y="96999"/>
                        <a:pt x="555970" y="83241"/>
                        <a:pt x="478712" y="68424"/>
                      </a:cubicBezTo>
                      <a:cubicBezTo>
                        <a:pt x="401454" y="53607"/>
                        <a:pt x="12692" y="38438"/>
                        <a:pt x="345" y="3879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3" name="フリーフォーム: 図形 1252">
                  <a:extLst>
                    <a:ext uri="{FF2B5EF4-FFF2-40B4-BE49-F238E27FC236}">
                      <a16:creationId xmlns:a16="http://schemas.microsoft.com/office/drawing/2014/main" id="{B0047AFD-326A-4AED-BBC1-60BA9C3C82FE}"/>
                    </a:ext>
                  </a:extLst>
                </p:cNvPr>
                <p:cNvSpPr/>
                <p:nvPr/>
              </p:nvSpPr>
              <p:spPr>
                <a:xfrm>
                  <a:off x="5739642" y="1779404"/>
                  <a:ext cx="204411" cy="662882"/>
                </a:xfrm>
                <a:custGeom>
                  <a:avLst/>
                  <a:gdLst>
                    <a:gd name="connsiteX0" fmla="*/ 113471 w 204411"/>
                    <a:gd name="connsiteY0" fmla="*/ 184 h 662882"/>
                    <a:gd name="connsiteX1" fmla="*/ 2346 w 204411"/>
                    <a:gd name="connsiteY1" fmla="*/ 335146 h 662882"/>
                    <a:gd name="connsiteX2" fmla="*/ 42033 w 204411"/>
                    <a:gd name="connsiteY2" fmla="*/ 652646 h 662882"/>
                    <a:gd name="connsiteX3" fmla="*/ 92833 w 204411"/>
                    <a:gd name="connsiteY3" fmla="*/ 573271 h 662882"/>
                    <a:gd name="connsiteX4" fmla="*/ 203958 w 204411"/>
                    <a:gd name="connsiteY4" fmla="*/ 455796 h 662882"/>
                    <a:gd name="connsiteX5" fmla="*/ 46796 w 204411"/>
                    <a:gd name="connsiteY5" fmla="*/ 530409 h 662882"/>
                    <a:gd name="connsiteX6" fmla="*/ 32508 w 204411"/>
                    <a:gd name="connsiteY6" fmla="*/ 381184 h 662882"/>
                    <a:gd name="connsiteX7" fmla="*/ 113471 w 204411"/>
                    <a:gd name="connsiteY7" fmla="*/ 184 h 662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411" h="662882">
                      <a:moveTo>
                        <a:pt x="113471" y="184"/>
                      </a:moveTo>
                      <a:cubicBezTo>
                        <a:pt x="108444" y="-7489"/>
                        <a:pt x="14252" y="226402"/>
                        <a:pt x="2346" y="335146"/>
                      </a:cubicBezTo>
                      <a:cubicBezTo>
                        <a:pt x="-9560" y="443890"/>
                        <a:pt x="26952" y="612958"/>
                        <a:pt x="42033" y="652646"/>
                      </a:cubicBezTo>
                      <a:cubicBezTo>
                        <a:pt x="57114" y="692334"/>
                        <a:pt x="65845" y="606079"/>
                        <a:pt x="92833" y="573271"/>
                      </a:cubicBezTo>
                      <a:cubicBezTo>
                        <a:pt x="119821" y="540463"/>
                        <a:pt x="211631" y="462940"/>
                        <a:pt x="203958" y="455796"/>
                      </a:cubicBezTo>
                      <a:cubicBezTo>
                        <a:pt x="196285" y="448652"/>
                        <a:pt x="75371" y="542844"/>
                        <a:pt x="46796" y="530409"/>
                      </a:cubicBezTo>
                      <a:cubicBezTo>
                        <a:pt x="18221" y="517974"/>
                        <a:pt x="22454" y="469026"/>
                        <a:pt x="32508" y="381184"/>
                      </a:cubicBezTo>
                      <a:cubicBezTo>
                        <a:pt x="42562" y="293342"/>
                        <a:pt x="118498" y="7857"/>
                        <a:pt x="113471" y="18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4" name="フリーフォーム: 図形 1253">
                  <a:extLst>
                    <a:ext uri="{FF2B5EF4-FFF2-40B4-BE49-F238E27FC236}">
                      <a16:creationId xmlns:a16="http://schemas.microsoft.com/office/drawing/2014/main" id="{B8D75A2F-52E5-48DC-8CA3-BD4CF47D6881}"/>
                    </a:ext>
                  </a:extLst>
                </p:cNvPr>
                <p:cNvSpPr/>
                <p:nvPr/>
              </p:nvSpPr>
              <p:spPr>
                <a:xfrm>
                  <a:off x="6473998" y="1960073"/>
                  <a:ext cx="445913" cy="627308"/>
                </a:xfrm>
                <a:custGeom>
                  <a:avLst/>
                  <a:gdLst>
                    <a:gd name="connsiteX0" fmla="*/ 436919 w 445913"/>
                    <a:gd name="connsiteY0" fmla="*/ 6310 h 627308"/>
                    <a:gd name="connsiteX1" fmla="*/ 358602 w 445913"/>
                    <a:gd name="connsiteY1" fmla="*/ 226444 h 627308"/>
                    <a:gd name="connsiteX2" fmla="*/ 3002 w 445913"/>
                    <a:gd name="connsiteY2" fmla="*/ 618027 h 627308"/>
                    <a:gd name="connsiteX3" fmla="*/ 201969 w 445913"/>
                    <a:gd name="connsiteY3" fmla="*/ 465627 h 627308"/>
                    <a:gd name="connsiteX4" fmla="*/ 436919 w 445913"/>
                    <a:gd name="connsiteY4" fmla="*/ 6310 h 627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913" h="627308">
                      <a:moveTo>
                        <a:pt x="436919" y="6310"/>
                      </a:moveTo>
                      <a:cubicBezTo>
                        <a:pt x="463024" y="-33554"/>
                        <a:pt x="430921" y="124491"/>
                        <a:pt x="358602" y="226444"/>
                      </a:cubicBezTo>
                      <a:cubicBezTo>
                        <a:pt x="286283" y="328397"/>
                        <a:pt x="29107" y="578163"/>
                        <a:pt x="3002" y="618027"/>
                      </a:cubicBezTo>
                      <a:cubicBezTo>
                        <a:pt x="-23103" y="657891"/>
                        <a:pt x="127533" y="562288"/>
                        <a:pt x="201969" y="465627"/>
                      </a:cubicBezTo>
                      <a:cubicBezTo>
                        <a:pt x="276405" y="368966"/>
                        <a:pt x="410814" y="46174"/>
                        <a:pt x="436919" y="631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6" name="フリーフォーム: 図形 1255">
                  <a:extLst>
                    <a:ext uri="{FF2B5EF4-FFF2-40B4-BE49-F238E27FC236}">
                      <a16:creationId xmlns:a16="http://schemas.microsoft.com/office/drawing/2014/main" id="{A90DB15E-A962-4EE8-9F61-3EDE3DCE7EBC}"/>
                    </a:ext>
                  </a:extLst>
                </p:cNvPr>
                <p:cNvSpPr/>
                <p:nvPr/>
              </p:nvSpPr>
              <p:spPr>
                <a:xfrm>
                  <a:off x="6991327" y="2497120"/>
                  <a:ext cx="47899" cy="274682"/>
                </a:xfrm>
                <a:custGeom>
                  <a:avLst/>
                  <a:gdLst>
                    <a:gd name="connsiteX0" fmla="*/ 39711 w 47899"/>
                    <a:gd name="connsiteY0" fmla="*/ 18 h 274682"/>
                    <a:gd name="connsiteX1" fmla="*/ 12723 w 47899"/>
                    <a:gd name="connsiteY1" fmla="*/ 139718 h 274682"/>
                    <a:gd name="connsiteX2" fmla="*/ 47648 w 47899"/>
                    <a:gd name="connsiteY2" fmla="*/ 271480 h 274682"/>
                    <a:gd name="connsiteX3" fmla="*/ 27011 w 47899"/>
                    <a:gd name="connsiteY3" fmla="*/ 225443 h 274682"/>
                    <a:gd name="connsiteX4" fmla="*/ 23 w 47899"/>
                    <a:gd name="connsiteY4" fmla="*/ 130193 h 274682"/>
                    <a:gd name="connsiteX5" fmla="*/ 39711 w 47899"/>
                    <a:gd name="connsiteY5" fmla="*/ 18 h 274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899" h="274682">
                      <a:moveTo>
                        <a:pt x="39711" y="18"/>
                      </a:moveTo>
                      <a:cubicBezTo>
                        <a:pt x="41828" y="1606"/>
                        <a:pt x="11400" y="94474"/>
                        <a:pt x="12723" y="139718"/>
                      </a:cubicBezTo>
                      <a:cubicBezTo>
                        <a:pt x="14046" y="184962"/>
                        <a:pt x="45267" y="257193"/>
                        <a:pt x="47648" y="271480"/>
                      </a:cubicBezTo>
                      <a:cubicBezTo>
                        <a:pt x="50029" y="285767"/>
                        <a:pt x="34948" y="248991"/>
                        <a:pt x="27011" y="225443"/>
                      </a:cubicBezTo>
                      <a:cubicBezTo>
                        <a:pt x="19074" y="201895"/>
                        <a:pt x="-771" y="163266"/>
                        <a:pt x="23" y="130193"/>
                      </a:cubicBezTo>
                      <a:cubicBezTo>
                        <a:pt x="817" y="97120"/>
                        <a:pt x="37594" y="-1570"/>
                        <a:pt x="39711" y="1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7" name="フリーフォーム: 図形 1256">
                  <a:extLst>
                    <a:ext uri="{FF2B5EF4-FFF2-40B4-BE49-F238E27FC236}">
                      <a16:creationId xmlns:a16="http://schemas.microsoft.com/office/drawing/2014/main" id="{0A4BC22E-A636-4FAA-A326-C03CF88CF40F}"/>
                    </a:ext>
                  </a:extLst>
                </p:cNvPr>
                <p:cNvSpPr/>
                <p:nvPr/>
              </p:nvSpPr>
              <p:spPr>
                <a:xfrm>
                  <a:off x="6942046" y="2430459"/>
                  <a:ext cx="367387" cy="593733"/>
                </a:xfrm>
                <a:custGeom>
                  <a:avLst/>
                  <a:gdLst>
                    <a:gd name="connsiteX0" fmla="*/ 92 w 367387"/>
                    <a:gd name="connsiteY0" fmla="*/ 4 h 593733"/>
                    <a:gd name="connsiteX1" fmla="*/ 257267 w 367387"/>
                    <a:gd name="connsiteY1" fmla="*/ 301629 h 593733"/>
                    <a:gd name="connsiteX2" fmla="*/ 366804 w 367387"/>
                    <a:gd name="connsiteY2" fmla="*/ 593729 h 593733"/>
                    <a:gd name="connsiteX3" fmla="*/ 287429 w 367387"/>
                    <a:gd name="connsiteY3" fmla="*/ 295279 h 593733"/>
                    <a:gd name="connsiteX4" fmla="*/ 92 w 367387"/>
                    <a:gd name="connsiteY4" fmla="*/ 4 h 59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387" h="593733">
                      <a:moveTo>
                        <a:pt x="92" y="4"/>
                      </a:moveTo>
                      <a:cubicBezTo>
                        <a:pt x="-4935" y="1062"/>
                        <a:pt x="196148" y="202675"/>
                        <a:pt x="257267" y="301629"/>
                      </a:cubicBezTo>
                      <a:cubicBezTo>
                        <a:pt x="318386" y="400583"/>
                        <a:pt x="361777" y="594787"/>
                        <a:pt x="366804" y="593729"/>
                      </a:cubicBezTo>
                      <a:cubicBezTo>
                        <a:pt x="371831" y="592671"/>
                        <a:pt x="344314" y="392646"/>
                        <a:pt x="287429" y="295279"/>
                      </a:cubicBezTo>
                      <a:cubicBezTo>
                        <a:pt x="230544" y="197912"/>
                        <a:pt x="5119" y="-1054"/>
                        <a:pt x="92" y="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8" name="フリーフォーム: 図形 1257">
                  <a:extLst>
                    <a:ext uri="{FF2B5EF4-FFF2-40B4-BE49-F238E27FC236}">
                      <a16:creationId xmlns:a16="http://schemas.microsoft.com/office/drawing/2014/main" id="{44CF6819-492F-45C1-A7BD-23E4E3EAF6EB}"/>
                    </a:ext>
                  </a:extLst>
                </p:cNvPr>
                <p:cNvSpPr/>
                <p:nvPr/>
              </p:nvSpPr>
              <p:spPr>
                <a:xfrm>
                  <a:off x="6183238" y="4767087"/>
                  <a:ext cx="521269" cy="196148"/>
                </a:xfrm>
                <a:custGeom>
                  <a:avLst/>
                  <a:gdLst>
                    <a:gd name="connsiteX0" fmla="*/ 92150 w 521269"/>
                    <a:gd name="connsiteY0" fmla="*/ 17638 h 196148"/>
                    <a:gd name="connsiteX1" fmla="*/ 301700 w 521269"/>
                    <a:gd name="connsiteY1" fmla="*/ 38276 h 196148"/>
                    <a:gd name="connsiteX2" fmla="*/ 75 w 521269"/>
                    <a:gd name="connsiteY2" fmla="*/ 195438 h 196148"/>
                    <a:gd name="connsiteX3" fmla="*/ 269950 w 521269"/>
                    <a:gd name="connsiteY3" fmla="*/ 100188 h 196148"/>
                    <a:gd name="connsiteX4" fmla="*/ 519187 w 521269"/>
                    <a:gd name="connsiteY4" fmla="*/ 4938 h 196148"/>
                    <a:gd name="connsiteX5" fmla="*/ 92150 w 521269"/>
                    <a:gd name="connsiteY5" fmla="*/ 17638 h 196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1269" h="196148">
                      <a:moveTo>
                        <a:pt x="92150" y="17638"/>
                      </a:moveTo>
                      <a:cubicBezTo>
                        <a:pt x="55902" y="23194"/>
                        <a:pt x="317046" y="8643"/>
                        <a:pt x="301700" y="38276"/>
                      </a:cubicBezTo>
                      <a:cubicBezTo>
                        <a:pt x="286354" y="67909"/>
                        <a:pt x="5367" y="185119"/>
                        <a:pt x="75" y="195438"/>
                      </a:cubicBezTo>
                      <a:cubicBezTo>
                        <a:pt x="-5217" y="205757"/>
                        <a:pt x="269950" y="100188"/>
                        <a:pt x="269950" y="100188"/>
                      </a:cubicBezTo>
                      <a:cubicBezTo>
                        <a:pt x="356469" y="68438"/>
                        <a:pt x="543000" y="19490"/>
                        <a:pt x="519187" y="4938"/>
                      </a:cubicBezTo>
                      <a:cubicBezTo>
                        <a:pt x="495375" y="-9614"/>
                        <a:pt x="128398" y="12082"/>
                        <a:pt x="92150" y="176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9" name="フリーフォーム: 図形 1258">
                  <a:extLst>
                    <a:ext uri="{FF2B5EF4-FFF2-40B4-BE49-F238E27FC236}">
                      <a16:creationId xmlns:a16="http://schemas.microsoft.com/office/drawing/2014/main" id="{80A57DFD-55FF-453F-B73B-18AED2D15982}"/>
                    </a:ext>
                  </a:extLst>
                </p:cNvPr>
                <p:cNvSpPr/>
                <p:nvPr/>
              </p:nvSpPr>
              <p:spPr>
                <a:xfrm>
                  <a:off x="6228491" y="4890519"/>
                  <a:ext cx="850961" cy="122963"/>
                </a:xfrm>
                <a:custGeom>
                  <a:avLst/>
                  <a:gdLst>
                    <a:gd name="connsiteX0" fmla="*/ 859 w 850961"/>
                    <a:gd name="connsiteY0" fmla="*/ 122806 h 122963"/>
                    <a:gd name="connsiteX1" fmla="*/ 362809 w 850961"/>
                    <a:gd name="connsiteY1" fmla="*/ 29144 h 122963"/>
                    <a:gd name="connsiteX2" fmla="*/ 850172 w 850961"/>
                    <a:gd name="connsiteY2" fmla="*/ 29144 h 122963"/>
                    <a:gd name="connsiteX3" fmla="*/ 464409 w 850961"/>
                    <a:gd name="connsiteY3" fmla="*/ 3744 h 122963"/>
                    <a:gd name="connsiteX4" fmla="*/ 859 w 850961"/>
                    <a:gd name="connsiteY4" fmla="*/ 122806 h 12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0961" h="122963">
                      <a:moveTo>
                        <a:pt x="859" y="122806"/>
                      </a:moveTo>
                      <a:cubicBezTo>
                        <a:pt x="-16074" y="127039"/>
                        <a:pt x="221257" y="44754"/>
                        <a:pt x="362809" y="29144"/>
                      </a:cubicBezTo>
                      <a:cubicBezTo>
                        <a:pt x="504361" y="13534"/>
                        <a:pt x="833239" y="33377"/>
                        <a:pt x="850172" y="29144"/>
                      </a:cubicBezTo>
                      <a:cubicBezTo>
                        <a:pt x="867105" y="24911"/>
                        <a:pt x="607549" y="-11602"/>
                        <a:pt x="464409" y="3744"/>
                      </a:cubicBezTo>
                      <a:cubicBezTo>
                        <a:pt x="321269" y="19090"/>
                        <a:pt x="17792" y="118573"/>
                        <a:pt x="859" y="1228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0" name="フリーフォーム: 図形 1259">
                  <a:extLst>
                    <a:ext uri="{FF2B5EF4-FFF2-40B4-BE49-F238E27FC236}">
                      <a16:creationId xmlns:a16="http://schemas.microsoft.com/office/drawing/2014/main" id="{3C2F3253-BF90-44FE-B16B-7B0861B2C303}"/>
                    </a:ext>
                  </a:extLst>
                </p:cNvPr>
                <p:cNvSpPr/>
                <p:nvPr/>
              </p:nvSpPr>
              <p:spPr>
                <a:xfrm>
                  <a:off x="6208451" y="5010125"/>
                  <a:ext cx="526936" cy="74799"/>
                </a:xfrm>
                <a:custGeom>
                  <a:avLst/>
                  <a:gdLst>
                    <a:gd name="connsiteX0" fmla="*/ 5024 w 526936"/>
                    <a:gd name="connsiteY0" fmla="*/ 44475 h 74799"/>
                    <a:gd name="connsiteX1" fmla="*/ 270137 w 526936"/>
                    <a:gd name="connsiteY1" fmla="*/ 25 h 74799"/>
                    <a:gd name="connsiteX2" fmla="*/ 525724 w 526936"/>
                    <a:gd name="connsiteY2" fmla="*/ 38125 h 74799"/>
                    <a:gd name="connsiteX3" fmla="*/ 162187 w 526936"/>
                    <a:gd name="connsiteY3" fmla="*/ 41300 h 74799"/>
                    <a:gd name="connsiteX4" fmla="*/ 119324 w 526936"/>
                    <a:gd name="connsiteY4" fmla="*/ 74638 h 74799"/>
                    <a:gd name="connsiteX5" fmla="*/ 97099 w 526936"/>
                    <a:gd name="connsiteY5" fmla="*/ 54000 h 74799"/>
                    <a:gd name="connsiteX6" fmla="*/ 5024 w 526936"/>
                    <a:gd name="connsiteY6" fmla="*/ 44475 h 7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6936" h="74799">
                      <a:moveTo>
                        <a:pt x="5024" y="44475"/>
                      </a:moveTo>
                      <a:cubicBezTo>
                        <a:pt x="33864" y="35479"/>
                        <a:pt x="183354" y="1083"/>
                        <a:pt x="270137" y="25"/>
                      </a:cubicBezTo>
                      <a:cubicBezTo>
                        <a:pt x="356920" y="-1033"/>
                        <a:pt x="543716" y="31246"/>
                        <a:pt x="525724" y="38125"/>
                      </a:cubicBezTo>
                      <a:cubicBezTo>
                        <a:pt x="507732" y="45004"/>
                        <a:pt x="229920" y="35215"/>
                        <a:pt x="162187" y="41300"/>
                      </a:cubicBezTo>
                      <a:cubicBezTo>
                        <a:pt x="94454" y="47385"/>
                        <a:pt x="130172" y="72521"/>
                        <a:pt x="119324" y="74638"/>
                      </a:cubicBezTo>
                      <a:cubicBezTo>
                        <a:pt x="108476" y="76755"/>
                        <a:pt x="114032" y="57440"/>
                        <a:pt x="97099" y="54000"/>
                      </a:cubicBezTo>
                      <a:cubicBezTo>
                        <a:pt x="80166" y="50560"/>
                        <a:pt x="-23816" y="53471"/>
                        <a:pt x="5024" y="4447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1" name="フリーフォーム: 図形 1260">
                  <a:extLst>
                    <a:ext uri="{FF2B5EF4-FFF2-40B4-BE49-F238E27FC236}">
                      <a16:creationId xmlns:a16="http://schemas.microsoft.com/office/drawing/2014/main" id="{A97FDA6F-4ABE-4DF4-B485-80F588C31B3B}"/>
                    </a:ext>
                  </a:extLst>
                </p:cNvPr>
                <p:cNvSpPr/>
                <p:nvPr/>
              </p:nvSpPr>
              <p:spPr>
                <a:xfrm>
                  <a:off x="6339327" y="5085334"/>
                  <a:ext cx="417673" cy="92675"/>
                </a:xfrm>
                <a:custGeom>
                  <a:avLst/>
                  <a:gdLst>
                    <a:gd name="connsiteX0" fmla="*/ 1148 w 417673"/>
                    <a:gd name="connsiteY0" fmla="*/ 8954 h 92675"/>
                    <a:gd name="connsiteX1" fmla="*/ 336111 w 417673"/>
                    <a:gd name="connsiteY1" fmla="*/ 53404 h 92675"/>
                    <a:gd name="connsiteX2" fmla="*/ 412311 w 417673"/>
                    <a:gd name="connsiteY2" fmla="*/ 91504 h 92675"/>
                    <a:gd name="connsiteX3" fmla="*/ 231336 w 417673"/>
                    <a:gd name="connsiteY3" fmla="*/ 7366 h 92675"/>
                    <a:gd name="connsiteX4" fmla="*/ 1148 w 417673"/>
                    <a:gd name="connsiteY4" fmla="*/ 8954 h 9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673" h="92675">
                      <a:moveTo>
                        <a:pt x="1148" y="8954"/>
                      </a:moveTo>
                      <a:cubicBezTo>
                        <a:pt x="18611" y="16627"/>
                        <a:pt x="267584" y="39646"/>
                        <a:pt x="336111" y="53404"/>
                      </a:cubicBezTo>
                      <a:cubicBezTo>
                        <a:pt x="404638" y="67162"/>
                        <a:pt x="429774" y="99177"/>
                        <a:pt x="412311" y="91504"/>
                      </a:cubicBezTo>
                      <a:cubicBezTo>
                        <a:pt x="394849" y="83831"/>
                        <a:pt x="292455" y="20595"/>
                        <a:pt x="231336" y="7366"/>
                      </a:cubicBezTo>
                      <a:cubicBezTo>
                        <a:pt x="170217" y="-5863"/>
                        <a:pt x="-16315" y="1281"/>
                        <a:pt x="1148" y="895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2" name="フリーフォーム: 図形 1261">
                  <a:extLst>
                    <a:ext uri="{FF2B5EF4-FFF2-40B4-BE49-F238E27FC236}">
                      <a16:creationId xmlns:a16="http://schemas.microsoft.com/office/drawing/2014/main" id="{CAD63219-9340-41FD-8A07-DDD040DC8DCA}"/>
                    </a:ext>
                  </a:extLst>
                </p:cNvPr>
                <p:cNvSpPr/>
                <p:nvPr/>
              </p:nvSpPr>
              <p:spPr>
                <a:xfrm>
                  <a:off x="6127200" y="5041854"/>
                  <a:ext cx="264172" cy="144523"/>
                </a:xfrm>
                <a:custGeom>
                  <a:avLst/>
                  <a:gdLst>
                    <a:gd name="connsiteX0" fmla="*/ 550 w 264172"/>
                    <a:gd name="connsiteY0" fmla="*/ 144509 h 144523"/>
                    <a:gd name="connsiteX1" fmla="*/ 162475 w 264172"/>
                    <a:gd name="connsiteY1" fmla="*/ 96884 h 144523"/>
                    <a:gd name="connsiteX2" fmla="*/ 264075 w 264172"/>
                    <a:gd name="connsiteY2" fmla="*/ 46 h 144523"/>
                    <a:gd name="connsiteX3" fmla="*/ 179938 w 264172"/>
                    <a:gd name="connsiteY3" fmla="*/ 84184 h 144523"/>
                    <a:gd name="connsiteX4" fmla="*/ 118025 w 264172"/>
                    <a:gd name="connsiteY4" fmla="*/ 88946 h 144523"/>
                    <a:gd name="connsiteX5" fmla="*/ 67225 w 264172"/>
                    <a:gd name="connsiteY5" fmla="*/ 81009 h 144523"/>
                    <a:gd name="connsiteX6" fmla="*/ 108500 w 264172"/>
                    <a:gd name="connsiteY6" fmla="*/ 101646 h 144523"/>
                    <a:gd name="connsiteX7" fmla="*/ 550 w 264172"/>
                    <a:gd name="connsiteY7" fmla="*/ 144509 h 14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4172" h="144523">
                      <a:moveTo>
                        <a:pt x="550" y="144509"/>
                      </a:moveTo>
                      <a:cubicBezTo>
                        <a:pt x="9546" y="143715"/>
                        <a:pt x="118554" y="120961"/>
                        <a:pt x="162475" y="96884"/>
                      </a:cubicBezTo>
                      <a:cubicBezTo>
                        <a:pt x="206396" y="72807"/>
                        <a:pt x="261165" y="2163"/>
                        <a:pt x="264075" y="46"/>
                      </a:cubicBezTo>
                      <a:cubicBezTo>
                        <a:pt x="266985" y="-2071"/>
                        <a:pt x="204280" y="69367"/>
                        <a:pt x="179938" y="84184"/>
                      </a:cubicBezTo>
                      <a:cubicBezTo>
                        <a:pt x="155596" y="99001"/>
                        <a:pt x="136810" y="89475"/>
                        <a:pt x="118025" y="88946"/>
                      </a:cubicBezTo>
                      <a:cubicBezTo>
                        <a:pt x="99240" y="88417"/>
                        <a:pt x="68813" y="78892"/>
                        <a:pt x="67225" y="81009"/>
                      </a:cubicBezTo>
                      <a:cubicBezTo>
                        <a:pt x="65637" y="83126"/>
                        <a:pt x="121464" y="89211"/>
                        <a:pt x="108500" y="101646"/>
                      </a:cubicBezTo>
                      <a:cubicBezTo>
                        <a:pt x="95536" y="114081"/>
                        <a:pt x="-8446" y="145303"/>
                        <a:pt x="550" y="14450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3" name="フリーフォーム: 図形 1262">
                  <a:extLst>
                    <a:ext uri="{FF2B5EF4-FFF2-40B4-BE49-F238E27FC236}">
                      <a16:creationId xmlns:a16="http://schemas.microsoft.com/office/drawing/2014/main" id="{7BE006F1-DC94-4392-93C1-D199532E1941}"/>
                    </a:ext>
                  </a:extLst>
                </p:cNvPr>
                <p:cNvSpPr/>
                <p:nvPr/>
              </p:nvSpPr>
              <p:spPr>
                <a:xfrm>
                  <a:off x="6462698" y="5122693"/>
                  <a:ext cx="285766" cy="150122"/>
                </a:xfrm>
                <a:custGeom>
                  <a:avLst/>
                  <a:gdLst>
                    <a:gd name="connsiteX0" fmla="*/ 1602 w 285766"/>
                    <a:gd name="connsiteY0" fmla="*/ 170 h 150122"/>
                    <a:gd name="connsiteX1" fmla="*/ 60340 w 285766"/>
                    <a:gd name="connsiteY1" fmla="*/ 106532 h 150122"/>
                    <a:gd name="connsiteX2" fmla="*/ 285765 w 285766"/>
                    <a:gd name="connsiteY2" fmla="*/ 149395 h 150122"/>
                    <a:gd name="connsiteX3" fmla="*/ 63515 w 285766"/>
                    <a:gd name="connsiteY3" fmla="*/ 133520 h 150122"/>
                    <a:gd name="connsiteX4" fmla="*/ 20652 w 285766"/>
                    <a:gd name="connsiteY4" fmla="*/ 133520 h 150122"/>
                    <a:gd name="connsiteX5" fmla="*/ 1602 w 285766"/>
                    <a:gd name="connsiteY5" fmla="*/ 170 h 150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766" h="150122">
                      <a:moveTo>
                        <a:pt x="1602" y="170"/>
                      </a:moveTo>
                      <a:cubicBezTo>
                        <a:pt x="8217" y="-4328"/>
                        <a:pt x="12980" y="81661"/>
                        <a:pt x="60340" y="106532"/>
                      </a:cubicBezTo>
                      <a:cubicBezTo>
                        <a:pt x="107701" y="131403"/>
                        <a:pt x="285236" y="144897"/>
                        <a:pt x="285765" y="149395"/>
                      </a:cubicBezTo>
                      <a:cubicBezTo>
                        <a:pt x="286294" y="153893"/>
                        <a:pt x="107700" y="136166"/>
                        <a:pt x="63515" y="133520"/>
                      </a:cubicBezTo>
                      <a:cubicBezTo>
                        <a:pt x="19330" y="130874"/>
                        <a:pt x="30971" y="154422"/>
                        <a:pt x="20652" y="133520"/>
                      </a:cubicBezTo>
                      <a:cubicBezTo>
                        <a:pt x="10333" y="112618"/>
                        <a:pt x="-5013" y="4668"/>
                        <a:pt x="1602" y="17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4" name="フリーフォーム: 図形 1263">
                  <a:extLst>
                    <a:ext uri="{FF2B5EF4-FFF2-40B4-BE49-F238E27FC236}">
                      <a16:creationId xmlns:a16="http://schemas.microsoft.com/office/drawing/2014/main" id="{C950000D-2503-4D16-8571-06A778CC6709}"/>
                    </a:ext>
                  </a:extLst>
                </p:cNvPr>
                <p:cNvSpPr/>
                <p:nvPr/>
              </p:nvSpPr>
              <p:spPr>
                <a:xfrm>
                  <a:off x="6221031" y="4771105"/>
                  <a:ext cx="585359" cy="903161"/>
                </a:xfrm>
                <a:custGeom>
                  <a:avLst/>
                  <a:gdLst>
                    <a:gd name="connsiteX0" fmla="*/ 448057 w 585359"/>
                    <a:gd name="connsiteY0" fmla="*/ 8858 h 903161"/>
                    <a:gd name="connsiteX1" fmla="*/ 529019 w 585359"/>
                    <a:gd name="connsiteY1" fmla="*/ 54895 h 903161"/>
                    <a:gd name="connsiteX2" fmla="*/ 540132 w 585359"/>
                    <a:gd name="connsiteY2" fmla="*/ 131095 h 903161"/>
                    <a:gd name="connsiteX3" fmla="*/ 522669 w 585359"/>
                    <a:gd name="connsiteY3" fmla="*/ 342233 h 903161"/>
                    <a:gd name="connsiteX4" fmla="*/ 413132 w 585359"/>
                    <a:gd name="connsiteY4" fmla="*/ 500983 h 903161"/>
                    <a:gd name="connsiteX5" fmla="*/ 382 w 585359"/>
                    <a:gd name="connsiteY5" fmla="*/ 901033 h 903161"/>
                    <a:gd name="connsiteX6" fmla="*/ 343282 w 585359"/>
                    <a:gd name="connsiteY6" fmla="*/ 640683 h 903161"/>
                    <a:gd name="connsiteX7" fmla="*/ 582994 w 585359"/>
                    <a:gd name="connsiteY7" fmla="*/ 237458 h 903161"/>
                    <a:gd name="connsiteX8" fmla="*/ 448057 w 585359"/>
                    <a:gd name="connsiteY8" fmla="*/ 8858 h 903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5359" h="903161">
                      <a:moveTo>
                        <a:pt x="448057" y="8858"/>
                      </a:moveTo>
                      <a:cubicBezTo>
                        <a:pt x="439061" y="-21569"/>
                        <a:pt x="513673" y="34522"/>
                        <a:pt x="529019" y="54895"/>
                      </a:cubicBezTo>
                      <a:cubicBezTo>
                        <a:pt x="544365" y="75268"/>
                        <a:pt x="541190" y="83205"/>
                        <a:pt x="540132" y="131095"/>
                      </a:cubicBezTo>
                      <a:cubicBezTo>
                        <a:pt x="539074" y="178985"/>
                        <a:pt x="543836" y="280585"/>
                        <a:pt x="522669" y="342233"/>
                      </a:cubicBezTo>
                      <a:cubicBezTo>
                        <a:pt x="501502" y="403881"/>
                        <a:pt x="500180" y="407850"/>
                        <a:pt x="413132" y="500983"/>
                      </a:cubicBezTo>
                      <a:cubicBezTo>
                        <a:pt x="326084" y="594116"/>
                        <a:pt x="12024" y="877750"/>
                        <a:pt x="382" y="901033"/>
                      </a:cubicBezTo>
                      <a:cubicBezTo>
                        <a:pt x="-11260" y="924316"/>
                        <a:pt x="246180" y="751279"/>
                        <a:pt x="343282" y="640683"/>
                      </a:cubicBezTo>
                      <a:cubicBezTo>
                        <a:pt x="440384" y="530087"/>
                        <a:pt x="560240" y="343027"/>
                        <a:pt x="582994" y="237458"/>
                      </a:cubicBezTo>
                      <a:cubicBezTo>
                        <a:pt x="605748" y="131889"/>
                        <a:pt x="457053" y="39285"/>
                        <a:pt x="448057" y="885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5" name="フリーフォーム: 図形 1264">
                  <a:extLst>
                    <a:ext uri="{FF2B5EF4-FFF2-40B4-BE49-F238E27FC236}">
                      <a16:creationId xmlns:a16="http://schemas.microsoft.com/office/drawing/2014/main" id="{ECD1CDEE-EB96-4695-8EA3-23EFE5FC596C}"/>
                    </a:ext>
                  </a:extLst>
                </p:cNvPr>
                <p:cNvSpPr/>
                <p:nvPr/>
              </p:nvSpPr>
              <p:spPr>
                <a:xfrm>
                  <a:off x="6623050" y="4668624"/>
                  <a:ext cx="415868" cy="880524"/>
                </a:xfrm>
                <a:custGeom>
                  <a:avLst/>
                  <a:gdLst>
                    <a:gd name="connsiteX0" fmla="*/ 357188 w 415868"/>
                    <a:gd name="connsiteY0" fmla="*/ 214 h 880524"/>
                    <a:gd name="connsiteX1" fmla="*/ 298450 w 415868"/>
                    <a:gd name="connsiteY1" fmla="*/ 108164 h 880524"/>
                    <a:gd name="connsiteX2" fmla="*/ 373063 w 415868"/>
                    <a:gd name="connsiteY2" fmla="*/ 65301 h 880524"/>
                    <a:gd name="connsiteX3" fmla="*/ 373063 w 415868"/>
                    <a:gd name="connsiteY3" fmla="*/ 209764 h 880524"/>
                    <a:gd name="connsiteX4" fmla="*/ 254000 w 415868"/>
                    <a:gd name="connsiteY4" fmla="*/ 555839 h 880524"/>
                    <a:gd name="connsiteX5" fmla="*/ 0 w 415868"/>
                    <a:gd name="connsiteY5" fmla="*/ 879689 h 880524"/>
                    <a:gd name="connsiteX6" fmla="*/ 255588 w 415868"/>
                    <a:gd name="connsiteY6" fmla="*/ 639976 h 880524"/>
                    <a:gd name="connsiteX7" fmla="*/ 400050 w 415868"/>
                    <a:gd name="connsiteY7" fmla="*/ 352639 h 880524"/>
                    <a:gd name="connsiteX8" fmla="*/ 406400 w 415868"/>
                    <a:gd name="connsiteY8" fmla="*/ 76414 h 880524"/>
                    <a:gd name="connsiteX9" fmla="*/ 349250 w 415868"/>
                    <a:gd name="connsiteY9" fmla="*/ 79589 h 880524"/>
                    <a:gd name="connsiteX10" fmla="*/ 357188 w 415868"/>
                    <a:gd name="connsiteY10" fmla="*/ 214 h 88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5868" h="880524">
                      <a:moveTo>
                        <a:pt x="357188" y="214"/>
                      </a:moveTo>
                      <a:cubicBezTo>
                        <a:pt x="348721" y="4977"/>
                        <a:pt x="295804" y="97316"/>
                        <a:pt x="298450" y="108164"/>
                      </a:cubicBezTo>
                      <a:cubicBezTo>
                        <a:pt x="301096" y="119012"/>
                        <a:pt x="360628" y="48368"/>
                        <a:pt x="373063" y="65301"/>
                      </a:cubicBezTo>
                      <a:cubicBezTo>
                        <a:pt x="385498" y="82234"/>
                        <a:pt x="392907" y="128008"/>
                        <a:pt x="373063" y="209764"/>
                      </a:cubicBezTo>
                      <a:cubicBezTo>
                        <a:pt x="353219" y="291520"/>
                        <a:pt x="316177" y="444185"/>
                        <a:pt x="254000" y="555839"/>
                      </a:cubicBezTo>
                      <a:cubicBezTo>
                        <a:pt x="191823" y="667493"/>
                        <a:pt x="-265" y="865666"/>
                        <a:pt x="0" y="879689"/>
                      </a:cubicBezTo>
                      <a:cubicBezTo>
                        <a:pt x="265" y="893712"/>
                        <a:pt x="188913" y="727818"/>
                        <a:pt x="255588" y="639976"/>
                      </a:cubicBezTo>
                      <a:cubicBezTo>
                        <a:pt x="322263" y="552134"/>
                        <a:pt x="374915" y="446566"/>
                        <a:pt x="400050" y="352639"/>
                      </a:cubicBezTo>
                      <a:cubicBezTo>
                        <a:pt x="425185" y="258712"/>
                        <a:pt x="414867" y="121922"/>
                        <a:pt x="406400" y="76414"/>
                      </a:cubicBezTo>
                      <a:cubicBezTo>
                        <a:pt x="397933" y="30906"/>
                        <a:pt x="358775" y="87526"/>
                        <a:pt x="349250" y="79589"/>
                      </a:cubicBezTo>
                      <a:cubicBezTo>
                        <a:pt x="339725" y="71652"/>
                        <a:pt x="365655" y="-4549"/>
                        <a:pt x="357188" y="21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6" name="フリーフォーム: 図形 1265">
                  <a:extLst>
                    <a:ext uri="{FF2B5EF4-FFF2-40B4-BE49-F238E27FC236}">
                      <a16:creationId xmlns:a16="http://schemas.microsoft.com/office/drawing/2014/main" id="{74DB1A8B-21D2-4C11-9C8A-CA3931BF1ACD}"/>
                    </a:ext>
                  </a:extLst>
                </p:cNvPr>
                <p:cNvSpPr/>
                <p:nvPr/>
              </p:nvSpPr>
              <p:spPr>
                <a:xfrm>
                  <a:off x="6196679" y="5472835"/>
                  <a:ext cx="547490" cy="595744"/>
                </a:xfrm>
                <a:custGeom>
                  <a:avLst/>
                  <a:gdLst>
                    <a:gd name="connsiteX0" fmla="*/ 534321 w 547490"/>
                    <a:gd name="connsiteY0" fmla="*/ 10390 h 595744"/>
                    <a:gd name="connsiteX1" fmla="*/ 494634 w 547490"/>
                    <a:gd name="connsiteY1" fmla="*/ 56428 h 595744"/>
                    <a:gd name="connsiteX2" fmla="*/ 7271 w 547490"/>
                    <a:gd name="connsiteY2" fmla="*/ 591415 h 595744"/>
                    <a:gd name="connsiteX3" fmla="*/ 224759 w 547490"/>
                    <a:gd name="connsiteY3" fmla="*/ 292965 h 595744"/>
                    <a:gd name="connsiteX4" fmla="*/ 534321 w 547490"/>
                    <a:gd name="connsiteY4" fmla="*/ 10390 h 59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7490" h="595744">
                      <a:moveTo>
                        <a:pt x="534321" y="10390"/>
                      </a:moveTo>
                      <a:cubicBezTo>
                        <a:pt x="579300" y="-29033"/>
                        <a:pt x="494634" y="56428"/>
                        <a:pt x="494634" y="56428"/>
                      </a:cubicBezTo>
                      <a:cubicBezTo>
                        <a:pt x="406792" y="153266"/>
                        <a:pt x="52250" y="551992"/>
                        <a:pt x="7271" y="591415"/>
                      </a:cubicBezTo>
                      <a:cubicBezTo>
                        <a:pt x="-37708" y="630838"/>
                        <a:pt x="137182" y="390596"/>
                        <a:pt x="224759" y="292965"/>
                      </a:cubicBezTo>
                      <a:cubicBezTo>
                        <a:pt x="312336" y="195334"/>
                        <a:pt x="489342" y="49813"/>
                        <a:pt x="534321" y="103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7" name="フリーフォーム: 図形 1266">
                  <a:extLst>
                    <a:ext uri="{FF2B5EF4-FFF2-40B4-BE49-F238E27FC236}">
                      <a16:creationId xmlns:a16="http://schemas.microsoft.com/office/drawing/2014/main" id="{453F14D3-EAB0-4E08-A286-CBD79A02A24F}"/>
                    </a:ext>
                  </a:extLst>
                </p:cNvPr>
                <p:cNvSpPr/>
                <p:nvPr/>
              </p:nvSpPr>
              <p:spPr>
                <a:xfrm>
                  <a:off x="5502464" y="6029619"/>
                  <a:ext cx="768911" cy="800114"/>
                </a:xfrm>
                <a:custGeom>
                  <a:avLst/>
                  <a:gdLst>
                    <a:gd name="connsiteX0" fmla="*/ 764986 w 768911"/>
                    <a:gd name="connsiteY0" fmla="*/ 4998 h 800114"/>
                    <a:gd name="connsiteX1" fmla="*/ 15686 w 768911"/>
                    <a:gd name="connsiteY1" fmla="*/ 786048 h 800114"/>
                    <a:gd name="connsiteX2" fmla="*/ 297203 w 768911"/>
                    <a:gd name="connsiteY2" fmla="*/ 468548 h 800114"/>
                    <a:gd name="connsiteX3" fmla="*/ 764986 w 768911"/>
                    <a:gd name="connsiteY3" fmla="*/ 4998 h 800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911" h="800114">
                      <a:moveTo>
                        <a:pt x="764986" y="4998"/>
                      </a:moveTo>
                      <a:cubicBezTo>
                        <a:pt x="718066" y="57915"/>
                        <a:pt x="93650" y="708790"/>
                        <a:pt x="15686" y="786048"/>
                      </a:cubicBezTo>
                      <a:cubicBezTo>
                        <a:pt x="-62278" y="863306"/>
                        <a:pt x="169145" y="603309"/>
                        <a:pt x="297203" y="468548"/>
                      </a:cubicBezTo>
                      <a:cubicBezTo>
                        <a:pt x="425261" y="333787"/>
                        <a:pt x="811906" y="-47919"/>
                        <a:pt x="764986" y="499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8" name="フリーフォーム: 図形 1267">
                  <a:extLst>
                    <a:ext uri="{FF2B5EF4-FFF2-40B4-BE49-F238E27FC236}">
                      <a16:creationId xmlns:a16="http://schemas.microsoft.com/office/drawing/2014/main" id="{E7160F49-60BE-4938-A49B-F43CB700B35F}"/>
                    </a:ext>
                  </a:extLst>
                </p:cNvPr>
                <p:cNvSpPr/>
                <p:nvPr/>
              </p:nvSpPr>
              <p:spPr>
                <a:xfrm>
                  <a:off x="5758892" y="5663579"/>
                  <a:ext cx="534037" cy="497240"/>
                </a:xfrm>
                <a:custGeom>
                  <a:avLst/>
                  <a:gdLst>
                    <a:gd name="connsiteX0" fmla="*/ 531841 w 534037"/>
                    <a:gd name="connsiteY0" fmla="*/ 2738 h 497240"/>
                    <a:gd name="connsiteX1" fmla="*/ 140258 w 534037"/>
                    <a:gd name="connsiteY1" fmla="*/ 430304 h 497240"/>
                    <a:gd name="connsiteX2" fmla="*/ 4791 w 534037"/>
                    <a:gd name="connsiteY2" fmla="*/ 478988 h 497240"/>
                    <a:gd name="connsiteX3" fmla="*/ 286308 w 534037"/>
                    <a:gd name="connsiteY3" fmla="*/ 256738 h 497240"/>
                    <a:gd name="connsiteX4" fmla="*/ 531841 w 534037"/>
                    <a:gd name="connsiteY4" fmla="*/ 2738 h 49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037" h="497240">
                      <a:moveTo>
                        <a:pt x="531841" y="2738"/>
                      </a:moveTo>
                      <a:cubicBezTo>
                        <a:pt x="507499" y="31666"/>
                        <a:pt x="228100" y="350929"/>
                        <a:pt x="140258" y="430304"/>
                      </a:cubicBezTo>
                      <a:cubicBezTo>
                        <a:pt x="52416" y="509679"/>
                        <a:pt x="-19551" y="507916"/>
                        <a:pt x="4791" y="478988"/>
                      </a:cubicBezTo>
                      <a:cubicBezTo>
                        <a:pt x="29133" y="450060"/>
                        <a:pt x="200583" y="331527"/>
                        <a:pt x="286308" y="256738"/>
                      </a:cubicBezTo>
                      <a:cubicBezTo>
                        <a:pt x="372033" y="181949"/>
                        <a:pt x="556183" y="-26190"/>
                        <a:pt x="531841" y="273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9" name="フリーフォーム: 図形 1268">
                  <a:extLst>
                    <a:ext uri="{FF2B5EF4-FFF2-40B4-BE49-F238E27FC236}">
                      <a16:creationId xmlns:a16="http://schemas.microsoft.com/office/drawing/2014/main" id="{0C811431-2E86-4A0D-8D92-C6822386DDA7}"/>
                    </a:ext>
                  </a:extLst>
                </p:cNvPr>
                <p:cNvSpPr/>
                <p:nvPr/>
              </p:nvSpPr>
              <p:spPr>
                <a:xfrm>
                  <a:off x="5238052" y="6182396"/>
                  <a:ext cx="555821" cy="686626"/>
                </a:xfrm>
                <a:custGeom>
                  <a:avLst/>
                  <a:gdLst>
                    <a:gd name="connsiteX0" fmla="*/ 555265 w 555821"/>
                    <a:gd name="connsiteY0" fmla="*/ 2504 h 686626"/>
                    <a:gd name="connsiteX1" fmla="*/ 206015 w 555821"/>
                    <a:gd name="connsiteY1" fmla="*/ 315771 h 686626"/>
                    <a:gd name="connsiteX2" fmla="*/ 2815 w 555821"/>
                    <a:gd name="connsiteY2" fmla="*/ 681954 h 686626"/>
                    <a:gd name="connsiteX3" fmla="*/ 119231 w 555821"/>
                    <a:gd name="connsiteY3" fmla="*/ 489337 h 686626"/>
                    <a:gd name="connsiteX4" fmla="*/ 555265 w 555821"/>
                    <a:gd name="connsiteY4" fmla="*/ 2504 h 686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821" h="686626">
                      <a:moveTo>
                        <a:pt x="555265" y="2504"/>
                      </a:moveTo>
                      <a:cubicBezTo>
                        <a:pt x="569729" y="-26424"/>
                        <a:pt x="298090" y="202529"/>
                        <a:pt x="206015" y="315771"/>
                      </a:cubicBezTo>
                      <a:cubicBezTo>
                        <a:pt x="113940" y="429013"/>
                        <a:pt x="17279" y="653026"/>
                        <a:pt x="2815" y="681954"/>
                      </a:cubicBezTo>
                      <a:cubicBezTo>
                        <a:pt x="-11649" y="710882"/>
                        <a:pt x="29978" y="600462"/>
                        <a:pt x="119231" y="489337"/>
                      </a:cubicBezTo>
                      <a:cubicBezTo>
                        <a:pt x="208484" y="378212"/>
                        <a:pt x="540801" y="31432"/>
                        <a:pt x="555265" y="250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0" name="フリーフォーム: 図形 1269">
                  <a:extLst>
                    <a:ext uri="{FF2B5EF4-FFF2-40B4-BE49-F238E27FC236}">
                      <a16:creationId xmlns:a16="http://schemas.microsoft.com/office/drawing/2014/main" id="{F56E22FF-5EE0-44AC-B659-75D7E796C298}"/>
                    </a:ext>
                  </a:extLst>
                </p:cNvPr>
                <p:cNvSpPr/>
                <p:nvPr/>
              </p:nvSpPr>
              <p:spPr>
                <a:xfrm>
                  <a:off x="7132609" y="4568822"/>
                  <a:ext cx="84483" cy="554003"/>
                </a:xfrm>
                <a:custGeom>
                  <a:avLst/>
                  <a:gdLst>
                    <a:gd name="connsiteX0" fmla="*/ 82579 w 84483"/>
                    <a:gd name="connsiteY0" fmla="*/ 3 h 554003"/>
                    <a:gd name="connsiteX1" fmla="*/ 1616 w 84483"/>
                    <a:gd name="connsiteY1" fmla="*/ 77791 h 554003"/>
                    <a:gd name="connsiteX2" fmla="*/ 30191 w 84483"/>
                    <a:gd name="connsiteY2" fmla="*/ 109541 h 554003"/>
                    <a:gd name="connsiteX3" fmla="*/ 50829 w 84483"/>
                    <a:gd name="connsiteY3" fmla="*/ 250828 h 554003"/>
                    <a:gd name="connsiteX4" fmla="*/ 1616 w 84483"/>
                    <a:gd name="connsiteY4" fmla="*/ 552453 h 554003"/>
                    <a:gd name="connsiteX5" fmla="*/ 84166 w 84483"/>
                    <a:gd name="connsiteY5" fmla="*/ 109541 h 554003"/>
                    <a:gd name="connsiteX6" fmla="*/ 31779 w 84483"/>
                    <a:gd name="connsiteY6" fmla="*/ 74616 h 554003"/>
                    <a:gd name="connsiteX7" fmla="*/ 82579 w 84483"/>
                    <a:gd name="connsiteY7" fmla="*/ 3 h 554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483" h="554003">
                      <a:moveTo>
                        <a:pt x="82579" y="3"/>
                      </a:moveTo>
                      <a:cubicBezTo>
                        <a:pt x="77552" y="532"/>
                        <a:pt x="10347" y="59535"/>
                        <a:pt x="1616" y="77791"/>
                      </a:cubicBezTo>
                      <a:cubicBezTo>
                        <a:pt x="-7115" y="96047"/>
                        <a:pt x="21989" y="80702"/>
                        <a:pt x="30191" y="109541"/>
                      </a:cubicBezTo>
                      <a:cubicBezTo>
                        <a:pt x="38393" y="138381"/>
                        <a:pt x="55592" y="177009"/>
                        <a:pt x="50829" y="250828"/>
                      </a:cubicBezTo>
                      <a:cubicBezTo>
                        <a:pt x="46066" y="324647"/>
                        <a:pt x="-3940" y="576001"/>
                        <a:pt x="1616" y="552453"/>
                      </a:cubicBezTo>
                      <a:cubicBezTo>
                        <a:pt x="7172" y="528905"/>
                        <a:pt x="79139" y="189181"/>
                        <a:pt x="84166" y="109541"/>
                      </a:cubicBezTo>
                      <a:cubicBezTo>
                        <a:pt x="89193" y="29902"/>
                        <a:pt x="32837" y="90226"/>
                        <a:pt x="31779" y="74616"/>
                      </a:cubicBezTo>
                      <a:cubicBezTo>
                        <a:pt x="30721" y="59006"/>
                        <a:pt x="87606" y="-526"/>
                        <a:pt x="82579" y="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1" name="フリーフォーム: 図形 1270">
                  <a:extLst>
                    <a:ext uri="{FF2B5EF4-FFF2-40B4-BE49-F238E27FC236}">
                      <a16:creationId xmlns:a16="http://schemas.microsoft.com/office/drawing/2014/main" id="{64E48845-D005-4267-9283-5EF1F33FD0A3}"/>
                    </a:ext>
                  </a:extLst>
                </p:cNvPr>
                <p:cNvSpPr/>
                <p:nvPr/>
              </p:nvSpPr>
              <p:spPr>
                <a:xfrm>
                  <a:off x="6843466" y="4840123"/>
                  <a:ext cx="375568" cy="851090"/>
                </a:xfrm>
                <a:custGeom>
                  <a:avLst/>
                  <a:gdLst>
                    <a:gd name="connsiteX0" fmla="*/ 365372 w 375568"/>
                    <a:gd name="connsiteY0" fmla="*/ 35090 h 851090"/>
                    <a:gd name="connsiteX1" fmla="*/ 349497 w 375568"/>
                    <a:gd name="connsiteY1" fmla="*/ 87477 h 851090"/>
                    <a:gd name="connsiteX2" fmla="*/ 255834 w 375568"/>
                    <a:gd name="connsiteY2" fmla="*/ 497052 h 851090"/>
                    <a:gd name="connsiteX3" fmla="*/ 247 w 375568"/>
                    <a:gd name="connsiteY3" fmla="*/ 851065 h 851090"/>
                    <a:gd name="connsiteX4" fmla="*/ 211384 w 375568"/>
                    <a:gd name="connsiteY4" fmla="*/ 512927 h 851090"/>
                    <a:gd name="connsiteX5" fmla="*/ 365372 w 375568"/>
                    <a:gd name="connsiteY5" fmla="*/ 35090 h 851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568" h="851090">
                      <a:moveTo>
                        <a:pt x="365372" y="35090"/>
                      </a:moveTo>
                      <a:cubicBezTo>
                        <a:pt x="388391" y="-35818"/>
                        <a:pt x="367753" y="10483"/>
                        <a:pt x="349497" y="87477"/>
                      </a:cubicBezTo>
                      <a:cubicBezTo>
                        <a:pt x="331241" y="164471"/>
                        <a:pt x="314042" y="369787"/>
                        <a:pt x="255834" y="497052"/>
                      </a:cubicBezTo>
                      <a:cubicBezTo>
                        <a:pt x="197626" y="624317"/>
                        <a:pt x="7655" y="848419"/>
                        <a:pt x="247" y="851065"/>
                      </a:cubicBezTo>
                      <a:cubicBezTo>
                        <a:pt x="-7161" y="853711"/>
                        <a:pt x="153705" y="647600"/>
                        <a:pt x="211384" y="512927"/>
                      </a:cubicBezTo>
                      <a:cubicBezTo>
                        <a:pt x="269063" y="378254"/>
                        <a:pt x="342353" y="105998"/>
                        <a:pt x="365372" y="3509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2" name="フリーフォーム: 図形 1271">
                  <a:extLst>
                    <a:ext uri="{FF2B5EF4-FFF2-40B4-BE49-F238E27FC236}">
                      <a16:creationId xmlns:a16="http://schemas.microsoft.com/office/drawing/2014/main" id="{8A6D3638-475B-4809-8E62-69F375895DA4}"/>
                    </a:ext>
                  </a:extLst>
                </p:cNvPr>
                <p:cNvSpPr/>
                <p:nvPr/>
              </p:nvSpPr>
              <p:spPr>
                <a:xfrm>
                  <a:off x="6239291" y="5591042"/>
                  <a:ext cx="696543" cy="728951"/>
                </a:xfrm>
                <a:custGeom>
                  <a:avLst/>
                  <a:gdLst>
                    <a:gd name="connsiteX0" fmla="*/ 696497 w 696543"/>
                    <a:gd name="connsiteY0" fmla="*/ 133 h 728951"/>
                    <a:gd name="connsiteX1" fmla="*/ 448847 w 696543"/>
                    <a:gd name="connsiteY1" fmla="*/ 295408 h 728951"/>
                    <a:gd name="connsiteX2" fmla="*/ 5934 w 696543"/>
                    <a:gd name="connsiteY2" fmla="*/ 725621 h 728951"/>
                    <a:gd name="connsiteX3" fmla="*/ 209134 w 696543"/>
                    <a:gd name="connsiteY3" fmla="*/ 482733 h 728951"/>
                    <a:gd name="connsiteX4" fmla="*/ 431384 w 696543"/>
                    <a:gd name="connsiteY4" fmla="*/ 260483 h 728951"/>
                    <a:gd name="connsiteX5" fmla="*/ 696497 w 696543"/>
                    <a:gd name="connsiteY5" fmla="*/ 133 h 72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6543" h="728951">
                      <a:moveTo>
                        <a:pt x="696497" y="133"/>
                      </a:moveTo>
                      <a:cubicBezTo>
                        <a:pt x="699408" y="5954"/>
                        <a:pt x="563941" y="174493"/>
                        <a:pt x="448847" y="295408"/>
                      </a:cubicBezTo>
                      <a:cubicBezTo>
                        <a:pt x="333753" y="416323"/>
                        <a:pt x="45886" y="694400"/>
                        <a:pt x="5934" y="725621"/>
                      </a:cubicBezTo>
                      <a:cubicBezTo>
                        <a:pt x="-34018" y="756842"/>
                        <a:pt x="138226" y="560256"/>
                        <a:pt x="209134" y="482733"/>
                      </a:cubicBezTo>
                      <a:cubicBezTo>
                        <a:pt x="280042" y="405210"/>
                        <a:pt x="342748" y="340916"/>
                        <a:pt x="431384" y="260483"/>
                      </a:cubicBezTo>
                      <a:cubicBezTo>
                        <a:pt x="520019" y="180050"/>
                        <a:pt x="693586" y="-5688"/>
                        <a:pt x="696497" y="1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3" name="フリーフォーム: 図形 1272">
                  <a:extLst>
                    <a:ext uri="{FF2B5EF4-FFF2-40B4-BE49-F238E27FC236}">
                      <a16:creationId xmlns:a16="http://schemas.microsoft.com/office/drawing/2014/main" id="{B6B63C96-19B8-43DE-B55B-5AB49B55BC94}"/>
                    </a:ext>
                  </a:extLst>
                </p:cNvPr>
                <p:cNvSpPr/>
                <p:nvPr/>
              </p:nvSpPr>
              <p:spPr>
                <a:xfrm>
                  <a:off x="5692604" y="6303420"/>
                  <a:ext cx="602007" cy="575348"/>
                </a:xfrm>
                <a:custGeom>
                  <a:avLst/>
                  <a:gdLst>
                    <a:gd name="connsiteX0" fmla="*/ 601834 w 602007"/>
                    <a:gd name="connsiteY0" fmla="*/ 543 h 575348"/>
                    <a:gd name="connsiteX1" fmla="*/ 339896 w 602007"/>
                    <a:gd name="connsiteY1" fmla="*/ 246605 h 575348"/>
                    <a:gd name="connsiteX2" fmla="*/ 11284 w 602007"/>
                    <a:gd name="connsiteY2" fmla="*/ 567280 h 575348"/>
                    <a:gd name="connsiteX3" fmla="*/ 97009 w 602007"/>
                    <a:gd name="connsiteY3" fmla="*/ 454568 h 575348"/>
                    <a:gd name="connsiteX4" fmla="*/ 301796 w 602007"/>
                    <a:gd name="connsiteY4" fmla="*/ 189455 h 575348"/>
                    <a:gd name="connsiteX5" fmla="*/ 601834 w 602007"/>
                    <a:gd name="connsiteY5" fmla="*/ 543 h 57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2007" h="575348">
                      <a:moveTo>
                        <a:pt x="601834" y="543"/>
                      </a:moveTo>
                      <a:cubicBezTo>
                        <a:pt x="608184" y="10068"/>
                        <a:pt x="438321" y="152149"/>
                        <a:pt x="339896" y="246605"/>
                      </a:cubicBezTo>
                      <a:cubicBezTo>
                        <a:pt x="241471" y="341061"/>
                        <a:pt x="51765" y="532619"/>
                        <a:pt x="11284" y="567280"/>
                      </a:cubicBezTo>
                      <a:cubicBezTo>
                        <a:pt x="-29197" y="601941"/>
                        <a:pt x="48590" y="517539"/>
                        <a:pt x="97009" y="454568"/>
                      </a:cubicBezTo>
                      <a:cubicBezTo>
                        <a:pt x="145428" y="391597"/>
                        <a:pt x="215277" y="270153"/>
                        <a:pt x="301796" y="189455"/>
                      </a:cubicBezTo>
                      <a:cubicBezTo>
                        <a:pt x="388315" y="108757"/>
                        <a:pt x="595484" y="-8982"/>
                        <a:pt x="601834" y="54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4" name="フリーフォーム: 図形 1273">
                  <a:extLst>
                    <a:ext uri="{FF2B5EF4-FFF2-40B4-BE49-F238E27FC236}">
                      <a16:creationId xmlns:a16="http://schemas.microsoft.com/office/drawing/2014/main" id="{67F74067-4B73-4CA5-AA50-C0BBF980A847}"/>
                    </a:ext>
                  </a:extLst>
                </p:cNvPr>
                <p:cNvSpPr/>
                <p:nvPr/>
              </p:nvSpPr>
              <p:spPr>
                <a:xfrm>
                  <a:off x="7181560" y="4838421"/>
                  <a:ext cx="126052" cy="705394"/>
                </a:xfrm>
                <a:custGeom>
                  <a:avLst/>
                  <a:gdLst>
                    <a:gd name="connsiteX0" fmla="*/ 124115 w 126052"/>
                    <a:gd name="connsiteY0" fmla="*/ 279 h 705394"/>
                    <a:gd name="connsiteX1" fmla="*/ 105065 w 126052"/>
                    <a:gd name="connsiteY1" fmla="*/ 374929 h 705394"/>
                    <a:gd name="connsiteX2" fmla="*/ 290 w 126052"/>
                    <a:gd name="connsiteY2" fmla="*/ 705129 h 705394"/>
                    <a:gd name="connsiteX3" fmla="*/ 76490 w 126052"/>
                    <a:gd name="connsiteY3" fmla="*/ 320954 h 705394"/>
                    <a:gd name="connsiteX4" fmla="*/ 124115 w 126052"/>
                    <a:gd name="connsiteY4" fmla="*/ 279 h 70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052" h="705394">
                      <a:moveTo>
                        <a:pt x="124115" y="279"/>
                      </a:moveTo>
                      <a:cubicBezTo>
                        <a:pt x="128877" y="9275"/>
                        <a:pt x="125702" y="257454"/>
                        <a:pt x="105065" y="374929"/>
                      </a:cubicBezTo>
                      <a:cubicBezTo>
                        <a:pt x="84428" y="492404"/>
                        <a:pt x="5052" y="714125"/>
                        <a:pt x="290" y="705129"/>
                      </a:cubicBezTo>
                      <a:cubicBezTo>
                        <a:pt x="-4472" y="696133"/>
                        <a:pt x="50561" y="440546"/>
                        <a:pt x="76490" y="320954"/>
                      </a:cubicBezTo>
                      <a:cubicBezTo>
                        <a:pt x="102419" y="201362"/>
                        <a:pt x="119353" y="-8717"/>
                        <a:pt x="124115" y="27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5" name="フリーフォーム: 図形 1274">
                  <a:extLst>
                    <a:ext uri="{FF2B5EF4-FFF2-40B4-BE49-F238E27FC236}">
                      <a16:creationId xmlns:a16="http://schemas.microsoft.com/office/drawing/2014/main" id="{A77DAD38-8B52-4D4A-8E53-B4F0C63C96F4}"/>
                    </a:ext>
                  </a:extLst>
                </p:cNvPr>
                <p:cNvSpPr/>
                <p:nvPr/>
              </p:nvSpPr>
              <p:spPr>
                <a:xfrm>
                  <a:off x="6315028" y="5507611"/>
                  <a:ext cx="854207" cy="925475"/>
                </a:xfrm>
                <a:custGeom>
                  <a:avLst/>
                  <a:gdLst>
                    <a:gd name="connsiteX0" fmla="*/ 854122 w 854207"/>
                    <a:gd name="connsiteY0" fmla="*/ 1014 h 925475"/>
                    <a:gd name="connsiteX1" fmla="*/ 492172 w 854207"/>
                    <a:gd name="connsiteY1" fmla="*/ 423289 h 925475"/>
                    <a:gd name="connsiteX2" fmla="*/ 47 w 854207"/>
                    <a:gd name="connsiteY2" fmla="*/ 924939 h 925475"/>
                    <a:gd name="connsiteX3" fmla="*/ 520747 w 854207"/>
                    <a:gd name="connsiteY3" fmla="*/ 324864 h 925475"/>
                    <a:gd name="connsiteX4" fmla="*/ 854122 w 854207"/>
                    <a:gd name="connsiteY4" fmla="*/ 1014 h 925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4207" h="925475">
                      <a:moveTo>
                        <a:pt x="854122" y="1014"/>
                      </a:moveTo>
                      <a:cubicBezTo>
                        <a:pt x="849359" y="17418"/>
                        <a:pt x="634518" y="269302"/>
                        <a:pt x="492172" y="423289"/>
                      </a:cubicBezTo>
                      <a:cubicBezTo>
                        <a:pt x="349826" y="577277"/>
                        <a:pt x="-4716" y="941343"/>
                        <a:pt x="47" y="924939"/>
                      </a:cubicBezTo>
                      <a:cubicBezTo>
                        <a:pt x="4810" y="908535"/>
                        <a:pt x="376814" y="479381"/>
                        <a:pt x="520747" y="324864"/>
                      </a:cubicBezTo>
                      <a:cubicBezTo>
                        <a:pt x="664680" y="170347"/>
                        <a:pt x="858885" y="-15390"/>
                        <a:pt x="854122" y="1014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138B1F08-DA0C-4153-91DF-C749831967D0}"/>
                  </a:ext>
                </a:extLst>
              </p:cNvPr>
              <p:cNvSpPr/>
              <p:nvPr/>
            </p:nvSpPr>
            <p:spPr>
              <a:xfrm>
                <a:off x="6296526" y="459092"/>
                <a:ext cx="210349" cy="465222"/>
              </a:xfrm>
              <a:custGeom>
                <a:avLst/>
                <a:gdLst>
                  <a:gd name="connsiteX0" fmla="*/ 557 w 210349"/>
                  <a:gd name="connsiteY0" fmla="*/ 44675 h 465222"/>
                  <a:gd name="connsiteX1" fmla="*/ 85224 w 210349"/>
                  <a:gd name="connsiteY1" fmla="*/ 17158 h 465222"/>
                  <a:gd name="connsiteX2" fmla="*/ 180474 w 210349"/>
                  <a:gd name="connsiteY2" fmla="*/ 235175 h 465222"/>
                  <a:gd name="connsiteX3" fmla="*/ 207991 w 210349"/>
                  <a:gd name="connsiteY3" fmla="*/ 446841 h 465222"/>
                  <a:gd name="connsiteX4" fmla="*/ 129674 w 210349"/>
                  <a:gd name="connsiteY4" fmla="*/ 436258 h 465222"/>
                  <a:gd name="connsiteX5" fmla="*/ 127557 w 210349"/>
                  <a:gd name="connsiteY5" fmla="*/ 288091 h 465222"/>
                  <a:gd name="connsiteX6" fmla="*/ 557 w 210349"/>
                  <a:gd name="connsiteY6" fmla="*/ 44675 h 46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349" h="465222">
                    <a:moveTo>
                      <a:pt x="557" y="44675"/>
                    </a:moveTo>
                    <a:cubicBezTo>
                      <a:pt x="-6498" y="-480"/>
                      <a:pt x="55238" y="-14592"/>
                      <a:pt x="85224" y="17158"/>
                    </a:cubicBezTo>
                    <a:cubicBezTo>
                      <a:pt x="115210" y="48908"/>
                      <a:pt x="160013" y="163561"/>
                      <a:pt x="180474" y="235175"/>
                    </a:cubicBezTo>
                    <a:cubicBezTo>
                      <a:pt x="200935" y="306789"/>
                      <a:pt x="216458" y="413327"/>
                      <a:pt x="207991" y="446841"/>
                    </a:cubicBezTo>
                    <a:cubicBezTo>
                      <a:pt x="199524" y="480355"/>
                      <a:pt x="143080" y="462716"/>
                      <a:pt x="129674" y="436258"/>
                    </a:cubicBezTo>
                    <a:cubicBezTo>
                      <a:pt x="116268" y="409800"/>
                      <a:pt x="146254" y="348769"/>
                      <a:pt x="127557" y="288091"/>
                    </a:cubicBezTo>
                    <a:cubicBezTo>
                      <a:pt x="108860" y="227413"/>
                      <a:pt x="7612" y="89830"/>
                      <a:pt x="557" y="4467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A6EB00CF-CAC1-451F-8C94-19C668B3A4FC}"/>
                  </a:ext>
                </a:extLst>
              </p:cNvPr>
              <p:cNvSpPr/>
              <p:nvPr/>
            </p:nvSpPr>
            <p:spPr>
              <a:xfrm>
                <a:off x="6514631" y="471218"/>
                <a:ext cx="231244" cy="445532"/>
              </a:xfrm>
              <a:custGeom>
                <a:avLst/>
                <a:gdLst>
                  <a:gd name="connsiteX0" fmla="*/ 469 w 231244"/>
                  <a:gd name="connsiteY0" fmla="*/ 799 h 445532"/>
                  <a:gd name="connsiteX1" fmla="*/ 148636 w 231244"/>
                  <a:gd name="connsiteY1" fmla="*/ 87582 h 445532"/>
                  <a:gd name="connsiteX2" fmla="*/ 180386 w 231244"/>
                  <a:gd name="connsiteY2" fmla="*/ 237865 h 445532"/>
                  <a:gd name="connsiteX3" fmla="*/ 231186 w 231244"/>
                  <a:gd name="connsiteY3" fmla="*/ 430482 h 445532"/>
                  <a:gd name="connsiteX4" fmla="*/ 169802 w 231244"/>
                  <a:gd name="connsiteY4" fmla="*/ 415665 h 445532"/>
                  <a:gd name="connsiteX5" fmla="*/ 140169 w 231244"/>
                  <a:gd name="connsiteY5" fmla="*/ 278082 h 445532"/>
                  <a:gd name="connsiteX6" fmla="*/ 102069 w 231244"/>
                  <a:gd name="connsiteY6" fmla="*/ 136265 h 445532"/>
                  <a:gd name="connsiteX7" fmla="*/ 469 w 231244"/>
                  <a:gd name="connsiteY7" fmla="*/ 799 h 44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244" h="445532">
                    <a:moveTo>
                      <a:pt x="469" y="799"/>
                    </a:moveTo>
                    <a:cubicBezTo>
                      <a:pt x="8230" y="-7315"/>
                      <a:pt x="118650" y="48071"/>
                      <a:pt x="148636" y="87582"/>
                    </a:cubicBezTo>
                    <a:cubicBezTo>
                      <a:pt x="178622" y="127093"/>
                      <a:pt x="166628" y="180715"/>
                      <a:pt x="180386" y="237865"/>
                    </a:cubicBezTo>
                    <a:cubicBezTo>
                      <a:pt x="194144" y="295015"/>
                      <a:pt x="232950" y="400849"/>
                      <a:pt x="231186" y="430482"/>
                    </a:cubicBezTo>
                    <a:cubicBezTo>
                      <a:pt x="229422" y="460115"/>
                      <a:pt x="184971" y="441065"/>
                      <a:pt x="169802" y="415665"/>
                    </a:cubicBezTo>
                    <a:cubicBezTo>
                      <a:pt x="154633" y="390265"/>
                      <a:pt x="151458" y="324649"/>
                      <a:pt x="140169" y="278082"/>
                    </a:cubicBezTo>
                    <a:cubicBezTo>
                      <a:pt x="128880" y="231515"/>
                      <a:pt x="120766" y="181420"/>
                      <a:pt x="102069" y="136265"/>
                    </a:cubicBezTo>
                    <a:cubicBezTo>
                      <a:pt x="83372" y="91110"/>
                      <a:pt x="-7292" y="8913"/>
                      <a:pt x="469" y="79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781D0CE0-CC8D-4497-8091-CCEAF30F0CE9}"/>
                  </a:ext>
                </a:extLst>
              </p:cNvPr>
              <p:cNvSpPr/>
              <p:nvPr/>
            </p:nvSpPr>
            <p:spPr>
              <a:xfrm>
                <a:off x="5782732" y="779860"/>
                <a:ext cx="148170" cy="452491"/>
              </a:xfrm>
              <a:custGeom>
                <a:avLst/>
                <a:gdLst>
                  <a:gd name="connsiteX0" fmla="*/ 84668 w 148170"/>
                  <a:gd name="connsiteY0" fmla="*/ 1190 h 452491"/>
                  <a:gd name="connsiteX1" fmla="*/ 148168 w 148170"/>
                  <a:gd name="connsiteY1" fmla="*/ 151473 h 452491"/>
                  <a:gd name="connsiteX2" fmla="*/ 86785 w 148170"/>
                  <a:gd name="connsiteY2" fmla="*/ 365257 h 452491"/>
                  <a:gd name="connsiteX3" fmla="*/ 1 w 148170"/>
                  <a:gd name="connsiteY3" fmla="*/ 452040 h 452491"/>
                  <a:gd name="connsiteX4" fmla="*/ 84668 w 148170"/>
                  <a:gd name="connsiteY4" fmla="*/ 333507 h 452491"/>
                  <a:gd name="connsiteX5" fmla="*/ 71968 w 148170"/>
                  <a:gd name="connsiteY5" fmla="*/ 231907 h 452491"/>
                  <a:gd name="connsiteX6" fmla="*/ 84668 w 148170"/>
                  <a:gd name="connsiteY6" fmla="*/ 1190 h 45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170" h="452491">
                    <a:moveTo>
                      <a:pt x="84668" y="1190"/>
                    </a:moveTo>
                    <a:cubicBezTo>
                      <a:pt x="97368" y="-12216"/>
                      <a:pt x="147815" y="90795"/>
                      <a:pt x="148168" y="151473"/>
                    </a:cubicBezTo>
                    <a:cubicBezTo>
                      <a:pt x="148521" y="212151"/>
                      <a:pt x="111479" y="315163"/>
                      <a:pt x="86785" y="365257"/>
                    </a:cubicBezTo>
                    <a:cubicBezTo>
                      <a:pt x="62091" y="415351"/>
                      <a:pt x="354" y="457332"/>
                      <a:pt x="1" y="452040"/>
                    </a:cubicBezTo>
                    <a:cubicBezTo>
                      <a:pt x="-352" y="446748"/>
                      <a:pt x="72674" y="370196"/>
                      <a:pt x="84668" y="333507"/>
                    </a:cubicBezTo>
                    <a:cubicBezTo>
                      <a:pt x="96662" y="296818"/>
                      <a:pt x="72673" y="284471"/>
                      <a:pt x="71968" y="231907"/>
                    </a:cubicBezTo>
                    <a:cubicBezTo>
                      <a:pt x="71262" y="179343"/>
                      <a:pt x="71968" y="14596"/>
                      <a:pt x="84668" y="119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B35FDC48-7D4A-43DD-B4A4-9FEE702E4E60}"/>
                  </a:ext>
                </a:extLst>
              </p:cNvPr>
              <p:cNvSpPr/>
              <p:nvPr/>
            </p:nvSpPr>
            <p:spPr>
              <a:xfrm>
                <a:off x="5738800" y="850437"/>
                <a:ext cx="104107" cy="331380"/>
              </a:xfrm>
              <a:custGeom>
                <a:avLst/>
                <a:gdLst>
                  <a:gd name="connsiteX0" fmla="*/ 103200 w 104107"/>
                  <a:gd name="connsiteY0" fmla="*/ 463 h 331380"/>
                  <a:gd name="connsiteX1" fmla="*/ 52400 w 104107"/>
                  <a:gd name="connsiteY1" fmla="*/ 178263 h 331380"/>
                  <a:gd name="connsiteX2" fmla="*/ 41817 w 104107"/>
                  <a:gd name="connsiteY2" fmla="*/ 330663 h 331380"/>
                  <a:gd name="connsiteX3" fmla="*/ 10067 w 104107"/>
                  <a:gd name="connsiteY3" fmla="*/ 231180 h 331380"/>
                  <a:gd name="connsiteX4" fmla="*/ 3717 w 104107"/>
                  <a:gd name="connsiteY4" fmla="*/ 129580 h 331380"/>
                  <a:gd name="connsiteX5" fmla="*/ 103200 w 104107"/>
                  <a:gd name="connsiteY5" fmla="*/ 463 h 33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07" h="331380">
                    <a:moveTo>
                      <a:pt x="103200" y="463"/>
                    </a:moveTo>
                    <a:cubicBezTo>
                      <a:pt x="111314" y="8577"/>
                      <a:pt x="62630" y="123230"/>
                      <a:pt x="52400" y="178263"/>
                    </a:cubicBezTo>
                    <a:cubicBezTo>
                      <a:pt x="42170" y="233296"/>
                      <a:pt x="48872" y="321844"/>
                      <a:pt x="41817" y="330663"/>
                    </a:cubicBezTo>
                    <a:cubicBezTo>
                      <a:pt x="34762" y="339482"/>
                      <a:pt x="16417" y="264694"/>
                      <a:pt x="10067" y="231180"/>
                    </a:cubicBezTo>
                    <a:cubicBezTo>
                      <a:pt x="3717" y="197666"/>
                      <a:pt x="-5102" y="166269"/>
                      <a:pt x="3717" y="129580"/>
                    </a:cubicBezTo>
                    <a:cubicBezTo>
                      <a:pt x="12536" y="92891"/>
                      <a:pt x="95086" y="-7651"/>
                      <a:pt x="103200" y="46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40734814-61CF-4F33-99F5-D016D029FFC9}"/>
                  </a:ext>
                </a:extLst>
              </p:cNvPr>
              <p:cNvSpPr/>
              <p:nvPr/>
            </p:nvSpPr>
            <p:spPr>
              <a:xfrm>
                <a:off x="5440717" y="1806597"/>
                <a:ext cx="692118" cy="774870"/>
              </a:xfrm>
              <a:custGeom>
                <a:avLst/>
                <a:gdLst>
                  <a:gd name="connsiteX0" fmla="*/ 401283 w 692118"/>
                  <a:gd name="connsiteY0" fmla="*/ 1036 h 774870"/>
                  <a:gd name="connsiteX1" fmla="*/ 303916 w 692118"/>
                  <a:gd name="connsiteY1" fmla="*/ 420136 h 774870"/>
                  <a:gd name="connsiteX2" fmla="*/ 519816 w 692118"/>
                  <a:gd name="connsiteY2" fmla="*/ 534436 h 774870"/>
                  <a:gd name="connsiteX3" fmla="*/ 536750 w 692118"/>
                  <a:gd name="connsiteY3" fmla="*/ 314303 h 774870"/>
                  <a:gd name="connsiteX4" fmla="*/ 680683 w 692118"/>
                  <a:gd name="connsiteY4" fmla="*/ 758803 h 774870"/>
                  <a:gd name="connsiteX5" fmla="*/ 193850 w 692118"/>
                  <a:gd name="connsiteY5" fmla="*/ 665670 h 774870"/>
                  <a:gd name="connsiteX6" fmla="*/ 7583 w 692118"/>
                  <a:gd name="connsiteY6" fmla="*/ 555603 h 774870"/>
                  <a:gd name="connsiteX7" fmla="*/ 401283 w 692118"/>
                  <a:gd name="connsiteY7" fmla="*/ 1036 h 77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118" h="774870">
                    <a:moveTo>
                      <a:pt x="401283" y="1036"/>
                    </a:moveTo>
                    <a:cubicBezTo>
                      <a:pt x="450672" y="-21542"/>
                      <a:pt x="284161" y="331236"/>
                      <a:pt x="303916" y="420136"/>
                    </a:cubicBezTo>
                    <a:cubicBezTo>
                      <a:pt x="323671" y="509036"/>
                      <a:pt x="481010" y="552075"/>
                      <a:pt x="519816" y="534436"/>
                    </a:cubicBezTo>
                    <a:cubicBezTo>
                      <a:pt x="558622" y="516797"/>
                      <a:pt x="509939" y="276909"/>
                      <a:pt x="536750" y="314303"/>
                    </a:cubicBezTo>
                    <a:cubicBezTo>
                      <a:pt x="563561" y="351697"/>
                      <a:pt x="737833" y="700242"/>
                      <a:pt x="680683" y="758803"/>
                    </a:cubicBezTo>
                    <a:cubicBezTo>
                      <a:pt x="623533" y="817364"/>
                      <a:pt x="306033" y="699537"/>
                      <a:pt x="193850" y="665670"/>
                    </a:cubicBezTo>
                    <a:cubicBezTo>
                      <a:pt x="81667" y="631803"/>
                      <a:pt x="-30517" y="666375"/>
                      <a:pt x="7583" y="555603"/>
                    </a:cubicBezTo>
                    <a:cubicBezTo>
                      <a:pt x="45683" y="444831"/>
                      <a:pt x="351894" y="23614"/>
                      <a:pt x="401283" y="103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BDBFE63D-580D-442B-AE9A-5B3554A49612}"/>
                  </a:ext>
                </a:extLst>
              </p:cNvPr>
              <p:cNvSpPr/>
              <p:nvPr/>
            </p:nvSpPr>
            <p:spPr>
              <a:xfrm>
                <a:off x="4977572" y="1735326"/>
                <a:ext cx="893123" cy="597535"/>
              </a:xfrm>
              <a:custGeom>
                <a:avLst/>
                <a:gdLst>
                  <a:gd name="connsiteX0" fmla="*/ 881361 w 893123"/>
                  <a:gd name="connsiteY0" fmla="*/ 97707 h 597535"/>
                  <a:gd name="connsiteX1" fmla="*/ 394528 w 893123"/>
                  <a:gd name="connsiteY1" fmla="*/ 4574 h 597535"/>
                  <a:gd name="connsiteX2" fmla="*/ 30461 w 893123"/>
                  <a:gd name="connsiteY2" fmla="*/ 241641 h 597535"/>
                  <a:gd name="connsiteX3" fmla="*/ 43161 w 893123"/>
                  <a:gd name="connsiteY3" fmla="*/ 355941 h 597535"/>
                  <a:gd name="connsiteX4" fmla="*/ 229428 w 893123"/>
                  <a:gd name="connsiteY4" fmla="*/ 186607 h 597535"/>
                  <a:gd name="connsiteX5" fmla="*/ 656995 w 893123"/>
                  <a:gd name="connsiteY5" fmla="*/ 597241 h 597535"/>
                  <a:gd name="connsiteX6" fmla="*/ 737428 w 893123"/>
                  <a:gd name="connsiteY6" fmla="*/ 250107 h 597535"/>
                  <a:gd name="connsiteX7" fmla="*/ 881361 w 893123"/>
                  <a:gd name="connsiteY7" fmla="*/ 97707 h 5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123" h="597535">
                    <a:moveTo>
                      <a:pt x="881361" y="97707"/>
                    </a:moveTo>
                    <a:cubicBezTo>
                      <a:pt x="824211" y="56785"/>
                      <a:pt x="536345" y="-19415"/>
                      <a:pt x="394528" y="4574"/>
                    </a:cubicBezTo>
                    <a:cubicBezTo>
                      <a:pt x="252711" y="28563"/>
                      <a:pt x="89022" y="183080"/>
                      <a:pt x="30461" y="241641"/>
                    </a:cubicBezTo>
                    <a:cubicBezTo>
                      <a:pt x="-28100" y="300202"/>
                      <a:pt x="10000" y="365113"/>
                      <a:pt x="43161" y="355941"/>
                    </a:cubicBezTo>
                    <a:cubicBezTo>
                      <a:pt x="76322" y="346769"/>
                      <a:pt x="127122" y="146390"/>
                      <a:pt x="229428" y="186607"/>
                    </a:cubicBezTo>
                    <a:cubicBezTo>
                      <a:pt x="331734" y="226824"/>
                      <a:pt x="572328" y="586658"/>
                      <a:pt x="656995" y="597241"/>
                    </a:cubicBezTo>
                    <a:cubicBezTo>
                      <a:pt x="741662" y="607824"/>
                      <a:pt x="704267" y="330540"/>
                      <a:pt x="737428" y="250107"/>
                    </a:cubicBezTo>
                    <a:cubicBezTo>
                      <a:pt x="770589" y="169674"/>
                      <a:pt x="938511" y="138629"/>
                      <a:pt x="881361" y="977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6B91E825-A934-499A-8A91-E07569363185}"/>
                  </a:ext>
                </a:extLst>
              </p:cNvPr>
              <p:cNvSpPr/>
              <p:nvPr/>
            </p:nvSpPr>
            <p:spPr>
              <a:xfrm>
                <a:off x="4639568" y="1799133"/>
                <a:ext cx="1241612" cy="1291737"/>
              </a:xfrm>
              <a:custGeom>
                <a:avLst/>
                <a:gdLst>
                  <a:gd name="connsiteX0" fmla="*/ 563199 w 1241612"/>
                  <a:gd name="connsiteY0" fmla="*/ 8500 h 1291737"/>
                  <a:gd name="connsiteX1" fmla="*/ 266865 w 1241612"/>
                  <a:gd name="connsiteY1" fmla="*/ 287900 h 1291737"/>
                  <a:gd name="connsiteX2" fmla="*/ 241465 w 1241612"/>
                  <a:gd name="connsiteY2" fmla="*/ 635034 h 1291737"/>
                  <a:gd name="connsiteX3" fmla="*/ 254165 w 1241612"/>
                  <a:gd name="connsiteY3" fmla="*/ 745100 h 1291737"/>
                  <a:gd name="connsiteX4" fmla="*/ 165 w 1241612"/>
                  <a:gd name="connsiteY4" fmla="*/ 855167 h 1291737"/>
                  <a:gd name="connsiteX5" fmla="*/ 296499 w 1241612"/>
                  <a:gd name="connsiteY5" fmla="*/ 965234 h 1291737"/>
                  <a:gd name="connsiteX6" fmla="*/ 643632 w 1241612"/>
                  <a:gd name="connsiteY6" fmla="*/ 1291200 h 1291737"/>
                  <a:gd name="connsiteX7" fmla="*/ 749465 w 1241612"/>
                  <a:gd name="connsiteY7" fmla="*/ 1037200 h 1291737"/>
                  <a:gd name="connsiteX8" fmla="*/ 990765 w 1241612"/>
                  <a:gd name="connsiteY8" fmla="*/ 846700 h 1291737"/>
                  <a:gd name="connsiteX9" fmla="*/ 719832 w 1241612"/>
                  <a:gd name="connsiteY9" fmla="*/ 558834 h 1291737"/>
                  <a:gd name="connsiteX10" fmla="*/ 1240532 w 1241612"/>
                  <a:gd name="connsiteY10" fmla="*/ 114334 h 1291737"/>
                  <a:gd name="connsiteX11" fmla="*/ 563199 w 1241612"/>
                  <a:gd name="connsiteY11" fmla="*/ 8500 h 129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612" h="1291737">
                    <a:moveTo>
                      <a:pt x="563199" y="8500"/>
                    </a:moveTo>
                    <a:cubicBezTo>
                      <a:pt x="400921" y="37428"/>
                      <a:pt x="320487" y="183478"/>
                      <a:pt x="266865" y="287900"/>
                    </a:cubicBezTo>
                    <a:cubicBezTo>
                      <a:pt x="213243" y="392322"/>
                      <a:pt x="243582" y="558834"/>
                      <a:pt x="241465" y="635034"/>
                    </a:cubicBezTo>
                    <a:cubicBezTo>
                      <a:pt x="239348" y="711234"/>
                      <a:pt x="294382" y="708411"/>
                      <a:pt x="254165" y="745100"/>
                    </a:cubicBezTo>
                    <a:cubicBezTo>
                      <a:pt x="213948" y="781789"/>
                      <a:pt x="-6891" y="818478"/>
                      <a:pt x="165" y="855167"/>
                    </a:cubicBezTo>
                    <a:cubicBezTo>
                      <a:pt x="7221" y="891856"/>
                      <a:pt x="189255" y="892562"/>
                      <a:pt x="296499" y="965234"/>
                    </a:cubicBezTo>
                    <a:cubicBezTo>
                      <a:pt x="403743" y="1037906"/>
                      <a:pt x="568138" y="1279206"/>
                      <a:pt x="643632" y="1291200"/>
                    </a:cubicBezTo>
                    <a:cubicBezTo>
                      <a:pt x="719126" y="1303194"/>
                      <a:pt x="691610" y="1111283"/>
                      <a:pt x="749465" y="1037200"/>
                    </a:cubicBezTo>
                    <a:cubicBezTo>
                      <a:pt x="807320" y="963117"/>
                      <a:pt x="995704" y="926428"/>
                      <a:pt x="990765" y="846700"/>
                    </a:cubicBezTo>
                    <a:cubicBezTo>
                      <a:pt x="985826" y="766972"/>
                      <a:pt x="678204" y="680895"/>
                      <a:pt x="719832" y="558834"/>
                    </a:cubicBezTo>
                    <a:cubicBezTo>
                      <a:pt x="761460" y="436773"/>
                      <a:pt x="1268049" y="201823"/>
                      <a:pt x="1240532" y="114334"/>
                    </a:cubicBezTo>
                    <a:cubicBezTo>
                      <a:pt x="1213015" y="26845"/>
                      <a:pt x="725477" y="-20428"/>
                      <a:pt x="563199" y="850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7D7F105A-9923-48BD-B3C6-6C231AABDA04}"/>
                  </a:ext>
                </a:extLst>
              </p:cNvPr>
              <p:cNvSpPr/>
              <p:nvPr/>
            </p:nvSpPr>
            <p:spPr>
              <a:xfrm>
                <a:off x="5469881" y="1957591"/>
                <a:ext cx="1462758" cy="666811"/>
              </a:xfrm>
              <a:custGeom>
                <a:avLst/>
                <a:gdLst>
                  <a:gd name="connsiteX0" fmla="*/ 71552 w 1462758"/>
                  <a:gd name="connsiteY0" fmla="*/ 650142 h 666811"/>
                  <a:gd name="connsiteX1" fmla="*/ 880119 w 1462758"/>
                  <a:gd name="connsiteY1" fmla="*/ 599342 h 666811"/>
                  <a:gd name="connsiteX2" fmla="*/ 1443152 w 1462758"/>
                  <a:gd name="connsiteY2" fmla="*/ 6676 h 666811"/>
                  <a:gd name="connsiteX3" fmla="*/ 1206086 w 1462758"/>
                  <a:gd name="connsiteY3" fmla="*/ 290309 h 666811"/>
                  <a:gd name="connsiteX4" fmla="*/ 8052 w 1462758"/>
                  <a:gd name="connsiteY4" fmla="*/ 451176 h 666811"/>
                  <a:gd name="connsiteX5" fmla="*/ 655752 w 1462758"/>
                  <a:gd name="connsiteY5" fmla="*/ 569709 h 666811"/>
                  <a:gd name="connsiteX6" fmla="*/ 71552 w 1462758"/>
                  <a:gd name="connsiteY6" fmla="*/ 650142 h 66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2758" h="666811">
                    <a:moveTo>
                      <a:pt x="71552" y="650142"/>
                    </a:moveTo>
                    <a:cubicBezTo>
                      <a:pt x="108947" y="655081"/>
                      <a:pt x="651519" y="706586"/>
                      <a:pt x="880119" y="599342"/>
                    </a:cubicBezTo>
                    <a:cubicBezTo>
                      <a:pt x="1108719" y="492098"/>
                      <a:pt x="1388824" y="58181"/>
                      <a:pt x="1443152" y="6676"/>
                    </a:cubicBezTo>
                    <a:cubicBezTo>
                      <a:pt x="1497480" y="-44829"/>
                      <a:pt x="1445269" y="216226"/>
                      <a:pt x="1206086" y="290309"/>
                    </a:cubicBezTo>
                    <a:cubicBezTo>
                      <a:pt x="966903" y="364392"/>
                      <a:pt x="99774" y="404609"/>
                      <a:pt x="8052" y="451176"/>
                    </a:cubicBezTo>
                    <a:cubicBezTo>
                      <a:pt x="-83670" y="497743"/>
                      <a:pt x="638113" y="533726"/>
                      <a:pt x="655752" y="569709"/>
                    </a:cubicBezTo>
                    <a:cubicBezTo>
                      <a:pt x="673391" y="605692"/>
                      <a:pt x="34157" y="645203"/>
                      <a:pt x="71552" y="65014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C2B6F1B0-46EE-4248-AD40-7A3489B701F0}"/>
                  </a:ext>
                </a:extLst>
              </p:cNvPr>
              <p:cNvSpPr/>
              <p:nvPr/>
            </p:nvSpPr>
            <p:spPr>
              <a:xfrm>
                <a:off x="6609551" y="1884107"/>
                <a:ext cx="1256947" cy="1453065"/>
              </a:xfrm>
              <a:custGeom>
                <a:avLst/>
                <a:gdLst>
                  <a:gd name="connsiteX0" fmla="*/ 383916 w 1256947"/>
                  <a:gd name="connsiteY0" fmla="*/ 42060 h 1453065"/>
                  <a:gd name="connsiteX1" fmla="*/ 502449 w 1256947"/>
                  <a:gd name="connsiteY1" fmla="*/ 50526 h 1453065"/>
                  <a:gd name="connsiteX2" fmla="*/ 1052782 w 1256947"/>
                  <a:gd name="connsiteY2" fmla="*/ 406126 h 1453065"/>
                  <a:gd name="connsiteX3" fmla="*/ 1255982 w 1256947"/>
                  <a:gd name="connsiteY3" fmla="*/ 647426 h 1453065"/>
                  <a:gd name="connsiteX4" fmla="*/ 985049 w 1256947"/>
                  <a:gd name="connsiteY4" fmla="*/ 702460 h 1453065"/>
                  <a:gd name="connsiteX5" fmla="*/ 925782 w 1256947"/>
                  <a:gd name="connsiteY5" fmla="*/ 816760 h 1453065"/>
                  <a:gd name="connsiteX6" fmla="*/ 413549 w 1256947"/>
                  <a:gd name="connsiteY6" fmla="*/ 689760 h 1453065"/>
                  <a:gd name="connsiteX7" fmla="*/ 616749 w 1256947"/>
                  <a:gd name="connsiteY7" fmla="*/ 1240093 h 1453065"/>
                  <a:gd name="connsiteX8" fmla="*/ 460116 w 1256947"/>
                  <a:gd name="connsiteY8" fmla="*/ 1451760 h 1453065"/>
                  <a:gd name="connsiteX9" fmla="*/ 324649 w 1256947"/>
                  <a:gd name="connsiteY9" fmla="*/ 1316293 h 1453065"/>
                  <a:gd name="connsiteX10" fmla="*/ 197649 w 1256947"/>
                  <a:gd name="connsiteY10" fmla="*/ 1058060 h 1453065"/>
                  <a:gd name="connsiteX11" fmla="*/ 11382 w 1256947"/>
                  <a:gd name="connsiteY11" fmla="*/ 846393 h 1453065"/>
                  <a:gd name="connsiteX12" fmla="*/ 557482 w 1256947"/>
                  <a:gd name="connsiteY12" fmla="*/ 622026 h 1453065"/>
                  <a:gd name="connsiteX13" fmla="*/ 121449 w 1256947"/>
                  <a:gd name="connsiteY13" fmla="*/ 423060 h 1453065"/>
                  <a:gd name="connsiteX14" fmla="*/ 383916 w 1256947"/>
                  <a:gd name="connsiteY14" fmla="*/ 42060 h 145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6947" h="1453065">
                    <a:moveTo>
                      <a:pt x="383916" y="42060"/>
                    </a:moveTo>
                    <a:cubicBezTo>
                      <a:pt x="447416" y="-20029"/>
                      <a:pt x="390971" y="-10152"/>
                      <a:pt x="502449" y="50526"/>
                    </a:cubicBezTo>
                    <a:cubicBezTo>
                      <a:pt x="613927" y="111204"/>
                      <a:pt x="927193" y="306643"/>
                      <a:pt x="1052782" y="406126"/>
                    </a:cubicBezTo>
                    <a:cubicBezTo>
                      <a:pt x="1178371" y="505609"/>
                      <a:pt x="1267271" y="598037"/>
                      <a:pt x="1255982" y="647426"/>
                    </a:cubicBezTo>
                    <a:cubicBezTo>
                      <a:pt x="1244693" y="696815"/>
                      <a:pt x="1040082" y="674238"/>
                      <a:pt x="985049" y="702460"/>
                    </a:cubicBezTo>
                    <a:cubicBezTo>
                      <a:pt x="930016" y="730682"/>
                      <a:pt x="1021032" y="818877"/>
                      <a:pt x="925782" y="816760"/>
                    </a:cubicBezTo>
                    <a:cubicBezTo>
                      <a:pt x="830532" y="814643"/>
                      <a:pt x="465054" y="619205"/>
                      <a:pt x="413549" y="689760"/>
                    </a:cubicBezTo>
                    <a:cubicBezTo>
                      <a:pt x="362044" y="760315"/>
                      <a:pt x="608988" y="1113093"/>
                      <a:pt x="616749" y="1240093"/>
                    </a:cubicBezTo>
                    <a:cubicBezTo>
                      <a:pt x="624510" y="1367093"/>
                      <a:pt x="508799" y="1439060"/>
                      <a:pt x="460116" y="1451760"/>
                    </a:cubicBezTo>
                    <a:cubicBezTo>
                      <a:pt x="411433" y="1464460"/>
                      <a:pt x="368393" y="1381910"/>
                      <a:pt x="324649" y="1316293"/>
                    </a:cubicBezTo>
                    <a:cubicBezTo>
                      <a:pt x="280905" y="1250676"/>
                      <a:pt x="249860" y="1136377"/>
                      <a:pt x="197649" y="1058060"/>
                    </a:cubicBezTo>
                    <a:cubicBezTo>
                      <a:pt x="145438" y="979743"/>
                      <a:pt x="-48590" y="919065"/>
                      <a:pt x="11382" y="846393"/>
                    </a:cubicBezTo>
                    <a:cubicBezTo>
                      <a:pt x="71354" y="773721"/>
                      <a:pt x="539138" y="692581"/>
                      <a:pt x="557482" y="622026"/>
                    </a:cubicBezTo>
                    <a:cubicBezTo>
                      <a:pt x="575826" y="551471"/>
                      <a:pt x="149671" y="521132"/>
                      <a:pt x="121449" y="423060"/>
                    </a:cubicBezTo>
                    <a:cubicBezTo>
                      <a:pt x="93227" y="324988"/>
                      <a:pt x="320416" y="104149"/>
                      <a:pt x="383916" y="4206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79138A56-6189-494D-8CCA-B194198A2626}"/>
                  </a:ext>
                </a:extLst>
              </p:cNvPr>
              <p:cNvSpPr/>
              <p:nvPr/>
            </p:nvSpPr>
            <p:spPr>
              <a:xfrm>
                <a:off x="6721365" y="2433109"/>
                <a:ext cx="1260124" cy="937636"/>
              </a:xfrm>
              <a:custGeom>
                <a:avLst/>
                <a:gdLst>
                  <a:gd name="connsiteX0" fmla="*/ 1139935 w 1260124"/>
                  <a:gd name="connsiteY0" fmla="*/ 81491 h 937636"/>
                  <a:gd name="connsiteX1" fmla="*/ 1237302 w 1260124"/>
                  <a:gd name="connsiteY1" fmla="*/ 796924 h 937636"/>
                  <a:gd name="connsiteX2" fmla="*/ 737768 w 1260124"/>
                  <a:gd name="connsiteY2" fmla="*/ 885824 h 937636"/>
                  <a:gd name="connsiteX3" fmla="*/ 394868 w 1260124"/>
                  <a:gd name="connsiteY3" fmla="*/ 932391 h 937636"/>
                  <a:gd name="connsiteX4" fmla="*/ 742002 w 1260124"/>
                  <a:gd name="connsiteY4" fmla="*/ 763058 h 937636"/>
                  <a:gd name="connsiteX5" fmla="*/ 1168 w 1260124"/>
                  <a:gd name="connsiteY5" fmla="*/ 369358 h 937636"/>
                  <a:gd name="connsiteX6" fmla="*/ 576902 w 1260124"/>
                  <a:gd name="connsiteY6" fmla="*/ 106891 h 937636"/>
                  <a:gd name="connsiteX7" fmla="*/ 822435 w 1260124"/>
                  <a:gd name="connsiteY7" fmla="*/ 17991 h 937636"/>
                  <a:gd name="connsiteX8" fmla="*/ 1139935 w 1260124"/>
                  <a:gd name="connsiteY8" fmla="*/ 81491 h 93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124" h="937636">
                    <a:moveTo>
                      <a:pt x="1139935" y="81491"/>
                    </a:moveTo>
                    <a:cubicBezTo>
                      <a:pt x="1209079" y="211313"/>
                      <a:pt x="1304330" y="662869"/>
                      <a:pt x="1237302" y="796924"/>
                    </a:cubicBezTo>
                    <a:cubicBezTo>
                      <a:pt x="1170274" y="930979"/>
                      <a:pt x="737768" y="885824"/>
                      <a:pt x="737768" y="885824"/>
                    </a:cubicBezTo>
                    <a:cubicBezTo>
                      <a:pt x="597362" y="908402"/>
                      <a:pt x="394162" y="952852"/>
                      <a:pt x="394868" y="932391"/>
                    </a:cubicBezTo>
                    <a:cubicBezTo>
                      <a:pt x="395574" y="911930"/>
                      <a:pt x="807619" y="856897"/>
                      <a:pt x="742002" y="763058"/>
                    </a:cubicBezTo>
                    <a:cubicBezTo>
                      <a:pt x="676385" y="669219"/>
                      <a:pt x="28685" y="478719"/>
                      <a:pt x="1168" y="369358"/>
                    </a:cubicBezTo>
                    <a:cubicBezTo>
                      <a:pt x="-26349" y="259997"/>
                      <a:pt x="440024" y="165452"/>
                      <a:pt x="576902" y="106891"/>
                    </a:cubicBezTo>
                    <a:cubicBezTo>
                      <a:pt x="713780" y="48330"/>
                      <a:pt x="723657" y="20813"/>
                      <a:pt x="822435" y="17991"/>
                    </a:cubicBezTo>
                    <a:cubicBezTo>
                      <a:pt x="921213" y="15169"/>
                      <a:pt x="1070791" y="-48331"/>
                      <a:pt x="1139935" y="8149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1B0A1046-16A5-4B79-81FF-08201314EBBA}"/>
                  </a:ext>
                </a:extLst>
              </p:cNvPr>
              <p:cNvSpPr/>
              <p:nvPr/>
            </p:nvSpPr>
            <p:spPr>
              <a:xfrm>
                <a:off x="5249811" y="2217760"/>
                <a:ext cx="2270225" cy="910806"/>
              </a:xfrm>
              <a:custGeom>
                <a:avLst/>
                <a:gdLst>
                  <a:gd name="connsiteX0" fmla="*/ 41856 w 2270225"/>
                  <a:gd name="connsiteY0" fmla="*/ 910673 h 910806"/>
                  <a:gd name="connsiteX1" fmla="*/ 122289 w 2270225"/>
                  <a:gd name="connsiteY1" fmla="*/ 483107 h 910806"/>
                  <a:gd name="connsiteX2" fmla="*/ 956256 w 2270225"/>
                  <a:gd name="connsiteY2" fmla="*/ 271440 h 910806"/>
                  <a:gd name="connsiteX3" fmla="*/ 1900289 w 2270225"/>
                  <a:gd name="connsiteY3" fmla="*/ 8973 h 910806"/>
                  <a:gd name="connsiteX4" fmla="*/ 2251656 w 2270225"/>
                  <a:gd name="connsiteY4" fmla="*/ 106340 h 910806"/>
                  <a:gd name="connsiteX5" fmla="*/ 1392289 w 2270225"/>
                  <a:gd name="connsiteY5" fmla="*/ 538140 h 910806"/>
                  <a:gd name="connsiteX6" fmla="*/ 1718256 w 2270225"/>
                  <a:gd name="connsiteY6" fmla="*/ 724407 h 910806"/>
                  <a:gd name="connsiteX7" fmla="*/ 1045156 w 2270225"/>
                  <a:gd name="connsiteY7" fmla="*/ 580473 h 910806"/>
                  <a:gd name="connsiteX8" fmla="*/ 486356 w 2270225"/>
                  <a:gd name="connsiteY8" fmla="*/ 529673 h 910806"/>
                  <a:gd name="connsiteX9" fmla="*/ 41856 w 2270225"/>
                  <a:gd name="connsiteY9" fmla="*/ 910673 h 9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0225" h="910806">
                    <a:moveTo>
                      <a:pt x="41856" y="910673"/>
                    </a:moveTo>
                    <a:cubicBezTo>
                      <a:pt x="-18822" y="902912"/>
                      <a:pt x="-30111" y="589646"/>
                      <a:pt x="122289" y="483107"/>
                    </a:cubicBezTo>
                    <a:cubicBezTo>
                      <a:pt x="274689" y="376568"/>
                      <a:pt x="659923" y="350462"/>
                      <a:pt x="956256" y="271440"/>
                    </a:cubicBezTo>
                    <a:cubicBezTo>
                      <a:pt x="1252589" y="192418"/>
                      <a:pt x="1684389" y="36490"/>
                      <a:pt x="1900289" y="8973"/>
                    </a:cubicBezTo>
                    <a:cubicBezTo>
                      <a:pt x="2116189" y="-18544"/>
                      <a:pt x="2336323" y="18146"/>
                      <a:pt x="2251656" y="106340"/>
                    </a:cubicBezTo>
                    <a:cubicBezTo>
                      <a:pt x="2166989" y="194534"/>
                      <a:pt x="1481189" y="435129"/>
                      <a:pt x="1392289" y="538140"/>
                    </a:cubicBezTo>
                    <a:cubicBezTo>
                      <a:pt x="1303389" y="641151"/>
                      <a:pt x="1776111" y="717352"/>
                      <a:pt x="1718256" y="724407"/>
                    </a:cubicBezTo>
                    <a:cubicBezTo>
                      <a:pt x="1660401" y="731462"/>
                      <a:pt x="1250473" y="612929"/>
                      <a:pt x="1045156" y="580473"/>
                    </a:cubicBezTo>
                    <a:cubicBezTo>
                      <a:pt x="839839" y="548017"/>
                      <a:pt x="653573" y="473934"/>
                      <a:pt x="486356" y="529673"/>
                    </a:cubicBezTo>
                    <a:cubicBezTo>
                      <a:pt x="319139" y="585412"/>
                      <a:pt x="102534" y="918434"/>
                      <a:pt x="41856" y="91067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AA720294-6356-4B55-9502-5EEF9E0CD2CF}"/>
                  </a:ext>
                </a:extLst>
              </p:cNvPr>
              <p:cNvSpPr/>
              <p:nvPr/>
            </p:nvSpPr>
            <p:spPr>
              <a:xfrm>
                <a:off x="4483003" y="2603432"/>
                <a:ext cx="791965" cy="516204"/>
              </a:xfrm>
              <a:custGeom>
                <a:avLst/>
                <a:gdLst>
                  <a:gd name="connsiteX0" fmla="*/ 372630 w 791965"/>
                  <a:gd name="connsiteY0" fmla="*/ 76268 h 516204"/>
                  <a:gd name="connsiteX1" fmla="*/ 677430 w 791965"/>
                  <a:gd name="connsiteY1" fmla="*/ 177868 h 516204"/>
                  <a:gd name="connsiteX2" fmla="*/ 783264 w 791965"/>
                  <a:gd name="connsiteY2" fmla="*/ 512301 h 516204"/>
                  <a:gd name="connsiteX3" fmla="*/ 474230 w 791965"/>
                  <a:gd name="connsiteY3" fmla="*/ 338735 h 516204"/>
                  <a:gd name="connsiteX4" fmla="*/ 97 w 791965"/>
                  <a:gd name="connsiteY4" fmla="*/ 12768 h 516204"/>
                  <a:gd name="connsiteX5" fmla="*/ 431897 w 791965"/>
                  <a:gd name="connsiteY5" fmla="*/ 67801 h 516204"/>
                  <a:gd name="connsiteX6" fmla="*/ 372630 w 791965"/>
                  <a:gd name="connsiteY6" fmla="*/ 76268 h 51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1965" h="516204">
                    <a:moveTo>
                      <a:pt x="372630" y="76268"/>
                    </a:moveTo>
                    <a:cubicBezTo>
                      <a:pt x="413552" y="94613"/>
                      <a:pt x="608991" y="105196"/>
                      <a:pt x="677430" y="177868"/>
                    </a:cubicBezTo>
                    <a:cubicBezTo>
                      <a:pt x="745869" y="250540"/>
                      <a:pt x="817131" y="485490"/>
                      <a:pt x="783264" y="512301"/>
                    </a:cubicBezTo>
                    <a:cubicBezTo>
                      <a:pt x="749397" y="539112"/>
                      <a:pt x="604758" y="421990"/>
                      <a:pt x="474230" y="338735"/>
                    </a:cubicBezTo>
                    <a:cubicBezTo>
                      <a:pt x="343702" y="255480"/>
                      <a:pt x="7152" y="57924"/>
                      <a:pt x="97" y="12768"/>
                    </a:cubicBezTo>
                    <a:cubicBezTo>
                      <a:pt x="-6958" y="-32388"/>
                      <a:pt x="371925" y="55807"/>
                      <a:pt x="431897" y="67801"/>
                    </a:cubicBezTo>
                    <a:cubicBezTo>
                      <a:pt x="491869" y="79795"/>
                      <a:pt x="331708" y="57923"/>
                      <a:pt x="372630" y="7626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FAAFA4CA-14BB-4BBC-9ABD-98A46A39A03D}"/>
                  </a:ext>
                </a:extLst>
              </p:cNvPr>
              <p:cNvSpPr/>
              <p:nvPr/>
            </p:nvSpPr>
            <p:spPr>
              <a:xfrm>
                <a:off x="7284791" y="3341321"/>
                <a:ext cx="881734" cy="194193"/>
              </a:xfrm>
              <a:custGeom>
                <a:avLst/>
                <a:gdLst>
                  <a:gd name="connsiteX0" fmla="*/ 776 w 881734"/>
                  <a:gd name="connsiteY0" fmla="*/ 146946 h 194193"/>
                  <a:gd name="connsiteX1" fmla="*/ 572276 w 881734"/>
                  <a:gd name="connsiteY1" fmla="*/ 19946 h 194193"/>
                  <a:gd name="connsiteX2" fmla="*/ 728909 w 881734"/>
                  <a:gd name="connsiteY2" fmla="*/ 11479 h 194193"/>
                  <a:gd name="connsiteX3" fmla="*/ 872842 w 881734"/>
                  <a:gd name="connsiteY3" fmla="*/ 130012 h 194193"/>
                  <a:gd name="connsiteX4" fmla="*/ 457976 w 881734"/>
                  <a:gd name="connsiteY4" fmla="*/ 193512 h 194193"/>
                  <a:gd name="connsiteX5" fmla="*/ 776 w 881734"/>
                  <a:gd name="connsiteY5" fmla="*/ 146946 h 19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1734" h="194193">
                    <a:moveTo>
                      <a:pt x="776" y="146946"/>
                    </a:moveTo>
                    <a:cubicBezTo>
                      <a:pt x="19826" y="118018"/>
                      <a:pt x="450921" y="42524"/>
                      <a:pt x="572276" y="19946"/>
                    </a:cubicBezTo>
                    <a:cubicBezTo>
                      <a:pt x="693631" y="-2632"/>
                      <a:pt x="678815" y="-6865"/>
                      <a:pt x="728909" y="11479"/>
                    </a:cubicBezTo>
                    <a:cubicBezTo>
                      <a:pt x="779003" y="29823"/>
                      <a:pt x="917997" y="99673"/>
                      <a:pt x="872842" y="130012"/>
                    </a:cubicBezTo>
                    <a:cubicBezTo>
                      <a:pt x="827687" y="160351"/>
                      <a:pt x="597676" y="188573"/>
                      <a:pt x="457976" y="193512"/>
                    </a:cubicBezTo>
                    <a:cubicBezTo>
                      <a:pt x="318276" y="198451"/>
                      <a:pt x="-18274" y="175874"/>
                      <a:pt x="776" y="14694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0942BCDC-0455-4BA9-BC9A-527CD1443D39}"/>
                  </a:ext>
                </a:extLst>
              </p:cNvPr>
              <p:cNvSpPr/>
              <p:nvPr/>
            </p:nvSpPr>
            <p:spPr>
              <a:xfrm>
                <a:off x="4413923" y="2786061"/>
                <a:ext cx="849218" cy="439824"/>
              </a:xfrm>
              <a:custGeom>
                <a:avLst/>
                <a:gdLst>
                  <a:gd name="connsiteX0" fmla="*/ 818477 w 849218"/>
                  <a:gd name="connsiteY0" fmla="*/ 427039 h 439824"/>
                  <a:gd name="connsiteX1" fmla="*/ 767677 w 849218"/>
                  <a:gd name="connsiteY1" fmla="*/ 405872 h 439824"/>
                  <a:gd name="connsiteX2" fmla="*/ 492510 w 849218"/>
                  <a:gd name="connsiteY2" fmla="*/ 223839 h 439824"/>
                  <a:gd name="connsiteX3" fmla="*/ 77644 w 849218"/>
                  <a:gd name="connsiteY3" fmla="*/ 24872 h 439824"/>
                  <a:gd name="connsiteX4" fmla="*/ 22610 w 849218"/>
                  <a:gd name="connsiteY4" fmla="*/ 29106 h 439824"/>
                  <a:gd name="connsiteX5" fmla="*/ 340110 w 849218"/>
                  <a:gd name="connsiteY5" fmla="*/ 261939 h 439824"/>
                  <a:gd name="connsiteX6" fmla="*/ 818477 w 849218"/>
                  <a:gd name="connsiteY6" fmla="*/ 427039 h 43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9218" h="439824">
                    <a:moveTo>
                      <a:pt x="818477" y="427039"/>
                    </a:moveTo>
                    <a:cubicBezTo>
                      <a:pt x="889738" y="451028"/>
                      <a:pt x="822005" y="439739"/>
                      <a:pt x="767677" y="405872"/>
                    </a:cubicBezTo>
                    <a:cubicBezTo>
                      <a:pt x="713349" y="372005"/>
                      <a:pt x="607515" y="287339"/>
                      <a:pt x="492510" y="223839"/>
                    </a:cubicBezTo>
                    <a:cubicBezTo>
                      <a:pt x="377505" y="160339"/>
                      <a:pt x="155961" y="57327"/>
                      <a:pt x="77644" y="24872"/>
                    </a:cubicBezTo>
                    <a:cubicBezTo>
                      <a:pt x="-673" y="-7583"/>
                      <a:pt x="-21134" y="-10405"/>
                      <a:pt x="22610" y="29106"/>
                    </a:cubicBezTo>
                    <a:cubicBezTo>
                      <a:pt x="66354" y="68617"/>
                      <a:pt x="212404" y="189267"/>
                      <a:pt x="340110" y="261939"/>
                    </a:cubicBezTo>
                    <a:cubicBezTo>
                      <a:pt x="467816" y="334611"/>
                      <a:pt x="747216" y="403050"/>
                      <a:pt x="818477" y="427039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2E5F67A4-3F83-49FD-976D-BF8FD9245288}"/>
                  </a:ext>
                </a:extLst>
              </p:cNvPr>
              <p:cNvSpPr/>
              <p:nvPr/>
            </p:nvSpPr>
            <p:spPr>
              <a:xfrm>
                <a:off x="4355891" y="3020250"/>
                <a:ext cx="716625" cy="345272"/>
              </a:xfrm>
              <a:custGeom>
                <a:avLst/>
                <a:gdLst>
                  <a:gd name="connsiteX0" fmla="*/ 62122 w 716625"/>
                  <a:gd name="connsiteY0" fmla="*/ 2350 h 345272"/>
                  <a:gd name="connsiteX1" fmla="*/ 274847 w 716625"/>
                  <a:gd name="connsiteY1" fmla="*/ 76963 h 345272"/>
                  <a:gd name="connsiteX2" fmla="*/ 705059 w 716625"/>
                  <a:gd name="connsiteY2" fmla="*/ 281750 h 345272"/>
                  <a:gd name="connsiteX3" fmla="*/ 581234 w 716625"/>
                  <a:gd name="connsiteY3" fmla="*/ 345250 h 345272"/>
                  <a:gd name="connsiteX4" fmla="*/ 447884 w 716625"/>
                  <a:gd name="connsiteY4" fmla="*/ 289688 h 345272"/>
                  <a:gd name="connsiteX5" fmla="*/ 117684 w 716625"/>
                  <a:gd name="connsiteY5" fmla="*/ 145225 h 345272"/>
                  <a:gd name="connsiteX6" fmla="*/ 1797 w 716625"/>
                  <a:gd name="connsiteY6" fmla="*/ 153163 h 345272"/>
                  <a:gd name="connsiteX7" fmla="*/ 62122 w 716625"/>
                  <a:gd name="connsiteY7" fmla="*/ 2350 h 34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625" h="345272">
                    <a:moveTo>
                      <a:pt x="62122" y="2350"/>
                    </a:moveTo>
                    <a:cubicBezTo>
                      <a:pt x="107630" y="-10350"/>
                      <a:pt x="167691" y="30396"/>
                      <a:pt x="274847" y="76963"/>
                    </a:cubicBezTo>
                    <a:cubicBezTo>
                      <a:pt x="382003" y="123530"/>
                      <a:pt x="653994" y="237035"/>
                      <a:pt x="705059" y="281750"/>
                    </a:cubicBezTo>
                    <a:cubicBezTo>
                      <a:pt x="756124" y="326465"/>
                      <a:pt x="624096" y="343927"/>
                      <a:pt x="581234" y="345250"/>
                    </a:cubicBezTo>
                    <a:cubicBezTo>
                      <a:pt x="538372" y="346573"/>
                      <a:pt x="447884" y="289688"/>
                      <a:pt x="447884" y="289688"/>
                    </a:cubicBezTo>
                    <a:cubicBezTo>
                      <a:pt x="370626" y="256351"/>
                      <a:pt x="192032" y="167979"/>
                      <a:pt x="117684" y="145225"/>
                    </a:cubicBezTo>
                    <a:cubicBezTo>
                      <a:pt x="43336" y="122471"/>
                      <a:pt x="10528" y="173800"/>
                      <a:pt x="1797" y="153163"/>
                    </a:cubicBezTo>
                    <a:cubicBezTo>
                      <a:pt x="-6934" y="132526"/>
                      <a:pt x="16614" y="15050"/>
                      <a:pt x="62122" y="235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2F626714-F869-4FA6-AFAF-216D6F5B7B0E}"/>
                  </a:ext>
                </a:extLst>
              </p:cNvPr>
              <p:cNvSpPr/>
              <p:nvPr/>
            </p:nvSpPr>
            <p:spPr>
              <a:xfrm>
                <a:off x="4269564" y="3199720"/>
                <a:ext cx="547619" cy="220449"/>
              </a:xfrm>
              <a:custGeom>
                <a:avLst/>
                <a:gdLst>
                  <a:gd name="connsiteX0" fmla="*/ 8749 w 547619"/>
                  <a:gd name="connsiteY0" fmla="*/ 178480 h 220449"/>
                  <a:gd name="connsiteX1" fmla="*/ 291324 w 547619"/>
                  <a:gd name="connsiteY1" fmla="*/ 219755 h 220449"/>
                  <a:gd name="connsiteX2" fmla="*/ 488174 w 547619"/>
                  <a:gd name="connsiteY2" fmla="*/ 202293 h 220449"/>
                  <a:gd name="connsiteX3" fmla="*/ 524686 w 547619"/>
                  <a:gd name="connsiteY3" fmla="*/ 175305 h 220449"/>
                  <a:gd name="connsiteX4" fmla="*/ 169086 w 547619"/>
                  <a:gd name="connsiteY4" fmla="*/ 48305 h 220449"/>
                  <a:gd name="connsiteX5" fmla="*/ 143686 w 547619"/>
                  <a:gd name="connsiteY5" fmla="*/ 3855 h 220449"/>
                  <a:gd name="connsiteX6" fmla="*/ 77011 w 547619"/>
                  <a:gd name="connsiteY6" fmla="*/ 137205 h 220449"/>
                  <a:gd name="connsiteX7" fmla="*/ 8749 w 547619"/>
                  <a:gd name="connsiteY7" fmla="*/ 178480 h 220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619" h="220449">
                    <a:moveTo>
                      <a:pt x="8749" y="178480"/>
                    </a:moveTo>
                    <a:cubicBezTo>
                      <a:pt x="44468" y="192238"/>
                      <a:pt x="211420" y="215786"/>
                      <a:pt x="291324" y="219755"/>
                    </a:cubicBezTo>
                    <a:cubicBezTo>
                      <a:pt x="371228" y="223724"/>
                      <a:pt x="449280" y="209701"/>
                      <a:pt x="488174" y="202293"/>
                    </a:cubicBezTo>
                    <a:cubicBezTo>
                      <a:pt x="527068" y="194885"/>
                      <a:pt x="577867" y="200970"/>
                      <a:pt x="524686" y="175305"/>
                    </a:cubicBezTo>
                    <a:cubicBezTo>
                      <a:pt x="471505" y="149640"/>
                      <a:pt x="232586" y="76880"/>
                      <a:pt x="169086" y="48305"/>
                    </a:cubicBezTo>
                    <a:cubicBezTo>
                      <a:pt x="105586" y="19730"/>
                      <a:pt x="159032" y="-10962"/>
                      <a:pt x="143686" y="3855"/>
                    </a:cubicBezTo>
                    <a:cubicBezTo>
                      <a:pt x="128340" y="18672"/>
                      <a:pt x="97119" y="106513"/>
                      <a:pt x="77011" y="137205"/>
                    </a:cubicBezTo>
                    <a:cubicBezTo>
                      <a:pt x="56903" y="167897"/>
                      <a:pt x="-26970" y="164722"/>
                      <a:pt x="8749" y="17848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89112CCF-92B8-412C-8EC1-F8ABD1E2ED8E}"/>
                  </a:ext>
                </a:extLst>
              </p:cNvPr>
              <p:cNvSpPr/>
              <p:nvPr/>
            </p:nvSpPr>
            <p:spPr>
              <a:xfrm>
                <a:off x="7437729" y="3571552"/>
                <a:ext cx="686265" cy="124199"/>
              </a:xfrm>
              <a:custGeom>
                <a:avLst/>
                <a:gdLst>
                  <a:gd name="connsiteX0" fmla="*/ 238 w 686265"/>
                  <a:gd name="connsiteY0" fmla="*/ 75465 h 124199"/>
                  <a:gd name="connsiteX1" fmla="*/ 332554 w 686265"/>
                  <a:gd name="connsiteY1" fmla="*/ 7731 h 124199"/>
                  <a:gd name="connsiteX2" fmla="*/ 654288 w 686265"/>
                  <a:gd name="connsiteY2" fmla="*/ 14081 h 124199"/>
                  <a:gd name="connsiteX3" fmla="*/ 664871 w 686265"/>
                  <a:gd name="connsiteY3" fmla="*/ 119915 h 124199"/>
                  <a:gd name="connsiteX4" fmla="*/ 567504 w 686265"/>
                  <a:gd name="connsiteY4" fmla="*/ 98748 h 124199"/>
                  <a:gd name="connsiteX5" fmla="*/ 283871 w 686265"/>
                  <a:gd name="connsiteY5" fmla="*/ 54298 h 124199"/>
                  <a:gd name="connsiteX6" fmla="*/ 238 w 686265"/>
                  <a:gd name="connsiteY6" fmla="*/ 75465 h 1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265" h="124199">
                    <a:moveTo>
                      <a:pt x="238" y="75465"/>
                    </a:moveTo>
                    <a:cubicBezTo>
                      <a:pt x="8352" y="67704"/>
                      <a:pt x="223546" y="17962"/>
                      <a:pt x="332554" y="7731"/>
                    </a:cubicBezTo>
                    <a:cubicBezTo>
                      <a:pt x="441562" y="-2500"/>
                      <a:pt x="598902" y="-4616"/>
                      <a:pt x="654288" y="14081"/>
                    </a:cubicBezTo>
                    <a:cubicBezTo>
                      <a:pt x="709674" y="32778"/>
                      <a:pt x="679335" y="105804"/>
                      <a:pt x="664871" y="119915"/>
                    </a:cubicBezTo>
                    <a:cubicBezTo>
                      <a:pt x="650407" y="134026"/>
                      <a:pt x="631004" y="109684"/>
                      <a:pt x="567504" y="98748"/>
                    </a:cubicBezTo>
                    <a:cubicBezTo>
                      <a:pt x="504004" y="87812"/>
                      <a:pt x="374182" y="56062"/>
                      <a:pt x="283871" y="54298"/>
                    </a:cubicBezTo>
                    <a:cubicBezTo>
                      <a:pt x="193560" y="52534"/>
                      <a:pt x="-7876" y="83226"/>
                      <a:pt x="238" y="754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: 図形 1294">
                <a:extLst>
                  <a:ext uri="{FF2B5EF4-FFF2-40B4-BE49-F238E27FC236}">
                    <a16:creationId xmlns:a16="http://schemas.microsoft.com/office/drawing/2014/main" id="{1D4F248E-A0AB-4DA6-86F8-822F42C74F99}"/>
                  </a:ext>
                </a:extLst>
              </p:cNvPr>
              <p:cNvSpPr/>
              <p:nvPr/>
            </p:nvSpPr>
            <p:spPr>
              <a:xfrm>
                <a:off x="7438866" y="3651642"/>
                <a:ext cx="652864" cy="362395"/>
              </a:xfrm>
              <a:custGeom>
                <a:avLst/>
                <a:gdLst>
                  <a:gd name="connsiteX0" fmla="*/ 20267 w 652864"/>
                  <a:gd name="connsiteY0" fmla="*/ 20775 h 362395"/>
                  <a:gd name="connsiteX1" fmla="*/ 104934 w 652864"/>
                  <a:gd name="connsiteY1" fmla="*/ 29241 h 362395"/>
                  <a:gd name="connsiteX2" fmla="*/ 452067 w 652864"/>
                  <a:gd name="connsiteY2" fmla="*/ 86391 h 362395"/>
                  <a:gd name="connsiteX3" fmla="*/ 638334 w 652864"/>
                  <a:gd name="connsiteY3" fmla="*/ 154125 h 362395"/>
                  <a:gd name="connsiteX4" fmla="*/ 638334 w 652864"/>
                  <a:gd name="connsiteY4" fmla="*/ 325575 h 362395"/>
                  <a:gd name="connsiteX5" fmla="*/ 619284 w 652864"/>
                  <a:gd name="connsiteY5" fmla="*/ 361558 h 362395"/>
                  <a:gd name="connsiteX6" fmla="*/ 437251 w 652864"/>
                  <a:gd name="connsiteY6" fmla="*/ 306525 h 362395"/>
                  <a:gd name="connsiteX7" fmla="*/ 20267 w 652864"/>
                  <a:gd name="connsiteY7" fmla="*/ 20775 h 36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864" h="362395">
                    <a:moveTo>
                      <a:pt x="20267" y="20775"/>
                    </a:moveTo>
                    <a:cubicBezTo>
                      <a:pt x="-35119" y="-25439"/>
                      <a:pt x="32967" y="18305"/>
                      <a:pt x="104934" y="29241"/>
                    </a:cubicBezTo>
                    <a:cubicBezTo>
                      <a:pt x="176901" y="40177"/>
                      <a:pt x="363167" y="65577"/>
                      <a:pt x="452067" y="86391"/>
                    </a:cubicBezTo>
                    <a:cubicBezTo>
                      <a:pt x="540967" y="107205"/>
                      <a:pt x="607289" y="114261"/>
                      <a:pt x="638334" y="154125"/>
                    </a:cubicBezTo>
                    <a:cubicBezTo>
                      <a:pt x="669379" y="193989"/>
                      <a:pt x="641509" y="291003"/>
                      <a:pt x="638334" y="325575"/>
                    </a:cubicBezTo>
                    <a:cubicBezTo>
                      <a:pt x="635159" y="360147"/>
                      <a:pt x="652798" y="364733"/>
                      <a:pt x="619284" y="361558"/>
                    </a:cubicBezTo>
                    <a:cubicBezTo>
                      <a:pt x="585770" y="358383"/>
                      <a:pt x="532501" y="360500"/>
                      <a:pt x="437251" y="306525"/>
                    </a:cubicBezTo>
                    <a:cubicBezTo>
                      <a:pt x="342001" y="252550"/>
                      <a:pt x="75653" y="66989"/>
                      <a:pt x="20267" y="2077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165DC228-1323-4E1D-BDE2-5B6AB90270EF}"/>
                  </a:ext>
                </a:extLst>
              </p:cNvPr>
              <p:cNvSpPr/>
              <p:nvPr/>
            </p:nvSpPr>
            <p:spPr>
              <a:xfrm>
                <a:off x="5275828" y="3417982"/>
                <a:ext cx="705220" cy="813250"/>
              </a:xfrm>
              <a:custGeom>
                <a:avLst/>
                <a:gdLst>
                  <a:gd name="connsiteX0" fmla="*/ 174589 w 705220"/>
                  <a:gd name="connsiteY0" fmla="*/ 6785 h 813250"/>
                  <a:gd name="connsiteX1" fmla="*/ 214805 w 705220"/>
                  <a:gd name="connsiteY1" fmla="*/ 131668 h 813250"/>
                  <a:gd name="connsiteX2" fmla="*/ 335455 w 705220"/>
                  <a:gd name="connsiteY2" fmla="*/ 366618 h 813250"/>
                  <a:gd name="connsiteX3" fmla="*/ 233855 w 705220"/>
                  <a:gd name="connsiteY3" fmla="*/ 646018 h 813250"/>
                  <a:gd name="connsiteX4" fmla="*/ 238089 w 705220"/>
                  <a:gd name="connsiteY4" fmla="*/ 762435 h 813250"/>
                  <a:gd name="connsiteX5" fmla="*/ 699522 w 705220"/>
                  <a:gd name="connsiteY5" fmla="*/ 813235 h 813250"/>
                  <a:gd name="connsiteX6" fmla="*/ 473039 w 705220"/>
                  <a:gd name="connsiteY6" fmla="*/ 758201 h 813250"/>
                  <a:gd name="connsiteX7" fmla="*/ 138605 w 705220"/>
                  <a:gd name="connsiteY7" fmla="*/ 641785 h 813250"/>
                  <a:gd name="connsiteX8" fmla="*/ 26422 w 705220"/>
                  <a:gd name="connsiteY8" fmla="*/ 565585 h 813250"/>
                  <a:gd name="connsiteX9" fmla="*/ 9489 w 705220"/>
                  <a:gd name="connsiteY9" fmla="*/ 332751 h 813250"/>
                  <a:gd name="connsiteX10" fmla="*/ 174589 w 705220"/>
                  <a:gd name="connsiteY10" fmla="*/ 6785 h 81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220" h="813250">
                    <a:moveTo>
                      <a:pt x="174589" y="6785"/>
                    </a:moveTo>
                    <a:cubicBezTo>
                      <a:pt x="208808" y="-26729"/>
                      <a:pt x="187994" y="71696"/>
                      <a:pt x="214805" y="131668"/>
                    </a:cubicBezTo>
                    <a:cubicBezTo>
                      <a:pt x="241616" y="191640"/>
                      <a:pt x="332280" y="280893"/>
                      <a:pt x="335455" y="366618"/>
                    </a:cubicBezTo>
                    <a:cubicBezTo>
                      <a:pt x="338630" y="452343"/>
                      <a:pt x="250083" y="580049"/>
                      <a:pt x="233855" y="646018"/>
                    </a:cubicBezTo>
                    <a:cubicBezTo>
                      <a:pt x="217627" y="711988"/>
                      <a:pt x="160478" y="734566"/>
                      <a:pt x="238089" y="762435"/>
                    </a:cubicBezTo>
                    <a:cubicBezTo>
                      <a:pt x="315700" y="790304"/>
                      <a:pt x="660364" y="813941"/>
                      <a:pt x="699522" y="813235"/>
                    </a:cubicBezTo>
                    <a:cubicBezTo>
                      <a:pt x="738680" y="812529"/>
                      <a:pt x="566525" y="786776"/>
                      <a:pt x="473039" y="758201"/>
                    </a:cubicBezTo>
                    <a:cubicBezTo>
                      <a:pt x="379553" y="729626"/>
                      <a:pt x="213041" y="673888"/>
                      <a:pt x="138605" y="641785"/>
                    </a:cubicBezTo>
                    <a:cubicBezTo>
                      <a:pt x="64169" y="609682"/>
                      <a:pt x="47941" y="617091"/>
                      <a:pt x="26422" y="565585"/>
                    </a:cubicBezTo>
                    <a:cubicBezTo>
                      <a:pt x="4903" y="514079"/>
                      <a:pt x="-10972" y="422357"/>
                      <a:pt x="9489" y="332751"/>
                    </a:cubicBezTo>
                    <a:cubicBezTo>
                      <a:pt x="29950" y="243145"/>
                      <a:pt x="140370" y="40299"/>
                      <a:pt x="174589" y="678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87FE4481-E26E-41BF-9F6F-56EA8E4580C3}"/>
                  </a:ext>
                </a:extLst>
              </p:cNvPr>
              <p:cNvSpPr/>
              <p:nvPr/>
            </p:nvSpPr>
            <p:spPr>
              <a:xfrm>
                <a:off x="5348162" y="3915410"/>
                <a:ext cx="724664" cy="915503"/>
              </a:xfrm>
              <a:custGeom>
                <a:avLst/>
                <a:gdLst>
                  <a:gd name="connsiteX0" fmla="*/ 654705 w 724664"/>
                  <a:gd name="connsiteY0" fmla="*/ 311573 h 915503"/>
                  <a:gd name="connsiteX1" fmla="*/ 311805 w 724664"/>
                  <a:gd name="connsiteY1" fmla="*/ 387773 h 915503"/>
                  <a:gd name="connsiteX2" fmla="*/ 292755 w 724664"/>
                  <a:gd name="connsiteY2" fmla="*/ 504190 h 915503"/>
                  <a:gd name="connsiteX3" fmla="*/ 443038 w 724664"/>
                  <a:gd name="connsiteY3" fmla="*/ 730673 h 915503"/>
                  <a:gd name="connsiteX4" fmla="*/ 724555 w 724664"/>
                  <a:gd name="connsiteY4" fmla="*/ 910590 h 915503"/>
                  <a:gd name="connsiteX5" fmla="*/ 472671 w 724664"/>
                  <a:gd name="connsiteY5" fmla="*/ 836507 h 915503"/>
                  <a:gd name="connsiteX6" fmla="*/ 163638 w 724664"/>
                  <a:gd name="connsiteY6" fmla="*/ 546523 h 915503"/>
                  <a:gd name="connsiteX7" fmla="*/ 7005 w 724664"/>
                  <a:gd name="connsiteY7" fmla="*/ 19473 h 915503"/>
                  <a:gd name="connsiteX8" fmla="*/ 91671 w 724664"/>
                  <a:gd name="connsiteY8" fmla="*/ 133773 h 915503"/>
                  <a:gd name="connsiteX9" fmla="*/ 654705 w 724664"/>
                  <a:gd name="connsiteY9" fmla="*/ 311573 h 9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4664" h="915503">
                    <a:moveTo>
                      <a:pt x="654705" y="311573"/>
                    </a:moveTo>
                    <a:cubicBezTo>
                      <a:pt x="691394" y="353906"/>
                      <a:pt x="372130" y="355670"/>
                      <a:pt x="311805" y="387773"/>
                    </a:cubicBezTo>
                    <a:cubicBezTo>
                      <a:pt x="251480" y="419876"/>
                      <a:pt x="270883" y="447040"/>
                      <a:pt x="292755" y="504190"/>
                    </a:cubicBezTo>
                    <a:cubicBezTo>
                      <a:pt x="314627" y="561340"/>
                      <a:pt x="371071" y="662940"/>
                      <a:pt x="443038" y="730673"/>
                    </a:cubicBezTo>
                    <a:cubicBezTo>
                      <a:pt x="515005" y="798406"/>
                      <a:pt x="719616" y="892951"/>
                      <a:pt x="724555" y="910590"/>
                    </a:cubicBezTo>
                    <a:cubicBezTo>
                      <a:pt x="729494" y="928229"/>
                      <a:pt x="566157" y="897185"/>
                      <a:pt x="472671" y="836507"/>
                    </a:cubicBezTo>
                    <a:cubicBezTo>
                      <a:pt x="379185" y="775829"/>
                      <a:pt x="241249" y="682695"/>
                      <a:pt x="163638" y="546523"/>
                    </a:cubicBezTo>
                    <a:cubicBezTo>
                      <a:pt x="86027" y="410351"/>
                      <a:pt x="18999" y="88265"/>
                      <a:pt x="7005" y="19473"/>
                    </a:cubicBezTo>
                    <a:cubicBezTo>
                      <a:pt x="-4990" y="-49319"/>
                      <a:pt x="-14162" y="82267"/>
                      <a:pt x="91671" y="133773"/>
                    </a:cubicBezTo>
                    <a:cubicBezTo>
                      <a:pt x="197504" y="185279"/>
                      <a:pt x="618016" y="269240"/>
                      <a:pt x="654705" y="31157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F9CFD098-98A3-4008-A57D-7A0BE0A1553B}"/>
                  </a:ext>
                </a:extLst>
              </p:cNvPr>
              <p:cNvSpPr/>
              <p:nvPr/>
            </p:nvSpPr>
            <p:spPr>
              <a:xfrm>
                <a:off x="5534536" y="4147786"/>
                <a:ext cx="995215" cy="370724"/>
              </a:xfrm>
              <a:custGeom>
                <a:avLst/>
                <a:gdLst>
                  <a:gd name="connsiteX0" fmla="*/ 669414 w 995215"/>
                  <a:gd name="connsiteY0" fmla="*/ 881 h 370724"/>
                  <a:gd name="connsiteX1" fmla="*/ 921297 w 995215"/>
                  <a:gd name="connsiteY1" fmla="*/ 108831 h 370724"/>
                  <a:gd name="connsiteX2" fmla="*/ 991147 w 995215"/>
                  <a:gd name="connsiteY2" fmla="*/ 113064 h 370724"/>
                  <a:gd name="connsiteX3" fmla="*/ 826047 w 995215"/>
                  <a:gd name="connsiteY3" fmla="*/ 123647 h 370724"/>
                  <a:gd name="connsiteX4" fmla="*/ 650364 w 995215"/>
                  <a:gd name="connsiteY4" fmla="*/ 216781 h 370724"/>
                  <a:gd name="connsiteX5" fmla="*/ 301114 w 995215"/>
                  <a:gd name="connsiteY5" fmla="*/ 348014 h 370724"/>
                  <a:gd name="connsiteX6" fmla="*/ 438697 w 995215"/>
                  <a:gd name="connsiteY6" fmla="*/ 352247 h 370724"/>
                  <a:gd name="connsiteX7" fmla="*/ 870497 w 995215"/>
                  <a:gd name="connsiteY7" fmla="*/ 161747 h 370724"/>
                  <a:gd name="connsiteX8" fmla="*/ 53464 w 995215"/>
                  <a:gd name="connsiteY8" fmla="*/ 254881 h 370724"/>
                  <a:gd name="connsiteX9" fmla="*/ 146597 w 995215"/>
                  <a:gd name="connsiteY9" fmla="*/ 176564 h 370724"/>
                  <a:gd name="connsiteX10" fmla="*/ 669414 w 995215"/>
                  <a:gd name="connsiteY10" fmla="*/ 881 h 37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215" h="370724">
                    <a:moveTo>
                      <a:pt x="669414" y="881"/>
                    </a:moveTo>
                    <a:cubicBezTo>
                      <a:pt x="798531" y="-10408"/>
                      <a:pt x="867675" y="90134"/>
                      <a:pt x="921297" y="108831"/>
                    </a:cubicBezTo>
                    <a:cubicBezTo>
                      <a:pt x="974919" y="127528"/>
                      <a:pt x="1007022" y="110595"/>
                      <a:pt x="991147" y="113064"/>
                    </a:cubicBezTo>
                    <a:cubicBezTo>
                      <a:pt x="975272" y="115533"/>
                      <a:pt x="882844" y="106361"/>
                      <a:pt x="826047" y="123647"/>
                    </a:cubicBezTo>
                    <a:cubicBezTo>
                      <a:pt x="769250" y="140933"/>
                      <a:pt x="737853" y="179387"/>
                      <a:pt x="650364" y="216781"/>
                    </a:cubicBezTo>
                    <a:cubicBezTo>
                      <a:pt x="562875" y="254175"/>
                      <a:pt x="336392" y="325436"/>
                      <a:pt x="301114" y="348014"/>
                    </a:cubicBezTo>
                    <a:cubicBezTo>
                      <a:pt x="265836" y="370592"/>
                      <a:pt x="343800" y="383291"/>
                      <a:pt x="438697" y="352247"/>
                    </a:cubicBezTo>
                    <a:cubicBezTo>
                      <a:pt x="533594" y="321203"/>
                      <a:pt x="934702" y="177975"/>
                      <a:pt x="870497" y="161747"/>
                    </a:cubicBezTo>
                    <a:cubicBezTo>
                      <a:pt x="806292" y="145519"/>
                      <a:pt x="174114" y="252412"/>
                      <a:pt x="53464" y="254881"/>
                    </a:cubicBezTo>
                    <a:cubicBezTo>
                      <a:pt x="-67186" y="257350"/>
                      <a:pt x="39352" y="215370"/>
                      <a:pt x="146597" y="176564"/>
                    </a:cubicBezTo>
                    <a:cubicBezTo>
                      <a:pt x="253841" y="137758"/>
                      <a:pt x="540297" y="12170"/>
                      <a:pt x="669414" y="881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CD0B666D-5BDA-4A22-9CC5-8D03D85FE314}"/>
                  </a:ext>
                </a:extLst>
              </p:cNvPr>
              <p:cNvSpPr/>
              <p:nvPr/>
            </p:nvSpPr>
            <p:spPr>
              <a:xfrm>
                <a:off x="5535712" y="4139913"/>
                <a:ext cx="1560330" cy="467914"/>
              </a:xfrm>
              <a:custGeom>
                <a:avLst/>
                <a:gdLst>
                  <a:gd name="connsiteX0" fmla="*/ 1019605 w 1560330"/>
                  <a:gd name="connsiteY0" fmla="*/ 108237 h 467914"/>
                  <a:gd name="connsiteX1" fmla="*/ 1106388 w 1560330"/>
                  <a:gd name="connsiteY1" fmla="*/ 108237 h 467914"/>
                  <a:gd name="connsiteX2" fmla="*/ 1466221 w 1560330"/>
                  <a:gd name="connsiteY2" fmla="*/ 2404 h 467914"/>
                  <a:gd name="connsiteX3" fmla="*/ 1546655 w 1560330"/>
                  <a:gd name="connsiteY3" fmla="*/ 226770 h 467914"/>
                  <a:gd name="connsiteX4" fmla="*/ 1239738 w 1560330"/>
                  <a:gd name="connsiteY4" fmla="*/ 167504 h 467914"/>
                  <a:gd name="connsiteX5" fmla="*/ 924355 w 1560330"/>
                  <a:gd name="connsiteY5" fmla="*/ 302970 h 467914"/>
                  <a:gd name="connsiteX6" fmla="*/ 416355 w 1560330"/>
                  <a:gd name="connsiteY6" fmla="*/ 457487 h 467914"/>
                  <a:gd name="connsiteX7" fmla="*/ 204688 w 1560330"/>
                  <a:gd name="connsiteY7" fmla="*/ 427854 h 467914"/>
                  <a:gd name="connsiteX8" fmla="*/ 14188 w 1560330"/>
                  <a:gd name="connsiteY8" fmla="*/ 218304 h 467914"/>
                  <a:gd name="connsiteX9" fmla="*/ 608971 w 1560330"/>
                  <a:gd name="connsiteY9" fmla="*/ 195020 h 467914"/>
                  <a:gd name="connsiteX10" fmla="*/ 1019605 w 1560330"/>
                  <a:gd name="connsiteY10" fmla="*/ 108237 h 46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0330" h="467914">
                    <a:moveTo>
                      <a:pt x="1019605" y="108237"/>
                    </a:moveTo>
                    <a:cubicBezTo>
                      <a:pt x="1102508" y="93773"/>
                      <a:pt x="1031952" y="125876"/>
                      <a:pt x="1106388" y="108237"/>
                    </a:cubicBezTo>
                    <a:cubicBezTo>
                      <a:pt x="1180824" y="90598"/>
                      <a:pt x="1392843" y="-17352"/>
                      <a:pt x="1466221" y="2404"/>
                    </a:cubicBezTo>
                    <a:cubicBezTo>
                      <a:pt x="1539599" y="22159"/>
                      <a:pt x="1584402" y="199253"/>
                      <a:pt x="1546655" y="226770"/>
                    </a:cubicBezTo>
                    <a:cubicBezTo>
                      <a:pt x="1508908" y="254287"/>
                      <a:pt x="1343455" y="154804"/>
                      <a:pt x="1239738" y="167504"/>
                    </a:cubicBezTo>
                    <a:cubicBezTo>
                      <a:pt x="1136021" y="180204"/>
                      <a:pt x="1061586" y="254639"/>
                      <a:pt x="924355" y="302970"/>
                    </a:cubicBezTo>
                    <a:cubicBezTo>
                      <a:pt x="787124" y="351301"/>
                      <a:pt x="536300" y="436673"/>
                      <a:pt x="416355" y="457487"/>
                    </a:cubicBezTo>
                    <a:cubicBezTo>
                      <a:pt x="296410" y="478301"/>
                      <a:pt x="271716" y="467718"/>
                      <a:pt x="204688" y="427854"/>
                    </a:cubicBezTo>
                    <a:cubicBezTo>
                      <a:pt x="137660" y="387990"/>
                      <a:pt x="-53192" y="257110"/>
                      <a:pt x="14188" y="218304"/>
                    </a:cubicBezTo>
                    <a:cubicBezTo>
                      <a:pt x="81568" y="179498"/>
                      <a:pt x="438932" y="211248"/>
                      <a:pt x="608971" y="195020"/>
                    </a:cubicBezTo>
                    <a:cubicBezTo>
                      <a:pt x="779010" y="178792"/>
                      <a:pt x="936702" y="122701"/>
                      <a:pt x="1019605" y="10823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F2DB60CD-3A94-4B0A-BD98-2898E1477DEE}"/>
                  </a:ext>
                </a:extLst>
              </p:cNvPr>
              <p:cNvSpPr/>
              <p:nvPr/>
            </p:nvSpPr>
            <p:spPr>
              <a:xfrm>
                <a:off x="5752322" y="4294315"/>
                <a:ext cx="1234468" cy="370733"/>
              </a:xfrm>
              <a:custGeom>
                <a:avLst/>
                <a:gdLst>
                  <a:gd name="connsiteX0" fmla="*/ 19828 w 1234468"/>
                  <a:gd name="connsiteY0" fmla="*/ 344360 h 370733"/>
                  <a:gd name="connsiteX1" fmla="*/ 83328 w 1234468"/>
                  <a:gd name="connsiteY1" fmla="*/ 328485 h 370733"/>
                  <a:gd name="connsiteX2" fmla="*/ 1226328 w 1234468"/>
                  <a:gd name="connsiteY2" fmla="*/ 1460 h 370733"/>
                  <a:gd name="connsiteX3" fmla="*/ 584978 w 1234468"/>
                  <a:gd name="connsiteY3" fmla="*/ 214185 h 370733"/>
                  <a:gd name="connsiteX4" fmla="*/ 384953 w 1234468"/>
                  <a:gd name="connsiteY4" fmla="*/ 357060 h 370733"/>
                  <a:gd name="connsiteX5" fmla="*/ 19828 w 1234468"/>
                  <a:gd name="connsiteY5" fmla="*/ 344360 h 3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4468" h="370733">
                    <a:moveTo>
                      <a:pt x="19828" y="344360"/>
                    </a:moveTo>
                    <a:cubicBezTo>
                      <a:pt x="-48964" y="364997"/>
                      <a:pt x="83328" y="328485"/>
                      <a:pt x="83328" y="328485"/>
                    </a:cubicBezTo>
                    <a:lnTo>
                      <a:pt x="1226328" y="1460"/>
                    </a:lnTo>
                    <a:cubicBezTo>
                      <a:pt x="1309936" y="-17590"/>
                      <a:pt x="725207" y="154918"/>
                      <a:pt x="584978" y="214185"/>
                    </a:cubicBezTo>
                    <a:cubicBezTo>
                      <a:pt x="444749" y="273452"/>
                      <a:pt x="478616" y="332718"/>
                      <a:pt x="384953" y="357060"/>
                    </a:cubicBezTo>
                    <a:cubicBezTo>
                      <a:pt x="291291" y="381402"/>
                      <a:pt x="157147" y="370818"/>
                      <a:pt x="19828" y="34436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3ABF3ADE-F150-4001-A7F3-9376BF7058D5}"/>
                  </a:ext>
                </a:extLst>
              </p:cNvPr>
              <p:cNvSpPr/>
              <p:nvPr/>
            </p:nvSpPr>
            <p:spPr>
              <a:xfrm>
                <a:off x="5845601" y="4308032"/>
                <a:ext cx="1183288" cy="474398"/>
              </a:xfrm>
              <a:custGeom>
                <a:avLst/>
                <a:gdLst>
                  <a:gd name="connsiteX0" fmla="*/ 1177499 w 1183288"/>
                  <a:gd name="connsiteY0" fmla="*/ 443 h 474398"/>
                  <a:gd name="connsiteX1" fmla="*/ 24974 w 1183288"/>
                  <a:gd name="connsiteY1" fmla="*/ 451293 h 474398"/>
                  <a:gd name="connsiteX2" fmla="*/ 450424 w 1183288"/>
                  <a:gd name="connsiteY2" fmla="*/ 368743 h 474398"/>
                  <a:gd name="connsiteX3" fmla="*/ 1177499 w 1183288"/>
                  <a:gd name="connsiteY3" fmla="*/ 443 h 474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3288" h="474398">
                    <a:moveTo>
                      <a:pt x="1177499" y="443"/>
                    </a:moveTo>
                    <a:cubicBezTo>
                      <a:pt x="1106591" y="14201"/>
                      <a:pt x="146153" y="389910"/>
                      <a:pt x="24974" y="451293"/>
                    </a:cubicBezTo>
                    <a:cubicBezTo>
                      <a:pt x="-96205" y="512676"/>
                      <a:pt x="252516" y="440180"/>
                      <a:pt x="450424" y="368743"/>
                    </a:cubicBezTo>
                    <a:cubicBezTo>
                      <a:pt x="648332" y="297306"/>
                      <a:pt x="1248407" y="-13315"/>
                      <a:pt x="1177499" y="44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48C3044A-F6C2-485F-BAE4-DB086678FB86}"/>
                  </a:ext>
                </a:extLst>
              </p:cNvPr>
              <p:cNvSpPr/>
              <p:nvPr/>
            </p:nvSpPr>
            <p:spPr>
              <a:xfrm>
                <a:off x="6012437" y="4345765"/>
                <a:ext cx="1103935" cy="445869"/>
              </a:xfrm>
              <a:custGeom>
                <a:avLst/>
                <a:gdLst>
                  <a:gd name="connsiteX0" fmla="*/ 1055113 w 1103935"/>
                  <a:gd name="connsiteY0" fmla="*/ 38910 h 445869"/>
                  <a:gd name="connsiteX1" fmla="*/ 1004313 w 1103935"/>
                  <a:gd name="connsiteY1" fmla="*/ 38910 h 445869"/>
                  <a:gd name="connsiteX2" fmla="*/ 220088 w 1103935"/>
                  <a:gd name="connsiteY2" fmla="*/ 362760 h 445869"/>
                  <a:gd name="connsiteX3" fmla="*/ 23238 w 1103935"/>
                  <a:gd name="connsiteY3" fmla="*/ 445310 h 445869"/>
                  <a:gd name="connsiteX4" fmla="*/ 655063 w 1103935"/>
                  <a:gd name="connsiteY4" fmla="*/ 337360 h 445869"/>
                  <a:gd name="connsiteX5" fmla="*/ 1055113 w 1103935"/>
                  <a:gd name="connsiteY5" fmla="*/ 38910 h 44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935" h="445869">
                    <a:moveTo>
                      <a:pt x="1055113" y="38910"/>
                    </a:moveTo>
                    <a:cubicBezTo>
                      <a:pt x="1113321" y="-10832"/>
                      <a:pt x="1143484" y="-15065"/>
                      <a:pt x="1004313" y="38910"/>
                    </a:cubicBezTo>
                    <a:cubicBezTo>
                      <a:pt x="865142" y="92885"/>
                      <a:pt x="383600" y="295027"/>
                      <a:pt x="220088" y="362760"/>
                    </a:cubicBezTo>
                    <a:cubicBezTo>
                      <a:pt x="56575" y="430493"/>
                      <a:pt x="-49258" y="449543"/>
                      <a:pt x="23238" y="445310"/>
                    </a:cubicBezTo>
                    <a:cubicBezTo>
                      <a:pt x="95734" y="441077"/>
                      <a:pt x="485200" y="405623"/>
                      <a:pt x="655063" y="337360"/>
                    </a:cubicBezTo>
                    <a:cubicBezTo>
                      <a:pt x="824926" y="269097"/>
                      <a:pt x="996905" y="88652"/>
                      <a:pt x="1055113" y="3891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D0BD643F-ACAD-4AA7-85C4-7389011FCCF7}"/>
                  </a:ext>
                </a:extLst>
              </p:cNvPr>
              <p:cNvSpPr/>
              <p:nvPr/>
            </p:nvSpPr>
            <p:spPr>
              <a:xfrm>
                <a:off x="6301351" y="4334362"/>
                <a:ext cx="884937" cy="485633"/>
              </a:xfrm>
              <a:custGeom>
                <a:avLst/>
                <a:gdLst>
                  <a:gd name="connsiteX0" fmla="*/ 870974 w 884937"/>
                  <a:gd name="connsiteY0" fmla="*/ 2688 h 485633"/>
                  <a:gd name="connsiteX1" fmla="*/ 845574 w 884937"/>
                  <a:gd name="connsiteY1" fmla="*/ 228113 h 485633"/>
                  <a:gd name="connsiteX2" fmla="*/ 613799 w 884937"/>
                  <a:gd name="connsiteY2" fmla="*/ 301138 h 485633"/>
                  <a:gd name="connsiteX3" fmla="*/ 1024 w 884937"/>
                  <a:gd name="connsiteY3" fmla="*/ 485288 h 485633"/>
                  <a:gd name="connsiteX4" fmla="*/ 474099 w 884937"/>
                  <a:gd name="connsiteY4" fmla="*/ 250338 h 485633"/>
                  <a:gd name="connsiteX5" fmla="*/ 699524 w 884937"/>
                  <a:gd name="connsiteY5" fmla="*/ 110638 h 485633"/>
                  <a:gd name="connsiteX6" fmla="*/ 870974 w 884937"/>
                  <a:gd name="connsiteY6" fmla="*/ 2688 h 48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4937" h="485633">
                    <a:moveTo>
                      <a:pt x="870974" y="2688"/>
                    </a:moveTo>
                    <a:cubicBezTo>
                      <a:pt x="895316" y="22267"/>
                      <a:pt x="888437" y="178371"/>
                      <a:pt x="845574" y="228113"/>
                    </a:cubicBezTo>
                    <a:cubicBezTo>
                      <a:pt x="802711" y="277855"/>
                      <a:pt x="613799" y="301138"/>
                      <a:pt x="613799" y="301138"/>
                    </a:cubicBezTo>
                    <a:cubicBezTo>
                      <a:pt x="473041" y="344000"/>
                      <a:pt x="24307" y="493755"/>
                      <a:pt x="1024" y="485288"/>
                    </a:cubicBezTo>
                    <a:cubicBezTo>
                      <a:pt x="-22259" y="476821"/>
                      <a:pt x="357682" y="312780"/>
                      <a:pt x="474099" y="250338"/>
                    </a:cubicBezTo>
                    <a:cubicBezTo>
                      <a:pt x="590516" y="187896"/>
                      <a:pt x="632849" y="145563"/>
                      <a:pt x="699524" y="110638"/>
                    </a:cubicBezTo>
                    <a:cubicBezTo>
                      <a:pt x="766199" y="75713"/>
                      <a:pt x="846632" y="-16891"/>
                      <a:pt x="870974" y="268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CCEA8FEB-3E99-4F5C-BBAB-F226A73ECA3C}"/>
                  </a:ext>
                </a:extLst>
              </p:cNvPr>
              <p:cNvSpPr/>
              <p:nvPr/>
            </p:nvSpPr>
            <p:spPr>
              <a:xfrm>
                <a:off x="6355791" y="4704342"/>
                <a:ext cx="676786" cy="1195916"/>
              </a:xfrm>
              <a:custGeom>
                <a:avLst/>
                <a:gdLst>
                  <a:gd name="connsiteX0" fmla="*/ 324409 w 676786"/>
                  <a:gd name="connsiteY0" fmla="*/ 77208 h 1195916"/>
                  <a:gd name="connsiteX1" fmla="*/ 651434 w 676786"/>
                  <a:gd name="connsiteY1" fmla="*/ 1008 h 1195916"/>
                  <a:gd name="connsiteX2" fmla="*/ 638734 w 676786"/>
                  <a:gd name="connsiteY2" fmla="*/ 128008 h 1195916"/>
                  <a:gd name="connsiteX3" fmla="*/ 508559 w 676786"/>
                  <a:gd name="connsiteY3" fmla="*/ 623308 h 1195916"/>
                  <a:gd name="connsiteX4" fmla="*/ 6909 w 676786"/>
                  <a:gd name="connsiteY4" fmla="*/ 1194808 h 1195916"/>
                  <a:gd name="connsiteX5" fmla="*/ 229159 w 676786"/>
                  <a:gd name="connsiteY5" fmla="*/ 753483 h 1195916"/>
                  <a:gd name="connsiteX6" fmla="*/ 410134 w 676786"/>
                  <a:gd name="connsiteY6" fmla="*/ 229608 h 1195916"/>
                  <a:gd name="connsiteX7" fmla="*/ 324409 w 676786"/>
                  <a:gd name="connsiteY7" fmla="*/ 77208 h 11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786" h="1195916">
                    <a:moveTo>
                      <a:pt x="324409" y="77208"/>
                    </a:moveTo>
                    <a:cubicBezTo>
                      <a:pt x="364626" y="39108"/>
                      <a:pt x="599047" y="-7459"/>
                      <a:pt x="651434" y="1008"/>
                    </a:cubicBezTo>
                    <a:cubicBezTo>
                      <a:pt x="703821" y="9475"/>
                      <a:pt x="662547" y="24291"/>
                      <a:pt x="638734" y="128008"/>
                    </a:cubicBezTo>
                    <a:cubicBezTo>
                      <a:pt x="614922" y="231725"/>
                      <a:pt x="613863" y="445508"/>
                      <a:pt x="508559" y="623308"/>
                    </a:cubicBezTo>
                    <a:cubicBezTo>
                      <a:pt x="403255" y="801108"/>
                      <a:pt x="53476" y="1173112"/>
                      <a:pt x="6909" y="1194808"/>
                    </a:cubicBezTo>
                    <a:cubicBezTo>
                      <a:pt x="-39658" y="1216504"/>
                      <a:pt x="161955" y="914350"/>
                      <a:pt x="229159" y="753483"/>
                    </a:cubicBezTo>
                    <a:cubicBezTo>
                      <a:pt x="296363" y="592616"/>
                      <a:pt x="388438" y="341262"/>
                      <a:pt x="410134" y="229608"/>
                    </a:cubicBezTo>
                    <a:cubicBezTo>
                      <a:pt x="431830" y="117954"/>
                      <a:pt x="284192" y="115308"/>
                      <a:pt x="324409" y="772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BC20239E-9ECB-452A-87EC-5ECD3A56F54C}"/>
                  </a:ext>
                </a:extLst>
              </p:cNvPr>
              <p:cNvSpPr/>
              <p:nvPr/>
            </p:nvSpPr>
            <p:spPr>
              <a:xfrm>
                <a:off x="5210174" y="4998610"/>
                <a:ext cx="1732590" cy="1916144"/>
              </a:xfrm>
              <a:custGeom>
                <a:avLst/>
                <a:gdLst>
                  <a:gd name="connsiteX0" fmla="*/ 1708151 w 1732590"/>
                  <a:gd name="connsiteY0" fmla="*/ 97265 h 1916144"/>
                  <a:gd name="connsiteX1" fmla="*/ 1098551 w 1732590"/>
                  <a:gd name="connsiteY1" fmla="*/ 935465 h 1916144"/>
                  <a:gd name="connsiteX2" fmla="*/ 434976 w 1732590"/>
                  <a:gd name="connsiteY2" fmla="*/ 1691115 h 1916144"/>
                  <a:gd name="connsiteX3" fmla="*/ 301626 w 1732590"/>
                  <a:gd name="connsiteY3" fmla="*/ 1903840 h 1916144"/>
                  <a:gd name="connsiteX4" fmla="*/ 1 w 1732590"/>
                  <a:gd name="connsiteY4" fmla="*/ 1846690 h 1916144"/>
                  <a:gd name="connsiteX5" fmla="*/ 298451 w 1732590"/>
                  <a:gd name="connsiteY5" fmla="*/ 1484740 h 1916144"/>
                  <a:gd name="connsiteX6" fmla="*/ 1120776 w 1732590"/>
                  <a:gd name="connsiteY6" fmla="*/ 516365 h 1916144"/>
                  <a:gd name="connsiteX7" fmla="*/ 1565276 w 1732590"/>
                  <a:gd name="connsiteY7" fmla="*/ 62340 h 1916144"/>
                  <a:gd name="connsiteX8" fmla="*/ 1708151 w 1732590"/>
                  <a:gd name="connsiteY8" fmla="*/ 97265 h 1916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2590" h="1916144">
                    <a:moveTo>
                      <a:pt x="1708151" y="97265"/>
                    </a:moveTo>
                    <a:cubicBezTo>
                      <a:pt x="1630363" y="242786"/>
                      <a:pt x="1310747" y="669823"/>
                      <a:pt x="1098551" y="935465"/>
                    </a:cubicBezTo>
                    <a:cubicBezTo>
                      <a:pt x="886355" y="1201107"/>
                      <a:pt x="567797" y="1529719"/>
                      <a:pt x="434976" y="1691115"/>
                    </a:cubicBezTo>
                    <a:cubicBezTo>
                      <a:pt x="302155" y="1852511"/>
                      <a:pt x="374122" y="1877911"/>
                      <a:pt x="301626" y="1903840"/>
                    </a:cubicBezTo>
                    <a:cubicBezTo>
                      <a:pt x="229130" y="1929769"/>
                      <a:pt x="530" y="1916540"/>
                      <a:pt x="1" y="1846690"/>
                    </a:cubicBezTo>
                    <a:cubicBezTo>
                      <a:pt x="-528" y="1776840"/>
                      <a:pt x="111655" y="1706461"/>
                      <a:pt x="298451" y="1484740"/>
                    </a:cubicBezTo>
                    <a:cubicBezTo>
                      <a:pt x="485247" y="1263019"/>
                      <a:pt x="909639" y="753432"/>
                      <a:pt x="1120776" y="516365"/>
                    </a:cubicBezTo>
                    <a:cubicBezTo>
                      <a:pt x="1331913" y="279298"/>
                      <a:pt x="1468968" y="129544"/>
                      <a:pt x="1565276" y="62340"/>
                    </a:cubicBezTo>
                    <a:cubicBezTo>
                      <a:pt x="1661584" y="-4864"/>
                      <a:pt x="1785939" y="-48256"/>
                      <a:pt x="1708151" y="97265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AA8D4BC2-0D9F-4DBD-BBAE-EAF82578EC35}"/>
                  </a:ext>
                </a:extLst>
              </p:cNvPr>
              <p:cNvSpPr/>
              <p:nvPr/>
            </p:nvSpPr>
            <p:spPr>
              <a:xfrm>
                <a:off x="7041957" y="4500312"/>
                <a:ext cx="254965" cy="1031251"/>
              </a:xfrm>
              <a:custGeom>
                <a:avLst/>
                <a:gdLst>
                  <a:gd name="connsiteX0" fmla="*/ 177993 w 254965"/>
                  <a:gd name="connsiteY0" fmla="*/ 58988 h 1031251"/>
                  <a:gd name="connsiteX1" fmla="*/ 193868 w 254965"/>
                  <a:gd name="connsiteY1" fmla="*/ 109788 h 1031251"/>
                  <a:gd name="connsiteX2" fmla="*/ 254193 w 254965"/>
                  <a:gd name="connsiteY2" fmla="*/ 351088 h 1031251"/>
                  <a:gd name="connsiteX3" fmla="*/ 146243 w 254965"/>
                  <a:gd name="connsiteY3" fmla="*/ 906713 h 1031251"/>
                  <a:gd name="connsiteX4" fmla="*/ 146243 w 254965"/>
                  <a:gd name="connsiteY4" fmla="*/ 1027363 h 1031251"/>
                  <a:gd name="connsiteX5" fmla="*/ 219268 w 254965"/>
                  <a:gd name="connsiteY5" fmla="*/ 995613 h 1031251"/>
                  <a:gd name="connsiteX6" fmla="*/ 193 w 254965"/>
                  <a:gd name="connsiteY6" fmla="*/ 935288 h 1031251"/>
                  <a:gd name="connsiteX7" fmla="*/ 177993 w 254965"/>
                  <a:gd name="connsiteY7" fmla="*/ 58988 h 103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965" h="1031251">
                    <a:moveTo>
                      <a:pt x="177993" y="58988"/>
                    </a:moveTo>
                    <a:cubicBezTo>
                      <a:pt x="210272" y="-78595"/>
                      <a:pt x="181168" y="61105"/>
                      <a:pt x="193868" y="109788"/>
                    </a:cubicBezTo>
                    <a:cubicBezTo>
                      <a:pt x="206568" y="158471"/>
                      <a:pt x="262130" y="218267"/>
                      <a:pt x="254193" y="351088"/>
                    </a:cubicBezTo>
                    <a:cubicBezTo>
                      <a:pt x="246256" y="483909"/>
                      <a:pt x="164235" y="794001"/>
                      <a:pt x="146243" y="906713"/>
                    </a:cubicBezTo>
                    <a:cubicBezTo>
                      <a:pt x="128251" y="1019425"/>
                      <a:pt x="134072" y="1012546"/>
                      <a:pt x="146243" y="1027363"/>
                    </a:cubicBezTo>
                    <a:cubicBezTo>
                      <a:pt x="158414" y="1042180"/>
                      <a:pt x="243610" y="1010959"/>
                      <a:pt x="219268" y="995613"/>
                    </a:cubicBezTo>
                    <a:cubicBezTo>
                      <a:pt x="194926" y="980267"/>
                      <a:pt x="6543" y="1085042"/>
                      <a:pt x="193" y="935288"/>
                    </a:cubicBezTo>
                    <a:cubicBezTo>
                      <a:pt x="-6157" y="785534"/>
                      <a:pt x="145714" y="196571"/>
                      <a:pt x="177993" y="5898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C37B97C9-BD35-4E6D-A4D6-D7AD347EE73F}"/>
                  </a:ext>
                </a:extLst>
              </p:cNvPr>
              <p:cNvSpPr/>
              <p:nvPr/>
            </p:nvSpPr>
            <p:spPr>
              <a:xfrm>
                <a:off x="6374394" y="5333218"/>
                <a:ext cx="856161" cy="1089839"/>
              </a:xfrm>
              <a:custGeom>
                <a:avLst/>
                <a:gdLst>
                  <a:gd name="connsiteX0" fmla="*/ 839206 w 856161"/>
                  <a:gd name="connsiteY0" fmla="*/ 175407 h 1089839"/>
                  <a:gd name="connsiteX1" fmla="*/ 223256 w 856161"/>
                  <a:gd name="connsiteY1" fmla="*/ 734207 h 1089839"/>
                  <a:gd name="connsiteX2" fmla="*/ 1006 w 856161"/>
                  <a:gd name="connsiteY2" fmla="*/ 1089807 h 1089839"/>
                  <a:gd name="connsiteX3" fmla="*/ 150231 w 856161"/>
                  <a:gd name="connsiteY3" fmla="*/ 753257 h 1089839"/>
                  <a:gd name="connsiteX4" fmla="*/ 362956 w 856161"/>
                  <a:gd name="connsiteY4" fmla="*/ 432582 h 1089839"/>
                  <a:gd name="connsiteX5" fmla="*/ 658231 w 856161"/>
                  <a:gd name="connsiteY5" fmla="*/ 10307 h 1089839"/>
                  <a:gd name="connsiteX6" fmla="*/ 839206 w 856161"/>
                  <a:gd name="connsiteY6" fmla="*/ 175407 h 10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6161" h="1089839">
                    <a:moveTo>
                      <a:pt x="839206" y="175407"/>
                    </a:moveTo>
                    <a:cubicBezTo>
                      <a:pt x="766710" y="296057"/>
                      <a:pt x="362956" y="581807"/>
                      <a:pt x="223256" y="734207"/>
                    </a:cubicBezTo>
                    <a:cubicBezTo>
                      <a:pt x="83556" y="886607"/>
                      <a:pt x="13177" y="1086632"/>
                      <a:pt x="1006" y="1089807"/>
                    </a:cubicBezTo>
                    <a:cubicBezTo>
                      <a:pt x="-11165" y="1092982"/>
                      <a:pt x="89906" y="862794"/>
                      <a:pt x="150231" y="753257"/>
                    </a:cubicBezTo>
                    <a:cubicBezTo>
                      <a:pt x="210556" y="643720"/>
                      <a:pt x="278289" y="556407"/>
                      <a:pt x="362956" y="432582"/>
                    </a:cubicBezTo>
                    <a:cubicBezTo>
                      <a:pt x="447623" y="308757"/>
                      <a:pt x="583618" y="51053"/>
                      <a:pt x="658231" y="10307"/>
                    </a:cubicBezTo>
                    <a:cubicBezTo>
                      <a:pt x="732843" y="-30439"/>
                      <a:pt x="911702" y="54757"/>
                      <a:pt x="839206" y="17540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E5AA5B37-61A7-4277-A815-C79EA9BD3F38}"/>
                  </a:ext>
                </a:extLst>
              </p:cNvPr>
              <p:cNvSpPr/>
              <p:nvPr/>
            </p:nvSpPr>
            <p:spPr>
              <a:xfrm>
                <a:off x="5699875" y="5838120"/>
                <a:ext cx="1189554" cy="1051515"/>
              </a:xfrm>
              <a:custGeom>
                <a:avLst/>
                <a:gdLst>
                  <a:gd name="connsiteX0" fmla="*/ 853325 w 1189554"/>
                  <a:gd name="connsiteY0" fmla="*/ 188030 h 1051515"/>
                  <a:gd name="connsiteX1" fmla="*/ 88150 w 1189554"/>
                  <a:gd name="connsiteY1" fmla="*/ 930980 h 1051515"/>
                  <a:gd name="connsiteX2" fmla="*/ 56400 w 1189554"/>
                  <a:gd name="connsiteY2" fmla="*/ 1035755 h 1051515"/>
                  <a:gd name="connsiteX3" fmla="*/ 446925 w 1189554"/>
                  <a:gd name="connsiteY3" fmla="*/ 775405 h 1051515"/>
                  <a:gd name="connsiteX4" fmla="*/ 1177175 w 1189554"/>
                  <a:gd name="connsiteY4" fmla="*/ 38805 h 1051515"/>
                  <a:gd name="connsiteX5" fmla="*/ 853325 w 1189554"/>
                  <a:gd name="connsiteY5" fmla="*/ 188030 h 105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9554" h="1051515">
                    <a:moveTo>
                      <a:pt x="853325" y="188030"/>
                    </a:moveTo>
                    <a:cubicBezTo>
                      <a:pt x="671821" y="336726"/>
                      <a:pt x="220971" y="789693"/>
                      <a:pt x="88150" y="930980"/>
                    </a:cubicBezTo>
                    <a:cubicBezTo>
                      <a:pt x="-44671" y="1072268"/>
                      <a:pt x="-3396" y="1061684"/>
                      <a:pt x="56400" y="1035755"/>
                    </a:cubicBezTo>
                    <a:cubicBezTo>
                      <a:pt x="116196" y="1009826"/>
                      <a:pt x="260129" y="941563"/>
                      <a:pt x="446925" y="775405"/>
                    </a:cubicBezTo>
                    <a:cubicBezTo>
                      <a:pt x="633721" y="609247"/>
                      <a:pt x="1111558" y="135642"/>
                      <a:pt x="1177175" y="38805"/>
                    </a:cubicBezTo>
                    <a:cubicBezTo>
                      <a:pt x="1242792" y="-58032"/>
                      <a:pt x="1034829" y="39334"/>
                      <a:pt x="853325" y="18803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0C3BE269-AE5D-4DEB-B954-FCBFBDBCE1B6}"/>
                  </a:ext>
                </a:extLst>
              </p:cNvPr>
              <p:cNvSpPr/>
              <p:nvPr/>
            </p:nvSpPr>
            <p:spPr>
              <a:xfrm>
                <a:off x="5849948" y="491209"/>
                <a:ext cx="570922" cy="655337"/>
              </a:xfrm>
              <a:custGeom>
                <a:avLst/>
                <a:gdLst>
                  <a:gd name="connsiteX0" fmla="*/ 420677 w 570922"/>
                  <a:gd name="connsiteY0" fmla="*/ 916 h 655337"/>
                  <a:gd name="connsiteX1" fmla="*/ 563552 w 570922"/>
                  <a:gd name="connsiteY1" fmla="*/ 248566 h 655337"/>
                  <a:gd name="connsiteX2" fmla="*/ 544502 w 570922"/>
                  <a:gd name="connsiteY2" fmla="*/ 413666 h 655337"/>
                  <a:gd name="connsiteX3" fmla="*/ 493702 w 570922"/>
                  <a:gd name="connsiteY3" fmla="*/ 540666 h 655337"/>
                  <a:gd name="connsiteX4" fmla="*/ 427027 w 570922"/>
                  <a:gd name="connsiteY4" fmla="*/ 575591 h 655337"/>
                  <a:gd name="connsiteX5" fmla="*/ 11102 w 570922"/>
                  <a:gd name="connsiteY5" fmla="*/ 654966 h 655337"/>
                  <a:gd name="connsiteX6" fmla="*/ 119052 w 570922"/>
                  <a:gd name="connsiteY6" fmla="*/ 597816 h 655337"/>
                  <a:gd name="connsiteX7" fmla="*/ 112702 w 570922"/>
                  <a:gd name="connsiteY7" fmla="*/ 435891 h 655337"/>
                  <a:gd name="connsiteX8" fmla="*/ 157152 w 570922"/>
                  <a:gd name="connsiteY8" fmla="*/ 343816 h 655337"/>
                  <a:gd name="connsiteX9" fmla="*/ 420677 w 570922"/>
                  <a:gd name="connsiteY9" fmla="*/ 916 h 6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922" h="655337">
                    <a:moveTo>
                      <a:pt x="420677" y="916"/>
                    </a:moveTo>
                    <a:cubicBezTo>
                      <a:pt x="488410" y="-14959"/>
                      <a:pt x="542914" y="179774"/>
                      <a:pt x="563552" y="248566"/>
                    </a:cubicBezTo>
                    <a:cubicBezTo>
                      <a:pt x="584190" y="317358"/>
                      <a:pt x="556144" y="364983"/>
                      <a:pt x="544502" y="413666"/>
                    </a:cubicBezTo>
                    <a:cubicBezTo>
                      <a:pt x="532860" y="462349"/>
                      <a:pt x="513281" y="513679"/>
                      <a:pt x="493702" y="540666"/>
                    </a:cubicBezTo>
                    <a:cubicBezTo>
                      <a:pt x="474123" y="567653"/>
                      <a:pt x="507460" y="556541"/>
                      <a:pt x="427027" y="575591"/>
                    </a:cubicBezTo>
                    <a:cubicBezTo>
                      <a:pt x="346594" y="594641"/>
                      <a:pt x="62431" y="651262"/>
                      <a:pt x="11102" y="654966"/>
                    </a:cubicBezTo>
                    <a:cubicBezTo>
                      <a:pt x="-40227" y="658670"/>
                      <a:pt x="102119" y="634329"/>
                      <a:pt x="119052" y="597816"/>
                    </a:cubicBezTo>
                    <a:cubicBezTo>
                      <a:pt x="135985" y="561304"/>
                      <a:pt x="106352" y="478224"/>
                      <a:pt x="112702" y="435891"/>
                    </a:cubicBezTo>
                    <a:cubicBezTo>
                      <a:pt x="119052" y="393558"/>
                      <a:pt x="102119" y="409962"/>
                      <a:pt x="157152" y="343816"/>
                    </a:cubicBezTo>
                    <a:cubicBezTo>
                      <a:pt x="212185" y="277670"/>
                      <a:pt x="352944" y="16791"/>
                      <a:pt x="420677" y="916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DBFADFA1-6BBA-431D-8F32-ADF0258E5CF8}"/>
                  </a:ext>
                </a:extLst>
              </p:cNvPr>
              <p:cNvSpPr/>
              <p:nvPr/>
            </p:nvSpPr>
            <p:spPr>
              <a:xfrm>
                <a:off x="5807894" y="530154"/>
                <a:ext cx="503559" cy="1099119"/>
              </a:xfrm>
              <a:custGeom>
                <a:avLst/>
                <a:gdLst>
                  <a:gd name="connsiteX0" fmla="*/ 494481 w 503559"/>
                  <a:gd name="connsiteY0" fmla="*/ 71 h 1099119"/>
                  <a:gd name="connsiteX1" fmla="*/ 354781 w 503559"/>
                  <a:gd name="connsiteY1" fmla="*/ 238196 h 1099119"/>
                  <a:gd name="connsiteX2" fmla="*/ 230956 w 503559"/>
                  <a:gd name="connsiteY2" fmla="*/ 406471 h 1099119"/>
                  <a:gd name="connsiteX3" fmla="*/ 151581 w 503559"/>
                  <a:gd name="connsiteY3" fmla="*/ 565221 h 1099119"/>
                  <a:gd name="connsiteX4" fmla="*/ 253181 w 503559"/>
                  <a:gd name="connsiteY4" fmla="*/ 1028771 h 1099119"/>
                  <a:gd name="connsiteX5" fmla="*/ 208731 w 503559"/>
                  <a:gd name="connsiteY5" fmla="*/ 1092271 h 1099119"/>
                  <a:gd name="connsiteX6" fmla="*/ 49981 w 503559"/>
                  <a:gd name="connsiteY6" fmla="*/ 977971 h 1099119"/>
                  <a:gd name="connsiteX7" fmla="*/ 2356 w 503559"/>
                  <a:gd name="connsiteY7" fmla="*/ 743021 h 1099119"/>
                  <a:gd name="connsiteX8" fmla="*/ 110306 w 503559"/>
                  <a:gd name="connsiteY8" fmla="*/ 444571 h 1099119"/>
                  <a:gd name="connsiteX9" fmla="*/ 78556 w 503559"/>
                  <a:gd name="connsiteY9" fmla="*/ 215971 h 1099119"/>
                  <a:gd name="connsiteX10" fmla="*/ 494481 w 503559"/>
                  <a:gd name="connsiteY10" fmla="*/ 71 h 109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559" h="1099119">
                    <a:moveTo>
                      <a:pt x="494481" y="71"/>
                    </a:moveTo>
                    <a:cubicBezTo>
                      <a:pt x="540518" y="3775"/>
                      <a:pt x="398702" y="170463"/>
                      <a:pt x="354781" y="238196"/>
                    </a:cubicBezTo>
                    <a:cubicBezTo>
                      <a:pt x="310860" y="305929"/>
                      <a:pt x="264823" y="351967"/>
                      <a:pt x="230956" y="406471"/>
                    </a:cubicBezTo>
                    <a:cubicBezTo>
                      <a:pt x="197089" y="460975"/>
                      <a:pt x="147877" y="461505"/>
                      <a:pt x="151581" y="565221"/>
                    </a:cubicBezTo>
                    <a:cubicBezTo>
                      <a:pt x="155285" y="668937"/>
                      <a:pt x="243656" y="940929"/>
                      <a:pt x="253181" y="1028771"/>
                    </a:cubicBezTo>
                    <a:cubicBezTo>
                      <a:pt x="262706" y="1116613"/>
                      <a:pt x="242598" y="1100738"/>
                      <a:pt x="208731" y="1092271"/>
                    </a:cubicBezTo>
                    <a:cubicBezTo>
                      <a:pt x="174864" y="1083804"/>
                      <a:pt x="84377" y="1036179"/>
                      <a:pt x="49981" y="977971"/>
                    </a:cubicBezTo>
                    <a:cubicBezTo>
                      <a:pt x="15585" y="919763"/>
                      <a:pt x="-7698" y="831921"/>
                      <a:pt x="2356" y="743021"/>
                    </a:cubicBezTo>
                    <a:cubicBezTo>
                      <a:pt x="12410" y="654121"/>
                      <a:pt x="97606" y="532413"/>
                      <a:pt x="110306" y="444571"/>
                    </a:cubicBezTo>
                    <a:cubicBezTo>
                      <a:pt x="123006" y="356729"/>
                      <a:pt x="14527" y="294288"/>
                      <a:pt x="78556" y="215971"/>
                    </a:cubicBezTo>
                    <a:cubicBezTo>
                      <a:pt x="142585" y="137654"/>
                      <a:pt x="448444" y="-3633"/>
                      <a:pt x="494481" y="71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3DDC6A1C-4936-494B-A2CA-41A1A23C957E}"/>
                  </a:ext>
                </a:extLst>
              </p:cNvPr>
              <p:cNvSpPr/>
              <p:nvPr/>
            </p:nvSpPr>
            <p:spPr>
              <a:xfrm>
                <a:off x="6676248" y="553557"/>
                <a:ext cx="360657" cy="510347"/>
              </a:xfrm>
              <a:custGeom>
                <a:avLst/>
                <a:gdLst>
                  <a:gd name="connsiteX0" fmla="*/ 3952 w 360657"/>
                  <a:gd name="connsiteY0" fmla="*/ 2068 h 510347"/>
                  <a:gd name="connsiteX1" fmla="*/ 234140 w 360657"/>
                  <a:gd name="connsiteY1" fmla="*/ 200506 h 510347"/>
                  <a:gd name="connsiteX2" fmla="*/ 357965 w 360657"/>
                  <a:gd name="connsiteY2" fmla="*/ 484668 h 510347"/>
                  <a:gd name="connsiteX3" fmla="*/ 121427 w 360657"/>
                  <a:gd name="connsiteY3" fmla="*/ 489431 h 510347"/>
                  <a:gd name="connsiteX4" fmla="*/ 223027 w 360657"/>
                  <a:gd name="connsiteY4" fmla="*/ 417993 h 510347"/>
                  <a:gd name="connsiteX5" fmla="*/ 99202 w 360657"/>
                  <a:gd name="connsiteY5" fmla="*/ 324331 h 510347"/>
                  <a:gd name="connsiteX6" fmla="*/ 3952 w 360657"/>
                  <a:gd name="connsiteY6" fmla="*/ 2068 h 51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657" h="510347">
                    <a:moveTo>
                      <a:pt x="3952" y="2068"/>
                    </a:moveTo>
                    <a:cubicBezTo>
                      <a:pt x="26442" y="-18569"/>
                      <a:pt x="175138" y="120073"/>
                      <a:pt x="234140" y="200506"/>
                    </a:cubicBezTo>
                    <a:cubicBezTo>
                      <a:pt x="293142" y="280939"/>
                      <a:pt x="376750" y="436514"/>
                      <a:pt x="357965" y="484668"/>
                    </a:cubicBezTo>
                    <a:cubicBezTo>
                      <a:pt x="339180" y="532822"/>
                      <a:pt x="143917" y="500544"/>
                      <a:pt x="121427" y="489431"/>
                    </a:cubicBezTo>
                    <a:cubicBezTo>
                      <a:pt x="98937" y="478319"/>
                      <a:pt x="226731" y="445510"/>
                      <a:pt x="223027" y="417993"/>
                    </a:cubicBezTo>
                    <a:cubicBezTo>
                      <a:pt x="219323" y="390476"/>
                      <a:pt x="137831" y="390741"/>
                      <a:pt x="99202" y="324331"/>
                    </a:cubicBezTo>
                    <a:cubicBezTo>
                      <a:pt x="60573" y="257921"/>
                      <a:pt x="-18538" y="22705"/>
                      <a:pt x="3952" y="2068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5980569C-AA4C-4704-8988-5ACD5780A3AE}"/>
                  </a:ext>
                </a:extLst>
              </p:cNvPr>
              <p:cNvSpPr/>
              <p:nvPr/>
            </p:nvSpPr>
            <p:spPr>
              <a:xfrm>
                <a:off x="6761153" y="627088"/>
                <a:ext cx="249862" cy="431355"/>
              </a:xfrm>
              <a:custGeom>
                <a:avLst/>
                <a:gdLst>
                  <a:gd name="connsiteX0" fmla="*/ 10 w 249862"/>
                  <a:gd name="connsiteY0" fmla="*/ 1562 h 431355"/>
                  <a:gd name="connsiteX1" fmla="*/ 165110 w 249862"/>
                  <a:gd name="connsiteY1" fmla="*/ 234925 h 431355"/>
                  <a:gd name="connsiteX2" fmla="*/ 112722 w 249862"/>
                  <a:gd name="connsiteY2" fmla="*/ 428600 h 431355"/>
                  <a:gd name="connsiteX3" fmla="*/ 249247 w 249862"/>
                  <a:gd name="connsiteY3" fmla="*/ 334937 h 431355"/>
                  <a:gd name="connsiteX4" fmla="*/ 157172 w 249862"/>
                  <a:gd name="connsiteY4" fmla="*/ 141262 h 431355"/>
                  <a:gd name="connsiteX5" fmla="*/ 10 w 249862"/>
                  <a:gd name="connsiteY5" fmla="*/ 1562 h 43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862" h="431355">
                    <a:moveTo>
                      <a:pt x="10" y="1562"/>
                    </a:moveTo>
                    <a:cubicBezTo>
                      <a:pt x="1333" y="17173"/>
                      <a:pt x="146325" y="163752"/>
                      <a:pt x="165110" y="234925"/>
                    </a:cubicBezTo>
                    <a:cubicBezTo>
                      <a:pt x="183895" y="306098"/>
                      <a:pt x="98699" y="411932"/>
                      <a:pt x="112722" y="428600"/>
                    </a:cubicBezTo>
                    <a:cubicBezTo>
                      <a:pt x="126745" y="445268"/>
                      <a:pt x="241839" y="382827"/>
                      <a:pt x="249247" y="334937"/>
                    </a:cubicBezTo>
                    <a:cubicBezTo>
                      <a:pt x="256655" y="287047"/>
                      <a:pt x="195536" y="191268"/>
                      <a:pt x="157172" y="141262"/>
                    </a:cubicBezTo>
                    <a:cubicBezTo>
                      <a:pt x="118808" y="91256"/>
                      <a:pt x="-1313" y="-14049"/>
                      <a:pt x="10" y="1562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FE9892B2-19A8-4A99-A395-B8B835D5E1AF}"/>
                  </a:ext>
                </a:extLst>
              </p:cNvPr>
              <p:cNvSpPr/>
              <p:nvPr/>
            </p:nvSpPr>
            <p:spPr>
              <a:xfrm>
                <a:off x="7010279" y="4803666"/>
                <a:ext cx="382541" cy="1129276"/>
              </a:xfrm>
              <a:custGeom>
                <a:avLst/>
                <a:gdLst>
                  <a:gd name="connsiteX0" fmla="*/ 292221 w 382541"/>
                  <a:gd name="connsiteY0" fmla="*/ 1167 h 1129276"/>
                  <a:gd name="connsiteX1" fmla="*/ 368421 w 382541"/>
                  <a:gd name="connsiteY1" fmla="*/ 581134 h 1129276"/>
                  <a:gd name="connsiteX2" fmla="*/ 8588 w 382541"/>
                  <a:gd name="connsiteY2" fmla="*/ 1127234 h 1129276"/>
                  <a:gd name="connsiteX3" fmla="*/ 127121 w 382541"/>
                  <a:gd name="connsiteY3" fmla="*/ 737767 h 1129276"/>
                  <a:gd name="connsiteX4" fmla="*/ 292221 w 382541"/>
                  <a:gd name="connsiteY4" fmla="*/ 1167 h 112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41" h="1129276">
                    <a:moveTo>
                      <a:pt x="292221" y="1167"/>
                    </a:moveTo>
                    <a:cubicBezTo>
                      <a:pt x="332438" y="-24938"/>
                      <a:pt x="415693" y="393456"/>
                      <a:pt x="368421" y="581134"/>
                    </a:cubicBezTo>
                    <a:cubicBezTo>
                      <a:pt x="321149" y="768812"/>
                      <a:pt x="48805" y="1101129"/>
                      <a:pt x="8588" y="1127234"/>
                    </a:cubicBezTo>
                    <a:cubicBezTo>
                      <a:pt x="-31629" y="1153339"/>
                      <a:pt x="79849" y="924034"/>
                      <a:pt x="127121" y="737767"/>
                    </a:cubicBezTo>
                    <a:cubicBezTo>
                      <a:pt x="174393" y="551500"/>
                      <a:pt x="252004" y="27272"/>
                      <a:pt x="292221" y="1167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9CFCA2FF-FA9F-4C12-85AC-1197F64286AF}"/>
                  </a:ext>
                </a:extLst>
              </p:cNvPr>
              <p:cNvSpPr/>
              <p:nvPr/>
            </p:nvSpPr>
            <p:spPr>
              <a:xfrm>
                <a:off x="6223541" y="5510845"/>
                <a:ext cx="1111952" cy="1107279"/>
              </a:xfrm>
              <a:custGeom>
                <a:avLst/>
                <a:gdLst>
                  <a:gd name="connsiteX0" fmla="*/ 1108592 w 1111952"/>
                  <a:gd name="connsiteY0" fmla="*/ 39055 h 1107279"/>
                  <a:gd name="connsiteX1" fmla="*/ 642926 w 1111952"/>
                  <a:gd name="connsiteY1" fmla="*/ 555522 h 1107279"/>
                  <a:gd name="connsiteX2" fmla="*/ 20626 w 1111952"/>
                  <a:gd name="connsiteY2" fmla="*/ 1105855 h 1107279"/>
                  <a:gd name="connsiteX3" fmla="*/ 211126 w 1111952"/>
                  <a:gd name="connsiteY3" fmla="*/ 695222 h 1107279"/>
                  <a:gd name="connsiteX4" fmla="*/ 820726 w 1111952"/>
                  <a:gd name="connsiteY4" fmla="*/ 106788 h 1107279"/>
                  <a:gd name="connsiteX5" fmla="*/ 1108592 w 1111952"/>
                  <a:gd name="connsiteY5" fmla="*/ 39055 h 1107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952" h="1107279">
                    <a:moveTo>
                      <a:pt x="1108592" y="39055"/>
                    </a:moveTo>
                    <a:cubicBezTo>
                      <a:pt x="1078959" y="113844"/>
                      <a:pt x="824253" y="377722"/>
                      <a:pt x="642926" y="555522"/>
                    </a:cubicBezTo>
                    <a:cubicBezTo>
                      <a:pt x="461599" y="733322"/>
                      <a:pt x="92593" y="1082572"/>
                      <a:pt x="20626" y="1105855"/>
                    </a:cubicBezTo>
                    <a:cubicBezTo>
                      <a:pt x="-51341" y="1129138"/>
                      <a:pt x="77776" y="861733"/>
                      <a:pt x="211126" y="695222"/>
                    </a:cubicBezTo>
                    <a:cubicBezTo>
                      <a:pt x="344476" y="528711"/>
                      <a:pt x="675382" y="211210"/>
                      <a:pt x="820726" y="106788"/>
                    </a:cubicBezTo>
                    <a:cubicBezTo>
                      <a:pt x="966070" y="2366"/>
                      <a:pt x="1138225" y="-35734"/>
                      <a:pt x="1108592" y="39055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656DD972-6BDB-4302-A42C-9CB8F314A879}"/>
                  </a:ext>
                </a:extLst>
              </p:cNvPr>
              <p:cNvSpPr/>
              <p:nvPr/>
            </p:nvSpPr>
            <p:spPr>
              <a:xfrm>
                <a:off x="5299454" y="4758252"/>
                <a:ext cx="1480370" cy="1388078"/>
              </a:xfrm>
              <a:custGeom>
                <a:avLst/>
                <a:gdLst>
                  <a:gd name="connsiteX0" fmla="*/ 881213 w 1480370"/>
                  <a:gd name="connsiteY0" fmla="*/ 190515 h 1388078"/>
                  <a:gd name="connsiteX1" fmla="*/ 936246 w 1480370"/>
                  <a:gd name="connsiteY1" fmla="*/ 177815 h 1388078"/>
                  <a:gd name="connsiteX2" fmla="*/ 1363813 w 1480370"/>
                  <a:gd name="connsiteY2" fmla="*/ 15 h 1388078"/>
                  <a:gd name="connsiteX3" fmla="*/ 1478113 w 1480370"/>
                  <a:gd name="connsiteY3" fmla="*/ 169348 h 1388078"/>
                  <a:gd name="connsiteX4" fmla="*/ 1414613 w 1480370"/>
                  <a:gd name="connsiteY4" fmla="*/ 457215 h 1388078"/>
                  <a:gd name="connsiteX5" fmla="*/ 1130979 w 1480370"/>
                  <a:gd name="connsiteY5" fmla="*/ 867848 h 1388078"/>
                  <a:gd name="connsiteX6" fmla="*/ 788079 w 1480370"/>
                  <a:gd name="connsiteY6" fmla="*/ 1341981 h 1388078"/>
                  <a:gd name="connsiteX7" fmla="*/ 669546 w 1480370"/>
                  <a:gd name="connsiteY7" fmla="*/ 1363148 h 1388078"/>
                  <a:gd name="connsiteX8" fmla="*/ 551013 w 1480370"/>
                  <a:gd name="connsiteY8" fmla="*/ 1282715 h 1388078"/>
                  <a:gd name="connsiteX9" fmla="*/ 661079 w 1480370"/>
                  <a:gd name="connsiteY9" fmla="*/ 1147248 h 1388078"/>
                  <a:gd name="connsiteX10" fmla="*/ 679 w 1480370"/>
                  <a:gd name="connsiteY10" fmla="*/ 1168415 h 1388078"/>
                  <a:gd name="connsiteX11" fmla="*/ 542546 w 1480370"/>
                  <a:gd name="connsiteY11" fmla="*/ 677348 h 1388078"/>
                  <a:gd name="connsiteX12" fmla="*/ 881213 w 1480370"/>
                  <a:gd name="connsiteY12" fmla="*/ 190515 h 138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80370" h="1388078">
                    <a:moveTo>
                      <a:pt x="881213" y="190515"/>
                    </a:moveTo>
                    <a:cubicBezTo>
                      <a:pt x="946830" y="107259"/>
                      <a:pt x="855813" y="209565"/>
                      <a:pt x="936246" y="177815"/>
                    </a:cubicBezTo>
                    <a:cubicBezTo>
                      <a:pt x="1016679" y="146065"/>
                      <a:pt x="1273502" y="1426"/>
                      <a:pt x="1363813" y="15"/>
                    </a:cubicBezTo>
                    <a:cubicBezTo>
                      <a:pt x="1454124" y="-1396"/>
                      <a:pt x="1469646" y="93148"/>
                      <a:pt x="1478113" y="169348"/>
                    </a:cubicBezTo>
                    <a:cubicBezTo>
                      <a:pt x="1486580" y="245548"/>
                      <a:pt x="1472469" y="340798"/>
                      <a:pt x="1414613" y="457215"/>
                    </a:cubicBezTo>
                    <a:cubicBezTo>
                      <a:pt x="1356757" y="573632"/>
                      <a:pt x="1235401" y="720387"/>
                      <a:pt x="1130979" y="867848"/>
                    </a:cubicBezTo>
                    <a:cubicBezTo>
                      <a:pt x="1026557" y="1015309"/>
                      <a:pt x="864984" y="1259431"/>
                      <a:pt x="788079" y="1341981"/>
                    </a:cubicBezTo>
                    <a:cubicBezTo>
                      <a:pt x="711174" y="1424531"/>
                      <a:pt x="709057" y="1373026"/>
                      <a:pt x="669546" y="1363148"/>
                    </a:cubicBezTo>
                    <a:cubicBezTo>
                      <a:pt x="630035" y="1353270"/>
                      <a:pt x="552424" y="1318698"/>
                      <a:pt x="551013" y="1282715"/>
                    </a:cubicBezTo>
                    <a:cubicBezTo>
                      <a:pt x="549602" y="1246732"/>
                      <a:pt x="752801" y="1166298"/>
                      <a:pt x="661079" y="1147248"/>
                    </a:cubicBezTo>
                    <a:cubicBezTo>
                      <a:pt x="569357" y="1128198"/>
                      <a:pt x="20434" y="1246732"/>
                      <a:pt x="679" y="1168415"/>
                    </a:cubicBezTo>
                    <a:cubicBezTo>
                      <a:pt x="-19076" y="1090098"/>
                      <a:pt x="397202" y="838215"/>
                      <a:pt x="542546" y="677348"/>
                    </a:cubicBezTo>
                    <a:cubicBezTo>
                      <a:pt x="687890" y="516481"/>
                      <a:pt x="815596" y="273771"/>
                      <a:pt x="881213" y="190515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8257FDBB-B1ED-4348-A653-098FA7293179}"/>
                  </a:ext>
                </a:extLst>
              </p:cNvPr>
              <p:cNvSpPr/>
              <p:nvPr/>
            </p:nvSpPr>
            <p:spPr>
              <a:xfrm>
                <a:off x="4593760" y="5438342"/>
                <a:ext cx="1709674" cy="1488145"/>
              </a:xfrm>
              <a:custGeom>
                <a:avLst/>
                <a:gdLst>
                  <a:gd name="connsiteX0" fmla="*/ 1709673 w 1709674"/>
                  <a:gd name="connsiteY0" fmla="*/ 162358 h 1488145"/>
                  <a:gd name="connsiteX1" fmla="*/ 1112773 w 1709674"/>
                  <a:gd name="connsiteY1" fmla="*/ 767725 h 1488145"/>
                  <a:gd name="connsiteX2" fmla="*/ 604773 w 1709674"/>
                  <a:gd name="connsiteY2" fmla="*/ 1351925 h 1488145"/>
                  <a:gd name="connsiteX3" fmla="*/ 583607 w 1709674"/>
                  <a:gd name="connsiteY3" fmla="*/ 1487391 h 1488145"/>
                  <a:gd name="connsiteX4" fmla="*/ 7873 w 1709674"/>
                  <a:gd name="connsiteY4" fmla="*/ 1377325 h 1488145"/>
                  <a:gd name="connsiteX5" fmla="*/ 308440 w 1709674"/>
                  <a:gd name="connsiteY5" fmla="*/ 865091 h 1488145"/>
                  <a:gd name="connsiteX6" fmla="*/ 1117007 w 1709674"/>
                  <a:gd name="connsiteY6" fmla="*/ 52291 h 1488145"/>
                  <a:gd name="connsiteX7" fmla="*/ 1709673 w 1709674"/>
                  <a:gd name="connsiteY7" fmla="*/ 162358 h 148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9674" h="1488145">
                    <a:moveTo>
                      <a:pt x="1709673" y="162358"/>
                    </a:moveTo>
                    <a:cubicBezTo>
                      <a:pt x="1708967" y="281597"/>
                      <a:pt x="1296923" y="569464"/>
                      <a:pt x="1112773" y="767725"/>
                    </a:cubicBezTo>
                    <a:cubicBezTo>
                      <a:pt x="928623" y="965986"/>
                      <a:pt x="692967" y="1231981"/>
                      <a:pt x="604773" y="1351925"/>
                    </a:cubicBezTo>
                    <a:cubicBezTo>
                      <a:pt x="516579" y="1471869"/>
                      <a:pt x="683090" y="1483158"/>
                      <a:pt x="583607" y="1487391"/>
                    </a:cubicBezTo>
                    <a:cubicBezTo>
                      <a:pt x="484124" y="1491624"/>
                      <a:pt x="53734" y="1481042"/>
                      <a:pt x="7873" y="1377325"/>
                    </a:cubicBezTo>
                    <a:cubicBezTo>
                      <a:pt x="-37988" y="1273608"/>
                      <a:pt x="123584" y="1085930"/>
                      <a:pt x="308440" y="865091"/>
                    </a:cubicBezTo>
                    <a:cubicBezTo>
                      <a:pt x="493296" y="644252"/>
                      <a:pt x="881352" y="173646"/>
                      <a:pt x="1117007" y="52291"/>
                    </a:cubicBezTo>
                    <a:cubicBezTo>
                      <a:pt x="1352662" y="-69064"/>
                      <a:pt x="1710379" y="43119"/>
                      <a:pt x="1709673" y="162358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7" name="フリーフォーム: 図形 1316">
                <a:extLst>
                  <a:ext uri="{FF2B5EF4-FFF2-40B4-BE49-F238E27FC236}">
                    <a16:creationId xmlns:a16="http://schemas.microsoft.com/office/drawing/2014/main" id="{6145CC06-9A1B-4CB6-92C5-CE4DEAA00677}"/>
                  </a:ext>
                </a:extLst>
              </p:cNvPr>
              <p:cNvSpPr/>
              <p:nvPr/>
            </p:nvSpPr>
            <p:spPr>
              <a:xfrm>
                <a:off x="5881394" y="5936394"/>
                <a:ext cx="1106965" cy="1033105"/>
              </a:xfrm>
              <a:custGeom>
                <a:avLst/>
                <a:gdLst>
                  <a:gd name="connsiteX0" fmla="*/ 1052806 w 1106965"/>
                  <a:gd name="connsiteY0" fmla="*/ 2973 h 1033105"/>
                  <a:gd name="connsiteX1" fmla="*/ 1027406 w 1106965"/>
                  <a:gd name="connsiteY1" fmla="*/ 455939 h 1033105"/>
                  <a:gd name="connsiteX2" fmla="*/ 1086673 w 1106965"/>
                  <a:gd name="connsiteY2" fmla="*/ 997806 h 1033105"/>
                  <a:gd name="connsiteX3" fmla="*/ 951206 w 1106965"/>
                  <a:gd name="connsiteY3" fmla="*/ 976639 h 1033105"/>
                  <a:gd name="connsiteX4" fmla="*/ 53739 w 1106965"/>
                  <a:gd name="connsiteY4" fmla="*/ 947006 h 1033105"/>
                  <a:gd name="connsiteX5" fmla="*/ 201906 w 1106965"/>
                  <a:gd name="connsiteY5" fmla="*/ 680306 h 1033105"/>
                  <a:gd name="connsiteX6" fmla="*/ 1052806 w 1106965"/>
                  <a:gd name="connsiteY6" fmla="*/ 2973 h 103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6965" h="1033105">
                    <a:moveTo>
                      <a:pt x="1052806" y="2973"/>
                    </a:moveTo>
                    <a:cubicBezTo>
                      <a:pt x="1190389" y="-34421"/>
                      <a:pt x="1021762" y="290134"/>
                      <a:pt x="1027406" y="455939"/>
                    </a:cubicBezTo>
                    <a:cubicBezTo>
                      <a:pt x="1033050" y="621744"/>
                      <a:pt x="1099373" y="911023"/>
                      <a:pt x="1086673" y="997806"/>
                    </a:cubicBezTo>
                    <a:cubicBezTo>
                      <a:pt x="1073973" y="1084589"/>
                      <a:pt x="1123362" y="985106"/>
                      <a:pt x="951206" y="976639"/>
                    </a:cubicBezTo>
                    <a:cubicBezTo>
                      <a:pt x="779050" y="968172"/>
                      <a:pt x="178622" y="996395"/>
                      <a:pt x="53739" y="947006"/>
                    </a:cubicBezTo>
                    <a:cubicBezTo>
                      <a:pt x="-71144" y="897617"/>
                      <a:pt x="39628" y="834823"/>
                      <a:pt x="201906" y="680306"/>
                    </a:cubicBezTo>
                    <a:cubicBezTo>
                      <a:pt x="364184" y="525789"/>
                      <a:pt x="915223" y="40367"/>
                      <a:pt x="1052806" y="2973"/>
                    </a:cubicBez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E9946546-BD52-4AF3-8C82-A4FEDF921998}"/>
                  </a:ext>
                </a:extLst>
              </p:cNvPr>
              <p:cNvSpPr/>
              <p:nvPr/>
            </p:nvSpPr>
            <p:spPr>
              <a:xfrm>
                <a:off x="5972173" y="1881898"/>
                <a:ext cx="771951" cy="345331"/>
              </a:xfrm>
              <a:custGeom>
                <a:avLst/>
                <a:gdLst>
                  <a:gd name="connsiteX0" fmla="*/ 771527 w 771951"/>
                  <a:gd name="connsiteY0" fmla="*/ 105652 h 345331"/>
                  <a:gd name="connsiteX1" fmla="*/ 495302 w 771951"/>
                  <a:gd name="connsiteY1" fmla="*/ 337427 h 345331"/>
                  <a:gd name="connsiteX2" fmla="*/ 431802 w 771951"/>
                  <a:gd name="connsiteY2" fmla="*/ 264402 h 345331"/>
                  <a:gd name="connsiteX3" fmla="*/ 2 w 771951"/>
                  <a:gd name="connsiteY3" fmla="*/ 4052 h 345331"/>
                  <a:gd name="connsiteX4" fmla="*/ 425452 w 771951"/>
                  <a:gd name="connsiteY4" fmla="*/ 105652 h 345331"/>
                  <a:gd name="connsiteX5" fmla="*/ 771527 w 771951"/>
                  <a:gd name="connsiteY5" fmla="*/ 105652 h 34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951" h="345331">
                    <a:moveTo>
                      <a:pt x="771527" y="105652"/>
                    </a:moveTo>
                    <a:cubicBezTo>
                      <a:pt x="783169" y="144281"/>
                      <a:pt x="551923" y="310969"/>
                      <a:pt x="495302" y="337427"/>
                    </a:cubicBezTo>
                    <a:cubicBezTo>
                      <a:pt x="438681" y="363885"/>
                      <a:pt x="514352" y="319964"/>
                      <a:pt x="431802" y="264402"/>
                    </a:cubicBezTo>
                    <a:cubicBezTo>
                      <a:pt x="349252" y="208840"/>
                      <a:pt x="1060" y="30510"/>
                      <a:pt x="2" y="4052"/>
                    </a:cubicBezTo>
                    <a:cubicBezTo>
                      <a:pt x="-1056" y="-22406"/>
                      <a:pt x="301098" y="88719"/>
                      <a:pt x="425452" y="105652"/>
                    </a:cubicBezTo>
                    <a:cubicBezTo>
                      <a:pt x="549806" y="122585"/>
                      <a:pt x="759885" y="67023"/>
                      <a:pt x="771527" y="10565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3F02188C-E6A9-462C-81C1-6E8A37676376}"/>
                  </a:ext>
                </a:extLst>
              </p:cNvPr>
              <p:cNvSpPr/>
              <p:nvPr/>
            </p:nvSpPr>
            <p:spPr>
              <a:xfrm>
                <a:off x="6587571" y="3544168"/>
                <a:ext cx="459228" cy="147805"/>
              </a:xfrm>
              <a:custGeom>
                <a:avLst/>
                <a:gdLst>
                  <a:gd name="connsiteX0" fmla="*/ 554 w 459228"/>
                  <a:gd name="connsiteY0" fmla="*/ 5482 h 147805"/>
                  <a:gd name="connsiteX1" fmla="*/ 362504 w 459228"/>
                  <a:gd name="connsiteY1" fmla="*/ 21357 h 147805"/>
                  <a:gd name="connsiteX2" fmla="*/ 457754 w 459228"/>
                  <a:gd name="connsiteY2" fmla="*/ 59457 h 147805"/>
                  <a:gd name="connsiteX3" fmla="*/ 311704 w 459228"/>
                  <a:gd name="connsiteY3" fmla="*/ 145182 h 147805"/>
                  <a:gd name="connsiteX4" fmla="*/ 279954 w 459228"/>
                  <a:gd name="connsiteY4" fmla="*/ 116607 h 147805"/>
                  <a:gd name="connsiteX5" fmla="*/ 554 w 459228"/>
                  <a:gd name="connsiteY5" fmla="*/ 5482 h 14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228" h="147805">
                    <a:moveTo>
                      <a:pt x="554" y="5482"/>
                    </a:moveTo>
                    <a:cubicBezTo>
                      <a:pt x="14312" y="-10393"/>
                      <a:pt x="286304" y="12361"/>
                      <a:pt x="362504" y="21357"/>
                    </a:cubicBezTo>
                    <a:cubicBezTo>
                      <a:pt x="438704" y="30353"/>
                      <a:pt x="466221" y="38819"/>
                      <a:pt x="457754" y="59457"/>
                    </a:cubicBezTo>
                    <a:cubicBezTo>
                      <a:pt x="449287" y="80095"/>
                      <a:pt x="341337" y="135657"/>
                      <a:pt x="311704" y="145182"/>
                    </a:cubicBezTo>
                    <a:cubicBezTo>
                      <a:pt x="282071" y="154707"/>
                      <a:pt x="326521" y="136715"/>
                      <a:pt x="279954" y="116607"/>
                    </a:cubicBezTo>
                    <a:cubicBezTo>
                      <a:pt x="233387" y="96499"/>
                      <a:pt x="-13204" y="21357"/>
                      <a:pt x="554" y="548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5AD14E38-6182-48FD-9180-4442AED0667A}"/>
                  </a:ext>
                </a:extLst>
              </p:cNvPr>
              <p:cNvSpPr/>
              <p:nvPr/>
            </p:nvSpPr>
            <p:spPr>
              <a:xfrm>
                <a:off x="7058289" y="3901109"/>
                <a:ext cx="1012725" cy="636263"/>
              </a:xfrm>
              <a:custGeom>
                <a:avLst/>
                <a:gdLst>
                  <a:gd name="connsiteX0" fmla="*/ 269611 w 1012725"/>
                  <a:gd name="connsiteY0" fmla="*/ 32716 h 636263"/>
                  <a:gd name="connsiteX1" fmla="*/ 529961 w 1012725"/>
                  <a:gd name="connsiteY1" fmla="*/ 312116 h 636263"/>
                  <a:gd name="connsiteX2" fmla="*/ 923661 w 1012725"/>
                  <a:gd name="connsiteY2" fmla="*/ 439116 h 636263"/>
                  <a:gd name="connsiteX3" fmla="*/ 1012561 w 1012725"/>
                  <a:gd name="connsiteY3" fmla="*/ 439116 h 636263"/>
                  <a:gd name="connsiteX4" fmla="*/ 942711 w 1012725"/>
                  <a:gd name="connsiteY4" fmla="*/ 502616 h 636263"/>
                  <a:gd name="connsiteX5" fmla="*/ 834761 w 1012725"/>
                  <a:gd name="connsiteY5" fmla="*/ 635966 h 636263"/>
                  <a:gd name="connsiteX6" fmla="*/ 634736 w 1012725"/>
                  <a:gd name="connsiteY6" fmla="*/ 521666 h 636263"/>
                  <a:gd name="connsiteX7" fmla="*/ 9261 w 1012725"/>
                  <a:gd name="connsiteY7" fmla="*/ 58116 h 636263"/>
                  <a:gd name="connsiteX8" fmla="*/ 269611 w 1012725"/>
                  <a:gd name="connsiteY8" fmla="*/ 32716 h 63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2725" h="636263">
                    <a:moveTo>
                      <a:pt x="269611" y="32716"/>
                    </a:moveTo>
                    <a:cubicBezTo>
                      <a:pt x="356394" y="75049"/>
                      <a:pt x="420953" y="244383"/>
                      <a:pt x="529961" y="312116"/>
                    </a:cubicBezTo>
                    <a:cubicBezTo>
                      <a:pt x="638969" y="379849"/>
                      <a:pt x="843228" y="417949"/>
                      <a:pt x="923661" y="439116"/>
                    </a:cubicBezTo>
                    <a:cubicBezTo>
                      <a:pt x="1004094" y="460283"/>
                      <a:pt x="1009386" y="428533"/>
                      <a:pt x="1012561" y="439116"/>
                    </a:cubicBezTo>
                    <a:cubicBezTo>
                      <a:pt x="1015736" y="449699"/>
                      <a:pt x="972344" y="469808"/>
                      <a:pt x="942711" y="502616"/>
                    </a:cubicBezTo>
                    <a:cubicBezTo>
                      <a:pt x="913078" y="535424"/>
                      <a:pt x="886090" y="632791"/>
                      <a:pt x="834761" y="635966"/>
                    </a:cubicBezTo>
                    <a:cubicBezTo>
                      <a:pt x="783432" y="639141"/>
                      <a:pt x="772319" y="617974"/>
                      <a:pt x="634736" y="521666"/>
                    </a:cubicBezTo>
                    <a:cubicBezTo>
                      <a:pt x="497153" y="425358"/>
                      <a:pt x="67469" y="136433"/>
                      <a:pt x="9261" y="58116"/>
                    </a:cubicBezTo>
                    <a:cubicBezTo>
                      <a:pt x="-48947" y="-20201"/>
                      <a:pt x="182828" y="-9617"/>
                      <a:pt x="269611" y="327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89B0A25C-3035-428E-BF75-B6877B10FAE2}"/>
                  </a:ext>
                </a:extLst>
              </p:cNvPr>
              <p:cNvSpPr/>
              <p:nvPr/>
            </p:nvSpPr>
            <p:spPr>
              <a:xfrm>
                <a:off x="4327014" y="3429104"/>
                <a:ext cx="257802" cy="403275"/>
              </a:xfrm>
              <a:custGeom>
                <a:avLst/>
                <a:gdLst>
                  <a:gd name="connsiteX0" fmla="*/ 257686 w 257802"/>
                  <a:gd name="connsiteY0" fmla="*/ 18946 h 403275"/>
                  <a:gd name="connsiteX1" fmla="*/ 146561 w 257802"/>
                  <a:gd name="connsiteY1" fmla="*/ 238021 h 403275"/>
                  <a:gd name="connsiteX2" fmla="*/ 511 w 257802"/>
                  <a:gd name="connsiteY2" fmla="*/ 403121 h 403275"/>
                  <a:gd name="connsiteX3" fmla="*/ 200536 w 257802"/>
                  <a:gd name="connsiteY3" fmla="*/ 266596 h 403275"/>
                  <a:gd name="connsiteX4" fmla="*/ 41786 w 257802"/>
                  <a:gd name="connsiteY4" fmla="*/ 193571 h 403275"/>
                  <a:gd name="connsiteX5" fmla="*/ 64011 w 257802"/>
                  <a:gd name="connsiteY5" fmla="*/ 31646 h 403275"/>
                  <a:gd name="connsiteX6" fmla="*/ 165611 w 257802"/>
                  <a:gd name="connsiteY6" fmla="*/ 12596 h 403275"/>
                  <a:gd name="connsiteX7" fmla="*/ 257686 w 257802"/>
                  <a:gd name="connsiteY7" fmla="*/ 18946 h 4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802" h="403275">
                    <a:moveTo>
                      <a:pt x="257686" y="18946"/>
                    </a:moveTo>
                    <a:cubicBezTo>
                      <a:pt x="254511" y="56517"/>
                      <a:pt x="189423" y="173992"/>
                      <a:pt x="146561" y="238021"/>
                    </a:cubicBezTo>
                    <a:cubicBezTo>
                      <a:pt x="103699" y="302050"/>
                      <a:pt x="-8485" y="398359"/>
                      <a:pt x="511" y="403121"/>
                    </a:cubicBezTo>
                    <a:cubicBezTo>
                      <a:pt x="9507" y="407883"/>
                      <a:pt x="193657" y="301521"/>
                      <a:pt x="200536" y="266596"/>
                    </a:cubicBezTo>
                    <a:cubicBezTo>
                      <a:pt x="207415" y="231671"/>
                      <a:pt x="64540" y="232729"/>
                      <a:pt x="41786" y="193571"/>
                    </a:cubicBezTo>
                    <a:cubicBezTo>
                      <a:pt x="19032" y="154413"/>
                      <a:pt x="43374" y="61808"/>
                      <a:pt x="64011" y="31646"/>
                    </a:cubicBezTo>
                    <a:cubicBezTo>
                      <a:pt x="84648" y="1484"/>
                      <a:pt x="132803" y="14183"/>
                      <a:pt x="165611" y="12596"/>
                    </a:cubicBezTo>
                    <a:cubicBezTo>
                      <a:pt x="198419" y="11008"/>
                      <a:pt x="260861" y="-18625"/>
                      <a:pt x="257686" y="1894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F3F2F144-E352-409E-BC4B-DE9CE8D04240}"/>
                  </a:ext>
                </a:extLst>
              </p:cNvPr>
              <p:cNvSpPr/>
              <p:nvPr/>
            </p:nvSpPr>
            <p:spPr>
              <a:xfrm>
                <a:off x="4481564" y="3561598"/>
                <a:ext cx="767364" cy="594040"/>
              </a:xfrm>
              <a:custGeom>
                <a:avLst/>
                <a:gdLst>
                  <a:gd name="connsiteX0" fmla="*/ 363486 w 767364"/>
                  <a:gd name="connsiteY0" fmla="*/ 3927 h 594040"/>
                  <a:gd name="connsiteX1" fmla="*/ 280936 w 767364"/>
                  <a:gd name="connsiteY1" fmla="*/ 134102 h 594040"/>
                  <a:gd name="connsiteX2" fmla="*/ 61861 w 767364"/>
                  <a:gd name="connsiteY2" fmla="*/ 438902 h 594040"/>
                  <a:gd name="connsiteX3" fmla="*/ 4711 w 767364"/>
                  <a:gd name="connsiteY3" fmla="*/ 543677 h 594040"/>
                  <a:gd name="connsiteX4" fmla="*/ 14236 w 767364"/>
                  <a:gd name="connsiteY4" fmla="*/ 546852 h 594040"/>
                  <a:gd name="connsiteX5" fmla="*/ 71386 w 767364"/>
                  <a:gd name="connsiteY5" fmla="*/ 572252 h 594040"/>
                  <a:gd name="connsiteX6" fmla="*/ 760361 w 767364"/>
                  <a:gd name="connsiteY6" fmla="*/ 191252 h 594040"/>
                  <a:gd name="connsiteX7" fmla="*/ 423811 w 767364"/>
                  <a:gd name="connsiteY7" fmla="*/ 270627 h 594040"/>
                  <a:gd name="connsiteX8" fmla="*/ 363486 w 767364"/>
                  <a:gd name="connsiteY8" fmla="*/ 3927 h 59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7364" h="594040">
                    <a:moveTo>
                      <a:pt x="363486" y="3927"/>
                    </a:moveTo>
                    <a:cubicBezTo>
                      <a:pt x="339674" y="-18827"/>
                      <a:pt x="331207" y="61606"/>
                      <a:pt x="280936" y="134102"/>
                    </a:cubicBezTo>
                    <a:cubicBezTo>
                      <a:pt x="230665" y="206598"/>
                      <a:pt x="107898" y="370640"/>
                      <a:pt x="61861" y="438902"/>
                    </a:cubicBezTo>
                    <a:cubicBezTo>
                      <a:pt x="15824" y="507164"/>
                      <a:pt x="4711" y="543677"/>
                      <a:pt x="4711" y="543677"/>
                    </a:cubicBezTo>
                    <a:cubicBezTo>
                      <a:pt x="-3227" y="561669"/>
                      <a:pt x="3124" y="542090"/>
                      <a:pt x="14236" y="546852"/>
                    </a:cubicBezTo>
                    <a:cubicBezTo>
                      <a:pt x="25348" y="551614"/>
                      <a:pt x="-52968" y="631519"/>
                      <a:pt x="71386" y="572252"/>
                    </a:cubicBezTo>
                    <a:cubicBezTo>
                      <a:pt x="195740" y="512985"/>
                      <a:pt x="701624" y="241523"/>
                      <a:pt x="760361" y="191252"/>
                    </a:cubicBezTo>
                    <a:cubicBezTo>
                      <a:pt x="819099" y="140981"/>
                      <a:pt x="491015" y="298673"/>
                      <a:pt x="423811" y="270627"/>
                    </a:cubicBezTo>
                    <a:cubicBezTo>
                      <a:pt x="356607" y="242581"/>
                      <a:pt x="387298" y="26681"/>
                      <a:pt x="363486" y="392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61E3C36C-4ED4-4506-A34E-A28CB0A6CDEC}"/>
                  </a:ext>
                </a:extLst>
              </p:cNvPr>
              <p:cNvSpPr/>
              <p:nvPr/>
            </p:nvSpPr>
            <p:spPr>
              <a:xfrm>
                <a:off x="5080762" y="3365464"/>
                <a:ext cx="336627" cy="341919"/>
              </a:xfrm>
              <a:custGeom>
                <a:avLst/>
                <a:gdLst>
                  <a:gd name="connsiteX0" fmla="*/ 2413 w 336627"/>
                  <a:gd name="connsiteY0" fmla="*/ 6386 h 341919"/>
                  <a:gd name="connsiteX1" fmla="*/ 297688 w 336627"/>
                  <a:gd name="connsiteY1" fmla="*/ 73061 h 341919"/>
                  <a:gd name="connsiteX2" fmla="*/ 323088 w 336627"/>
                  <a:gd name="connsiteY2" fmla="*/ 107986 h 341919"/>
                  <a:gd name="connsiteX3" fmla="*/ 202438 w 336627"/>
                  <a:gd name="connsiteY3" fmla="*/ 295311 h 341919"/>
                  <a:gd name="connsiteX4" fmla="*/ 113538 w 336627"/>
                  <a:gd name="connsiteY4" fmla="*/ 339761 h 341919"/>
                  <a:gd name="connsiteX5" fmla="*/ 154813 w 336627"/>
                  <a:gd name="connsiteY5" fmla="*/ 247686 h 341919"/>
                  <a:gd name="connsiteX6" fmla="*/ 2413 w 336627"/>
                  <a:gd name="connsiteY6" fmla="*/ 6386 h 34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627" h="341919">
                    <a:moveTo>
                      <a:pt x="2413" y="6386"/>
                    </a:moveTo>
                    <a:cubicBezTo>
                      <a:pt x="26225" y="-22718"/>
                      <a:pt x="244242" y="56128"/>
                      <a:pt x="297688" y="73061"/>
                    </a:cubicBezTo>
                    <a:cubicBezTo>
                      <a:pt x="351134" y="89994"/>
                      <a:pt x="338963" y="70944"/>
                      <a:pt x="323088" y="107986"/>
                    </a:cubicBezTo>
                    <a:cubicBezTo>
                      <a:pt x="307213" y="145028"/>
                      <a:pt x="237363" y="256682"/>
                      <a:pt x="202438" y="295311"/>
                    </a:cubicBezTo>
                    <a:cubicBezTo>
                      <a:pt x="167513" y="333940"/>
                      <a:pt x="121475" y="347698"/>
                      <a:pt x="113538" y="339761"/>
                    </a:cubicBezTo>
                    <a:cubicBezTo>
                      <a:pt x="105601" y="331824"/>
                      <a:pt x="171217" y="300603"/>
                      <a:pt x="154813" y="247686"/>
                    </a:cubicBezTo>
                    <a:cubicBezTo>
                      <a:pt x="138409" y="194769"/>
                      <a:pt x="-21399" y="35490"/>
                      <a:pt x="2413" y="638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C900D9C5-845C-4674-9EB2-473420F51033}"/>
                  </a:ext>
                </a:extLst>
              </p:cNvPr>
              <p:cNvSpPr/>
              <p:nvPr/>
            </p:nvSpPr>
            <p:spPr>
              <a:xfrm>
                <a:off x="7697544" y="3828156"/>
                <a:ext cx="354539" cy="350853"/>
              </a:xfrm>
              <a:custGeom>
                <a:avLst/>
                <a:gdLst>
                  <a:gd name="connsiteX0" fmla="*/ 11356 w 354539"/>
                  <a:gd name="connsiteY0" fmla="*/ 11477 h 350853"/>
                  <a:gd name="connsiteX1" fmla="*/ 66389 w 354539"/>
                  <a:gd name="connsiteY1" fmla="*/ 45344 h 350853"/>
                  <a:gd name="connsiteX2" fmla="*/ 316156 w 354539"/>
                  <a:gd name="connsiteY2" fmla="*/ 130011 h 350853"/>
                  <a:gd name="connsiteX3" fmla="*/ 354256 w 354539"/>
                  <a:gd name="connsiteY3" fmla="*/ 282411 h 350853"/>
                  <a:gd name="connsiteX4" fmla="*/ 328856 w 354539"/>
                  <a:gd name="connsiteY4" fmla="*/ 350144 h 350853"/>
                  <a:gd name="connsiteX5" fmla="*/ 248423 w 354539"/>
                  <a:gd name="connsiteY5" fmla="*/ 244311 h 350853"/>
                  <a:gd name="connsiteX6" fmla="*/ 11356 w 354539"/>
                  <a:gd name="connsiteY6" fmla="*/ 11477 h 35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4539" h="350853">
                    <a:moveTo>
                      <a:pt x="11356" y="11477"/>
                    </a:moveTo>
                    <a:cubicBezTo>
                      <a:pt x="-18983" y="-21684"/>
                      <a:pt x="15589" y="25588"/>
                      <a:pt x="66389" y="45344"/>
                    </a:cubicBezTo>
                    <a:cubicBezTo>
                      <a:pt x="117189" y="65100"/>
                      <a:pt x="268178" y="90500"/>
                      <a:pt x="316156" y="130011"/>
                    </a:cubicBezTo>
                    <a:cubicBezTo>
                      <a:pt x="364134" y="169522"/>
                      <a:pt x="352139" y="245722"/>
                      <a:pt x="354256" y="282411"/>
                    </a:cubicBezTo>
                    <a:cubicBezTo>
                      <a:pt x="356373" y="319100"/>
                      <a:pt x="346495" y="356494"/>
                      <a:pt x="328856" y="350144"/>
                    </a:cubicBezTo>
                    <a:cubicBezTo>
                      <a:pt x="311217" y="343794"/>
                      <a:pt x="301340" y="296522"/>
                      <a:pt x="248423" y="244311"/>
                    </a:cubicBezTo>
                    <a:cubicBezTo>
                      <a:pt x="195506" y="192100"/>
                      <a:pt x="41695" y="44638"/>
                      <a:pt x="11356" y="1147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45DE47DC-6E6A-4B08-87D1-1D6916045336}"/>
                  </a:ext>
                </a:extLst>
              </p:cNvPr>
              <p:cNvSpPr/>
              <p:nvPr/>
            </p:nvSpPr>
            <p:spPr>
              <a:xfrm>
                <a:off x="6348796" y="3652877"/>
                <a:ext cx="369181" cy="430886"/>
              </a:xfrm>
              <a:custGeom>
                <a:avLst/>
                <a:gdLst>
                  <a:gd name="connsiteX0" fmla="*/ 96454 w 369181"/>
                  <a:gd name="connsiteY0" fmla="*/ 17423 h 430886"/>
                  <a:gd name="connsiteX1" fmla="*/ 290129 w 369181"/>
                  <a:gd name="connsiteY1" fmla="*/ 52348 h 430886"/>
                  <a:gd name="connsiteX2" fmla="*/ 356804 w 369181"/>
                  <a:gd name="connsiteY2" fmla="*/ 347623 h 430886"/>
                  <a:gd name="connsiteX3" fmla="*/ 55179 w 369181"/>
                  <a:gd name="connsiteY3" fmla="*/ 430173 h 430886"/>
                  <a:gd name="connsiteX4" fmla="*/ 4379 w 369181"/>
                  <a:gd name="connsiteY4" fmla="*/ 379373 h 430886"/>
                  <a:gd name="connsiteX5" fmla="*/ 112329 w 369181"/>
                  <a:gd name="connsiteY5" fmla="*/ 242848 h 430886"/>
                  <a:gd name="connsiteX6" fmla="*/ 96454 w 369181"/>
                  <a:gd name="connsiteY6" fmla="*/ 17423 h 43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181" h="430886">
                    <a:moveTo>
                      <a:pt x="96454" y="17423"/>
                    </a:moveTo>
                    <a:cubicBezTo>
                      <a:pt x="126087" y="-14327"/>
                      <a:pt x="246737" y="-2685"/>
                      <a:pt x="290129" y="52348"/>
                    </a:cubicBezTo>
                    <a:cubicBezTo>
                      <a:pt x="333521" y="107381"/>
                      <a:pt x="395962" y="284652"/>
                      <a:pt x="356804" y="347623"/>
                    </a:cubicBezTo>
                    <a:cubicBezTo>
                      <a:pt x="317646" y="410594"/>
                      <a:pt x="113916" y="424881"/>
                      <a:pt x="55179" y="430173"/>
                    </a:cubicBezTo>
                    <a:cubicBezTo>
                      <a:pt x="-3558" y="435465"/>
                      <a:pt x="-5146" y="410594"/>
                      <a:pt x="4379" y="379373"/>
                    </a:cubicBezTo>
                    <a:cubicBezTo>
                      <a:pt x="13904" y="348152"/>
                      <a:pt x="92221" y="301585"/>
                      <a:pt x="112329" y="242848"/>
                    </a:cubicBezTo>
                    <a:cubicBezTo>
                      <a:pt x="132437" y="184111"/>
                      <a:pt x="66821" y="49173"/>
                      <a:pt x="96454" y="1742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B5E88C09-E01B-47A8-9D2A-1EFD624701EC}"/>
              </a:ext>
            </a:extLst>
          </p:cNvPr>
          <p:cNvSpPr/>
          <p:nvPr/>
        </p:nvSpPr>
        <p:spPr>
          <a:xfrm>
            <a:off x="5632394" y="2817184"/>
            <a:ext cx="168572" cy="93233"/>
          </a:xfrm>
          <a:custGeom>
            <a:avLst/>
            <a:gdLst>
              <a:gd name="connsiteX0" fmla="*/ 56 w 168572"/>
              <a:gd name="connsiteY0" fmla="*/ 57249 h 93233"/>
              <a:gd name="connsiteX1" fmla="*/ 165156 w 168572"/>
              <a:gd name="connsiteY1" fmla="*/ 99 h 93233"/>
              <a:gd name="connsiteX2" fmla="*/ 114356 w 168572"/>
              <a:gd name="connsiteY2" fmla="*/ 72066 h 93233"/>
              <a:gd name="connsiteX3" fmla="*/ 146106 w 168572"/>
              <a:gd name="connsiteY3" fmla="*/ 93233 h 93233"/>
              <a:gd name="connsiteX4" fmla="*/ 56 w 168572"/>
              <a:gd name="connsiteY4" fmla="*/ 57249 h 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2" h="93233">
                <a:moveTo>
                  <a:pt x="56" y="57249"/>
                </a:moveTo>
                <a:cubicBezTo>
                  <a:pt x="3231" y="41727"/>
                  <a:pt x="146106" y="-2371"/>
                  <a:pt x="165156" y="99"/>
                </a:cubicBezTo>
                <a:cubicBezTo>
                  <a:pt x="184206" y="2568"/>
                  <a:pt x="117531" y="56544"/>
                  <a:pt x="114356" y="72066"/>
                </a:cubicBezTo>
                <a:cubicBezTo>
                  <a:pt x="111181" y="87588"/>
                  <a:pt x="163392" y="93233"/>
                  <a:pt x="146106" y="93233"/>
                </a:cubicBezTo>
                <a:cubicBezTo>
                  <a:pt x="128820" y="93233"/>
                  <a:pt x="-3119" y="72771"/>
                  <a:pt x="56" y="57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D363D09F-17DB-4464-9625-827BA3E9B454}"/>
              </a:ext>
            </a:extLst>
          </p:cNvPr>
          <p:cNvSpPr/>
          <p:nvPr/>
        </p:nvSpPr>
        <p:spPr>
          <a:xfrm>
            <a:off x="5800303" y="2832099"/>
            <a:ext cx="102329" cy="63504"/>
          </a:xfrm>
          <a:custGeom>
            <a:avLst/>
            <a:gdLst>
              <a:gd name="connsiteX0" fmla="*/ 41697 w 102329"/>
              <a:gd name="connsiteY0" fmla="*/ 1 h 63504"/>
              <a:gd name="connsiteX1" fmla="*/ 102022 w 102329"/>
              <a:gd name="connsiteY1" fmla="*/ 38101 h 63504"/>
              <a:gd name="connsiteX2" fmla="*/ 62335 w 102329"/>
              <a:gd name="connsiteY2" fmla="*/ 63501 h 63504"/>
              <a:gd name="connsiteX3" fmla="*/ 422 w 102329"/>
              <a:gd name="connsiteY3" fmla="*/ 39689 h 63504"/>
              <a:gd name="connsiteX4" fmla="*/ 41697 w 102329"/>
              <a:gd name="connsiteY4" fmla="*/ 1 h 6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29" h="63504">
                <a:moveTo>
                  <a:pt x="41697" y="1"/>
                </a:moveTo>
                <a:cubicBezTo>
                  <a:pt x="58630" y="-264"/>
                  <a:pt x="98582" y="27518"/>
                  <a:pt x="102022" y="38101"/>
                </a:cubicBezTo>
                <a:cubicBezTo>
                  <a:pt x="105462" y="48684"/>
                  <a:pt x="79268" y="63236"/>
                  <a:pt x="62335" y="63501"/>
                </a:cubicBezTo>
                <a:cubicBezTo>
                  <a:pt x="45402" y="63766"/>
                  <a:pt x="4655" y="50008"/>
                  <a:pt x="422" y="39689"/>
                </a:cubicBezTo>
                <a:cubicBezTo>
                  <a:pt x="-3811" y="29370"/>
                  <a:pt x="24764" y="266"/>
                  <a:pt x="416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0453035D-0123-4F26-83AF-80FF0C0B1B06}"/>
              </a:ext>
            </a:extLst>
          </p:cNvPr>
          <p:cNvSpPr/>
          <p:nvPr/>
        </p:nvSpPr>
        <p:spPr>
          <a:xfrm>
            <a:off x="5749925" y="3097213"/>
            <a:ext cx="120720" cy="10667"/>
          </a:xfrm>
          <a:custGeom>
            <a:avLst/>
            <a:gdLst>
              <a:gd name="connsiteX0" fmla="*/ 0 w 120720"/>
              <a:gd name="connsiteY0" fmla="*/ 0 h 10667"/>
              <a:gd name="connsiteX1" fmla="*/ 120650 w 120720"/>
              <a:gd name="connsiteY1" fmla="*/ 9525 h 10667"/>
              <a:gd name="connsiteX2" fmla="*/ 0 w 120720"/>
              <a:gd name="connsiteY2" fmla="*/ 0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720" h="10667">
                <a:moveTo>
                  <a:pt x="0" y="0"/>
                </a:moveTo>
                <a:cubicBezTo>
                  <a:pt x="0" y="0"/>
                  <a:pt x="117210" y="4233"/>
                  <a:pt x="120650" y="9525"/>
                </a:cubicBezTo>
                <a:cubicBezTo>
                  <a:pt x="124090" y="14817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483A1039-728F-4187-99F0-845129A0F7BB}"/>
              </a:ext>
            </a:extLst>
          </p:cNvPr>
          <p:cNvSpPr/>
          <p:nvPr/>
        </p:nvSpPr>
        <p:spPr>
          <a:xfrm>
            <a:off x="5805047" y="3137574"/>
            <a:ext cx="83417" cy="68107"/>
          </a:xfrm>
          <a:custGeom>
            <a:avLst/>
            <a:gdLst>
              <a:gd name="connsiteX0" fmla="*/ 2028 w 83417"/>
              <a:gd name="connsiteY0" fmla="*/ 4089 h 68107"/>
              <a:gd name="connsiteX1" fmla="*/ 79816 w 83417"/>
              <a:gd name="connsiteY1" fmla="*/ 7264 h 68107"/>
              <a:gd name="connsiteX2" fmla="*/ 70291 w 83417"/>
              <a:gd name="connsiteY2" fmla="*/ 40601 h 68107"/>
              <a:gd name="connsiteX3" fmla="*/ 68703 w 83417"/>
              <a:gd name="connsiteY3" fmla="*/ 67589 h 68107"/>
              <a:gd name="connsiteX4" fmla="*/ 25841 w 83417"/>
              <a:gd name="connsiteY4" fmla="*/ 54889 h 68107"/>
              <a:gd name="connsiteX5" fmla="*/ 2028 w 83417"/>
              <a:gd name="connsiteY5" fmla="*/ 4089 h 6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417" h="68107">
                <a:moveTo>
                  <a:pt x="2028" y="4089"/>
                </a:moveTo>
                <a:cubicBezTo>
                  <a:pt x="11024" y="-3849"/>
                  <a:pt x="68439" y="1179"/>
                  <a:pt x="79816" y="7264"/>
                </a:cubicBezTo>
                <a:cubicBezTo>
                  <a:pt x="91193" y="13349"/>
                  <a:pt x="72143" y="30547"/>
                  <a:pt x="70291" y="40601"/>
                </a:cubicBezTo>
                <a:cubicBezTo>
                  <a:pt x="68439" y="50655"/>
                  <a:pt x="76111" y="65208"/>
                  <a:pt x="68703" y="67589"/>
                </a:cubicBezTo>
                <a:cubicBezTo>
                  <a:pt x="61295" y="69970"/>
                  <a:pt x="35366" y="63885"/>
                  <a:pt x="25841" y="54889"/>
                </a:cubicBezTo>
                <a:cubicBezTo>
                  <a:pt x="16316" y="45893"/>
                  <a:pt x="-6968" y="12027"/>
                  <a:pt x="2028" y="4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E83F59D7-847E-4DB6-A9F3-7224DDE826B9}"/>
              </a:ext>
            </a:extLst>
          </p:cNvPr>
          <p:cNvSpPr/>
          <p:nvPr/>
        </p:nvSpPr>
        <p:spPr>
          <a:xfrm>
            <a:off x="5752798" y="3093857"/>
            <a:ext cx="44775" cy="90859"/>
          </a:xfrm>
          <a:custGeom>
            <a:avLst/>
            <a:gdLst>
              <a:gd name="connsiteX0" fmla="*/ 6652 w 44775"/>
              <a:gd name="connsiteY0" fmla="*/ 181 h 90859"/>
              <a:gd name="connsiteX1" fmla="*/ 44752 w 44775"/>
              <a:gd name="connsiteY1" fmla="*/ 84318 h 90859"/>
              <a:gd name="connsiteX2" fmla="*/ 302 w 44775"/>
              <a:gd name="connsiteY2" fmla="*/ 82731 h 90859"/>
              <a:gd name="connsiteX3" fmla="*/ 24115 w 44775"/>
              <a:gd name="connsiteY3" fmla="*/ 62093 h 90859"/>
              <a:gd name="connsiteX4" fmla="*/ 6652 w 44775"/>
              <a:gd name="connsiteY4" fmla="*/ 181 h 9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5" h="90859">
                <a:moveTo>
                  <a:pt x="6652" y="181"/>
                </a:moveTo>
                <a:cubicBezTo>
                  <a:pt x="10091" y="3885"/>
                  <a:pt x="45810" y="70560"/>
                  <a:pt x="44752" y="84318"/>
                </a:cubicBezTo>
                <a:cubicBezTo>
                  <a:pt x="43694" y="98076"/>
                  <a:pt x="3741" y="86435"/>
                  <a:pt x="302" y="82731"/>
                </a:cubicBezTo>
                <a:cubicBezTo>
                  <a:pt x="-3137" y="79027"/>
                  <a:pt x="23850" y="73735"/>
                  <a:pt x="24115" y="62093"/>
                </a:cubicBezTo>
                <a:cubicBezTo>
                  <a:pt x="24380" y="50451"/>
                  <a:pt x="3213" y="-3523"/>
                  <a:pt x="6652" y="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A847A54F-5AF9-405B-ACC2-BD000B472C68}"/>
              </a:ext>
            </a:extLst>
          </p:cNvPr>
          <p:cNvSpPr/>
          <p:nvPr/>
        </p:nvSpPr>
        <p:spPr>
          <a:xfrm>
            <a:off x="5735917" y="3330029"/>
            <a:ext cx="96282" cy="68914"/>
          </a:xfrm>
          <a:custGeom>
            <a:avLst/>
            <a:gdLst>
              <a:gd name="connsiteX0" fmla="*/ 2896 w 96282"/>
              <a:gd name="connsiteY0" fmla="*/ 3721 h 68914"/>
              <a:gd name="connsiteX1" fmla="*/ 94971 w 96282"/>
              <a:gd name="connsiteY1" fmla="*/ 10071 h 68914"/>
              <a:gd name="connsiteX2" fmla="*/ 55283 w 96282"/>
              <a:gd name="connsiteY2" fmla="*/ 27534 h 68914"/>
              <a:gd name="connsiteX3" fmla="*/ 28296 w 96282"/>
              <a:gd name="connsiteY3" fmla="*/ 68809 h 68914"/>
              <a:gd name="connsiteX4" fmla="*/ 2896 w 96282"/>
              <a:gd name="connsiteY4" fmla="*/ 3721 h 6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82" h="68914">
                <a:moveTo>
                  <a:pt x="2896" y="3721"/>
                </a:moveTo>
                <a:cubicBezTo>
                  <a:pt x="14009" y="-6069"/>
                  <a:pt x="86240" y="6102"/>
                  <a:pt x="94971" y="10071"/>
                </a:cubicBezTo>
                <a:cubicBezTo>
                  <a:pt x="103702" y="14040"/>
                  <a:pt x="66396" y="17744"/>
                  <a:pt x="55283" y="27534"/>
                </a:cubicBezTo>
                <a:cubicBezTo>
                  <a:pt x="44171" y="37324"/>
                  <a:pt x="41261" y="65899"/>
                  <a:pt x="28296" y="68809"/>
                </a:cubicBezTo>
                <a:cubicBezTo>
                  <a:pt x="15331" y="71719"/>
                  <a:pt x="-8217" y="13511"/>
                  <a:pt x="2896" y="3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FE30250B-574F-411E-984D-5BB0B816D4E7}"/>
              </a:ext>
            </a:extLst>
          </p:cNvPr>
          <p:cNvSpPr/>
          <p:nvPr/>
        </p:nvSpPr>
        <p:spPr>
          <a:xfrm>
            <a:off x="5815013" y="3376613"/>
            <a:ext cx="63538" cy="24296"/>
          </a:xfrm>
          <a:custGeom>
            <a:avLst/>
            <a:gdLst>
              <a:gd name="connsiteX0" fmla="*/ 0 w 63538"/>
              <a:gd name="connsiteY0" fmla="*/ 0 h 24296"/>
              <a:gd name="connsiteX1" fmla="*/ 63500 w 63538"/>
              <a:gd name="connsiteY1" fmla="*/ 23812 h 24296"/>
              <a:gd name="connsiteX2" fmla="*/ 0 w 63538"/>
              <a:gd name="connsiteY2" fmla="*/ 0 h 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38" h="24296">
                <a:moveTo>
                  <a:pt x="0" y="0"/>
                </a:moveTo>
                <a:cubicBezTo>
                  <a:pt x="0" y="0"/>
                  <a:pt x="61648" y="19314"/>
                  <a:pt x="63500" y="23812"/>
                </a:cubicBezTo>
                <a:cubicBezTo>
                  <a:pt x="65352" y="2831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楕円 457">
            <a:extLst>
              <a:ext uri="{FF2B5EF4-FFF2-40B4-BE49-F238E27FC236}">
                <a16:creationId xmlns:a16="http://schemas.microsoft.com/office/drawing/2014/main" id="{F954834A-9D34-4342-9314-37385B4076E2}"/>
              </a:ext>
            </a:extLst>
          </p:cNvPr>
          <p:cNvSpPr/>
          <p:nvPr/>
        </p:nvSpPr>
        <p:spPr>
          <a:xfrm>
            <a:off x="5808662" y="3359151"/>
            <a:ext cx="50800" cy="5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4EEE1DE4-C316-4343-9E73-3A46158C375A}"/>
              </a:ext>
            </a:extLst>
          </p:cNvPr>
          <p:cNvSpPr/>
          <p:nvPr/>
        </p:nvSpPr>
        <p:spPr>
          <a:xfrm>
            <a:off x="6111516" y="2813448"/>
            <a:ext cx="112607" cy="68072"/>
          </a:xfrm>
          <a:custGeom>
            <a:avLst/>
            <a:gdLst>
              <a:gd name="connsiteX0" fmla="*/ 359 w 112607"/>
              <a:gd name="connsiteY0" fmla="*/ 7540 h 68072"/>
              <a:gd name="connsiteX1" fmla="*/ 109897 w 112607"/>
              <a:gd name="connsiteY1" fmla="*/ 7540 h 68072"/>
              <a:gd name="connsiteX2" fmla="*/ 74972 w 112607"/>
              <a:gd name="connsiteY2" fmla="*/ 67865 h 68072"/>
              <a:gd name="connsiteX3" fmla="*/ 359 w 112607"/>
              <a:gd name="connsiteY3" fmla="*/ 7540 h 6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7" h="68072">
                <a:moveTo>
                  <a:pt x="359" y="7540"/>
                </a:moveTo>
                <a:cubicBezTo>
                  <a:pt x="6180" y="-2514"/>
                  <a:pt x="97462" y="-2514"/>
                  <a:pt x="109897" y="7540"/>
                </a:cubicBezTo>
                <a:cubicBezTo>
                  <a:pt x="122332" y="17594"/>
                  <a:pt x="88730" y="63896"/>
                  <a:pt x="74972" y="67865"/>
                </a:cubicBezTo>
                <a:cubicBezTo>
                  <a:pt x="61214" y="71834"/>
                  <a:pt x="-5462" y="17594"/>
                  <a:pt x="359" y="7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F7DB04F7-891F-4022-B8C5-42ADEA768F34}"/>
              </a:ext>
            </a:extLst>
          </p:cNvPr>
          <p:cNvSpPr/>
          <p:nvPr/>
        </p:nvSpPr>
        <p:spPr>
          <a:xfrm>
            <a:off x="6236594" y="2847753"/>
            <a:ext cx="153150" cy="57445"/>
          </a:xfrm>
          <a:custGeom>
            <a:avLst/>
            <a:gdLst>
              <a:gd name="connsiteX0" fmla="*/ 694 w 153150"/>
              <a:gd name="connsiteY0" fmla="*/ 222 h 57445"/>
              <a:gd name="connsiteX1" fmla="*/ 149919 w 153150"/>
              <a:gd name="connsiteY1" fmla="*/ 38322 h 57445"/>
              <a:gd name="connsiteX2" fmla="*/ 95944 w 153150"/>
              <a:gd name="connsiteY2" fmla="*/ 57372 h 57445"/>
              <a:gd name="connsiteX3" fmla="*/ 694 w 153150"/>
              <a:gd name="connsiteY3" fmla="*/ 222 h 5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50" h="57445">
                <a:moveTo>
                  <a:pt x="694" y="222"/>
                </a:moveTo>
                <a:cubicBezTo>
                  <a:pt x="9690" y="-2953"/>
                  <a:pt x="134044" y="28797"/>
                  <a:pt x="149919" y="38322"/>
                </a:cubicBezTo>
                <a:cubicBezTo>
                  <a:pt x="165794" y="47847"/>
                  <a:pt x="119227" y="58430"/>
                  <a:pt x="95944" y="57372"/>
                </a:cubicBezTo>
                <a:cubicBezTo>
                  <a:pt x="72661" y="56314"/>
                  <a:pt x="-8302" y="3397"/>
                  <a:pt x="694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EF710F46-F929-4F1E-A00F-A942ADDE3856}"/>
              </a:ext>
            </a:extLst>
          </p:cNvPr>
          <p:cNvSpPr/>
          <p:nvPr/>
        </p:nvSpPr>
        <p:spPr>
          <a:xfrm>
            <a:off x="6261926" y="2898435"/>
            <a:ext cx="232628" cy="184698"/>
          </a:xfrm>
          <a:custGeom>
            <a:avLst/>
            <a:gdLst>
              <a:gd name="connsiteX0" fmla="*/ 762 w 232628"/>
              <a:gd name="connsiteY0" fmla="*/ 340 h 184698"/>
              <a:gd name="connsiteX1" fmla="*/ 122999 w 232628"/>
              <a:gd name="connsiteY1" fmla="*/ 40028 h 184698"/>
              <a:gd name="connsiteX2" fmla="*/ 224599 w 232628"/>
              <a:gd name="connsiteY2" fmla="*/ 119403 h 184698"/>
              <a:gd name="connsiteX3" fmla="*/ 173799 w 232628"/>
              <a:gd name="connsiteY3" fmla="*/ 101940 h 184698"/>
              <a:gd name="connsiteX4" fmla="*/ 94424 w 232628"/>
              <a:gd name="connsiteY4" fmla="*/ 87653 h 184698"/>
              <a:gd name="connsiteX5" fmla="*/ 232537 w 232628"/>
              <a:gd name="connsiteY5" fmla="*/ 182903 h 184698"/>
              <a:gd name="connsiteX6" fmla="*/ 115062 w 232628"/>
              <a:gd name="connsiteY6" fmla="*/ 143215 h 184698"/>
              <a:gd name="connsiteX7" fmla="*/ 72199 w 232628"/>
              <a:gd name="connsiteY7" fmla="*/ 60665 h 184698"/>
              <a:gd name="connsiteX8" fmla="*/ 762 w 232628"/>
              <a:gd name="connsiteY8" fmla="*/ 340 h 1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28" h="184698">
                <a:moveTo>
                  <a:pt x="762" y="340"/>
                </a:moveTo>
                <a:cubicBezTo>
                  <a:pt x="9229" y="-3100"/>
                  <a:pt x="85693" y="20184"/>
                  <a:pt x="122999" y="40028"/>
                </a:cubicBezTo>
                <a:cubicBezTo>
                  <a:pt x="160305" y="59872"/>
                  <a:pt x="216132" y="109084"/>
                  <a:pt x="224599" y="119403"/>
                </a:cubicBezTo>
                <a:cubicBezTo>
                  <a:pt x="233066" y="129722"/>
                  <a:pt x="195495" y="107232"/>
                  <a:pt x="173799" y="101940"/>
                </a:cubicBezTo>
                <a:cubicBezTo>
                  <a:pt x="152103" y="96648"/>
                  <a:pt x="84634" y="74159"/>
                  <a:pt x="94424" y="87653"/>
                </a:cubicBezTo>
                <a:cubicBezTo>
                  <a:pt x="104214" y="101147"/>
                  <a:pt x="229097" y="173643"/>
                  <a:pt x="232537" y="182903"/>
                </a:cubicBezTo>
                <a:cubicBezTo>
                  <a:pt x="235977" y="192163"/>
                  <a:pt x="141785" y="163588"/>
                  <a:pt x="115062" y="143215"/>
                </a:cubicBezTo>
                <a:cubicBezTo>
                  <a:pt x="88339" y="122842"/>
                  <a:pt x="87545" y="81567"/>
                  <a:pt x="72199" y="60665"/>
                </a:cubicBezTo>
                <a:cubicBezTo>
                  <a:pt x="56853" y="39763"/>
                  <a:pt x="-7705" y="3780"/>
                  <a:pt x="762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AE4EDB50-3DA2-4C0B-B706-837661C6739D}"/>
              </a:ext>
            </a:extLst>
          </p:cNvPr>
          <p:cNvSpPr/>
          <p:nvPr/>
        </p:nvSpPr>
        <p:spPr>
          <a:xfrm>
            <a:off x="6039057" y="3141928"/>
            <a:ext cx="79668" cy="50624"/>
          </a:xfrm>
          <a:custGeom>
            <a:avLst/>
            <a:gdLst>
              <a:gd name="connsiteX0" fmla="*/ 1381 w 79668"/>
              <a:gd name="connsiteY0" fmla="*/ 1322 h 50624"/>
              <a:gd name="connsiteX1" fmla="*/ 79168 w 79668"/>
              <a:gd name="connsiteY1" fmla="*/ 17197 h 50624"/>
              <a:gd name="connsiteX2" fmla="*/ 33131 w 79668"/>
              <a:gd name="connsiteY2" fmla="*/ 50535 h 50624"/>
              <a:gd name="connsiteX3" fmla="*/ 1381 w 79668"/>
              <a:gd name="connsiteY3" fmla="*/ 1322 h 5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68" h="50624">
                <a:moveTo>
                  <a:pt x="1381" y="1322"/>
                </a:moveTo>
                <a:cubicBezTo>
                  <a:pt x="9054" y="-4234"/>
                  <a:pt x="73876" y="8995"/>
                  <a:pt x="79168" y="17197"/>
                </a:cubicBezTo>
                <a:cubicBezTo>
                  <a:pt x="84460" y="25399"/>
                  <a:pt x="46360" y="48154"/>
                  <a:pt x="33131" y="50535"/>
                </a:cubicBezTo>
                <a:cubicBezTo>
                  <a:pt x="19902" y="52916"/>
                  <a:pt x="-6292" y="6878"/>
                  <a:pt x="1381" y="1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D6D6C1BE-4A3D-4507-A7F8-0C2AE486C4EE}"/>
              </a:ext>
            </a:extLst>
          </p:cNvPr>
          <p:cNvSpPr/>
          <p:nvPr/>
        </p:nvSpPr>
        <p:spPr>
          <a:xfrm>
            <a:off x="6151541" y="3106552"/>
            <a:ext cx="245023" cy="87521"/>
          </a:xfrm>
          <a:custGeom>
            <a:avLst/>
            <a:gdLst>
              <a:gd name="connsiteX0" fmla="*/ 22 w 245023"/>
              <a:gd name="connsiteY0" fmla="*/ 22411 h 87521"/>
              <a:gd name="connsiteX1" fmla="*/ 227034 w 245023"/>
              <a:gd name="connsiteY1" fmla="*/ 186 h 87521"/>
              <a:gd name="connsiteX2" fmla="*/ 227034 w 245023"/>
              <a:gd name="connsiteY2" fmla="*/ 36698 h 87521"/>
              <a:gd name="connsiteX3" fmla="*/ 196872 w 245023"/>
              <a:gd name="connsiteY3" fmla="*/ 60511 h 87521"/>
              <a:gd name="connsiteX4" fmla="*/ 209572 w 245023"/>
              <a:gd name="connsiteY4" fmla="*/ 87498 h 87521"/>
              <a:gd name="connsiteX5" fmla="*/ 177822 w 245023"/>
              <a:gd name="connsiteY5" fmla="*/ 55748 h 87521"/>
              <a:gd name="connsiteX6" fmla="*/ 212747 w 245023"/>
              <a:gd name="connsiteY6" fmla="*/ 20823 h 87521"/>
              <a:gd name="connsiteX7" fmla="*/ 22 w 245023"/>
              <a:gd name="connsiteY7" fmla="*/ 22411 h 8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023" h="87521">
                <a:moveTo>
                  <a:pt x="22" y="22411"/>
                </a:moveTo>
                <a:cubicBezTo>
                  <a:pt x="2403" y="18972"/>
                  <a:pt x="189199" y="-2195"/>
                  <a:pt x="227034" y="186"/>
                </a:cubicBezTo>
                <a:cubicBezTo>
                  <a:pt x="264869" y="2567"/>
                  <a:pt x="232061" y="26644"/>
                  <a:pt x="227034" y="36698"/>
                </a:cubicBezTo>
                <a:cubicBezTo>
                  <a:pt x="222007" y="46752"/>
                  <a:pt x="199782" y="52044"/>
                  <a:pt x="196872" y="60511"/>
                </a:cubicBezTo>
                <a:cubicBezTo>
                  <a:pt x="193962" y="68978"/>
                  <a:pt x="212747" y="88292"/>
                  <a:pt x="209572" y="87498"/>
                </a:cubicBezTo>
                <a:cubicBezTo>
                  <a:pt x="206397" y="86704"/>
                  <a:pt x="177293" y="66860"/>
                  <a:pt x="177822" y="55748"/>
                </a:cubicBezTo>
                <a:cubicBezTo>
                  <a:pt x="178351" y="44636"/>
                  <a:pt x="241851" y="25585"/>
                  <a:pt x="212747" y="20823"/>
                </a:cubicBezTo>
                <a:cubicBezTo>
                  <a:pt x="183643" y="16061"/>
                  <a:pt x="-2359" y="25850"/>
                  <a:pt x="22" y="22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1F159D26-889A-4C6F-83A2-C5703613D8EA}"/>
              </a:ext>
            </a:extLst>
          </p:cNvPr>
          <p:cNvSpPr/>
          <p:nvPr/>
        </p:nvSpPr>
        <p:spPr>
          <a:xfrm>
            <a:off x="6159255" y="3136925"/>
            <a:ext cx="118283" cy="44760"/>
          </a:xfrm>
          <a:custGeom>
            <a:avLst/>
            <a:gdLst>
              <a:gd name="connsiteX0" fmla="*/ 245 w 118283"/>
              <a:gd name="connsiteY0" fmla="*/ 1563 h 44760"/>
              <a:gd name="connsiteX1" fmla="*/ 114545 w 118283"/>
              <a:gd name="connsiteY1" fmla="*/ 12675 h 44760"/>
              <a:gd name="connsiteX2" fmla="*/ 84383 w 118283"/>
              <a:gd name="connsiteY2" fmla="*/ 44425 h 44760"/>
              <a:gd name="connsiteX3" fmla="*/ 245 w 118283"/>
              <a:gd name="connsiteY3" fmla="*/ 1563 h 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83" h="44760">
                <a:moveTo>
                  <a:pt x="245" y="1563"/>
                </a:moveTo>
                <a:cubicBezTo>
                  <a:pt x="5272" y="-3729"/>
                  <a:pt x="100522" y="5531"/>
                  <a:pt x="114545" y="12675"/>
                </a:cubicBezTo>
                <a:cubicBezTo>
                  <a:pt x="128568" y="19819"/>
                  <a:pt x="99729" y="39927"/>
                  <a:pt x="84383" y="44425"/>
                </a:cubicBezTo>
                <a:cubicBezTo>
                  <a:pt x="69037" y="48923"/>
                  <a:pt x="-4782" y="6855"/>
                  <a:pt x="245" y="15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A5A75A55-1B60-41EB-8429-BF181B709452}"/>
              </a:ext>
            </a:extLst>
          </p:cNvPr>
          <p:cNvSpPr/>
          <p:nvPr/>
        </p:nvSpPr>
        <p:spPr>
          <a:xfrm>
            <a:off x="6281407" y="3134439"/>
            <a:ext cx="247749" cy="79740"/>
          </a:xfrm>
          <a:custGeom>
            <a:avLst/>
            <a:gdLst>
              <a:gd name="connsiteX0" fmla="*/ 55893 w 247749"/>
              <a:gd name="connsiteY0" fmla="*/ 874 h 79740"/>
              <a:gd name="connsiteX1" fmla="*/ 57481 w 247749"/>
              <a:gd name="connsiteY1" fmla="*/ 53261 h 79740"/>
              <a:gd name="connsiteX2" fmla="*/ 149556 w 247749"/>
              <a:gd name="connsiteY2" fmla="*/ 61199 h 79740"/>
              <a:gd name="connsiteX3" fmla="*/ 176543 w 247749"/>
              <a:gd name="connsiteY3" fmla="*/ 48499 h 79740"/>
              <a:gd name="connsiteX4" fmla="*/ 205118 w 247749"/>
              <a:gd name="connsiteY4" fmla="*/ 874 h 79740"/>
              <a:gd name="connsiteX5" fmla="*/ 244806 w 247749"/>
              <a:gd name="connsiteY5" fmla="*/ 21511 h 79740"/>
              <a:gd name="connsiteX6" fmla="*/ 241631 w 247749"/>
              <a:gd name="connsiteY6" fmla="*/ 69136 h 79740"/>
              <a:gd name="connsiteX7" fmla="*/ 216231 w 247749"/>
              <a:gd name="connsiteY7" fmla="*/ 78661 h 79740"/>
              <a:gd name="connsiteX8" fmla="*/ 6681 w 247749"/>
              <a:gd name="connsiteY8" fmla="*/ 51674 h 79740"/>
              <a:gd name="connsiteX9" fmla="*/ 55893 w 247749"/>
              <a:gd name="connsiteY9" fmla="*/ 874 h 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749" h="79740">
                <a:moveTo>
                  <a:pt x="55893" y="874"/>
                </a:moveTo>
                <a:cubicBezTo>
                  <a:pt x="64360" y="1139"/>
                  <a:pt x="41871" y="43207"/>
                  <a:pt x="57481" y="53261"/>
                </a:cubicBezTo>
                <a:cubicBezTo>
                  <a:pt x="73091" y="63315"/>
                  <a:pt x="129712" y="61993"/>
                  <a:pt x="149556" y="61199"/>
                </a:cubicBezTo>
                <a:cubicBezTo>
                  <a:pt x="169400" y="60405"/>
                  <a:pt x="167283" y="58553"/>
                  <a:pt x="176543" y="48499"/>
                </a:cubicBezTo>
                <a:cubicBezTo>
                  <a:pt x="185803" y="38445"/>
                  <a:pt x="193741" y="5372"/>
                  <a:pt x="205118" y="874"/>
                </a:cubicBezTo>
                <a:cubicBezTo>
                  <a:pt x="216495" y="-3624"/>
                  <a:pt x="238721" y="10134"/>
                  <a:pt x="244806" y="21511"/>
                </a:cubicBezTo>
                <a:cubicBezTo>
                  <a:pt x="250891" y="32888"/>
                  <a:pt x="246394" y="59611"/>
                  <a:pt x="241631" y="69136"/>
                </a:cubicBezTo>
                <a:cubicBezTo>
                  <a:pt x="236868" y="78661"/>
                  <a:pt x="255389" y="81571"/>
                  <a:pt x="216231" y="78661"/>
                </a:cubicBezTo>
                <a:cubicBezTo>
                  <a:pt x="177073" y="75751"/>
                  <a:pt x="34727" y="61199"/>
                  <a:pt x="6681" y="51674"/>
                </a:cubicBezTo>
                <a:cubicBezTo>
                  <a:pt x="-21365" y="42149"/>
                  <a:pt x="47426" y="609"/>
                  <a:pt x="55893" y="8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2EDFFB99-C71D-4AA1-9E0F-18E9781CE6E0}"/>
              </a:ext>
            </a:extLst>
          </p:cNvPr>
          <p:cNvSpPr/>
          <p:nvPr/>
        </p:nvSpPr>
        <p:spPr>
          <a:xfrm>
            <a:off x="6204988" y="3265342"/>
            <a:ext cx="387530" cy="73191"/>
          </a:xfrm>
          <a:custGeom>
            <a:avLst/>
            <a:gdLst>
              <a:gd name="connsiteX0" fmla="*/ 5312 w 387530"/>
              <a:gd name="connsiteY0" fmla="*/ 47771 h 73191"/>
              <a:gd name="connsiteX1" fmla="*/ 62462 w 387530"/>
              <a:gd name="connsiteY1" fmla="*/ 47771 h 73191"/>
              <a:gd name="connsiteX2" fmla="*/ 257725 w 387530"/>
              <a:gd name="connsiteY2" fmla="*/ 22371 h 73191"/>
              <a:gd name="connsiteX3" fmla="*/ 341862 w 387530"/>
              <a:gd name="connsiteY3" fmla="*/ 146 h 73191"/>
              <a:gd name="connsiteX4" fmla="*/ 372025 w 387530"/>
              <a:gd name="connsiteY4" fmla="*/ 33483 h 73191"/>
              <a:gd name="connsiteX5" fmla="*/ 381550 w 387530"/>
              <a:gd name="connsiteY5" fmla="*/ 41421 h 73191"/>
              <a:gd name="connsiteX6" fmla="*/ 279950 w 387530"/>
              <a:gd name="connsiteY6" fmla="*/ 35071 h 73191"/>
              <a:gd name="connsiteX7" fmla="*/ 178350 w 387530"/>
              <a:gd name="connsiteY7" fmla="*/ 41421 h 73191"/>
              <a:gd name="connsiteX8" fmla="*/ 175175 w 387530"/>
              <a:gd name="connsiteY8" fmla="*/ 73171 h 73191"/>
              <a:gd name="connsiteX9" fmla="*/ 5312 w 387530"/>
              <a:gd name="connsiteY9" fmla="*/ 47771 h 7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530" h="73191">
                <a:moveTo>
                  <a:pt x="5312" y="47771"/>
                </a:moveTo>
                <a:cubicBezTo>
                  <a:pt x="-13473" y="43538"/>
                  <a:pt x="20393" y="52004"/>
                  <a:pt x="62462" y="47771"/>
                </a:cubicBezTo>
                <a:cubicBezTo>
                  <a:pt x="104531" y="43538"/>
                  <a:pt x="211158" y="30308"/>
                  <a:pt x="257725" y="22371"/>
                </a:cubicBezTo>
                <a:cubicBezTo>
                  <a:pt x="304292" y="14434"/>
                  <a:pt x="322812" y="-1706"/>
                  <a:pt x="341862" y="146"/>
                </a:cubicBezTo>
                <a:cubicBezTo>
                  <a:pt x="360912" y="1998"/>
                  <a:pt x="365410" y="26604"/>
                  <a:pt x="372025" y="33483"/>
                </a:cubicBezTo>
                <a:cubicBezTo>
                  <a:pt x="378640" y="40362"/>
                  <a:pt x="396896" y="41156"/>
                  <a:pt x="381550" y="41421"/>
                </a:cubicBezTo>
                <a:cubicBezTo>
                  <a:pt x="366204" y="41686"/>
                  <a:pt x="313817" y="35071"/>
                  <a:pt x="279950" y="35071"/>
                </a:cubicBezTo>
                <a:cubicBezTo>
                  <a:pt x="246083" y="35071"/>
                  <a:pt x="195812" y="35071"/>
                  <a:pt x="178350" y="41421"/>
                </a:cubicBezTo>
                <a:cubicBezTo>
                  <a:pt x="160888" y="47771"/>
                  <a:pt x="196342" y="72377"/>
                  <a:pt x="175175" y="73171"/>
                </a:cubicBezTo>
                <a:cubicBezTo>
                  <a:pt x="154008" y="73965"/>
                  <a:pt x="24097" y="52004"/>
                  <a:pt x="5312" y="4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552A51A7-DB09-4080-8635-F85F7E6BE629}"/>
              </a:ext>
            </a:extLst>
          </p:cNvPr>
          <p:cNvSpPr/>
          <p:nvPr/>
        </p:nvSpPr>
        <p:spPr>
          <a:xfrm>
            <a:off x="6256186" y="3315414"/>
            <a:ext cx="371944" cy="72332"/>
          </a:xfrm>
          <a:custGeom>
            <a:avLst/>
            <a:gdLst>
              <a:gd name="connsiteX0" fmla="*/ 152 w 371944"/>
              <a:gd name="connsiteY0" fmla="*/ 43736 h 72332"/>
              <a:gd name="connsiteX1" fmla="*/ 174777 w 371944"/>
              <a:gd name="connsiteY1" fmla="*/ 26274 h 72332"/>
              <a:gd name="connsiteX2" fmla="*/ 260502 w 371944"/>
              <a:gd name="connsiteY2" fmla="*/ 10399 h 72332"/>
              <a:gd name="connsiteX3" fmla="*/ 371627 w 371944"/>
              <a:gd name="connsiteY3" fmla="*/ 874 h 72332"/>
              <a:gd name="connsiteX4" fmla="*/ 289077 w 371944"/>
              <a:gd name="connsiteY4" fmla="*/ 32624 h 72332"/>
              <a:gd name="connsiteX5" fmla="*/ 146202 w 371944"/>
              <a:gd name="connsiteY5" fmla="*/ 72311 h 72332"/>
              <a:gd name="connsiteX6" fmla="*/ 152 w 371944"/>
              <a:gd name="connsiteY6" fmla="*/ 43736 h 7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4" h="72332">
                <a:moveTo>
                  <a:pt x="152" y="43736"/>
                </a:moveTo>
                <a:cubicBezTo>
                  <a:pt x="4915" y="36063"/>
                  <a:pt x="131385" y="31830"/>
                  <a:pt x="174777" y="26274"/>
                </a:cubicBezTo>
                <a:cubicBezTo>
                  <a:pt x="218169" y="20718"/>
                  <a:pt x="227694" y="14632"/>
                  <a:pt x="260502" y="10399"/>
                </a:cubicBezTo>
                <a:cubicBezTo>
                  <a:pt x="293310" y="6166"/>
                  <a:pt x="366865" y="-2830"/>
                  <a:pt x="371627" y="874"/>
                </a:cubicBezTo>
                <a:cubicBezTo>
                  <a:pt x="376389" y="4578"/>
                  <a:pt x="326648" y="20718"/>
                  <a:pt x="289077" y="32624"/>
                </a:cubicBezTo>
                <a:cubicBezTo>
                  <a:pt x="251506" y="44530"/>
                  <a:pt x="189064" y="71517"/>
                  <a:pt x="146202" y="72311"/>
                </a:cubicBezTo>
                <a:cubicBezTo>
                  <a:pt x="103340" y="73105"/>
                  <a:pt x="-4611" y="51409"/>
                  <a:pt x="152" y="437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122E2901-D8B7-4B37-AFE7-09DE3693CEE2}"/>
              </a:ext>
            </a:extLst>
          </p:cNvPr>
          <p:cNvSpPr/>
          <p:nvPr/>
        </p:nvSpPr>
        <p:spPr>
          <a:xfrm>
            <a:off x="6089173" y="3325748"/>
            <a:ext cx="96360" cy="79528"/>
          </a:xfrm>
          <a:custGeom>
            <a:avLst/>
            <a:gdLst>
              <a:gd name="connsiteX0" fmla="*/ 63977 w 96360"/>
              <a:gd name="connsiteY0" fmla="*/ 65 h 79528"/>
              <a:gd name="connsiteX1" fmla="*/ 95727 w 96360"/>
              <a:gd name="connsiteY1" fmla="*/ 47690 h 79528"/>
              <a:gd name="connsiteX2" fmla="*/ 36990 w 96360"/>
              <a:gd name="connsiteY2" fmla="*/ 79440 h 79528"/>
              <a:gd name="connsiteX3" fmla="*/ 477 w 96360"/>
              <a:gd name="connsiteY3" fmla="*/ 38165 h 79528"/>
              <a:gd name="connsiteX4" fmla="*/ 63977 w 96360"/>
              <a:gd name="connsiteY4" fmla="*/ 65 h 7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60" h="79528">
                <a:moveTo>
                  <a:pt x="63977" y="65"/>
                </a:moveTo>
                <a:cubicBezTo>
                  <a:pt x="79852" y="1653"/>
                  <a:pt x="100225" y="34461"/>
                  <a:pt x="95727" y="47690"/>
                </a:cubicBezTo>
                <a:cubicBezTo>
                  <a:pt x="91229" y="60919"/>
                  <a:pt x="52865" y="81028"/>
                  <a:pt x="36990" y="79440"/>
                </a:cubicBezTo>
                <a:cubicBezTo>
                  <a:pt x="21115" y="77853"/>
                  <a:pt x="-3756" y="50336"/>
                  <a:pt x="477" y="38165"/>
                </a:cubicBezTo>
                <a:cubicBezTo>
                  <a:pt x="4710" y="25994"/>
                  <a:pt x="48102" y="-1523"/>
                  <a:pt x="63977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EFD75B70-C697-4B15-91EC-2DCE933F3B67}"/>
              </a:ext>
            </a:extLst>
          </p:cNvPr>
          <p:cNvSpPr/>
          <p:nvPr/>
        </p:nvSpPr>
        <p:spPr>
          <a:xfrm>
            <a:off x="6448888" y="3458441"/>
            <a:ext cx="203220" cy="114456"/>
          </a:xfrm>
          <a:custGeom>
            <a:avLst/>
            <a:gdLst>
              <a:gd name="connsiteX0" fmla="*/ 202737 w 203220"/>
              <a:gd name="connsiteY0" fmla="*/ 722 h 114456"/>
              <a:gd name="connsiteX1" fmla="*/ 59862 w 203220"/>
              <a:gd name="connsiteY1" fmla="*/ 67397 h 114456"/>
              <a:gd name="connsiteX2" fmla="*/ 5887 w 203220"/>
              <a:gd name="connsiteY2" fmla="*/ 113434 h 114456"/>
              <a:gd name="connsiteX3" fmla="*/ 202737 w 203220"/>
              <a:gd name="connsiteY3" fmla="*/ 722 h 11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20" h="114456">
                <a:moveTo>
                  <a:pt x="202737" y="722"/>
                </a:moveTo>
                <a:cubicBezTo>
                  <a:pt x="211733" y="-6951"/>
                  <a:pt x="92670" y="48612"/>
                  <a:pt x="59862" y="67397"/>
                </a:cubicBezTo>
                <a:cubicBezTo>
                  <a:pt x="27054" y="86182"/>
                  <a:pt x="-15809" y="120842"/>
                  <a:pt x="5887" y="113434"/>
                </a:cubicBezTo>
                <a:cubicBezTo>
                  <a:pt x="27583" y="106026"/>
                  <a:pt x="193741" y="8395"/>
                  <a:pt x="202737" y="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7A0F621C-D2DF-48AE-9ECE-3F7262D67625}"/>
              </a:ext>
            </a:extLst>
          </p:cNvPr>
          <p:cNvSpPr/>
          <p:nvPr/>
        </p:nvSpPr>
        <p:spPr>
          <a:xfrm>
            <a:off x="6374744" y="3433204"/>
            <a:ext cx="275294" cy="160792"/>
          </a:xfrm>
          <a:custGeom>
            <a:avLst/>
            <a:gdLst>
              <a:gd name="connsiteX0" fmla="*/ 275294 w 275294"/>
              <a:gd name="connsiteY0" fmla="*/ 559 h 160792"/>
              <a:gd name="connsiteX1" fmla="*/ 121306 w 275294"/>
              <a:gd name="connsiteY1" fmla="*/ 57709 h 160792"/>
              <a:gd name="connsiteX2" fmla="*/ 3831 w 275294"/>
              <a:gd name="connsiteY2" fmla="*/ 132321 h 160792"/>
              <a:gd name="connsiteX3" fmla="*/ 37169 w 275294"/>
              <a:gd name="connsiteY3" fmla="*/ 159309 h 160792"/>
              <a:gd name="connsiteX4" fmla="*/ 122894 w 275294"/>
              <a:gd name="connsiteY4" fmla="*/ 92634 h 160792"/>
              <a:gd name="connsiteX5" fmla="*/ 275294 w 275294"/>
              <a:gd name="connsiteY5" fmla="*/ 559 h 16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294" h="160792">
                <a:moveTo>
                  <a:pt x="275294" y="559"/>
                </a:moveTo>
                <a:cubicBezTo>
                  <a:pt x="275029" y="-5262"/>
                  <a:pt x="166550" y="35749"/>
                  <a:pt x="121306" y="57709"/>
                </a:cubicBezTo>
                <a:cubicBezTo>
                  <a:pt x="76062" y="79669"/>
                  <a:pt x="17854" y="115388"/>
                  <a:pt x="3831" y="132321"/>
                </a:cubicBezTo>
                <a:cubicBezTo>
                  <a:pt x="-10192" y="149254"/>
                  <a:pt x="17325" y="165924"/>
                  <a:pt x="37169" y="159309"/>
                </a:cubicBezTo>
                <a:cubicBezTo>
                  <a:pt x="57013" y="152694"/>
                  <a:pt x="82942" y="118034"/>
                  <a:pt x="122894" y="92634"/>
                </a:cubicBezTo>
                <a:cubicBezTo>
                  <a:pt x="162846" y="67234"/>
                  <a:pt x="275559" y="6380"/>
                  <a:pt x="275294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CD5058F9-4809-4B26-BFDC-C2BE876EC50E}"/>
              </a:ext>
            </a:extLst>
          </p:cNvPr>
          <p:cNvSpPr/>
          <p:nvPr/>
        </p:nvSpPr>
        <p:spPr>
          <a:xfrm>
            <a:off x="6296100" y="3549316"/>
            <a:ext cx="108714" cy="82547"/>
          </a:xfrm>
          <a:custGeom>
            <a:avLst/>
            <a:gdLst>
              <a:gd name="connsiteX0" fmla="*/ 1513 w 108714"/>
              <a:gd name="connsiteY0" fmla="*/ 30497 h 82547"/>
              <a:gd name="connsiteX1" fmla="*/ 107875 w 108714"/>
              <a:gd name="connsiteY1" fmla="*/ 334 h 82547"/>
              <a:gd name="connsiteX2" fmla="*/ 52313 w 108714"/>
              <a:gd name="connsiteY2" fmla="*/ 49547 h 82547"/>
              <a:gd name="connsiteX3" fmla="*/ 72950 w 108714"/>
              <a:gd name="connsiteY3" fmla="*/ 73359 h 82547"/>
              <a:gd name="connsiteX4" fmla="*/ 87238 w 108714"/>
              <a:gd name="connsiteY4" fmla="*/ 79709 h 82547"/>
              <a:gd name="connsiteX5" fmla="*/ 45963 w 108714"/>
              <a:gd name="connsiteY5" fmla="*/ 79709 h 82547"/>
              <a:gd name="connsiteX6" fmla="*/ 1513 w 108714"/>
              <a:gd name="connsiteY6" fmla="*/ 30497 h 8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4" h="82547">
                <a:moveTo>
                  <a:pt x="1513" y="30497"/>
                </a:moveTo>
                <a:cubicBezTo>
                  <a:pt x="11832" y="17268"/>
                  <a:pt x="99408" y="-2841"/>
                  <a:pt x="107875" y="334"/>
                </a:cubicBezTo>
                <a:cubicBezTo>
                  <a:pt x="116342" y="3509"/>
                  <a:pt x="58134" y="37376"/>
                  <a:pt x="52313" y="49547"/>
                </a:cubicBezTo>
                <a:cubicBezTo>
                  <a:pt x="46492" y="61718"/>
                  <a:pt x="67129" y="68332"/>
                  <a:pt x="72950" y="73359"/>
                </a:cubicBezTo>
                <a:cubicBezTo>
                  <a:pt x="78771" y="78386"/>
                  <a:pt x="91736" y="78651"/>
                  <a:pt x="87238" y="79709"/>
                </a:cubicBezTo>
                <a:cubicBezTo>
                  <a:pt x="82740" y="80767"/>
                  <a:pt x="55224" y="85530"/>
                  <a:pt x="45963" y="79709"/>
                </a:cubicBezTo>
                <a:cubicBezTo>
                  <a:pt x="36702" y="73888"/>
                  <a:pt x="-8806" y="43726"/>
                  <a:pt x="1513" y="30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5B170421-7FEC-4AFD-A790-8049F81F7D6A}"/>
              </a:ext>
            </a:extLst>
          </p:cNvPr>
          <p:cNvSpPr/>
          <p:nvPr/>
        </p:nvSpPr>
        <p:spPr>
          <a:xfrm>
            <a:off x="6262284" y="3606358"/>
            <a:ext cx="47565" cy="52935"/>
          </a:xfrm>
          <a:custGeom>
            <a:avLst/>
            <a:gdLst>
              <a:gd name="connsiteX0" fmla="*/ 404 w 47565"/>
              <a:gd name="connsiteY0" fmla="*/ 442 h 52935"/>
              <a:gd name="connsiteX1" fmla="*/ 46441 w 47565"/>
              <a:gd name="connsiteY1" fmla="*/ 29017 h 52935"/>
              <a:gd name="connsiteX2" fmla="*/ 27391 w 47565"/>
              <a:gd name="connsiteY2" fmla="*/ 52830 h 52935"/>
              <a:gd name="connsiteX3" fmla="*/ 404 w 47565"/>
              <a:gd name="connsiteY3" fmla="*/ 442 h 5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5" h="52935">
                <a:moveTo>
                  <a:pt x="404" y="442"/>
                </a:moveTo>
                <a:cubicBezTo>
                  <a:pt x="3579" y="-3527"/>
                  <a:pt x="41943" y="20286"/>
                  <a:pt x="46441" y="29017"/>
                </a:cubicBezTo>
                <a:cubicBezTo>
                  <a:pt x="50939" y="37748"/>
                  <a:pt x="41414" y="54417"/>
                  <a:pt x="27391" y="52830"/>
                </a:cubicBezTo>
                <a:cubicBezTo>
                  <a:pt x="13368" y="51243"/>
                  <a:pt x="-2771" y="4411"/>
                  <a:pt x="404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13BFCB0A-8F6F-4A95-8C83-369707B577C0}"/>
              </a:ext>
            </a:extLst>
          </p:cNvPr>
          <p:cNvSpPr/>
          <p:nvPr/>
        </p:nvSpPr>
        <p:spPr>
          <a:xfrm>
            <a:off x="6300988" y="3356253"/>
            <a:ext cx="222664" cy="41793"/>
          </a:xfrm>
          <a:custGeom>
            <a:avLst/>
            <a:gdLst>
              <a:gd name="connsiteX0" fmla="*/ 1387 w 222664"/>
              <a:gd name="connsiteY0" fmla="*/ 12422 h 41793"/>
              <a:gd name="connsiteX1" fmla="*/ 218875 w 222664"/>
              <a:gd name="connsiteY1" fmla="*/ 1310 h 41793"/>
              <a:gd name="connsiteX2" fmla="*/ 129975 w 222664"/>
              <a:gd name="connsiteY2" fmla="*/ 40997 h 41793"/>
              <a:gd name="connsiteX3" fmla="*/ 1387 w 222664"/>
              <a:gd name="connsiteY3" fmla="*/ 12422 h 4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64" h="41793">
                <a:moveTo>
                  <a:pt x="1387" y="12422"/>
                </a:moveTo>
                <a:cubicBezTo>
                  <a:pt x="16204" y="5807"/>
                  <a:pt x="197444" y="-3452"/>
                  <a:pt x="218875" y="1310"/>
                </a:cubicBezTo>
                <a:cubicBezTo>
                  <a:pt x="240306" y="6072"/>
                  <a:pt x="165429" y="35176"/>
                  <a:pt x="129975" y="40997"/>
                </a:cubicBezTo>
                <a:cubicBezTo>
                  <a:pt x="94521" y="46818"/>
                  <a:pt x="-13430" y="19037"/>
                  <a:pt x="1387" y="12422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0B473C51-C5E9-4F4C-9859-9ED6A7C84D28}"/>
              </a:ext>
            </a:extLst>
          </p:cNvPr>
          <p:cNvSpPr/>
          <p:nvPr/>
        </p:nvSpPr>
        <p:spPr>
          <a:xfrm>
            <a:off x="5606758" y="3064869"/>
            <a:ext cx="291130" cy="42045"/>
          </a:xfrm>
          <a:custGeom>
            <a:avLst/>
            <a:gdLst>
              <a:gd name="connsiteX0" fmla="*/ 292 w 291130"/>
              <a:gd name="connsiteY0" fmla="*/ 594 h 42045"/>
              <a:gd name="connsiteX1" fmla="*/ 244767 w 291130"/>
              <a:gd name="connsiteY1" fmla="*/ 18056 h 42045"/>
              <a:gd name="connsiteX2" fmla="*/ 290805 w 291130"/>
              <a:gd name="connsiteY2" fmla="*/ 40281 h 42045"/>
              <a:gd name="connsiteX3" fmla="*/ 238417 w 291130"/>
              <a:gd name="connsiteY3" fmla="*/ 40281 h 42045"/>
              <a:gd name="connsiteX4" fmla="*/ 195555 w 291130"/>
              <a:gd name="connsiteY4" fmla="*/ 40281 h 42045"/>
              <a:gd name="connsiteX5" fmla="*/ 292 w 291130"/>
              <a:gd name="connsiteY5" fmla="*/ 594 h 4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30" h="42045">
                <a:moveTo>
                  <a:pt x="292" y="594"/>
                </a:moveTo>
                <a:cubicBezTo>
                  <a:pt x="8494" y="-3110"/>
                  <a:pt x="196348" y="11441"/>
                  <a:pt x="244767" y="18056"/>
                </a:cubicBezTo>
                <a:cubicBezTo>
                  <a:pt x="293186" y="24671"/>
                  <a:pt x="291863" y="36577"/>
                  <a:pt x="290805" y="40281"/>
                </a:cubicBezTo>
                <a:cubicBezTo>
                  <a:pt x="289747" y="43985"/>
                  <a:pt x="238417" y="40281"/>
                  <a:pt x="238417" y="40281"/>
                </a:cubicBezTo>
                <a:cubicBezTo>
                  <a:pt x="222542" y="40281"/>
                  <a:pt x="232597" y="44250"/>
                  <a:pt x="195555" y="40281"/>
                </a:cubicBezTo>
                <a:cubicBezTo>
                  <a:pt x="158513" y="36312"/>
                  <a:pt x="-7910" y="4298"/>
                  <a:pt x="292" y="59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51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B7A5B-A427-4CE3-B47F-E7202B54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6C5B3A-9F05-42CC-95F9-4D0DE969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24ADD2D-0C62-4693-B6FD-83976F2998B7}"/>
              </a:ext>
            </a:extLst>
          </p:cNvPr>
          <p:cNvSpPr/>
          <p:nvPr/>
        </p:nvSpPr>
        <p:spPr>
          <a:xfrm>
            <a:off x="5772929" y="2479675"/>
            <a:ext cx="386857" cy="209856"/>
          </a:xfrm>
          <a:custGeom>
            <a:avLst/>
            <a:gdLst>
              <a:gd name="connsiteX0" fmla="*/ 2396 w 386857"/>
              <a:gd name="connsiteY0" fmla="*/ 0 h 209856"/>
              <a:gd name="connsiteX1" fmla="*/ 380221 w 386857"/>
              <a:gd name="connsiteY1" fmla="*/ 187325 h 209856"/>
              <a:gd name="connsiteX2" fmla="*/ 226234 w 386857"/>
              <a:gd name="connsiteY2" fmla="*/ 187325 h 209856"/>
              <a:gd name="connsiteX3" fmla="*/ 2396 w 386857"/>
              <a:gd name="connsiteY3" fmla="*/ 0 h 20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857" h="209856">
                <a:moveTo>
                  <a:pt x="2396" y="0"/>
                </a:moveTo>
                <a:cubicBezTo>
                  <a:pt x="28060" y="0"/>
                  <a:pt x="342915" y="156104"/>
                  <a:pt x="380221" y="187325"/>
                </a:cubicBezTo>
                <a:cubicBezTo>
                  <a:pt x="417527" y="218546"/>
                  <a:pt x="288146" y="216164"/>
                  <a:pt x="226234" y="187325"/>
                </a:cubicBezTo>
                <a:cubicBezTo>
                  <a:pt x="164322" y="158486"/>
                  <a:pt x="-23268" y="0"/>
                  <a:pt x="23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2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ersで活躍したジョー・モンタナ氏（AP）― スポニチ Sponichi Annex スポーツ" hidden="1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BFB9E16-3254-497A-BEE8-223CE3373392}"/>
              </a:ext>
            </a:extLst>
          </p:cNvPr>
          <p:cNvSpPr/>
          <p:nvPr/>
        </p:nvSpPr>
        <p:spPr>
          <a:xfrm>
            <a:off x="6264162" y="1292212"/>
            <a:ext cx="219522" cy="57238"/>
          </a:xfrm>
          <a:custGeom>
            <a:avLst/>
            <a:gdLst>
              <a:gd name="connsiteX0" fmla="*/ 113 w 219522"/>
              <a:gd name="connsiteY0" fmla="*/ 57163 h 57238"/>
              <a:gd name="connsiteX1" fmla="*/ 133463 w 219522"/>
              <a:gd name="connsiteY1" fmla="*/ 12713 h 57238"/>
              <a:gd name="connsiteX2" fmla="*/ 219188 w 219522"/>
              <a:gd name="connsiteY2" fmla="*/ 34938 h 57238"/>
              <a:gd name="connsiteX3" fmla="*/ 157276 w 219522"/>
              <a:gd name="connsiteY3" fmla="*/ 13 h 57238"/>
              <a:gd name="connsiteX4" fmla="*/ 113 w 219522"/>
              <a:gd name="connsiteY4" fmla="*/ 57163 h 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22" h="57238">
                <a:moveTo>
                  <a:pt x="113" y="57163"/>
                </a:moveTo>
                <a:cubicBezTo>
                  <a:pt x="-3856" y="59280"/>
                  <a:pt x="96951" y="16417"/>
                  <a:pt x="133463" y="12713"/>
                </a:cubicBezTo>
                <a:cubicBezTo>
                  <a:pt x="169975" y="9009"/>
                  <a:pt x="215219" y="37055"/>
                  <a:pt x="219188" y="34938"/>
                </a:cubicBezTo>
                <a:cubicBezTo>
                  <a:pt x="223157" y="32821"/>
                  <a:pt x="191143" y="-781"/>
                  <a:pt x="157276" y="13"/>
                </a:cubicBezTo>
                <a:cubicBezTo>
                  <a:pt x="123409" y="807"/>
                  <a:pt x="4082" y="55046"/>
                  <a:pt x="113" y="571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7725985-5878-4C1F-9451-23169B2E7DA7}"/>
              </a:ext>
            </a:extLst>
          </p:cNvPr>
          <p:cNvSpPr/>
          <p:nvPr/>
        </p:nvSpPr>
        <p:spPr>
          <a:xfrm>
            <a:off x="6246640" y="1313916"/>
            <a:ext cx="247944" cy="48172"/>
          </a:xfrm>
          <a:custGeom>
            <a:avLst/>
            <a:gdLst>
              <a:gd name="connsiteX0" fmla="*/ 173 w 247944"/>
              <a:gd name="connsiteY0" fmla="*/ 43397 h 48172"/>
              <a:gd name="connsiteX1" fmla="*/ 190673 w 247944"/>
              <a:gd name="connsiteY1" fmla="*/ 48159 h 48172"/>
              <a:gd name="connsiteX2" fmla="*/ 247823 w 247944"/>
              <a:gd name="connsiteY2" fmla="*/ 41809 h 48172"/>
              <a:gd name="connsiteX3" fmla="*/ 206548 w 247944"/>
              <a:gd name="connsiteY3" fmla="*/ 17997 h 48172"/>
              <a:gd name="connsiteX4" fmla="*/ 233535 w 247944"/>
              <a:gd name="connsiteY4" fmla="*/ 534 h 48172"/>
              <a:gd name="connsiteX5" fmla="*/ 214485 w 247944"/>
              <a:gd name="connsiteY5" fmla="*/ 38634 h 48172"/>
              <a:gd name="connsiteX6" fmla="*/ 157335 w 247944"/>
              <a:gd name="connsiteY6" fmla="*/ 40222 h 48172"/>
              <a:gd name="connsiteX7" fmla="*/ 173 w 247944"/>
              <a:gd name="connsiteY7" fmla="*/ 43397 h 4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44" h="48172">
                <a:moveTo>
                  <a:pt x="173" y="43397"/>
                </a:moveTo>
                <a:cubicBezTo>
                  <a:pt x="5729" y="44720"/>
                  <a:pt x="149398" y="48424"/>
                  <a:pt x="190673" y="48159"/>
                </a:cubicBezTo>
                <a:cubicBezTo>
                  <a:pt x="231948" y="47894"/>
                  <a:pt x="245177" y="46836"/>
                  <a:pt x="247823" y="41809"/>
                </a:cubicBezTo>
                <a:cubicBezTo>
                  <a:pt x="250469" y="36782"/>
                  <a:pt x="208929" y="24876"/>
                  <a:pt x="206548" y="17997"/>
                </a:cubicBezTo>
                <a:cubicBezTo>
                  <a:pt x="204167" y="11118"/>
                  <a:pt x="232212" y="-2905"/>
                  <a:pt x="233535" y="534"/>
                </a:cubicBezTo>
                <a:cubicBezTo>
                  <a:pt x="234858" y="3973"/>
                  <a:pt x="227185" y="32019"/>
                  <a:pt x="214485" y="38634"/>
                </a:cubicBezTo>
                <a:cubicBezTo>
                  <a:pt x="201785" y="45249"/>
                  <a:pt x="190408" y="40222"/>
                  <a:pt x="157335" y="40222"/>
                </a:cubicBezTo>
                <a:cubicBezTo>
                  <a:pt x="124262" y="40222"/>
                  <a:pt x="-5383" y="42074"/>
                  <a:pt x="173" y="433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A1033EB-EDD4-4E45-9F7E-57BEAA3AA8E6}"/>
              </a:ext>
            </a:extLst>
          </p:cNvPr>
          <p:cNvSpPr/>
          <p:nvPr/>
        </p:nvSpPr>
        <p:spPr>
          <a:xfrm>
            <a:off x="6353092" y="1301599"/>
            <a:ext cx="109812" cy="41540"/>
          </a:xfrm>
          <a:custGeom>
            <a:avLst/>
            <a:gdLst>
              <a:gd name="connsiteX0" fmla="*/ 83 w 109812"/>
              <a:gd name="connsiteY0" fmla="*/ 20789 h 41540"/>
              <a:gd name="connsiteX1" fmla="*/ 65171 w 109812"/>
              <a:gd name="connsiteY1" fmla="*/ 41426 h 41540"/>
              <a:gd name="connsiteX2" fmla="*/ 109621 w 109812"/>
              <a:gd name="connsiteY2" fmla="*/ 11264 h 41540"/>
              <a:gd name="connsiteX3" fmla="*/ 79458 w 109812"/>
              <a:gd name="connsiteY3" fmla="*/ 151 h 41540"/>
              <a:gd name="connsiteX4" fmla="*/ 83 w 109812"/>
              <a:gd name="connsiteY4" fmla="*/ 20789 h 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12" h="41540">
                <a:moveTo>
                  <a:pt x="83" y="20789"/>
                </a:moveTo>
                <a:cubicBezTo>
                  <a:pt x="-2298" y="27668"/>
                  <a:pt x="46915" y="43014"/>
                  <a:pt x="65171" y="41426"/>
                </a:cubicBezTo>
                <a:cubicBezTo>
                  <a:pt x="83427" y="39839"/>
                  <a:pt x="107240" y="18143"/>
                  <a:pt x="109621" y="11264"/>
                </a:cubicBezTo>
                <a:cubicBezTo>
                  <a:pt x="112002" y="4385"/>
                  <a:pt x="91629" y="2003"/>
                  <a:pt x="79458" y="151"/>
                </a:cubicBezTo>
                <a:cubicBezTo>
                  <a:pt x="67287" y="-1701"/>
                  <a:pt x="2464" y="13910"/>
                  <a:pt x="83" y="207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88D5A3D-CB33-4DBA-8447-D22ADA6AA3E4}"/>
              </a:ext>
            </a:extLst>
          </p:cNvPr>
          <p:cNvSpPr/>
          <p:nvPr/>
        </p:nvSpPr>
        <p:spPr>
          <a:xfrm>
            <a:off x="6394450" y="1296988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623B8F8-45C4-4F12-ADFB-967256E9F268}"/>
              </a:ext>
            </a:extLst>
          </p:cNvPr>
          <p:cNvSpPr/>
          <p:nvPr/>
        </p:nvSpPr>
        <p:spPr>
          <a:xfrm>
            <a:off x="6657404" y="1296109"/>
            <a:ext cx="166097" cy="45435"/>
          </a:xfrm>
          <a:custGeom>
            <a:avLst/>
            <a:gdLst>
              <a:gd name="connsiteX0" fmla="*/ 571 w 166097"/>
              <a:gd name="connsiteY0" fmla="*/ 42154 h 45435"/>
              <a:gd name="connsiteX1" fmla="*/ 124396 w 166097"/>
              <a:gd name="connsiteY1" fmla="*/ 16754 h 45435"/>
              <a:gd name="connsiteX2" fmla="*/ 165671 w 166097"/>
              <a:gd name="connsiteY2" fmla="*/ 45329 h 45435"/>
              <a:gd name="connsiteX3" fmla="*/ 141859 w 166097"/>
              <a:gd name="connsiteY3" fmla="*/ 4054 h 45435"/>
              <a:gd name="connsiteX4" fmla="*/ 79946 w 166097"/>
              <a:gd name="connsiteY4" fmla="*/ 4054 h 45435"/>
              <a:gd name="connsiteX5" fmla="*/ 571 w 166097"/>
              <a:gd name="connsiteY5" fmla="*/ 42154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97" h="45435">
                <a:moveTo>
                  <a:pt x="571" y="42154"/>
                </a:moveTo>
                <a:cubicBezTo>
                  <a:pt x="7979" y="44271"/>
                  <a:pt x="96879" y="16225"/>
                  <a:pt x="124396" y="16754"/>
                </a:cubicBezTo>
                <a:cubicBezTo>
                  <a:pt x="151913" y="17283"/>
                  <a:pt x="162761" y="47446"/>
                  <a:pt x="165671" y="45329"/>
                </a:cubicBezTo>
                <a:cubicBezTo>
                  <a:pt x="168581" y="43212"/>
                  <a:pt x="156147" y="10933"/>
                  <a:pt x="141859" y="4054"/>
                </a:cubicBezTo>
                <a:cubicBezTo>
                  <a:pt x="127572" y="-2825"/>
                  <a:pt x="100054" y="350"/>
                  <a:pt x="79946" y="4054"/>
                </a:cubicBezTo>
                <a:cubicBezTo>
                  <a:pt x="59838" y="7758"/>
                  <a:pt x="-6837" y="40037"/>
                  <a:pt x="571" y="421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2608613-7BE8-4578-8F47-A329EC57CDFB}"/>
              </a:ext>
            </a:extLst>
          </p:cNvPr>
          <p:cNvSpPr/>
          <p:nvPr/>
        </p:nvSpPr>
        <p:spPr>
          <a:xfrm>
            <a:off x="6657340" y="1344585"/>
            <a:ext cx="151152" cy="59479"/>
          </a:xfrm>
          <a:custGeom>
            <a:avLst/>
            <a:gdLst>
              <a:gd name="connsiteX0" fmla="*/ 635 w 151152"/>
              <a:gd name="connsiteY0" fmla="*/ 33365 h 59479"/>
              <a:gd name="connsiteX1" fmla="*/ 135573 w 151152"/>
              <a:gd name="connsiteY1" fmla="*/ 58765 h 59479"/>
              <a:gd name="connsiteX2" fmla="*/ 148273 w 151152"/>
              <a:gd name="connsiteY2" fmla="*/ 28 h 59479"/>
              <a:gd name="connsiteX3" fmla="*/ 135573 w 151152"/>
              <a:gd name="connsiteY3" fmla="*/ 50828 h 59479"/>
              <a:gd name="connsiteX4" fmla="*/ 86360 w 151152"/>
              <a:gd name="connsiteY4" fmla="*/ 44478 h 59479"/>
              <a:gd name="connsiteX5" fmla="*/ 635 w 151152"/>
              <a:gd name="connsiteY5" fmla="*/ 33365 h 5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52" h="59479">
                <a:moveTo>
                  <a:pt x="635" y="33365"/>
                </a:moveTo>
                <a:cubicBezTo>
                  <a:pt x="8837" y="35746"/>
                  <a:pt x="110967" y="64321"/>
                  <a:pt x="135573" y="58765"/>
                </a:cubicBezTo>
                <a:cubicBezTo>
                  <a:pt x="160179" y="53209"/>
                  <a:pt x="148273" y="1351"/>
                  <a:pt x="148273" y="28"/>
                </a:cubicBezTo>
                <a:cubicBezTo>
                  <a:pt x="148273" y="-1295"/>
                  <a:pt x="145892" y="43420"/>
                  <a:pt x="135573" y="50828"/>
                </a:cubicBezTo>
                <a:cubicBezTo>
                  <a:pt x="125254" y="58236"/>
                  <a:pt x="106733" y="46595"/>
                  <a:pt x="86360" y="44478"/>
                </a:cubicBezTo>
                <a:cubicBezTo>
                  <a:pt x="65987" y="42361"/>
                  <a:pt x="-7567" y="30984"/>
                  <a:pt x="635" y="333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ECCA8D9-5470-46BB-B90A-4A4825C72D52}"/>
              </a:ext>
            </a:extLst>
          </p:cNvPr>
          <p:cNvSpPr/>
          <p:nvPr/>
        </p:nvSpPr>
        <p:spPr>
          <a:xfrm>
            <a:off x="6714924" y="1305685"/>
            <a:ext cx="104171" cy="62808"/>
          </a:xfrm>
          <a:custGeom>
            <a:avLst/>
            <a:gdLst>
              <a:gd name="connsiteX0" fmla="*/ 8139 w 104171"/>
              <a:gd name="connsiteY0" fmla="*/ 7178 h 62808"/>
              <a:gd name="connsiteX1" fmla="*/ 11314 w 104171"/>
              <a:gd name="connsiteY1" fmla="*/ 62740 h 62808"/>
              <a:gd name="connsiteX2" fmla="*/ 101801 w 104171"/>
              <a:gd name="connsiteY2" fmla="*/ 18290 h 62808"/>
              <a:gd name="connsiteX3" fmla="*/ 73226 w 104171"/>
              <a:gd name="connsiteY3" fmla="*/ 2415 h 62808"/>
              <a:gd name="connsiteX4" fmla="*/ 8139 w 104171"/>
              <a:gd name="connsiteY4" fmla="*/ 7178 h 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71" h="62808">
                <a:moveTo>
                  <a:pt x="8139" y="7178"/>
                </a:moveTo>
                <a:cubicBezTo>
                  <a:pt x="-2180" y="17232"/>
                  <a:pt x="-4296" y="60888"/>
                  <a:pt x="11314" y="62740"/>
                </a:cubicBezTo>
                <a:cubicBezTo>
                  <a:pt x="26924" y="64592"/>
                  <a:pt x="91482" y="28344"/>
                  <a:pt x="101801" y="18290"/>
                </a:cubicBezTo>
                <a:cubicBezTo>
                  <a:pt x="112120" y="8236"/>
                  <a:pt x="86191" y="5061"/>
                  <a:pt x="73226" y="2415"/>
                </a:cubicBezTo>
                <a:cubicBezTo>
                  <a:pt x="60262" y="-231"/>
                  <a:pt x="18458" y="-2876"/>
                  <a:pt x="8139" y="71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CD11CE8-1C08-480B-B89B-5318C7C66051}"/>
              </a:ext>
            </a:extLst>
          </p:cNvPr>
          <p:cNvSpPr/>
          <p:nvPr/>
        </p:nvSpPr>
        <p:spPr>
          <a:xfrm>
            <a:off x="6740525" y="1309688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29FD737-8623-4FA8-95DA-9D65323A09D7}"/>
              </a:ext>
            </a:extLst>
          </p:cNvPr>
          <p:cNvSpPr/>
          <p:nvPr/>
        </p:nvSpPr>
        <p:spPr>
          <a:xfrm>
            <a:off x="6630371" y="1290637"/>
            <a:ext cx="60802" cy="169068"/>
          </a:xfrm>
          <a:custGeom>
            <a:avLst/>
            <a:gdLst>
              <a:gd name="connsiteX0" fmla="*/ 27604 w 60802"/>
              <a:gd name="connsiteY0" fmla="*/ 1 h 169068"/>
              <a:gd name="connsiteX1" fmla="*/ 617 w 60802"/>
              <a:gd name="connsiteY1" fmla="*/ 68263 h 169068"/>
              <a:gd name="connsiteX2" fmla="*/ 59354 w 60802"/>
              <a:gd name="connsiteY2" fmla="*/ 168276 h 169068"/>
              <a:gd name="connsiteX3" fmla="*/ 40304 w 60802"/>
              <a:gd name="connsiteY3" fmla="*/ 112713 h 169068"/>
              <a:gd name="connsiteX4" fmla="*/ 11729 w 60802"/>
              <a:gd name="connsiteY4" fmla="*/ 69851 h 169068"/>
              <a:gd name="connsiteX5" fmla="*/ 27604 w 60802"/>
              <a:gd name="connsiteY5" fmla="*/ 1 h 1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2" h="169068">
                <a:moveTo>
                  <a:pt x="27604" y="1"/>
                </a:moveTo>
                <a:cubicBezTo>
                  <a:pt x="25752" y="-264"/>
                  <a:pt x="-4675" y="40217"/>
                  <a:pt x="617" y="68263"/>
                </a:cubicBezTo>
                <a:cubicBezTo>
                  <a:pt x="5909" y="96309"/>
                  <a:pt x="52740" y="160868"/>
                  <a:pt x="59354" y="168276"/>
                </a:cubicBezTo>
                <a:cubicBezTo>
                  <a:pt x="65968" y="175684"/>
                  <a:pt x="48242" y="129117"/>
                  <a:pt x="40304" y="112713"/>
                </a:cubicBezTo>
                <a:cubicBezTo>
                  <a:pt x="32367" y="96309"/>
                  <a:pt x="14904" y="83080"/>
                  <a:pt x="11729" y="69851"/>
                </a:cubicBezTo>
                <a:cubicBezTo>
                  <a:pt x="8554" y="56622"/>
                  <a:pt x="29456" y="266"/>
                  <a:pt x="27604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CF28005-42D9-4AFC-8194-AFE789DE62AE}"/>
              </a:ext>
            </a:extLst>
          </p:cNvPr>
          <p:cNvSpPr/>
          <p:nvPr/>
        </p:nvSpPr>
        <p:spPr>
          <a:xfrm>
            <a:off x="6552934" y="1300054"/>
            <a:ext cx="52663" cy="198018"/>
          </a:xfrm>
          <a:custGeom>
            <a:avLst/>
            <a:gdLst>
              <a:gd name="connsiteX0" fmla="*/ 266 w 52663"/>
              <a:gd name="connsiteY0" fmla="*/ 109 h 198018"/>
              <a:gd name="connsiteX1" fmla="*/ 32016 w 52663"/>
              <a:gd name="connsiteY1" fmla="*/ 115996 h 198018"/>
              <a:gd name="connsiteX2" fmla="*/ 25666 w 52663"/>
              <a:gd name="connsiteY2" fmla="*/ 171559 h 198018"/>
              <a:gd name="connsiteX3" fmla="*/ 1854 w 52663"/>
              <a:gd name="connsiteY3" fmla="*/ 196959 h 198018"/>
              <a:gd name="connsiteX4" fmla="*/ 52654 w 52663"/>
              <a:gd name="connsiteY4" fmla="*/ 138221 h 198018"/>
              <a:gd name="connsiteX5" fmla="*/ 266 w 52663"/>
              <a:gd name="connsiteY5" fmla="*/ 109 h 19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3" h="198018">
                <a:moveTo>
                  <a:pt x="266" y="109"/>
                </a:moveTo>
                <a:cubicBezTo>
                  <a:pt x="-3174" y="-3595"/>
                  <a:pt x="27783" y="87421"/>
                  <a:pt x="32016" y="115996"/>
                </a:cubicBezTo>
                <a:cubicBezTo>
                  <a:pt x="36249" y="144571"/>
                  <a:pt x="30693" y="158065"/>
                  <a:pt x="25666" y="171559"/>
                </a:cubicBezTo>
                <a:cubicBezTo>
                  <a:pt x="20639" y="185053"/>
                  <a:pt x="-2644" y="202515"/>
                  <a:pt x="1854" y="196959"/>
                </a:cubicBezTo>
                <a:cubicBezTo>
                  <a:pt x="6352" y="191403"/>
                  <a:pt x="51860" y="168648"/>
                  <a:pt x="52654" y="138221"/>
                </a:cubicBezTo>
                <a:cubicBezTo>
                  <a:pt x="53448" y="107794"/>
                  <a:pt x="3706" y="3813"/>
                  <a:pt x="266" y="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A4C672C-B571-4461-AD0A-E701DF336163}"/>
              </a:ext>
            </a:extLst>
          </p:cNvPr>
          <p:cNvSpPr/>
          <p:nvPr/>
        </p:nvSpPr>
        <p:spPr>
          <a:xfrm>
            <a:off x="6468354" y="1376341"/>
            <a:ext cx="56477" cy="131800"/>
          </a:xfrm>
          <a:custGeom>
            <a:avLst/>
            <a:gdLst>
              <a:gd name="connsiteX0" fmla="*/ 56271 w 56477"/>
              <a:gd name="connsiteY0" fmla="*/ 22 h 131800"/>
              <a:gd name="connsiteX1" fmla="*/ 709 w 56477"/>
              <a:gd name="connsiteY1" fmla="*/ 57172 h 131800"/>
              <a:gd name="connsiteX2" fmla="*/ 24521 w 56477"/>
              <a:gd name="connsiteY2" fmla="*/ 131784 h 131800"/>
              <a:gd name="connsiteX3" fmla="*/ 19759 w 56477"/>
              <a:gd name="connsiteY3" fmla="*/ 63522 h 131800"/>
              <a:gd name="connsiteX4" fmla="*/ 56271 w 56477"/>
              <a:gd name="connsiteY4" fmla="*/ 22 h 1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77" h="131800">
                <a:moveTo>
                  <a:pt x="56271" y="22"/>
                </a:moveTo>
                <a:cubicBezTo>
                  <a:pt x="53096" y="-1036"/>
                  <a:pt x="6001" y="35212"/>
                  <a:pt x="709" y="57172"/>
                </a:cubicBezTo>
                <a:cubicBezTo>
                  <a:pt x="-4583" y="79132"/>
                  <a:pt x="21346" y="130726"/>
                  <a:pt x="24521" y="131784"/>
                </a:cubicBezTo>
                <a:cubicBezTo>
                  <a:pt x="27696" y="132842"/>
                  <a:pt x="14467" y="83630"/>
                  <a:pt x="19759" y="63522"/>
                </a:cubicBezTo>
                <a:cubicBezTo>
                  <a:pt x="25051" y="43414"/>
                  <a:pt x="59446" y="1080"/>
                  <a:pt x="56271" y="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E579154-CCF4-4B8C-844B-EE652DCAED44}"/>
              </a:ext>
            </a:extLst>
          </p:cNvPr>
          <p:cNvSpPr/>
          <p:nvPr/>
        </p:nvSpPr>
        <p:spPr>
          <a:xfrm>
            <a:off x="6213563" y="1270458"/>
            <a:ext cx="353438" cy="97010"/>
          </a:xfrm>
          <a:custGeom>
            <a:avLst/>
            <a:gdLst>
              <a:gd name="connsiteX0" fmla="*/ 9437 w 353438"/>
              <a:gd name="connsiteY0" fmla="*/ 20180 h 97010"/>
              <a:gd name="connsiteX1" fmla="*/ 311062 w 353438"/>
              <a:gd name="connsiteY1" fmla="*/ 1130 h 97010"/>
              <a:gd name="connsiteX2" fmla="*/ 333287 w 353438"/>
              <a:gd name="connsiteY2" fmla="*/ 50342 h 97010"/>
              <a:gd name="connsiteX3" fmla="*/ 350750 w 353438"/>
              <a:gd name="connsiteY3" fmla="*/ 78917 h 97010"/>
              <a:gd name="connsiteX4" fmla="*/ 272962 w 353438"/>
              <a:gd name="connsiteY4" fmla="*/ 96380 h 97010"/>
              <a:gd name="connsiteX5" fmla="*/ 258675 w 353438"/>
              <a:gd name="connsiteY5" fmla="*/ 56692 h 97010"/>
              <a:gd name="connsiteX6" fmla="*/ 258675 w 353438"/>
              <a:gd name="connsiteY6" fmla="*/ 32880 h 97010"/>
              <a:gd name="connsiteX7" fmla="*/ 176125 w 353438"/>
              <a:gd name="connsiteY7" fmla="*/ 32880 h 97010"/>
              <a:gd name="connsiteX8" fmla="*/ 106275 w 353438"/>
              <a:gd name="connsiteY8" fmla="*/ 51930 h 97010"/>
              <a:gd name="connsiteX9" fmla="*/ 60237 w 353438"/>
              <a:gd name="connsiteY9" fmla="*/ 90030 h 97010"/>
              <a:gd name="connsiteX10" fmla="*/ 74525 w 353438"/>
              <a:gd name="connsiteY10" fmla="*/ 69392 h 97010"/>
              <a:gd name="connsiteX11" fmla="*/ 9437 w 353438"/>
              <a:gd name="connsiteY11" fmla="*/ 20180 h 9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438" h="97010">
                <a:moveTo>
                  <a:pt x="9437" y="20180"/>
                </a:moveTo>
                <a:cubicBezTo>
                  <a:pt x="48860" y="8803"/>
                  <a:pt x="257087" y="-3897"/>
                  <a:pt x="311062" y="1130"/>
                </a:cubicBezTo>
                <a:cubicBezTo>
                  <a:pt x="365037" y="6157"/>
                  <a:pt x="326672" y="37377"/>
                  <a:pt x="333287" y="50342"/>
                </a:cubicBezTo>
                <a:cubicBezTo>
                  <a:pt x="339902" y="63307"/>
                  <a:pt x="360804" y="71244"/>
                  <a:pt x="350750" y="78917"/>
                </a:cubicBezTo>
                <a:cubicBezTo>
                  <a:pt x="340696" y="86590"/>
                  <a:pt x="288308" y="100084"/>
                  <a:pt x="272962" y="96380"/>
                </a:cubicBezTo>
                <a:cubicBezTo>
                  <a:pt x="257616" y="92676"/>
                  <a:pt x="261056" y="67275"/>
                  <a:pt x="258675" y="56692"/>
                </a:cubicBezTo>
                <a:cubicBezTo>
                  <a:pt x="256294" y="46109"/>
                  <a:pt x="272433" y="36849"/>
                  <a:pt x="258675" y="32880"/>
                </a:cubicBezTo>
                <a:cubicBezTo>
                  <a:pt x="244917" y="28911"/>
                  <a:pt x="201525" y="29705"/>
                  <a:pt x="176125" y="32880"/>
                </a:cubicBezTo>
                <a:cubicBezTo>
                  <a:pt x="150725" y="36055"/>
                  <a:pt x="125590" y="42405"/>
                  <a:pt x="106275" y="51930"/>
                </a:cubicBezTo>
                <a:cubicBezTo>
                  <a:pt x="86960" y="61455"/>
                  <a:pt x="65529" y="87120"/>
                  <a:pt x="60237" y="90030"/>
                </a:cubicBezTo>
                <a:cubicBezTo>
                  <a:pt x="54945" y="92940"/>
                  <a:pt x="82727" y="73625"/>
                  <a:pt x="74525" y="69392"/>
                </a:cubicBezTo>
                <a:cubicBezTo>
                  <a:pt x="66323" y="65159"/>
                  <a:pt x="-29986" y="31557"/>
                  <a:pt x="9437" y="201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F96678E-E87A-4C7B-9991-BB35AFDB2935}"/>
              </a:ext>
            </a:extLst>
          </p:cNvPr>
          <p:cNvSpPr/>
          <p:nvPr/>
        </p:nvSpPr>
        <p:spPr>
          <a:xfrm>
            <a:off x="6643311" y="1254108"/>
            <a:ext cx="210917" cy="92096"/>
          </a:xfrm>
          <a:custGeom>
            <a:avLst/>
            <a:gdLst>
              <a:gd name="connsiteX0" fmla="*/ 377 w 210917"/>
              <a:gd name="connsiteY0" fmla="*/ 74630 h 92096"/>
              <a:gd name="connsiteX1" fmla="*/ 130552 w 210917"/>
              <a:gd name="connsiteY1" fmla="*/ 44467 h 92096"/>
              <a:gd name="connsiteX2" fmla="*/ 181352 w 210917"/>
              <a:gd name="connsiteY2" fmla="*/ 92092 h 92096"/>
              <a:gd name="connsiteX3" fmla="*/ 206752 w 210917"/>
              <a:gd name="connsiteY3" fmla="*/ 41292 h 92096"/>
              <a:gd name="connsiteX4" fmla="*/ 94039 w 210917"/>
              <a:gd name="connsiteY4" fmla="*/ 17 h 92096"/>
              <a:gd name="connsiteX5" fmla="*/ 377 w 210917"/>
              <a:gd name="connsiteY5" fmla="*/ 74630 h 9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17" h="92096">
                <a:moveTo>
                  <a:pt x="377" y="74630"/>
                </a:moveTo>
                <a:cubicBezTo>
                  <a:pt x="6462" y="82038"/>
                  <a:pt x="100390" y="41557"/>
                  <a:pt x="130552" y="44467"/>
                </a:cubicBezTo>
                <a:cubicBezTo>
                  <a:pt x="160715" y="47377"/>
                  <a:pt x="168652" y="92621"/>
                  <a:pt x="181352" y="92092"/>
                </a:cubicBezTo>
                <a:cubicBezTo>
                  <a:pt x="194052" y="91563"/>
                  <a:pt x="221304" y="56638"/>
                  <a:pt x="206752" y="41292"/>
                </a:cubicBezTo>
                <a:cubicBezTo>
                  <a:pt x="192200" y="25946"/>
                  <a:pt x="124731" y="-777"/>
                  <a:pt x="94039" y="17"/>
                </a:cubicBezTo>
                <a:cubicBezTo>
                  <a:pt x="63347" y="811"/>
                  <a:pt x="-5708" y="67222"/>
                  <a:pt x="377" y="746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91761DA-E6D6-42E9-83FC-D7AF14E8D0EA}"/>
              </a:ext>
            </a:extLst>
          </p:cNvPr>
          <p:cNvSpPr/>
          <p:nvPr/>
        </p:nvSpPr>
        <p:spPr>
          <a:xfrm>
            <a:off x="6532155" y="1674813"/>
            <a:ext cx="200573" cy="70866"/>
          </a:xfrm>
          <a:custGeom>
            <a:avLst/>
            <a:gdLst>
              <a:gd name="connsiteX0" fmla="*/ 408 w 200573"/>
              <a:gd name="connsiteY0" fmla="*/ 0 h 70866"/>
              <a:gd name="connsiteX1" fmla="*/ 151220 w 200573"/>
              <a:gd name="connsiteY1" fmla="*/ 14287 h 70866"/>
              <a:gd name="connsiteX2" fmla="*/ 175033 w 200573"/>
              <a:gd name="connsiteY2" fmla="*/ 11112 h 70866"/>
              <a:gd name="connsiteX3" fmla="*/ 200433 w 200573"/>
              <a:gd name="connsiteY3" fmla="*/ 69850 h 70866"/>
              <a:gd name="connsiteX4" fmla="*/ 181383 w 200573"/>
              <a:gd name="connsiteY4" fmla="*/ 47625 h 70866"/>
              <a:gd name="connsiteX5" fmla="*/ 108358 w 200573"/>
              <a:gd name="connsiteY5" fmla="*/ 38100 h 70866"/>
              <a:gd name="connsiteX6" fmla="*/ 159158 w 200573"/>
              <a:gd name="connsiteY6" fmla="*/ 28575 h 70866"/>
              <a:gd name="connsiteX7" fmla="*/ 108358 w 200573"/>
              <a:gd name="connsiteY7" fmla="*/ 14287 h 70866"/>
              <a:gd name="connsiteX8" fmla="*/ 408 w 200573"/>
              <a:gd name="connsiteY8" fmla="*/ 0 h 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73" h="70866">
                <a:moveTo>
                  <a:pt x="408" y="0"/>
                </a:moveTo>
                <a:cubicBezTo>
                  <a:pt x="7552" y="0"/>
                  <a:pt x="122116" y="12435"/>
                  <a:pt x="151220" y="14287"/>
                </a:cubicBezTo>
                <a:cubicBezTo>
                  <a:pt x="180324" y="16139"/>
                  <a:pt x="166831" y="1852"/>
                  <a:pt x="175033" y="11112"/>
                </a:cubicBezTo>
                <a:cubicBezTo>
                  <a:pt x="183235" y="20373"/>
                  <a:pt x="199375" y="63765"/>
                  <a:pt x="200433" y="69850"/>
                </a:cubicBezTo>
                <a:cubicBezTo>
                  <a:pt x="201491" y="75936"/>
                  <a:pt x="196729" y="52917"/>
                  <a:pt x="181383" y="47625"/>
                </a:cubicBezTo>
                <a:cubicBezTo>
                  <a:pt x="166037" y="42333"/>
                  <a:pt x="112062" y="41275"/>
                  <a:pt x="108358" y="38100"/>
                </a:cubicBezTo>
                <a:cubicBezTo>
                  <a:pt x="104654" y="34925"/>
                  <a:pt x="159158" y="32544"/>
                  <a:pt x="159158" y="28575"/>
                </a:cubicBezTo>
                <a:cubicBezTo>
                  <a:pt x="159158" y="24606"/>
                  <a:pt x="134816" y="19049"/>
                  <a:pt x="108358" y="14287"/>
                </a:cubicBezTo>
                <a:cubicBezTo>
                  <a:pt x="81900" y="9525"/>
                  <a:pt x="-6736" y="0"/>
                  <a:pt x="40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0668A15-C9DC-45F5-89A7-33DDBA207BA7}"/>
              </a:ext>
            </a:extLst>
          </p:cNvPr>
          <p:cNvSpPr/>
          <p:nvPr/>
        </p:nvSpPr>
        <p:spPr>
          <a:xfrm>
            <a:off x="6537972" y="1689069"/>
            <a:ext cx="172442" cy="30230"/>
          </a:xfrm>
          <a:custGeom>
            <a:avLst/>
            <a:gdLst>
              <a:gd name="connsiteX0" fmla="*/ 172391 w 172442"/>
              <a:gd name="connsiteY0" fmla="*/ 28606 h 30230"/>
              <a:gd name="connsiteX1" fmla="*/ 26341 w 172442"/>
              <a:gd name="connsiteY1" fmla="*/ 23844 h 30230"/>
              <a:gd name="connsiteX2" fmla="*/ 8878 w 172442"/>
              <a:gd name="connsiteY2" fmla="*/ 31 h 30230"/>
              <a:gd name="connsiteX3" fmla="*/ 172391 w 172442"/>
              <a:gd name="connsiteY3" fmla="*/ 28606 h 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42" h="30230">
                <a:moveTo>
                  <a:pt x="172391" y="28606"/>
                </a:moveTo>
                <a:cubicBezTo>
                  <a:pt x="175301" y="32575"/>
                  <a:pt x="53593" y="28606"/>
                  <a:pt x="26341" y="23844"/>
                </a:cubicBezTo>
                <a:cubicBezTo>
                  <a:pt x="-911" y="19082"/>
                  <a:pt x="-7526" y="1089"/>
                  <a:pt x="8878" y="31"/>
                </a:cubicBezTo>
                <a:cubicBezTo>
                  <a:pt x="25282" y="-1027"/>
                  <a:pt x="169481" y="24637"/>
                  <a:pt x="172391" y="286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0470FBF-38AB-45D4-8612-755CEAC06485}"/>
              </a:ext>
            </a:extLst>
          </p:cNvPr>
          <p:cNvSpPr/>
          <p:nvPr/>
        </p:nvSpPr>
        <p:spPr>
          <a:xfrm>
            <a:off x="6419443" y="1712825"/>
            <a:ext cx="90993" cy="94887"/>
          </a:xfrm>
          <a:custGeom>
            <a:avLst/>
            <a:gdLst>
              <a:gd name="connsiteX0" fmla="*/ 90895 w 90993"/>
              <a:gd name="connsiteY0" fmla="*/ 23900 h 94887"/>
              <a:gd name="connsiteX1" fmla="*/ 27395 w 90993"/>
              <a:gd name="connsiteY1" fmla="*/ 88 h 94887"/>
              <a:gd name="connsiteX2" fmla="*/ 1995 w 90993"/>
              <a:gd name="connsiteY2" fmla="*/ 33425 h 94887"/>
              <a:gd name="connsiteX3" fmla="*/ 76607 w 90993"/>
              <a:gd name="connsiteY3" fmla="*/ 93750 h 94887"/>
              <a:gd name="connsiteX4" fmla="*/ 55970 w 90993"/>
              <a:gd name="connsiteY4" fmla="*/ 69938 h 94887"/>
              <a:gd name="connsiteX5" fmla="*/ 13107 w 90993"/>
              <a:gd name="connsiteY5" fmla="*/ 33425 h 94887"/>
              <a:gd name="connsiteX6" fmla="*/ 11520 w 90993"/>
              <a:gd name="connsiteY6" fmla="*/ 31838 h 94887"/>
              <a:gd name="connsiteX7" fmla="*/ 90895 w 90993"/>
              <a:gd name="connsiteY7" fmla="*/ 23900 h 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93" h="94887">
                <a:moveTo>
                  <a:pt x="90895" y="23900"/>
                </a:moveTo>
                <a:cubicBezTo>
                  <a:pt x="93541" y="18608"/>
                  <a:pt x="42212" y="-1499"/>
                  <a:pt x="27395" y="88"/>
                </a:cubicBezTo>
                <a:cubicBezTo>
                  <a:pt x="12578" y="1675"/>
                  <a:pt x="-6207" y="17815"/>
                  <a:pt x="1995" y="33425"/>
                </a:cubicBezTo>
                <a:cubicBezTo>
                  <a:pt x="10197" y="49035"/>
                  <a:pt x="67611" y="87665"/>
                  <a:pt x="76607" y="93750"/>
                </a:cubicBezTo>
                <a:cubicBezTo>
                  <a:pt x="85603" y="99835"/>
                  <a:pt x="66553" y="79992"/>
                  <a:pt x="55970" y="69938"/>
                </a:cubicBezTo>
                <a:cubicBezTo>
                  <a:pt x="45387" y="59884"/>
                  <a:pt x="20515" y="39775"/>
                  <a:pt x="13107" y="33425"/>
                </a:cubicBezTo>
                <a:cubicBezTo>
                  <a:pt x="5699" y="27075"/>
                  <a:pt x="2789" y="33690"/>
                  <a:pt x="11520" y="31838"/>
                </a:cubicBezTo>
                <a:cubicBezTo>
                  <a:pt x="20251" y="29986"/>
                  <a:pt x="88249" y="29192"/>
                  <a:pt x="90895" y="239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252C8BF-85B5-4C42-95AB-1BE4E492A7CA}"/>
              </a:ext>
            </a:extLst>
          </p:cNvPr>
          <p:cNvSpPr/>
          <p:nvPr/>
        </p:nvSpPr>
        <p:spPr>
          <a:xfrm>
            <a:off x="6577907" y="1758576"/>
            <a:ext cx="165201" cy="74847"/>
          </a:xfrm>
          <a:custGeom>
            <a:avLst/>
            <a:gdLst>
              <a:gd name="connsiteX0" fmla="*/ 164206 w 165201"/>
              <a:gd name="connsiteY0" fmla="*/ 374 h 74847"/>
              <a:gd name="connsiteX1" fmla="*/ 70543 w 165201"/>
              <a:gd name="connsiteY1" fmla="*/ 68637 h 74847"/>
              <a:gd name="connsiteX2" fmla="*/ 693 w 165201"/>
              <a:gd name="connsiteY2" fmla="*/ 68637 h 74847"/>
              <a:gd name="connsiteX3" fmla="*/ 113406 w 165201"/>
              <a:gd name="connsiteY3" fmla="*/ 41649 h 74847"/>
              <a:gd name="connsiteX4" fmla="*/ 164206 w 165201"/>
              <a:gd name="connsiteY4" fmla="*/ 374 h 7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1" h="74847">
                <a:moveTo>
                  <a:pt x="164206" y="374"/>
                </a:moveTo>
                <a:cubicBezTo>
                  <a:pt x="157062" y="4872"/>
                  <a:pt x="97795" y="57260"/>
                  <a:pt x="70543" y="68637"/>
                </a:cubicBezTo>
                <a:cubicBezTo>
                  <a:pt x="43291" y="80014"/>
                  <a:pt x="-6451" y="73135"/>
                  <a:pt x="693" y="68637"/>
                </a:cubicBezTo>
                <a:cubicBezTo>
                  <a:pt x="7837" y="64139"/>
                  <a:pt x="88271" y="50116"/>
                  <a:pt x="113406" y="41649"/>
                </a:cubicBezTo>
                <a:cubicBezTo>
                  <a:pt x="138541" y="33182"/>
                  <a:pt x="171350" y="-4124"/>
                  <a:pt x="164206" y="3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641C64E-D83F-48F5-A0A5-3A80871F6409}"/>
              </a:ext>
            </a:extLst>
          </p:cNvPr>
          <p:cNvSpPr/>
          <p:nvPr/>
        </p:nvSpPr>
        <p:spPr>
          <a:xfrm>
            <a:off x="6559343" y="1755649"/>
            <a:ext cx="157593" cy="44478"/>
          </a:xfrm>
          <a:custGeom>
            <a:avLst/>
            <a:gdLst>
              <a:gd name="connsiteX0" fmla="*/ 207 w 157593"/>
              <a:gd name="connsiteY0" fmla="*/ 23939 h 44478"/>
              <a:gd name="connsiteX1" fmla="*/ 103395 w 157593"/>
              <a:gd name="connsiteY1" fmla="*/ 27114 h 44478"/>
              <a:gd name="connsiteX2" fmla="*/ 157370 w 157593"/>
              <a:gd name="connsiteY2" fmla="*/ 126 h 44478"/>
              <a:gd name="connsiteX3" fmla="*/ 120857 w 157593"/>
              <a:gd name="connsiteY3" fmla="*/ 39814 h 44478"/>
              <a:gd name="connsiteX4" fmla="*/ 77995 w 157593"/>
              <a:gd name="connsiteY4" fmla="*/ 42989 h 44478"/>
              <a:gd name="connsiteX5" fmla="*/ 207 w 157593"/>
              <a:gd name="connsiteY5" fmla="*/ 23939 h 4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593" h="44478">
                <a:moveTo>
                  <a:pt x="207" y="23939"/>
                </a:moveTo>
                <a:cubicBezTo>
                  <a:pt x="4440" y="21293"/>
                  <a:pt x="77201" y="31083"/>
                  <a:pt x="103395" y="27114"/>
                </a:cubicBezTo>
                <a:cubicBezTo>
                  <a:pt x="129589" y="23145"/>
                  <a:pt x="154460" y="-1991"/>
                  <a:pt x="157370" y="126"/>
                </a:cubicBezTo>
                <a:cubicBezTo>
                  <a:pt x="160280" y="2243"/>
                  <a:pt x="134086" y="32670"/>
                  <a:pt x="120857" y="39814"/>
                </a:cubicBezTo>
                <a:cubicBezTo>
                  <a:pt x="107628" y="46958"/>
                  <a:pt x="98368" y="44047"/>
                  <a:pt x="77995" y="42989"/>
                </a:cubicBezTo>
                <a:cubicBezTo>
                  <a:pt x="57622" y="41931"/>
                  <a:pt x="-4026" y="26585"/>
                  <a:pt x="207" y="239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97B3E6C-941B-42EF-B068-19DFDD2E645F}"/>
              </a:ext>
            </a:extLst>
          </p:cNvPr>
          <p:cNvSpPr/>
          <p:nvPr/>
        </p:nvSpPr>
        <p:spPr>
          <a:xfrm>
            <a:off x="6551584" y="1709628"/>
            <a:ext cx="147961" cy="55686"/>
          </a:xfrm>
          <a:custGeom>
            <a:avLst/>
            <a:gdLst>
              <a:gd name="connsiteX0" fmla="*/ 29 w 147961"/>
              <a:gd name="connsiteY0" fmla="*/ 39797 h 55686"/>
              <a:gd name="connsiteX1" fmla="*/ 107979 w 147961"/>
              <a:gd name="connsiteY1" fmla="*/ 41385 h 55686"/>
              <a:gd name="connsiteX2" fmla="*/ 134966 w 147961"/>
              <a:gd name="connsiteY2" fmla="*/ 27097 h 55686"/>
              <a:gd name="connsiteX3" fmla="*/ 144491 w 147961"/>
              <a:gd name="connsiteY3" fmla="*/ 110 h 55686"/>
              <a:gd name="connsiteX4" fmla="*/ 146079 w 147961"/>
              <a:gd name="connsiteY4" fmla="*/ 38210 h 55686"/>
              <a:gd name="connsiteX5" fmla="*/ 119091 w 147961"/>
              <a:gd name="connsiteY5" fmla="*/ 55672 h 55686"/>
              <a:gd name="connsiteX6" fmla="*/ 29 w 147961"/>
              <a:gd name="connsiteY6" fmla="*/ 39797 h 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1" h="55686">
                <a:moveTo>
                  <a:pt x="29" y="39797"/>
                </a:moveTo>
                <a:cubicBezTo>
                  <a:pt x="-1823" y="37416"/>
                  <a:pt x="85490" y="43502"/>
                  <a:pt x="107979" y="41385"/>
                </a:cubicBezTo>
                <a:cubicBezTo>
                  <a:pt x="130469" y="39268"/>
                  <a:pt x="128881" y="33976"/>
                  <a:pt x="134966" y="27097"/>
                </a:cubicBezTo>
                <a:cubicBezTo>
                  <a:pt x="141051" y="20218"/>
                  <a:pt x="142639" y="-1742"/>
                  <a:pt x="144491" y="110"/>
                </a:cubicBezTo>
                <a:cubicBezTo>
                  <a:pt x="146343" y="1962"/>
                  <a:pt x="150312" y="28950"/>
                  <a:pt x="146079" y="38210"/>
                </a:cubicBezTo>
                <a:cubicBezTo>
                  <a:pt x="141846" y="47470"/>
                  <a:pt x="142903" y="55143"/>
                  <a:pt x="119091" y="55672"/>
                </a:cubicBezTo>
                <a:cubicBezTo>
                  <a:pt x="95279" y="56201"/>
                  <a:pt x="1881" y="42178"/>
                  <a:pt x="29" y="397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65BA3C2-45D4-40D3-9603-0B61AFC71DA1}"/>
              </a:ext>
            </a:extLst>
          </p:cNvPr>
          <p:cNvSpPr/>
          <p:nvPr/>
        </p:nvSpPr>
        <p:spPr>
          <a:xfrm>
            <a:off x="6850056" y="1237696"/>
            <a:ext cx="41294" cy="276734"/>
          </a:xfrm>
          <a:custGeom>
            <a:avLst/>
            <a:gdLst>
              <a:gd name="connsiteX0" fmla="*/ 28582 w 41294"/>
              <a:gd name="connsiteY0" fmla="*/ 554 h 276734"/>
              <a:gd name="connsiteX1" fmla="*/ 15882 w 41294"/>
              <a:gd name="connsiteY1" fmla="*/ 133904 h 276734"/>
              <a:gd name="connsiteX2" fmla="*/ 41282 w 41294"/>
              <a:gd name="connsiteY2" fmla="*/ 273604 h 276734"/>
              <a:gd name="connsiteX3" fmla="*/ 19057 w 41294"/>
              <a:gd name="connsiteY3" fmla="*/ 227567 h 276734"/>
              <a:gd name="connsiteX4" fmla="*/ 7 w 41294"/>
              <a:gd name="connsiteY4" fmla="*/ 186292 h 276734"/>
              <a:gd name="connsiteX5" fmla="*/ 28582 w 41294"/>
              <a:gd name="connsiteY5" fmla="*/ 554 h 2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94" h="276734">
                <a:moveTo>
                  <a:pt x="28582" y="554"/>
                </a:moveTo>
                <a:cubicBezTo>
                  <a:pt x="31228" y="-8177"/>
                  <a:pt x="13765" y="88396"/>
                  <a:pt x="15882" y="133904"/>
                </a:cubicBezTo>
                <a:cubicBezTo>
                  <a:pt x="17999" y="179412"/>
                  <a:pt x="40753" y="257994"/>
                  <a:pt x="41282" y="273604"/>
                </a:cubicBezTo>
                <a:cubicBezTo>
                  <a:pt x="41811" y="289215"/>
                  <a:pt x="25936" y="242119"/>
                  <a:pt x="19057" y="227567"/>
                </a:cubicBezTo>
                <a:cubicBezTo>
                  <a:pt x="12178" y="213015"/>
                  <a:pt x="536" y="219629"/>
                  <a:pt x="7" y="186292"/>
                </a:cubicBezTo>
                <a:cubicBezTo>
                  <a:pt x="-522" y="152955"/>
                  <a:pt x="25936" y="9285"/>
                  <a:pt x="28582" y="5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B05A7B7-E4DD-49D0-AD23-4AB80705B86B}"/>
              </a:ext>
            </a:extLst>
          </p:cNvPr>
          <p:cNvSpPr/>
          <p:nvPr/>
        </p:nvSpPr>
        <p:spPr>
          <a:xfrm>
            <a:off x="6589711" y="1470016"/>
            <a:ext cx="99032" cy="24975"/>
          </a:xfrm>
          <a:custGeom>
            <a:avLst/>
            <a:gdLst>
              <a:gd name="connsiteX0" fmla="*/ 2 w 99032"/>
              <a:gd name="connsiteY0" fmla="*/ 23822 h 24975"/>
              <a:gd name="connsiteX1" fmla="*/ 88902 w 99032"/>
              <a:gd name="connsiteY1" fmla="*/ 19059 h 24975"/>
              <a:gd name="connsiteX2" fmla="*/ 92077 w 99032"/>
              <a:gd name="connsiteY2" fmla="*/ 9 h 24975"/>
              <a:gd name="connsiteX3" fmla="*/ 2 w 99032"/>
              <a:gd name="connsiteY3" fmla="*/ 23822 h 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32" h="24975">
                <a:moveTo>
                  <a:pt x="2" y="23822"/>
                </a:moveTo>
                <a:cubicBezTo>
                  <a:pt x="-527" y="26997"/>
                  <a:pt x="73556" y="23028"/>
                  <a:pt x="88902" y="19059"/>
                </a:cubicBezTo>
                <a:cubicBezTo>
                  <a:pt x="104248" y="15090"/>
                  <a:pt x="99485" y="538"/>
                  <a:pt x="92077" y="9"/>
                </a:cubicBezTo>
                <a:cubicBezTo>
                  <a:pt x="84669" y="-520"/>
                  <a:pt x="531" y="20647"/>
                  <a:pt x="2" y="238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ED8E2DD5-7B48-47A7-BF3B-0C4400003C62}"/>
              </a:ext>
            </a:extLst>
          </p:cNvPr>
          <p:cNvSpPr/>
          <p:nvPr/>
        </p:nvSpPr>
        <p:spPr>
          <a:xfrm>
            <a:off x="6776828" y="1569469"/>
            <a:ext cx="106949" cy="311719"/>
          </a:xfrm>
          <a:custGeom>
            <a:avLst/>
            <a:gdLst>
              <a:gd name="connsiteX0" fmla="*/ 106572 w 106949"/>
              <a:gd name="connsiteY0" fmla="*/ 569 h 311719"/>
              <a:gd name="connsiteX1" fmla="*/ 66885 w 106949"/>
              <a:gd name="connsiteY1" fmla="*/ 68831 h 311719"/>
              <a:gd name="connsiteX2" fmla="*/ 63710 w 106949"/>
              <a:gd name="connsiteY2" fmla="*/ 106931 h 311719"/>
              <a:gd name="connsiteX3" fmla="*/ 63710 w 106949"/>
              <a:gd name="connsiteY3" fmla="*/ 181544 h 311719"/>
              <a:gd name="connsiteX4" fmla="*/ 210 w 106949"/>
              <a:gd name="connsiteY4" fmla="*/ 311719 h 311719"/>
              <a:gd name="connsiteX5" fmla="*/ 43072 w 106949"/>
              <a:gd name="connsiteY5" fmla="*/ 179956 h 311719"/>
              <a:gd name="connsiteX6" fmla="*/ 39897 w 106949"/>
              <a:gd name="connsiteY6" fmla="*/ 110106 h 311719"/>
              <a:gd name="connsiteX7" fmla="*/ 106572 w 106949"/>
              <a:gd name="connsiteY7" fmla="*/ 569 h 3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49" h="311719">
                <a:moveTo>
                  <a:pt x="106572" y="569"/>
                </a:moveTo>
                <a:cubicBezTo>
                  <a:pt x="111070" y="-6310"/>
                  <a:pt x="74029" y="51104"/>
                  <a:pt x="66885" y="68831"/>
                </a:cubicBezTo>
                <a:cubicBezTo>
                  <a:pt x="59741" y="86558"/>
                  <a:pt x="64239" y="88146"/>
                  <a:pt x="63710" y="106931"/>
                </a:cubicBezTo>
                <a:cubicBezTo>
                  <a:pt x="63181" y="125716"/>
                  <a:pt x="74293" y="147413"/>
                  <a:pt x="63710" y="181544"/>
                </a:cubicBezTo>
                <a:cubicBezTo>
                  <a:pt x="53127" y="215675"/>
                  <a:pt x="3650" y="311984"/>
                  <a:pt x="210" y="311719"/>
                </a:cubicBezTo>
                <a:cubicBezTo>
                  <a:pt x="-3230" y="311454"/>
                  <a:pt x="36457" y="213558"/>
                  <a:pt x="43072" y="179956"/>
                </a:cubicBezTo>
                <a:cubicBezTo>
                  <a:pt x="49686" y="146354"/>
                  <a:pt x="28785" y="137623"/>
                  <a:pt x="39897" y="110106"/>
                </a:cubicBezTo>
                <a:cubicBezTo>
                  <a:pt x="51009" y="82589"/>
                  <a:pt x="102074" y="7448"/>
                  <a:pt x="106572" y="5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FB5EBDC-43F7-4E1C-BFCF-D6D4B31930F0}"/>
              </a:ext>
            </a:extLst>
          </p:cNvPr>
          <p:cNvSpPr/>
          <p:nvPr/>
        </p:nvSpPr>
        <p:spPr>
          <a:xfrm>
            <a:off x="6132294" y="1335008"/>
            <a:ext cx="35393" cy="132505"/>
          </a:xfrm>
          <a:custGeom>
            <a:avLst/>
            <a:gdLst>
              <a:gd name="connsiteX0" fmla="*/ 219 w 35393"/>
              <a:gd name="connsiteY0" fmla="*/ 80 h 132505"/>
              <a:gd name="connsiteX1" fmla="*/ 14506 w 35393"/>
              <a:gd name="connsiteY1" fmla="*/ 106442 h 132505"/>
              <a:gd name="connsiteX2" fmla="*/ 35144 w 35393"/>
              <a:gd name="connsiteY2" fmla="*/ 131842 h 132505"/>
              <a:gd name="connsiteX3" fmla="*/ 25619 w 35393"/>
              <a:gd name="connsiteY3" fmla="*/ 88980 h 132505"/>
              <a:gd name="connsiteX4" fmla="*/ 219 w 35393"/>
              <a:gd name="connsiteY4" fmla="*/ 80 h 13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3" h="132505">
                <a:moveTo>
                  <a:pt x="219" y="80"/>
                </a:moveTo>
                <a:cubicBezTo>
                  <a:pt x="-1633" y="2990"/>
                  <a:pt x="8685" y="84482"/>
                  <a:pt x="14506" y="106442"/>
                </a:cubicBezTo>
                <a:cubicBezTo>
                  <a:pt x="20327" y="128402"/>
                  <a:pt x="33292" y="134752"/>
                  <a:pt x="35144" y="131842"/>
                </a:cubicBezTo>
                <a:cubicBezTo>
                  <a:pt x="36996" y="128932"/>
                  <a:pt x="28000" y="103532"/>
                  <a:pt x="25619" y="88980"/>
                </a:cubicBezTo>
                <a:cubicBezTo>
                  <a:pt x="23238" y="74428"/>
                  <a:pt x="2071" y="-2830"/>
                  <a:pt x="219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30924A6-21E9-4BDE-9E4D-EA49FDE669EA}"/>
              </a:ext>
            </a:extLst>
          </p:cNvPr>
          <p:cNvSpPr/>
          <p:nvPr/>
        </p:nvSpPr>
        <p:spPr>
          <a:xfrm>
            <a:off x="6186024" y="1577944"/>
            <a:ext cx="52889" cy="235052"/>
          </a:xfrm>
          <a:custGeom>
            <a:avLst/>
            <a:gdLst>
              <a:gd name="connsiteX0" fmla="*/ 2051 w 52889"/>
              <a:gd name="connsiteY0" fmla="*/ 31 h 235052"/>
              <a:gd name="connsiteX1" fmla="*/ 25864 w 52889"/>
              <a:gd name="connsiteY1" fmla="*/ 152431 h 235052"/>
              <a:gd name="connsiteX2" fmla="*/ 464 w 52889"/>
              <a:gd name="connsiteY2" fmla="*/ 234981 h 235052"/>
              <a:gd name="connsiteX3" fmla="*/ 52851 w 52889"/>
              <a:gd name="connsiteY3" fmla="*/ 139731 h 235052"/>
              <a:gd name="connsiteX4" fmla="*/ 2051 w 52889"/>
              <a:gd name="connsiteY4" fmla="*/ 31 h 2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9" h="235052">
                <a:moveTo>
                  <a:pt x="2051" y="31"/>
                </a:moveTo>
                <a:cubicBezTo>
                  <a:pt x="-2447" y="2148"/>
                  <a:pt x="26128" y="113273"/>
                  <a:pt x="25864" y="152431"/>
                </a:cubicBezTo>
                <a:cubicBezTo>
                  <a:pt x="25600" y="191589"/>
                  <a:pt x="-4034" y="237098"/>
                  <a:pt x="464" y="234981"/>
                </a:cubicBezTo>
                <a:cubicBezTo>
                  <a:pt x="4962" y="232864"/>
                  <a:pt x="51264" y="175979"/>
                  <a:pt x="52851" y="139731"/>
                </a:cubicBezTo>
                <a:cubicBezTo>
                  <a:pt x="54438" y="103483"/>
                  <a:pt x="6549" y="-2086"/>
                  <a:pt x="2051" y="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C4FB4A-3760-4C58-B759-AFB3E64F912A}"/>
              </a:ext>
            </a:extLst>
          </p:cNvPr>
          <p:cNvSpPr/>
          <p:nvPr/>
        </p:nvSpPr>
        <p:spPr>
          <a:xfrm>
            <a:off x="6513512" y="1392042"/>
            <a:ext cx="60360" cy="91004"/>
          </a:xfrm>
          <a:custGeom>
            <a:avLst/>
            <a:gdLst>
              <a:gd name="connsiteX0" fmla="*/ 33338 w 60360"/>
              <a:gd name="connsiteY0" fmla="*/ 196 h 91004"/>
              <a:gd name="connsiteX1" fmla="*/ 39688 w 60360"/>
              <a:gd name="connsiteY1" fmla="*/ 66871 h 91004"/>
              <a:gd name="connsiteX2" fmla="*/ 1 w 60360"/>
              <a:gd name="connsiteY2" fmla="*/ 90683 h 91004"/>
              <a:gd name="connsiteX3" fmla="*/ 38101 w 60360"/>
              <a:gd name="connsiteY3" fmla="*/ 52583 h 91004"/>
              <a:gd name="connsiteX4" fmla="*/ 60326 w 60360"/>
              <a:gd name="connsiteY4" fmla="*/ 46233 h 91004"/>
              <a:gd name="connsiteX5" fmla="*/ 33338 w 60360"/>
              <a:gd name="connsiteY5" fmla="*/ 196 h 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60" h="91004">
                <a:moveTo>
                  <a:pt x="33338" y="196"/>
                </a:moveTo>
                <a:cubicBezTo>
                  <a:pt x="29898" y="3636"/>
                  <a:pt x="45244" y="51790"/>
                  <a:pt x="39688" y="66871"/>
                </a:cubicBezTo>
                <a:cubicBezTo>
                  <a:pt x="34132" y="81952"/>
                  <a:pt x="265" y="93064"/>
                  <a:pt x="1" y="90683"/>
                </a:cubicBezTo>
                <a:cubicBezTo>
                  <a:pt x="-263" y="88302"/>
                  <a:pt x="28047" y="59991"/>
                  <a:pt x="38101" y="52583"/>
                </a:cubicBezTo>
                <a:cubicBezTo>
                  <a:pt x="48155" y="45175"/>
                  <a:pt x="61120" y="52848"/>
                  <a:pt x="60326" y="46233"/>
                </a:cubicBezTo>
                <a:cubicBezTo>
                  <a:pt x="59532" y="39618"/>
                  <a:pt x="36778" y="-3244"/>
                  <a:pt x="33338" y="1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A511A6C-5940-4AD4-9197-E12EE1EF1995}"/>
              </a:ext>
            </a:extLst>
          </p:cNvPr>
          <p:cNvSpPr/>
          <p:nvPr/>
        </p:nvSpPr>
        <p:spPr>
          <a:xfrm>
            <a:off x="6246345" y="1390051"/>
            <a:ext cx="238872" cy="18062"/>
          </a:xfrm>
          <a:custGeom>
            <a:avLst/>
            <a:gdLst>
              <a:gd name="connsiteX0" fmla="*/ 468 w 238872"/>
              <a:gd name="connsiteY0" fmla="*/ 2187 h 18062"/>
              <a:gd name="connsiteX1" fmla="*/ 230655 w 238872"/>
              <a:gd name="connsiteY1" fmla="*/ 18062 h 18062"/>
              <a:gd name="connsiteX2" fmla="*/ 171918 w 238872"/>
              <a:gd name="connsiteY2" fmla="*/ 2187 h 18062"/>
              <a:gd name="connsiteX3" fmla="*/ 468 w 238872"/>
              <a:gd name="connsiteY3" fmla="*/ 2187 h 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72" h="18062">
                <a:moveTo>
                  <a:pt x="468" y="2187"/>
                </a:moveTo>
                <a:cubicBezTo>
                  <a:pt x="10257" y="4833"/>
                  <a:pt x="202080" y="18062"/>
                  <a:pt x="230655" y="18062"/>
                </a:cubicBezTo>
                <a:cubicBezTo>
                  <a:pt x="259230" y="18062"/>
                  <a:pt x="206843" y="5362"/>
                  <a:pt x="171918" y="2187"/>
                </a:cubicBezTo>
                <a:cubicBezTo>
                  <a:pt x="136993" y="-988"/>
                  <a:pt x="-9321" y="-459"/>
                  <a:pt x="468" y="21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AD34533-D861-40CE-962F-3AFEE1C3F47A}"/>
              </a:ext>
            </a:extLst>
          </p:cNvPr>
          <p:cNvSpPr/>
          <p:nvPr/>
        </p:nvSpPr>
        <p:spPr>
          <a:xfrm>
            <a:off x="5999010" y="1102999"/>
            <a:ext cx="410650" cy="70180"/>
          </a:xfrm>
          <a:custGeom>
            <a:avLst/>
            <a:gdLst>
              <a:gd name="connsiteX0" fmla="*/ 153 w 410650"/>
              <a:gd name="connsiteY0" fmla="*/ 70164 h 70180"/>
              <a:gd name="connsiteX1" fmla="*/ 343053 w 410650"/>
              <a:gd name="connsiteY1" fmla="*/ 9839 h 70180"/>
              <a:gd name="connsiteX2" fmla="*/ 408140 w 410650"/>
              <a:gd name="connsiteY2" fmla="*/ 6664 h 70180"/>
              <a:gd name="connsiteX3" fmla="*/ 300190 w 410650"/>
              <a:gd name="connsiteY3" fmla="*/ 3489 h 70180"/>
              <a:gd name="connsiteX4" fmla="*/ 153 w 410650"/>
              <a:gd name="connsiteY4" fmla="*/ 70164 h 7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50" h="70180">
                <a:moveTo>
                  <a:pt x="153" y="70164"/>
                </a:moveTo>
                <a:cubicBezTo>
                  <a:pt x="7297" y="71222"/>
                  <a:pt x="275055" y="20422"/>
                  <a:pt x="343053" y="9839"/>
                </a:cubicBezTo>
                <a:cubicBezTo>
                  <a:pt x="411051" y="-744"/>
                  <a:pt x="415284" y="7722"/>
                  <a:pt x="408140" y="6664"/>
                </a:cubicBezTo>
                <a:cubicBezTo>
                  <a:pt x="400996" y="5606"/>
                  <a:pt x="362367" y="-5507"/>
                  <a:pt x="300190" y="3489"/>
                </a:cubicBezTo>
                <a:cubicBezTo>
                  <a:pt x="238013" y="12485"/>
                  <a:pt x="-6991" y="69106"/>
                  <a:pt x="153" y="701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0E93A51-1E72-4167-9EAB-4FEB7A8597D6}"/>
              </a:ext>
            </a:extLst>
          </p:cNvPr>
          <p:cNvSpPr/>
          <p:nvPr/>
        </p:nvSpPr>
        <p:spPr>
          <a:xfrm>
            <a:off x="5979886" y="1080703"/>
            <a:ext cx="424281" cy="91258"/>
          </a:xfrm>
          <a:custGeom>
            <a:avLst/>
            <a:gdLst>
              <a:gd name="connsiteX0" fmla="*/ 9752 w 424281"/>
              <a:gd name="connsiteY0" fmla="*/ 90872 h 91258"/>
              <a:gd name="connsiteX1" fmla="*/ 79602 w 424281"/>
              <a:gd name="connsiteY1" fmla="*/ 40072 h 91258"/>
              <a:gd name="connsiteX2" fmla="*/ 332014 w 424281"/>
              <a:gd name="connsiteY2" fmla="*/ 385 h 91258"/>
              <a:gd name="connsiteX3" fmla="*/ 422502 w 424281"/>
              <a:gd name="connsiteY3" fmla="*/ 19435 h 91258"/>
              <a:gd name="connsiteX4" fmla="*/ 263752 w 424281"/>
              <a:gd name="connsiteY4" fmla="*/ 11497 h 91258"/>
              <a:gd name="connsiteX5" fmla="*/ 9752 w 424281"/>
              <a:gd name="connsiteY5" fmla="*/ 90872 h 9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81" h="91258">
                <a:moveTo>
                  <a:pt x="9752" y="90872"/>
                </a:moveTo>
                <a:cubicBezTo>
                  <a:pt x="-20939" y="95634"/>
                  <a:pt x="25892" y="55153"/>
                  <a:pt x="79602" y="40072"/>
                </a:cubicBezTo>
                <a:cubicBezTo>
                  <a:pt x="133312" y="24991"/>
                  <a:pt x="274864" y="3824"/>
                  <a:pt x="332014" y="385"/>
                </a:cubicBezTo>
                <a:cubicBezTo>
                  <a:pt x="389164" y="-3054"/>
                  <a:pt x="433879" y="17583"/>
                  <a:pt x="422502" y="19435"/>
                </a:cubicBezTo>
                <a:cubicBezTo>
                  <a:pt x="411125" y="21287"/>
                  <a:pt x="329898" y="1708"/>
                  <a:pt x="263752" y="11497"/>
                </a:cubicBezTo>
                <a:cubicBezTo>
                  <a:pt x="197606" y="21286"/>
                  <a:pt x="40443" y="86110"/>
                  <a:pt x="9752" y="908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16C68C1-3B77-4749-AE50-39F3ACA65ABC}"/>
              </a:ext>
            </a:extLst>
          </p:cNvPr>
          <p:cNvSpPr/>
          <p:nvPr/>
        </p:nvSpPr>
        <p:spPr>
          <a:xfrm>
            <a:off x="6811760" y="1046213"/>
            <a:ext cx="306296" cy="82598"/>
          </a:xfrm>
          <a:custGeom>
            <a:avLst/>
            <a:gdLst>
              <a:gd name="connsiteX0" fmla="*/ 203 w 306296"/>
              <a:gd name="connsiteY0" fmla="*/ 9475 h 82598"/>
              <a:gd name="connsiteX1" fmla="*/ 208165 w 306296"/>
              <a:gd name="connsiteY1" fmla="*/ 15825 h 82598"/>
              <a:gd name="connsiteX2" fmla="*/ 303415 w 306296"/>
              <a:gd name="connsiteY2" fmla="*/ 82500 h 82598"/>
              <a:gd name="connsiteX3" fmla="*/ 271665 w 306296"/>
              <a:gd name="connsiteY3" fmla="*/ 30112 h 82598"/>
              <a:gd name="connsiteX4" fmla="*/ 171653 w 306296"/>
              <a:gd name="connsiteY4" fmla="*/ 1537 h 82598"/>
              <a:gd name="connsiteX5" fmla="*/ 203 w 306296"/>
              <a:gd name="connsiteY5" fmla="*/ 9475 h 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96" h="82598">
                <a:moveTo>
                  <a:pt x="203" y="9475"/>
                </a:moveTo>
                <a:cubicBezTo>
                  <a:pt x="6288" y="11856"/>
                  <a:pt x="157630" y="3654"/>
                  <a:pt x="208165" y="15825"/>
                </a:cubicBezTo>
                <a:cubicBezTo>
                  <a:pt x="258700" y="27996"/>
                  <a:pt x="292832" y="80119"/>
                  <a:pt x="303415" y="82500"/>
                </a:cubicBezTo>
                <a:cubicBezTo>
                  <a:pt x="313998" y="84881"/>
                  <a:pt x="293625" y="43606"/>
                  <a:pt x="271665" y="30112"/>
                </a:cubicBezTo>
                <a:cubicBezTo>
                  <a:pt x="249705" y="16618"/>
                  <a:pt x="216897" y="7093"/>
                  <a:pt x="171653" y="1537"/>
                </a:cubicBezTo>
                <a:cubicBezTo>
                  <a:pt x="126409" y="-4019"/>
                  <a:pt x="-5882" y="7094"/>
                  <a:pt x="203" y="94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2" name="はっかいさん">
            <a:extLst>
              <a:ext uri="{FF2B5EF4-FFF2-40B4-BE49-F238E27FC236}">
                <a16:creationId xmlns:a16="http://schemas.microsoft.com/office/drawing/2014/main" id="{D788A870-A16A-4D7F-93EC-60C6D87B3AC1}"/>
              </a:ext>
            </a:extLst>
          </p:cNvPr>
          <p:cNvGrpSpPr/>
          <p:nvPr/>
        </p:nvGrpSpPr>
        <p:grpSpPr>
          <a:xfrm>
            <a:off x="5371071" y="1509614"/>
            <a:ext cx="1449858" cy="2842168"/>
            <a:chOff x="2857982" y="1246345"/>
            <a:chExt cx="1449858" cy="2842168"/>
          </a:xfrm>
        </p:grpSpPr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4A595D66-EC91-43D4-BD73-069428798110}"/>
                </a:ext>
              </a:extLst>
            </p:cNvPr>
            <p:cNvSpPr/>
            <p:nvPr/>
          </p:nvSpPr>
          <p:spPr>
            <a:xfrm>
              <a:off x="2857982" y="1261960"/>
              <a:ext cx="1449858" cy="2810938"/>
            </a:xfrm>
            <a:custGeom>
              <a:avLst/>
              <a:gdLst>
                <a:gd name="connsiteX0" fmla="*/ 7068 w 1186569"/>
                <a:gd name="connsiteY0" fmla="*/ 8874 h 2810938"/>
                <a:gd name="connsiteX1" fmla="*/ 144228 w 1186569"/>
                <a:gd name="connsiteY1" fmla="*/ 359394 h 2810938"/>
                <a:gd name="connsiteX2" fmla="*/ 118828 w 1186569"/>
                <a:gd name="connsiteY2" fmla="*/ 1172194 h 2810938"/>
                <a:gd name="connsiteX3" fmla="*/ 306788 w 1186569"/>
                <a:gd name="connsiteY3" fmla="*/ 2223754 h 2810938"/>
                <a:gd name="connsiteX4" fmla="*/ 499828 w 1186569"/>
                <a:gd name="connsiteY4" fmla="*/ 2782554 h 2810938"/>
                <a:gd name="connsiteX5" fmla="*/ 1139908 w 1186569"/>
                <a:gd name="connsiteY5" fmla="*/ 2701274 h 2810938"/>
                <a:gd name="connsiteX6" fmla="*/ 1114508 w 1186569"/>
                <a:gd name="connsiteY6" fmla="*/ 2462514 h 2810938"/>
                <a:gd name="connsiteX7" fmla="*/ 931628 w 1186569"/>
                <a:gd name="connsiteY7" fmla="*/ 1898634 h 2810938"/>
                <a:gd name="connsiteX8" fmla="*/ 398228 w 1186569"/>
                <a:gd name="connsiteY8" fmla="*/ 273034 h 2810938"/>
                <a:gd name="connsiteX9" fmla="*/ 7068 w 1186569"/>
                <a:gd name="connsiteY9" fmla="*/ 8874 h 28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569" h="2810938">
                  <a:moveTo>
                    <a:pt x="7068" y="8874"/>
                  </a:moveTo>
                  <a:cubicBezTo>
                    <a:pt x="-35265" y="23267"/>
                    <a:pt x="125601" y="165507"/>
                    <a:pt x="144228" y="359394"/>
                  </a:cubicBezTo>
                  <a:cubicBezTo>
                    <a:pt x="162855" y="553281"/>
                    <a:pt x="91735" y="861467"/>
                    <a:pt x="118828" y="1172194"/>
                  </a:cubicBezTo>
                  <a:cubicBezTo>
                    <a:pt x="145921" y="1482921"/>
                    <a:pt x="243288" y="1955361"/>
                    <a:pt x="306788" y="2223754"/>
                  </a:cubicBezTo>
                  <a:cubicBezTo>
                    <a:pt x="370288" y="2492147"/>
                    <a:pt x="360975" y="2702967"/>
                    <a:pt x="499828" y="2782554"/>
                  </a:cubicBezTo>
                  <a:cubicBezTo>
                    <a:pt x="638681" y="2862141"/>
                    <a:pt x="1037461" y="2754614"/>
                    <a:pt x="1139908" y="2701274"/>
                  </a:cubicBezTo>
                  <a:cubicBezTo>
                    <a:pt x="1242355" y="2647934"/>
                    <a:pt x="1149221" y="2596287"/>
                    <a:pt x="1114508" y="2462514"/>
                  </a:cubicBezTo>
                  <a:cubicBezTo>
                    <a:pt x="1079795" y="2328741"/>
                    <a:pt x="931628" y="1898634"/>
                    <a:pt x="931628" y="1898634"/>
                  </a:cubicBezTo>
                  <a:cubicBezTo>
                    <a:pt x="812248" y="1533721"/>
                    <a:pt x="548935" y="586301"/>
                    <a:pt x="398228" y="273034"/>
                  </a:cubicBezTo>
                  <a:cubicBezTo>
                    <a:pt x="247521" y="-40233"/>
                    <a:pt x="49401" y="-5519"/>
                    <a:pt x="7068" y="8874"/>
                  </a:cubicBezTo>
                  <a:close/>
                </a:path>
              </a:pathLst>
            </a:custGeom>
            <a:solidFill>
              <a:srgbClr val="039B2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4" name="グループ化 523">
              <a:extLst>
                <a:ext uri="{FF2B5EF4-FFF2-40B4-BE49-F238E27FC236}">
                  <a16:creationId xmlns:a16="http://schemas.microsoft.com/office/drawing/2014/main" id="{5A600FF0-3849-444F-B3F0-B2B37FE1F5CC}"/>
                </a:ext>
              </a:extLst>
            </p:cNvPr>
            <p:cNvGrpSpPr/>
            <p:nvPr/>
          </p:nvGrpSpPr>
          <p:grpSpPr>
            <a:xfrm rot="20700000">
              <a:off x="3063752" y="1246345"/>
              <a:ext cx="775028" cy="2842168"/>
              <a:chOff x="6261828" y="47657"/>
              <a:chExt cx="1833937" cy="6725380"/>
            </a:xfrm>
          </p:grpSpPr>
          <p:grpSp>
            <p:nvGrpSpPr>
              <p:cNvPr id="525" name="グループ化 524">
                <a:extLst>
                  <a:ext uri="{FF2B5EF4-FFF2-40B4-BE49-F238E27FC236}">
                    <a16:creationId xmlns:a16="http://schemas.microsoft.com/office/drawing/2014/main" id="{ECB98B48-0A40-4C36-989B-98CA80C50187}"/>
                  </a:ext>
                </a:extLst>
              </p:cNvPr>
              <p:cNvGrpSpPr/>
              <p:nvPr/>
            </p:nvGrpSpPr>
            <p:grpSpPr>
              <a:xfrm>
                <a:off x="6261828" y="47657"/>
                <a:ext cx="1833937" cy="6725380"/>
                <a:chOff x="6261828" y="47657"/>
                <a:chExt cx="1833937" cy="6725380"/>
              </a:xfrm>
            </p:grpSpPr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33E29745-998C-42AE-8E42-DEF02458C921}"/>
                    </a:ext>
                  </a:extLst>
                </p:cNvPr>
                <p:cNvSpPr/>
                <p:nvPr/>
              </p:nvSpPr>
              <p:spPr>
                <a:xfrm>
                  <a:off x="6888671" y="54140"/>
                  <a:ext cx="140779" cy="594292"/>
                </a:xfrm>
                <a:custGeom>
                  <a:avLst/>
                  <a:gdLst>
                    <a:gd name="connsiteX0" fmla="*/ 140779 w 140779"/>
                    <a:gd name="connsiteY0" fmla="*/ 3010 h 594292"/>
                    <a:gd name="connsiteX1" fmla="*/ 28596 w 140779"/>
                    <a:gd name="connsiteY1" fmla="*/ 64393 h 594292"/>
                    <a:gd name="connsiteX2" fmla="*/ 64579 w 140779"/>
                    <a:gd name="connsiteY2" fmla="*/ 161760 h 594292"/>
                    <a:gd name="connsiteX3" fmla="*/ 28596 w 140779"/>
                    <a:gd name="connsiteY3" fmla="*/ 367077 h 594292"/>
                    <a:gd name="connsiteX4" fmla="*/ 1079 w 140779"/>
                    <a:gd name="connsiteY4" fmla="*/ 589327 h 594292"/>
                    <a:gd name="connsiteX5" fmla="*/ 66696 w 140779"/>
                    <a:gd name="connsiteY5" fmla="*/ 506777 h 594292"/>
                    <a:gd name="connsiteX6" fmla="*/ 83629 w 140779"/>
                    <a:gd name="connsiteY6" fmla="*/ 337443 h 594292"/>
                    <a:gd name="connsiteX7" fmla="*/ 28596 w 140779"/>
                    <a:gd name="connsiteY7" fmla="*/ 159643 h 594292"/>
                    <a:gd name="connsiteX8" fmla="*/ 140779 w 140779"/>
                    <a:gd name="connsiteY8" fmla="*/ 3010 h 594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79" h="594292">
                      <a:moveTo>
                        <a:pt x="140779" y="3010"/>
                      </a:moveTo>
                      <a:cubicBezTo>
                        <a:pt x="140779" y="-12865"/>
                        <a:pt x="41296" y="37935"/>
                        <a:pt x="28596" y="64393"/>
                      </a:cubicBezTo>
                      <a:cubicBezTo>
                        <a:pt x="15896" y="90851"/>
                        <a:pt x="64579" y="111313"/>
                        <a:pt x="64579" y="161760"/>
                      </a:cubicBezTo>
                      <a:cubicBezTo>
                        <a:pt x="64579" y="212207"/>
                        <a:pt x="39179" y="295816"/>
                        <a:pt x="28596" y="367077"/>
                      </a:cubicBezTo>
                      <a:cubicBezTo>
                        <a:pt x="18013" y="438338"/>
                        <a:pt x="-5271" y="566044"/>
                        <a:pt x="1079" y="589327"/>
                      </a:cubicBezTo>
                      <a:cubicBezTo>
                        <a:pt x="7429" y="612610"/>
                        <a:pt x="52938" y="548758"/>
                        <a:pt x="66696" y="506777"/>
                      </a:cubicBezTo>
                      <a:cubicBezTo>
                        <a:pt x="80454" y="464796"/>
                        <a:pt x="89979" y="395299"/>
                        <a:pt x="83629" y="337443"/>
                      </a:cubicBezTo>
                      <a:cubicBezTo>
                        <a:pt x="77279" y="279587"/>
                        <a:pt x="17660" y="211854"/>
                        <a:pt x="28596" y="159643"/>
                      </a:cubicBezTo>
                      <a:cubicBezTo>
                        <a:pt x="39532" y="107432"/>
                        <a:pt x="140779" y="18885"/>
                        <a:pt x="140779" y="301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83DDD7C7-5FD4-4B2E-9F55-49043D9ED145}"/>
                    </a:ext>
                  </a:extLst>
                </p:cNvPr>
                <p:cNvSpPr/>
                <p:nvPr/>
              </p:nvSpPr>
              <p:spPr>
                <a:xfrm>
                  <a:off x="6898169" y="47657"/>
                  <a:ext cx="571183" cy="582622"/>
                </a:xfrm>
                <a:custGeom>
                  <a:avLst/>
                  <a:gdLst>
                    <a:gd name="connsiteX0" fmla="*/ 48 w 571183"/>
                    <a:gd name="connsiteY0" fmla="*/ 9493 h 582622"/>
                    <a:gd name="connsiteX1" fmla="*/ 510164 w 571183"/>
                    <a:gd name="connsiteY1" fmla="*/ 15843 h 582622"/>
                    <a:gd name="connsiteX2" fmla="*/ 527098 w 571183"/>
                    <a:gd name="connsiteY2" fmla="*/ 68760 h 582622"/>
                    <a:gd name="connsiteX3" fmla="*/ 510164 w 571183"/>
                    <a:gd name="connsiteY3" fmla="*/ 250793 h 582622"/>
                    <a:gd name="connsiteX4" fmla="*/ 569431 w 571183"/>
                    <a:gd name="connsiteY4" fmla="*/ 570410 h 582622"/>
                    <a:gd name="connsiteX5" fmla="*/ 503814 w 571183"/>
                    <a:gd name="connsiteY5" fmla="*/ 479393 h 582622"/>
                    <a:gd name="connsiteX6" fmla="*/ 541914 w 571183"/>
                    <a:gd name="connsiteY6" fmla="*/ 136493 h 582622"/>
                    <a:gd name="connsiteX7" fmla="*/ 48 w 571183"/>
                    <a:gd name="connsiteY7" fmla="*/ 9493 h 58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183" h="582622">
                      <a:moveTo>
                        <a:pt x="48" y="9493"/>
                      </a:moveTo>
                      <a:cubicBezTo>
                        <a:pt x="-5244" y="-10615"/>
                        <a:pt x="422322" y="5965"/>
                        <a:pt x="510164" y="15843"/>
                      </a:cubicBezTo>
                      <a:cubicBezTo>
                        <a:pt x="598006" y="25721"/>
                        <a:pt x="527098" y="29602"/>
                        <a:pt x="527098" y="68760"/>
                      </a:cubicBezTo>
                      <a:cubicBezTo>
                        <a:pt x="527098" y="107918"/>
                        <a:pt x="503108" y="167185"/>
                        <a:pt x="510164" y="250793"/>
                      </a:cubicBezTo>
                      <a:cubicBezTo>
                        <a:pt x="517220" y="334401"/>
                        <a:pt x="570489" y="532310"/>
                        <a:pt x="569431" y="570410"/>
                      </a:cubicBezTo>
                      <a:cubicBezTo>
                        <a:pt x="568373" y="608510"/>
                        <a:pt x="508400" y="551713"/>
                        <a:pt x="503814" y="479393"/>
                      </a:cubicBezTo>
                      <a:cubicBezTo>
                        <a:pt x="499228" y="407074"/>
                        <a:pt x="626933" y="211987"/>
                        <a:pt x="541914" y="136493"/>
                      </a:cubicBezTo>
                      <a:cubicBezTo>
                        <a:pt x="456895" y="60999"/>
                        <a:pt x="5340" y="29601"/>
                        <a:pt x="48" y="949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43290F31-78D4-49B4-A20D-2F38AB62BEDB}"/>
                    </a:ext>
                  </a:extLst>
                </p:cNvPr>
                <p:cNvSpPr/>
                <p:nvPr/>
              </p:nvSpPr>
              <p:spPr>
                <a:xfrm>
                  <a:off x="6937385" y="204951"/>
                  <a:ext cx="514808" cy="49618"/>
                </a:xfrm>
                <a:custGeom>
                  <a:avLst/>
                  <a:gdLst>
                    <a:gd name="connsiteX0" fmla="*/ 1048 w 514808"/>
                    <a:gd name="connsiteY0" fmla="*/ 366 h 49618"/>
                    <a:gd name="connsiteX1" fmla="*/ 496348 w 514808"/>
                    <a:gd name="connsiteY1" fmla="*/ 27882 h 49618"/>
                    <a:gd name="connsiteX2" fmla="*/ 369348 w 514808"/>
                    <a:gd name="connsiteY2" fmla="*/ 49049 h 49618"/>
                    <a:gd name="connsiteX3" fmla="*/ 1048 w 514808"/>
                    <a:gd name="connsiteY3" fmla="*/ 366 h 4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808" h="49618">
                      <a:moveTo>
                        <a:pt x="1048" y="366"/>
                      </a:moveTo>
                      <a:cubicBezTo>
                        <a:pt x="22215" y="-3162"/>
                        <a:pt x="434965" y="19768"/>
                        <a:pt x="496348" y="27882"/>
                      </a:cubicBezTo>
                      <a:cubicBezTo>
                        <a:pt x="557731" y="35996"/>
                        <a:pt x="453309" y="52929"/>
                        <a:pt x="369348" y="49049"/>
                      </a:cubicBezTo>
                      <a:cubicBezTo>
                        <a:pt x="285387" y="45169"/>
                        <a:pt x="-20119" y="3894"/>
                        <a:pt x="1048" y="3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63FFEF99-93C6-4DFF-9469-2D97A7F379B0}"/>
                    </a:ext>
                  </a:extLst>
                </p:cNvPr>
                <p:cNvSpPr/>
                <p:nvPr/>
              </p:nvSpPr>
              <p:spPr>
                <a:xfrm>
                  <a:off x="6944783" y="408517"/>
                  <a:ext cx="474039" cy="19817"/>
                </a:xfrm>
                <a:custGeom>
                  <a:avLst/>
                  <a:gdLst>
                    <a:gd name="connsiteX0" fmla="*/ 0 w 474039"/>
                    <a:gd name="connsiteY0" fmla="*/ 0 h 19817"/>
                    <a:gd name="connsiteX1" fmla="*/ 78317 w 474039"/>
                    <a:gd name="connsiteY1" fmla="*/ 0 h 19817"/>
                    <a:gd name="connsiteX2" fmla="*/ 461434 w 474039"/>
                    <a:gd name="connsiteY2" fmla="*/ 6350 h 19817"/>
                    <a:gd name="connsiteX3" fmla="*/ 347134 w 474039"/>
                    <a:gd name="connsiteY3" fmla="*/ 19050 h 19817"/>
                    <a:gd name="connsiteX4" fmla="*/ 0 w 474039"/>
                    <a:gd name="connsiteY4" fmla="*/ 0 h 1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9" h="19817">
                      <a:moveTo>
                        <a:pt x="0" y="0"/>
                      </a:moveTo>
                      <a:lnTo>
                        <a:pt x="78317" y="0"/>
                      </a:lnTo>
                      <a:lnTo>
                        <a:pt x="461434" y="6350"/>
                      </a:lnTo>
                      <a:cubicBezTo>
                        <a:pt x="506237" y="9525"/>
                        <a:pt x="422981" y="16933"/>
                        <a:pt x="347134" y="19050"/>
                      </a:cubicBezTo>
                      <a:cubicBezTo>
                        <a:pt x="271287" y="21167"/>
                        <a:pt x="138818" y="20108"/>
                        <a:pt x="0" y="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C0CB6D13-700A-4501-8978-FF340F5C2522}"/>
                    </a:ext>
                  </a:extLst>
                </p:cNvPr>
                <p:cNvSpPr/>
                <p:nvPr/>
              </p:nvSpPr>
              <p:spPr>
                <a:xfrm>
                  <a:off x="6932708" y="443911"/>
                  <a:ext cx="465807" cy="46492"/>
                </a:xfrm>
                <a:custGeom>
                  <a:avLst/>
                  <a:gdLst>
                    <a:gd name="connsiteX0" fmla="*/ 14192 w 465807"/>
                    <a:gd name="connsiteY0" fmla="*/ 45039 h 46492"/>
                    <a:gd name="connsiteX1" fmla="*/ 71342 w 465807"/>
                    <a:gd name="connsiteY1" fmla="*/ 34456 h 46492"/>
                    <a:gd name="connsiteX2" fmla="*/ 462925 w 465807"/>
                    <a:gd name="connsiteY2" fmla="*/ 21756 h 46492"/>
                    <a:gd name="connsiteX3" fmla="*/ 238559 w 465807"/>
                    <a:gd name="connsiteY3" fmla="*/ 589 h 46492"/>
                    <a:gd name="connsiteX4" fmla="*/ 14192 w 465807"/>
                    <a:gd name="connsiteY4" fmla="*/ 45039 h 4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807" h="46492">
                      <a:moveTo>
                        <a:pt x="14192" y="45039"/>
                      </a:moveTo>
                      <a:cubicBezTo>
                        <a:pt x="-13677" y="50683"/>
                        <a:pt x="-3447" y="38336"/>
                        <a:pt x="71342" y="34456"/>
                      </a:cubicBezTo>
                      <a:cubicBezTo>
                        <a:pt x="146131" y="30576"/>
                        <a:pt x="435056" y="27400"/>
                        <a:pt x="462925" y="21756"/>
                      </a:cubicBezTo>
                      <a:cubicBezTo>
                        <a:pt x="490794" y="16112"/>
                        <a:pt x="309114" y="-3644"/>
                        <a:pt x="238559" y="589"/>
                      </a:cubicBezTo>
                      <a:cubicBezTo>
                        <a:pt x="168004" y="4822"/>
                        <a:pt x="42061" y="39395"/>
                        <a:pt x="14192" y="45039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9A57AFC7-4B5F-4530-B90B-0AFFAA17240F}"/>
                    </a:ext>
                  </a:extLst>
                </p:cNvPr>
                <p:cNvSpPr/>
                <p:nvPr/>
              </p:nvSpPr>
              <p:spPr>
                <a:xfrm>
                  <a:off x="6940550" y="541867"/>
                  <a:ext cx="466804" cy="22992"/>
                </a:xfrm>
                <a:custGeom>
                  <a:avLst/>
                  <a:gdLst>
                    <a:gd name="connsiteX0" fmla="*/ 0 w 466804"/>
                    <a:gd name="connsiteY0" fmla="*/ 4233 h 22992"/>
                    <a:gd name="connsiteX1" fmla="*/ 78317 w 466804"/>
                    <a:gd name="connsiteY1" fmla="*/ 4233 h 22992"/>
                    <a:gd name="connsiteX2" fmla="*/ 461433 w 466804"/>
                    <a:gd name="connsiteY2" fmla="*/ 0 h 22992"/>
                    <a:gd name="connsiteX3" fmla="*/ 283633 w 466804"/>
                    <a:gd name="connsiteY3" fmla="*/ 21166 h 22992"/>
                    <a:gd name="connsiteX4" fmla="*/ 0 w 466804"/>
                    <a:gd name="connsiteY4" fmla="*/ 4233 h 2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04" h="22992">
                      <a:moveTo>
                        <a:pt x="0" y="4233"/>
                      </a:moveTo>
                      <a:lnTo>
                        <a:pt x="78317" y="4233"/>
                      </a:lnTo>
                      <a:lnTo>
                        <a:pt x="461433" y="0"/>
                      </a:lnTo>
                      <a:cubicBezTo>
                        <a:pt x="495652" y="2822"/>
                        <a:pt x="358069" y="17286"/>
                        <a:pt x="283633" y="21166"/>
                      </a:cubicBezTo>
                      <a:cubicBezTo>
                        <a:pt x="209197" y="25046"/>
                        <a:pt x="112007" y="24164"/>
                        <a:pt x="0" y="423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9C60DF00-5E6B-4F94-9C80-9CE7B091F3AB}"/>
                    </a:ext>
                  </a:extLst>
                </p:cNvPr>
                <p:cNvSpPr/>
                <p:nvPr/>
              </p:nvSpPr>
              <p:spPr>
                <a:xfrm>
                  <a:off x="6778946" y="638910"/>
                  <a:ext cx="268740" cy="1272058"/>
                </a:xfrm>
                <a:custGeom>
                  <a:avLst/>
                  <a:gdLst>
                    <a:gd name="connsiteX0" fmla="*/ 193354 w 268740"/>
                    <a:gd name="connsiteY0" fmla="*/ 34190 h 1272058"/>
                    <a:gd name="connsiteX1" fmla="*/ 2854 w 268740"/>
                    <a:gd name="connsiteY1" fmla="*/ 1219523 h 1272058"/>
                    <a:gd name="connsiteX2" fmla="*/ 91754 w 268740"/>
                    <a:gd name="connsiteY2" fmla="*/ 995157 h 1272058"/>
                    <a:gd name="connsiteX3" fmla="*/ 265321 w 268740"/>
                    <a:gd name="connsiteY3" fmla="*/ 377090 h 1272058"/>
                    <a:gd name="connsiteX4" fmla="*/ 193354 w 268740"/>
                    <a:gd name="connsiteY4" fmla="*/ 34190 h 127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740" h="1272058">
                      <a:moveTo>
                        <a:pt x="193354" y="34190"/>
                      </a:moveTo>
                      <a:cubicBezTo>
                        <a:pt x="149610" y="174595"/>
                        <a:pt x="19787" y="1059362"/>
                        <a:pt x="2854" y="1219523"/>
                      </a:cubicBezTo>
                      <a:cubicBezTo>
                        <a:pt x="-14079" y="1379684"/>
                        <a:pt x="48010" y="1135562"/>
                        <a:pt x="91754" y="995157"/>
                      </a:cubicBezTo>
                      <a:cubicBezTo>
                        <a:pt x="135498" y="854752"/>
                        <a:pt x="249093" y="533018"/>
                        <a:pt x="265321" y="377090"/>
                      </a:cubicBezTo>
                      <a:cubicBezTo>
                        <a:pt x="281549" y="221162"/>
                        <a:pt x="237098" y="-106215"/>
                        <a:pt x="193354" y="3419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7F638D76-07B3-48BC-BC56-6AE288E0E640}"/>
                    </a:ext>
                  </a:extLst>
                </p:cNvPr>
                <p:cNvSpPr/>
                <p:nvPr/>
              </p:nvSpPr>
              <p:spPr>
                <a:xfrm>
                  <a:off x="7306728" y="629776"/>
                  <a:ext cx="267568" cy="1268417"/>
                </a:xfrm>
                <a:custGeom>
                  <a:avLst/>
                  <a:gdLst>
                    <a:gd name="connsiteX0" fmla="*/ 127005 w 267568"/>
                    <a:gd name="connsiteY0" fmla="*/ 26391 h 1268417"/>
                    <a:gd name="connsiteX1" fmla="*/ 114305 w 267568"/>
                    <a:gd name="connsiteY1" fmla="*/ 127991 h 1268417"/>
                    <a:gd name="connsiteX2" fmla="*/ 173572 w 267568"/>
                    <a:gd name="connsiteY2" fmla="*/ 1059324 h 1268417"/>
                    <a:gd name="connsiteX3" fmla="*/ 266705 w 267568"/>
                    <a:gd name="connsiteY3" fmla="*/ 1258291 h 1268417"/>
                    <a:gd name="connsiteX4" fmla="*/ 114305 w 267568"/>
                    <a:gd name="connsiteY4" fmla="*/ 860357 h 1268417"/>
                    <a:gd name="connsiteX5" fmla="*/ 5 w 267568"/>
                    <a:gd name="connsiteY5" fmla="*/ 301557 h 1268417"/>
                    <a:gd name="connsiteX6" fmla="*/ 127005 w 267568"/>
                    <a:gd name="connsiteY6" fmla="*/ 26391 h 126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568" h="1268417">
                      <a:moveTo>
                        <a:pt x="127005" y="26391"/>
                      </a:moveTo>
                      <a:cubicBezTo>
                        <a:pt x="146055" y="-2537"/>
                        <a:pt x="106544" y="-44164"/>
                        <a:pt x="114305" y="127991"/>
                      </a:cubicBezTo>
                      <a:cubicBezTo>
                        <a:pt x="122066" y="300146"/>
                        <a:pt x="148172" y="870941"/>
                        <a:pt x="173572" y="1059324"/>
                      </a:cubicBezTo>
                      <a:cubicBezTo>
                        <a:pt x="198972" y="1247707"/>
                        <a:pt x="276583" y="1291452"/>
                        <a:pt x="266705" y="1258291"/>
                      </a:cubicBezTo>
                      <a:cubicBezTo>
                        <a:pt x="256827" y="1225130"/>
                        <a:pt x="158755" y="1019812"/>
                        <a:pt x="114305" y="860357"/>
                      </a:cubicBezTo>
                      <a:cubicBezTo>
                        <a:pt x="69855" y="700902"/>
                        <a:pt x="-701" y="442668"/>
                        <a:pt x="5" y="301557"/>
                      </a:cubicBezTo>
                      <a:cubicBezTo>
                        <a:pt x="711" y="160446"/>
                        <a:pt x="107955" y="55319"/>
                        <a:pt x="127005" y="2639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フリーフォーム: 図形 546">
                  <a:extLst>
                    <a:ext uri="{FF2B5EF4-FFF2-40B4-BE49-F238E27FC236}">
                      <a16:creationId xmlns:a16="http://schemas.microsoft.com/office/drawing/2014/main" id="{38729058-15AD-4BA9-B658-FCB32653DF53}"/>
                    </a:ext>
                  </a:extLst>
                </p:cNvPr>
                <p:cNvSpPr/>
                <p:nvPr/>
              </p:nvSpPr>
              <p:spPr>
                <a:xfrm>
                  <a:off x="6794124" y="1818610"/>
                  <a:ext cx="803347" cy="86411"/>
                </a:xfrm>
                <a:custGeom>
                  <a:avLst/>
                  <a:gdLst>
                    <a:gd name="connsiteX0" fmla="*/ 17309 w 803347"/>
                    <a:gd name="connsiteY0" fmla="*/ 5957 h 86411"/>
                    <a:gd name="connsiteX1" fmla="*/ 178176 w 803347"/>
                    <a:gd name="connsiteY1" fmla="*/ 5957 h 86411"/>
                    <a:gd name="connsiteX2" fmla="*/ 758143 w 803347"/>
                    <a:gd name="connsiteY2" fmla="*/ 5957 h 86411"/>
                    <a:gd name="connsiteX3" fmla="*/ 677709 w 803347"/>
                    <a:gd name="connsiteY3" fmla="*/ 86390 h 86411"/>
                    <a:gd name="connsiteX4" fmla="*/ 17309 w 803347"/>
                    <a:gd name="connsiteY4" fmla="*/ 5957 h 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3347" h="86411">
                      <a:moveTo>
                        <a:pt x="17309" y="5957"/>
                      </a:moveTo>
                      <a:cubicBezTo>
                        <a:pt x="-65946" y="-7448"/>
                        <a:pt x="178176" y="5957"/>
                        <a:pt x="178176" y="5957"/>
                      </a:cubicBezTo>
                      <a:cubicBezTo>
                        <a:pt x="301648" y="5957"/>
                        <a:pt x="674888" y="-7448"/>
                        <a:pt x="758143" y="5957"/>
                      </a:cubicBezTo>
                      <a:cubicBezTo>
                        <a:pt x="841398" y="19362"/>
                        <a:pt x="806826" y="84979"/>
                        <a:pt x="677709" y="86390"/>
                      </a:cubicBezTo>
                      <a:cubicBezTo>
                        <a:pt x="548592" y="87801"/>
                        <a:pt x="100564" y="19362"/>
                        <a:pt x="17309" y="5957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8" name="フリーフォーム: 図形 547">
                  <a:extLst>
                    <a:ext uri="{FF2B5EF4-FFF2-40B4-BE49-F238E27FC236}">
                      <a16:creationId xmlns:a16="http://schemas.microsoft.com/office/drawing/2014/main" id="{767B489D-D115-4D2D-A427-3DC9E950EEAE}"/>
                    </a:ext>
                  </a:extLst>
                </p:cNvPr>
                <p:cNvSpPr/>
                <p:nvPr/>
              </p:nvSpPr>
              <p:spPr>
                <a:xfrm>
                  <a:off x="6369439" y="1806108"/>
                  <a:ext cx="452146" cy="1988943"/>
                </a:xfrm>
                <a:custGeom>
                  <a:avLst/>
                  <a:gdLst>
                    <a:gd name="connsiteX0" fmla="*/ 450461 w 452146"/>
                    <a:gd name="connsiteY0" fmla="*/ 48092 h 1988943"/>
                    <a:gd name="connsiteX1" fmla="*/ 268428 w 452146"/>
                    <a:gd name="connsiteY1" fmla="*/ 589959 h 1988943"/>
                    <a:gd name="connsiteX2" fmla="*/ 90628 w 452146"/>
                    <a:gd name="connsiteY2" fmla="*/ 1288459 h 1988943"/>
                    <a:gd name="connsiteX3" fmla="*/ 5961 w 452146"/>
                    <a:gd name="connsiteY3" fmla="*/ 1957325 h 1988943"/>
                    <a:gd name="connsiteX4" fmla="*/ 10194 w 452146"/>
                    <a:gd name="connsiteY4" fmla="*/ 1821859 h 1988943"/>
                    <a:gd name="connsiteX5" fmla="*/ 35594 w 452146"/>
                    <a:gd name="connsiteY5" fmla="*/ 1305392 h 1988943"/>
                    <a:gd name="connsiteX6" fmla="*/ 340394 w 452146"/>
                    <a:gd name="connsiteY6" fmla="*/ 166625 h 1988943"/>
                    <a:gd name="connsiteX7" fmla="*/ 450461 w 452146"/>
                    <a:gd name="connsiteY7" fmla="*/ 48092 h 198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146" h="1988943">
                      <a:moveTo>
                        <a:pt x="450461" y="48092"/>
                      </a:moveTo>
                      <a:cubicBezTo>
                        <a:pt x="438467" y="118648"/>
                        <a:pt x="328400" y="383231"/>
                        <a:pt x="268428" y="589959"/>
                      </a:cubicBezTo>
                      <a:cubicBezTo>
                        <a:pt x="208456" y="796687"/>
                        <a:pt x="134372" y="1060565"/>
                        <a:pt x="90628" y="1288459"/>
                      </a:cubicBezTo>
                      <a:cubicBezTo>
                        <a:pt x="46883" y="1516353"/>
                        <a:pt x="19367" y="1868425"/>
                        <a:pt x="5961" y="1957325"/>
                      </a:cubicBezTo>
                      <a:cubicBezTo>
                        <a:pt x="-7445" y="2046225"/>
                        <a:pt x="5255" y="1930515"/>
                        <a:pt x="10194" y="1821859"/>
                      </a:cubicBezTo>
                      <a:cubicBezTo>
                        <a:pt x="15133" y="1713203"/>
                        <a:pt x="-19439" y="1581264"/>
                        <a:pt x="35594" y="1305392"/>
                      </a:cubicBezTo>
                      <a:cubicBezTo>
                        <a:pt x="90627" y="1029520"/>
                        <a:pt x="271955" y="372647"/>
                        <a:pt x="340394" y="166625"/>
                      </a:cubicBezTo>
                      <a:cubicBezTo>
                        <a:pt x="408833" y="-39397"/>
                        <a:pt x="462455" y="-22464"/>
                        <a:pt x="450461" y="48092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フリーフォーム: 図形 548">
                  <a:extLst>
                    <a:ext uri="{FF2B5EF4-FFF2-40B4-BE49-F238E27FC236}">
                      <a16:creationId xmlns:a16="http://schemas.microsoft.com/office/drawing/2014/main" id="{1B76A0BE-1144-4640-9363-E40895426A28}"/>
                    </a:ext>
                  </a:extLst>
                </p:cNvPr>
                <p:cNvSpPr/>
                <p:nvPr/>
              </p:nvSpPr>
              <p:spPr>
                <a:xfrm>
                  <a:off x="7536666" y="1796334"/>
                  <a:ext cx="498794" cy="1954732"/>
                </a:xfrm>
                <a:custGeom>
                  <a:avLst/>
                  <a:gdLst>
                    <a:gd name="connsiteX0" fmla="*/ 24067 w 498794"/>
                    <a:gd name="connsiteY0" fmla="*/ 83266 h 1954732"/>
                    <a:gd name="connsiteX1" fmla="*/ 66401 w 498794"/>
                    <a:gd name="connsiteY1" fmla="*/ 176399 h 1954732"/>
                    <a:gd name="connsiteX2" fmla="*/ 227267 w 498794"/>
                    <a:gd name="connsiteY2" fmla="*/ 701333 h 1954732"/>
                    <a:gd name="connsiteX3" fmla="*/ 464334 w 498794"/>
                    <a:gd name="connsiteY3" fmla="*/ 1907833 h 1954732"/>
                    <a:gd name="connsiteX4" fmla="*/ 493967 w 498794"/>
                    <a:gd name="connsiteY4" fmla="*/ 1670766 h 1954732"/>
                    <a:gd name="connsiteX5" fmla="*/ 430467 w 498794"/>
                    <a:gd name="connsiteY5" fmla="*/ 1315166 h 1954732"/>
                    <a:gd name="connsiteX6" fmla="*/ 24067 w 498794"/>
                    <a:gd name="connsiteY6" fmla="*/ 83266 h 195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8794" h="1954732">
                      <a:moveTo>
                        <a:pt x="24067" y="83266"/>
                      </a:moveTo>
                      <a:cubicBezTo>
                        <a:pt x="-36611" y="-106529"/>
                        <a:pt x="32534" y="73388"/>
                        <a:pt x="66401" y="176399"/>
                      </a:cubicBezTo>
                      <a:cubicBezTo>
                        <a:pt x="100268" y="279410"/>
                        <a:pt x="160945" y="412761"/>
                        <a:pt x="227267" y="701333"/>
                      </a:cubicBezTo>
                      <a:cubicBezTo>
                        <a:pt x="293589" y="989905"/>
                        <a:pt x="419884" y="1746261"/>
                        <a:pt x="464334" y="1907833"/>
                      </a:cubicBezTo>
                      <a:cubicBezTo>
                        <a:pt x="508784" y="2069405"/>
                        <a:pt x="499611" y="1769544"/>
                        <a:pt x="493967" y="1670766"/>
                      </a:cubicBezTo>
                      <a:cubicBezTo>
                        <a:pt x="488323" y="1571988"/>
                        <a:pt x="510195" y="1577633"/>
                        <a:pt x="430467" y="1315166"/>
                      </a:cubicBezTo>
                      <a:cubicBezTo>
                        <a:pt x="350739" y="1052699"/>
                        <a:pt x="84745" y="273061"/>
                        <a:pt x="24067" y="832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E03BE301-23A5-40B3-A464-364C5F9A50D4}"/>
                    </a:ext>
                  </a:extLst>
                </p:cNvPr>
                <p:cNvSpPr/>
                <p:nvPr/>
              </p:nvSpPr>
              <p:spPr>
                <a:xfrm>
                  <a:off x="6294013" y="3687393"/>
                  <a:ext cx="86398" cy="2147725"/>
                </a:xfrm>
                <a:custGeom>
                  <a:avLst/>
                  <a:gdLst>
                    <a:gd name="connsiteX0" fmla="*/ 5187 w 86398"/>
                    <a:gd name="connsiteY0" fmla="*/ 126840 h 2147725"/>
                    <a:gd name="connsiteX1" fmla="*/ 5187 w 86398"/>
                    <a:gd name="connsiteY1" fmla="*/ 232674 h 2147725"/>
                    <a:gd name="connsiteX2" fmla="*/ 30587 w 86398"/>
                    <a:gd name="connsiteY2" fmla="*/ 2133440 h 2147725"/>
                    <a:gd name="connsiteX3" fmla="*/ 85620 w 86398"/>
                    <a:gd name="connsiteY3" fmla="*/ 1049707 h 2147725"/>
                    <a:gd name="connsiteX4" fmla="*/ 60220 w 86398"/>
                    <a:gd name="connsiteY4" fmla="*/ 54874 h 2147725"/>
                    <a:gd name="connsiteX5" fmla="*/ 5187 w 86398"/>
                    <a:gd name="connsiteY5" fmla="*/ 126840 h 21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398" h="2147725">
                      <a:moveTo>
                        <a:pt x="5187" y="126840"/>
                      </a:moveTo>
                      <a:cubicBezTo>
                        <a:pt x="-3985" y="156473"/>
                        <a:pt x="954" y="-101759"/>
                        <a:pt x="5187" y="232674"/>
                      </a:cubicBezTo>
                      <a:cubicBezTo>
                        <a:pt x="9420" y="567107"/>
                        <a:pt x="17182" y="1997268"/>
                        <a:pt x="30587" y="2133440"/>
                      </a:cubicBezTo>
                      <a:cubicBezTo>
                        <a:pt x="43992" y="2269612"/>
                        <a:pt x="80681" y="1396135"/>
                        <a:pt x="85620" y="1049707"/>
                      </a:cubicBezTo>
                      <a:cubicBezTo>
                        <a:pt x="90559" y="703279"/>
                        <a:pt x="70803" y="200924"/>
                        <a:pt x="60220" y="54874"/>
                      </a:cubicBezTo>
                      <a:cubicBezTo>
                        <a:pt x="49637" y="-91176"/>
                        <a:pt x="14359" y="97207"/>
                        <a:pt x="5187" y="12684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76A0E49E-4720-4853-9107-BEEAADFDE281}"/>
                    </a:ext>
                  </a:extLst>
                </p:cNvPr>
                <p:cNvSpPr/>
                <p:nvPr/>
              </p:nvSpPr>
              <p:spPr>
                <a:xfrm>
                  <a:off x="8007549" y="3745419"/>
                  <a:ext cx="83802" cy="2668357"/>
                </a:xfrm>
                <a:custGeom>
                  <a:avLst/>
                  <a:gdLst>
                    <a:gd name="connsiteX0" fmla="*/ 10384 w 83802"/>
                    <a:gd name="connsiteY0" fmla="*/ 43414 h 2668357"/>
                    <a:gd name="connsiteX1" fmla="*/ 6151 w 83802"/>
                    <a:gd name="connsiteY1" fmla="*/ 255081 h 2668357"/>
                    <a:gd name="connsiteX2" fmla="*/ 1918 w 83802"/>
                    <a:gd name="connsiteY2" fmla="*/ 2536848 h 2668357"/>
                    <a:gd name="connsiteX3" fmla="*/ 40018 w 83802"/>
                    <a:gd name="connsiteY3" fmla="*/ 2265914 h 2668357"/>
                    <a:gd name="connsiteX4" fmla="*/ 52718 w 83802"/>
                    <a:gd name="connsiteY4" fmla="*/ 1211814 h 2668357"/>
                    <a:gd name="connsiteX5" fmla="*/ 82351 w 83802"/>
                    <a:gd name="connsiteY5" fmla="*/ 149248 h 2668357"/>
                    <a:gd name="connsiteX6" fmla="*/ 10384 w 83802"/>
                    <a:gd name="connsiteY6" fmla="*/ 43414 h 266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02" h="2668357">
                      <a:moveTo>
                        <a:pt x="10384" y="43414"/>
                      </a:moveTo>
                      <a:cubicBezTo>
                        <a:pt x="-2316" y="61053"/>
                        <a:pt x="7562" y="-160491"/>
                        <a:pt x="6151" y="255081"/>
                      </a:cubicBezTo>
                      <a:cubicBezTo>
                        <a:pt x="4740" y="670653"/>
                        <a:pt x="-3726" y="2201709"/>
                        <a:pt x="1918" y="2536848"/>
                      </a:cubicBezTo>
                      <a:cubicBezTo>
                        <a:pt x="7562" y="2871987"/>
                        <a:pt x="31551" y="2486753"/>
                        <a:pt x="40018" y="2265914"/>
                      </a:cubicBezTo>
                      <a:cubicBezTo>
                        <a:pt x="48485" y="2045075"/>
                        <a:pt x="45663" y="1564592"/>
                        <a:pt x="52718" y="1211814"/>
                      </a:cubicBezTo>
                      <a:cubicBezTo>
                        <a:pt x="59773" y="859036"/>
                        <a:pt x="90818" y="347509"/>
                        <a:pt x="82351" y="149248"/>
                      </a:cubicBezTo>
                      <a:cubicBezTo>
                        <a:pt x="73884" y="-49013"/>
                        <a:pt x="23084" y="25775"/>
                        <a:pt x="10384" y="43414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F47DF11C-32DD-42A7-B1E8-DD42408B947F}"/>
                    </a:ext>
                  </a:extLst>
                </p:cNvPr>
                <p:cNvSpPr/>
                <p:nvPr/>
              </p:nvSpPr>
              <p:spPr>
                <a:xfrm>
                  <a:off x="6261828" y="5708652"/>
                  <a:ext cx="241430" cy="1026637"/>
                </a:xfrm>
                <a:custGeom>
                  <a:avLst/>
                  <a:gdLst>
                    <a:gd name="connsiteX0" fmla="*/ 45839 w 241430"/>
                    <a:gd name="connsiteY0" fmla="*/ 57148 h 1026637"/>
                    <a:gd name="connsiteX1" fmla="*/ 41605 w 241430"/>
                    <a:gd name="connsiteY1" fmla="*/ 662515 h 1026637"/>
                    <a:gd name="connsiteX2" fmla="*/ 88172 w 241430"/>
                    <a:gd name="connsiteY2" fmla="*/ 865715 h 1026637"/>
                    <a:gd name="connsiteX3" fmla="*/ 240572 w 241430"/>
                    <a:gd name="connsiteY3" fmla="*/ 1026581 h 1026637"/>
                    <a:gd name="connsiteX4" fmla="*/ 11972 w 241430"/>
                    <a:gd name="connsiteY4" fmla="*/ 848781 h 1026637"/>
                    <a:gd name="connsiteX5" fmla="*/ 33139 w 241430"/>
                    <a:gd name="connsiteY5" fmla="*/ 116415 h 1026637"/>
                    <a:gd name="connsiteX6" fmla="*/ 45839 w 241430"/>
                    <a:gd name="connsiteY6" fmla="*/ 57148 h 102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430" h="1026637">
                      <a:moveTo>
                        <a:pt x="45839" y="57148"/>
                      </a:moveTo>
                      <a:cubicBezTo>
                        <a:pt x="47250" y="148165"/>
                        <a:pt x="34549" y="527754"/>
                        <a:pt x="41605" y="662515"/>
                      </a:cubicBezTo>
                      <a:cubicBezTo>
                        <a:pt x="48661" y="797276"/>
                        <a:pt x="55011" y="805038"/>
                        <a:pt x="88172" y="865715"/>
                      </a:cubicBezTo>
                      <a:cubicBezTo>
                        <a:pt x="121333" y="926392"/>
                        <a:pt x="253272" y="1029403"/>
                        <a:pt x="240572" y="1026581"/>
                      </a:cubicBezTo>
                      <a:cubicBezTo>
                        <a:pt x="227872" y="1023759"/>
                        <a:pt x="46544" y="1000475"/>
                        <a:pt x="11972" y="848781"/>
                      </a:cubicBezTo>
                      <a:cubicBezTo>
                        <a:pt x="-22600" y="697087"/>
                        <a:pt x="28200" y="250470"/>
                        <a:pt x="33139" y="116415"/>
                      </a:cubicBezTo>
                      <a:cubicBezTo>
                        <a:pt x="38078" y="-17640"/>
                        <a:pt x="44428" y="-33869"/>
                        <a:pt x="45839" y="57148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9E5454BE-3CE6-4296-BBC4-340F0B5F5127}"/>
                    </a:ext>
                  </a:extLst>
                </p:cNvPr>
                <p:cNvSpPr/>
                <p:nvPr/>
              </p:nvSpPr>
              <p:spPr>
                <a:xfrm>
                  <a:off x="6462155" y="6277706"/>
                  <a:ext cx="1613120" cy="495331"/>
                </a:xfrm>
                <a:custGeom>
                  <a:avLst/>
                  <a:gdLst>
                    <a:gd name="connsiteX0" fmla="*/ 1589645 w 1613120"/>
                    <a:gd name="connsiteY0" fmla="*/ 17261 h 495331"/>
                    <a:gd name="connsiteX1" fmla="*/ 1598112 w 1613120"/>
                    <a:gd name="connsiteY1" fmla="*/ 80761 h 495331"/>
                    <a:gd name="connsiteX2" fmla="*/ 1538845 w 1613120"/>
                    <a:gd name="connsiteY2" fmla="*/ 372861 h 495331"/>
                    <a:gd name="connsiteX3" fmla="*/ 1420312 w 1613120"/>
                    <a:gd name="connsiteY3" fmla="*/ 440594 h 495331"/>
                    <a:gd name="connsiteX4" fmla="*/ 1132445 w 1613120"/>
                    <a:gd name="connsiteY4" fmla="*/ 491394 h 495331"/>
                    <a:gd name="connsiteX5" fmla="*/ 2145 w 1613120"/>
                    <a:gd name="connsiteY5" fmla="*/ 487161 h 495331"/>
                    <a:gd name="connsiteX6" fmla="*/ 861512 w 1613120"/>
                    <a:gd name="connsiteY6" fmla="*/ 449061 h 495331"/>
                    <a:gd name="connsiteX7" fmla="*/ 1348345 w 1613120"/>
                    <a:gd name="connsiteY7" fmla="*/ 347461 h 495331"/>
                    <a:gd name="connsiteX8" fmla="*/ 1589645 w 1613120"/>
                    <a:gd name="connsiteY8" fmla="*/ 17261 h 495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3120" h="495331">
                      <a:moveTo>
                        <a:pt x="1589645" y="17261"/>
                      </a:moveTo>
                      <a:cubicBezTo>
                        <a:pt x="1631273" y="-27189"/>
                        <a:pt x="1606579" y="21494"/>
                        <a:pt x="1598112" y="80761"/>
                      </a:cubicBezTo>
                      <a:cubicBezTo>
                        <a:pt x="1589645" y="140028"/>
                        <a:pt x="1568478" y="312889"/>
                        <a:pt x="1538845" y="372861"/>
                      </a:cubicBezTo>
                      <a:cubicBezTo>
                        <a:pt x="1509212" y="432833"/>
                        <a:pt x="1488045" y="420839"/>
                        <a:pt x="1420312" y="440594"/>
                      </a:cubicBezTo>
                      <a:cubicBezTo>
                        <a:pt x="1352579" y="460350"/>
                        <a:pt x="1368806" y="483633"/>
                        <a:pt x="1132445" y="491394"/>
                      </a:cubicBezTo>
                      <a:cubicBezTo>
                        <a:pt x="896084" y="499155"/>
                        <a:pt x="47300" y="494216"/>
                        <a:pt x="2145" y="487161"/>
                      </a:cubicBezTo>
                      <a:cubicBezTo>
                        <a:pt x="-43010" y="480106"/>
                        <a:pt x="637145" y="472344"/>
                        <a:pt x="861512" y="449061"/>
                      </a:cubicBezTo>
                      <a:cubicBezTo>
                        <a:pt x="1085879" y="425778"/>
                        <a:pt x="1229812" y="419428"/>
                        <a:pt x="1348345" y="347461"/>
                      </a:cubicBezTo>
                      <a:cubicBezTo>
                        <a:pt x="1466878" y="275494"/>
                        <a:pt x="1548017" y="61711"/>
                        <a:pt x="1589645" y="1726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7C500893-01DF-48B6-83EE-8CD492A2AE53}"/>
                    </a:ext>
                  </a:extLst>
                </p:cNvPr>
                <p:cNvSpPr/>
                <p:nvPr/>
              </p:nvSpPr>
              <p:spPr>
                <a:xfrm>
                  <a:off x="6588078" y="2425501"/>
                  <a:ext cx="1189502" cy="379410"/>
                </a:xfrm>
                <a:custGeom>
                  <a:avLst/>
                  <a:gdLst>
                    <a:gd name="connsiteX0" fmla="*/ 1105 w 1189502"/>
                    <a:gd name="connsiteY0" fmla="*/ 199 h 379410"/>
                    <a:gd name="connsiteX1" fmla="*/ 54022 w 1189502"/>
                    <a:gd name="connsiteY1" fmla="*/ 357916 h 379410"/>
                    <a:gd name="connsiteX2" fmla="*/ 115405 w 1189502"/>
                    <a:gd name="connsiteY2" fmla="*/ 340982 h 379410"/>
                    <a:gd name="connsiteX3" fmla="*/ 420205 w 1189502"/>
                    <a:gd name="connsiteY3" fmla="*/ 269016 h 379410"/>
                    <a:gd name="connsiteX4" fmla="*/ 1116589 w 1189502"/>
                    <a:gd name="connsiteY4" fmla="*/ 372732 h 379410"/>
                    <a:gd name="connsiteX5" fmla="*/ 1080605 w 1189502"/>
                    <a:gd name="connsiteY5" fmla="*/ 332516 h 379410"/>
                    <a:gd name="connsiteX6" fmla="*/ 339772 w 1189502"/>
                    <a:gd name="connsiteY6" fmla="*/ 199166 h 379410"/>
                    <a:gd name="connsiteX7" fmla="*/ 104822 w 1189502"/>
                    <a:gd name="connsiteY7" fmla="*/ 304999 h 379410"/>
                    <a:gd name="connsiteX8" fmla="*/ 1105 w 1189502"/>
                    <a:gd name="connsiteY8" fmla="*/ 199 h 3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9502" h="379410">
                      <a:moveTo>
                        <a:pt x="1105" y="199"/>
                      </a:moveTo>
                      <a:cubicBezTo>
                        <a:pt x="-7362" y="9018"/>
                        <a:pt x="34972" y="301119"/>
                        <a:pt x="54022" y="357916"/>
                      </a:cubicBezTo>
                      <a:cubicBezTo>
                        <a:pt x="73072" y="414713"/>
                        <a:pt x="115405" y="340982"/>
                        <a:pt x="115405" y="340982"/>
                      </a:cubicBezTo>
                      <a:cubicBezTo>
                        <a:pt x="176435" y="326165"/>
                        <a:pt x="253341" y="263724"/>
                        <a:pt x="420205" y="269016"/>
                      </a:cubicBezTo>
                      <a:cubicBezTo>
                        <a:pt x="587069" y="274308"/>
                        <a:pt x="1006522" y="362149"/>
                        <a:pt x="1116589" y="372732"/>
                      </a:cubicBezTo>
                      <a:cubicBezTo>
                        <a:pt x="1226656" y="383315"/>
                        <a:pt x="1210075" y="361444"/>
                        <a:pt x="1080605" y="332516"/>
                      </a:cubicBezTo>
                      <a:cubicBezTo>
                        <a:pt x="951136" y="303588"/>
                        <a:pt x="502402" y="203752"/>
                        <a:pt x="339772" y="199166"/>
                      </a:cubicBezTo>
                      <a:cubicBezTo>
                        <a:pt x="177142" y="194580"/>
                        <a:pt x="160914" y="332868"/>
                        <a:pt x="104822" y="304999"/>
                      </a:cubicBezTo>
                      <a:cubicBezTo>
                        <a:pt x="48730" y="277130"/>
                        <a:pt x="9572" y="-8620"/>
                        <a:pt x="1105" y="199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875A4882-DA30-403C-839D-A499763EA1AC}"/>
                    </a:ext>
                  </a:extLst>
                </p:cNvPr>
                <p:cNvSpPr/>
                <p:nvPr/>
              </p:nvSpPr>
              <p:spPr>
                <a:xfrm>
                  <a:off x="6575951" y="2097315"/>
                  <a:ext cx="1195252" cy="663018"/>
                </a:xfrm>
                <a:custGeom>
                  <a:avLst/>
                  <a:gdLst>
                    <a:gd name="connsiteX0" fmla="*/ 17466 w 1195252"/>
                    <a:gd name="connsiteY0" fmla="*/ 286052 h 663018"/>
                    <a:gd name="connsiteX1" fmla="*/ 375182 w 1195252"/>
                    <a:gd name="connsiteY1" fmla="*/ 57452 h 663018"/>
                    <a:gd name="connsiteX2" fmla="*/ 942449 w 1195252"/>
                    <a:gd name="connsiteY2" fmla="*/ 95552 h 663018"/>
                    <a:gd name="connsiteX3" fmla="*/ 1122366 w 1195252"/>
                    <a:gd name="connsiteY3" fmla="*/ 269118 h 663018"/>
                    <a:gd name="connsiteX4" fmla="*/ 1135066 w 1195252"/>
                    <a:gd name="connsiteY4" fmla="*/ 429985 h 663018"/>
                    <a:gd name="connsiteX5" fmla="*/ 1162582 w 1195252"/>
                    <a:gd name="connsiteY5" fmla="*/ 662818 h 663018"/>
                    <a:gd name="connsiteX6" fmla="*/ 1194332 w 1195252"/>
                    <a:gd name="connsiteY6" fmla="*/ 465968 h 663018"/>
                    <a:gd name="connsiteX7" fmla="*/ 1124482 w 1195252"/>
                    <a:gd name="connsiteY7" fmla="*/ 226785 h 663018"/>
                    <a:gd name="connsiteX8" fmla="*/ 637649 w 1195252"/>
                    <a:gd name="connsiteY8" fmla="*/ 302 h 663018"/>
                    <a:gd name="connsiteX9" fmla="*/ 116949 w 1195252"/>
                    <a:gd name="connsiteY9" fmla="*/ 275468 h 663018"/>
                    <a:gd name="connsiteX10" fmla="*/ 17466 w 1195252"/>
                    <a:gd name="connsiteY10" fmla="*/ 286052 h 66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5252" h="663018">
                      <a:moveTo>
                        <a:pt x="17466" y="286052"/>
                      </a:moveTo>
                      <a:cubicBezTo>
                        <a:pt x="60505" y="249716"/>
                        <a:pt x="221018" y="89202"/>
                        <a:pt x="375182" y="57452"/>
                      </a:cubicBezTo>
                      <a:cubicBezTo>
                        <a:pt x="529346" y="25702"/>
                        <a:pt x="817918" y="60274"/>
                        <a:pt x="942449" y="95552"/>
                      </a:cubicBezTo>
                      <a:cubicBezTo>
                        <a:pt x="1066980" y="130830"/>
                        <a:pt x="1090263" y="213379"/>
                        <a:pt x="1122366" y="269118"/>
                      </a:cubicBezTo>
                      <a:cubicBezTo>
                        <a:pt x="1154469" y="324857"/>
                        <a:pt x="1128363" y="364368"/>
                        <a:pt x="1135066" y="429985"/>
                      </a:cubicBezTo>
                      <a:cubicBezTo>
                        <a:pt x="1141769" y="495602"/>
                        <a:pt x="1152704" y="656821"/>
                        <a:pt x="1162582" y="662818"/>
                      </a:cubicBezTo>
                      <a:cubicBezTo>
                        <a:pt x="1172460" y="668815"/>
                        <a:pt x="1200682" y="538640"/>
                        <a:pt x="1194332" y="465968"/>
                      </a:cubicBezTo>
                      <a:cubicBezTo>
                        <a:pt x="1187982" y="393296"/>
                        <a:pt x="1217262" y="304396"/>
                        <a:pt x="1124482" y="226785"/>
                      </a:cubicBezTo>
                      <a:cubicBezTo>
                        <a:pt x="1031702" y="149174"/>
                        <a:pt x="805571" y="-7812"/>
                        <a:pt x="637649" y="302"/>
                      </a:cubicBezTo>
                      <a:cubicBezTo>
                        <a:pt x="469727" y="8416"/>
                        <a:pt x="221724" y="226079"/>
                        <a:pt x="116949" y="275468"/>
                      </a:cubicBezTo>
                      <a:cubicBezTo>
                        <a:pt x="12174" y="324857"/>
                        <a:pt x="-25573" y="322388"/>
                        <a:pt x="17466" y="286052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01DA3CD3-C736-4569-9594-7E1B500EC2AB}"/>
                    </a:ext>
                  </a:extLst>
                </p:cNvPr>
                <p:cNvSpPr/>
                <p:nvPr/>
              </p:nvSpPr>
              <p:spPr>
                <a:xfrm>
                  <a:off x="6326717" y="3777534"/>
                  <a:ext cx="1719860" cy="66333"/>
                </a:xfrm>
                <a:custGeom>
                  <a:avLst/>
                  <a:gdLst>
                    <a:gd name="connsiteX0" fmla="*/ 0 w 1719860"/>
                    <a:gd name="connsiteY0" fmla="*/ 13416 h 66333"/>
                    <a:gd name="connsiteX1" fmla="*/ 124883 w 1719860"/>
                    <a:gd name="connsiteY1" fmla="*/ 13416 h 66333"/>
                    <a:gd name="connsiteX2" fmla="*/ 1261533 w 1719860"/>
                    <a:gd name="connsiteY2" fmla="*/ 11299 h 66333"/>
                    <a:gd name="connsiteX3" fmla="*/ 1716616 w 1719860"/>
                    <a:gd name="connsiteY3" fmla="*/ 2833 h 66333"/>
                    <a:gd name="connsiteX4" fmla="*/ 1477433 w 1719860"/>
                    <a:gd name="connsiteY4" fmla="*/ 66333 h 66333"/>
                    <a:gd name="connsiteX5" fmla="*/ 0 w 1719860"/>
                    <a:gd name="connsiteY5" fmla="*/ 13416 h 6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860" h="66333">
                      <a:moveTo>
                        <a:pt x="0" y="13416"/>
                      </a:moveTo>
                      <a:lnTo>
                        <a:pt x="124883" y="13416"/>
                      </a:lnTo>
                      <a:lnTo>
                        <a:pt x="1261533" y="11299"/>
                      </a:lnTo>
                      <a:cubicBezTo>
                        <a:pt x="1526822" y="9535"/>
                        <a:pt x="1680633" y="-6339"/>
                        <a:pt x="1716616" y="2833"/>
                      </a:cubicBezTo>
                      <a:cubicBezTo>
                        <a:pt x="1752599" y="12005"/>
                        <a:pt x="1477433" y="66333"/>
                        <a:pt x="1477433" y="66333"/>
                      </a:cubicBezTo>
                      <a:lnTo>
                        <a:pt x="0" y="1341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FFFDB071-F4ED-4EE4-B4B8-B01E2C5ADC60}"/>
                    </a:ext>
                  </a:extLst>
                </p:cNvPr>
                <p:cNvSpPr/>
                <p:nvPr/>
              </p:nvSpPr>
              <p:spPr>
                <a:xfrm>
                  <a:off x="6372664" y="3734884"/>
                  <a:ext cx="78949" cy="1227944"/>
                </a:xfrm>
                <a:custGeom>
                  <a:avLst/>
                  <a:gdLst>
                    <a:gd name="connsiteX0" fmla="*/ 5911 w 78949"/>
                    <a:gd name="connsiteY0" fmla="*/ 87816 h 1227944"/>
                    <a:gd name="connsiteX1" fmla="*/ 5911 w 78949"/>
                    <a:gd name="connsiteY1" fmla="*/ 138616 h 1227944"/>
                    <a:gd name="connsiteX2" fmla="*/ 18611 w 78949"/>
                    <a:gd name="connsiteY2" fmla="*/ 1202241 h 1227944"/>
                    <a:gd name="connsiteX3" fmla="*/ 78936 w 78949"/>
                    <a:gd name="connsiteY3" fmla="*/ 830766 h 1227944"/>
                    <a:gd name="connsiteX4" fmla="*/ 5911 w 78949"/>
                    <a:gd name="connsiteY4" fmla="*/ 87816 h 1227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49" h="1227944">
                      <a:moveTo>
                        <a:pt x="5911" y="87816"/>
                      </a:moveTo>
                      <a:cubicBezTo>
                        <a:pt x="-6260" y="-27542"/>
                        <a:pt x="3794" y="-47121"/>
                        <a:pt x="5911" y="138616"/>
                      </a:cubicBezTo>
                      <a:cubicBezTo>
                        <a:pt x="8028" y="324353"/>
                        <a:pt x="6440" y="1086883"/>
                        <a:pt x="18611" y="1202241"/>
                      </a:cubicBezTo>
                      <a:cubicBezTo>
                        <a:pt x="30782" y="1317599"/>
                        <a:pt x="77878" y="1018091"/>
                        <a:pt x="78936" y="830766"/>
                      </a:cubicBezTo>
                      <a:cubicBezTo>
                        <a:pt x="79994" y="643441"/>
                        <a:pt x="18082" y="203174"/>
                        <a:pt x="5911" y="8781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7EC402A0-9429-4A75-A590-6269B0F32E0B}"/>
                    </a:ext>
                  </a:extLst>
                </p:cNvPr>
                <p:cNvSpPr/>
                <p:nvPr/>
              </p:nvSpPr>
              <p:spPr>
                <a:xfrm>
                  <a:off x="6310930" y="4887810"/>
                  <a:ext cx="150227" cy="1341942"/>
                </a:xfrm>
                <a:custGeom>
                  <a:avLst/>
                  <a:gdLst>
                    <a:gd name="connsiteX0" fmla="*/ 70820 w 150227"/>
                    <a:gd name="connsiteY0" fmla="*/ 8040 h 1341942"/>
                    <a:gd name="connsiteX1" fmla="*/ 70820 w 150227"/>
                    <a:gd name="connsiteY1" fmla="*/ 185840 h 1341942"/>
                    <a:gd name="connsiteX2" fmla="*/ 32720 w 150227"/>
                    <a:gd name="connsiteY2" fmla="*/ 903390 h 1341942"/>
                    <a:gd name="connsiteX3" fmla="*/ 970 w 150227"/>
                    <a:gd name="connsiteY3" fmla="*/ 1341540 h 1341942"/>
                    <a:gd name="connsiteX4" fmla="*/ 70820 w 150227"/>
                    <a:gd name="connsiteY4" fmla="*/ 970065 h 1341942"/>
                    <a:gd name="connsiteX5" fmla="*/ 150195 w 150227"/>
                    <a:gd name="connsiteY5" fmla="*/ 373165 h 1341942"/>
                    <a:gd name="connsiteX6" fmla="*/ 70820 w 150227"/>
                    <a:gd name="connsiteY6" fmla="*/ 8040 h 13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7" h="1341942">
                      <a:moveTo>
                        <a:pt x="70820" y="8040"/>
                      </a:moveTo>
                      <a:cubicBezTo>
                        <a:pt x="57591" y="-23181"/>
                        <a:pt x="77170" y="36615"/>
                        <a:pt x="70820" y="185840"/>
                      </a:cubicBezTo>
                      <a:cubicBezTo>
                        <a:pt x="64470" y="335065"/>
                        <a:pt x="44362" y="710773"/>
                        <a:pt x="32720" y="903390"/>
                      </a:cubicBezTo>
                      <a:cubicBezTo>
                        <a:pt x="21078" y="1096007"/>
                        <a:pt x="-5380" y="1330428"/>
                        <a:pt x="970" y="1341540"/>
                      </a:cubicBezTo>
                      <a:cubicBezTo>
                        <a:pt x="7320" y="1352652"/>
                        <a:pt x="45949" y="1131461"/>
                        <a:pt x="70820" y="970065"/>
                      </a:cubicBezTo>
                      <a:cubicBezTo>
                        <a:pt x="95691" y="808669"/>
                        <a:pt x="151782" y="539323"/>
                        <a:pt x="150195" y="373165"/>
                      </a:cubicBezTo>
                      <a:cubicBezTo>
                        <a:pt x="148608" y="207007"/>
                        <a:pt x="84049" y="39261"/>
                        <a:pt x="70820" y="804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2BFF23ED-2876-4EA7-9987-0FB6008C82FF}"/>
                    </a:ext>
                  </a:extLst>
                </p:cNvPr>
                <p:cNvSpPr/>
                <p:nvPr/>
              </p:nvSpPr>
              <p:spPr>
                <a:xfrm>
                  <a:off x="7950076" y="3816987"/>
                  <a:ext cx="52691" cy="1354823"/>
                </a:xfrm>
                <a:custGeom>
                  <a:avLst/>
                  <a:gdLst>
                    <a:gd name="connsiteX0" fmla="*/ 50924 w 52691"/>
                    <a:gd name="connsiteY0" fmla="*/ 5713 h 1354823"/>
                    <a:gd name="connsiteX1" fmla="*/ 41399 w 52691"/>
                    <a:gd name="connsiteY1" fmla="*/ 694688 h 1354823"/>
                    <a:gd name="connsiteX2" fmla="*/ 44574 w 52691"/>
                    <a:gd name="connsiteY2" fmla="*/ 1332863 h 1354823"/>
                    <a:gd name="connsiteX3" fmla="*/ 124 w 52691"/>
                    <a:gd name="connsiteY3" fmla="*/ 1094738 h 1354823"/>
                    <a:gd name="connsiteX4" fmla="*/ 50924 w 52691"/>
                    <a:gd name="connsiteY4" fmla="*/ 5713 h 135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91" h="1354823">
                      <a:moveTo>
                        <a:pt x="50924" y="5713"/>
                      </a:moveTo>
                      <a:cubicBezTo>
                        <a:pt x="57803" y="-60962"/>
                        <a:pt x="42457" y="473496"/>
                        <a:pt x="41399" y="694688"/>
                      </a:cubicBezTo>
                      <a:cubicBezTo>
                        <a:pt x="40341" y="915880"/>
                        <a:pt x="51453" y="1266188"/>
                        <a:pt x="44574" y="1332863"/>
                      </a:cubicBezTo>
                      <a:cubicBezTo>
                        <a:pt x="37695" y="1399538"/>
                        <a:pt x="-2522" y="1312755"/>
                        <a:pt x="124" y="1094738"/>
                      </a:cubicBezTo>
                      <a:cubicBezTo>
                        <a:pt x="2770" y="876721"/>
                        <a:pt x="44045" y="72388"/>
                        <a:pt x="50924" y="57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D18AE02A-C197-4FC3-A006-B04CF87AD9AB}"/>
                    </a:ext>
                  </a:extLst>
                </p:cNvPr>
                <p:cNvSpPr/>
                <p:nvPr/>
              </p:nvSpPr>
              <p:spPr>
                <a:xfrm>
                  <a:off x="7841719" y="5088903"/>
                  <a:ext cx="166828" cy="1256138"/>
                </a:xfrm>
                <a:custGeom>
                  <a:avLst/>
                  <a:gdLst>
                    <a:gd name="connsiteX0" fmla="*/ 124356 w 166828"/>
                    <a:gd name="connsiteY0" fmla="*/ 83172 h 1256138"/>
                    <a:gd name="connsiteX1" fmla="*/ 137056 w 166828"/>
                    <a:gd name="connsiteY1" fmla="*/ 137147 h 1256138"/>
                    <a:gd name="connsiteX2" fmla="*/ 165631 w 166828"/>
                    <a:gd name="connsiteY2" fmla="*/ 1207122 h 1256138"/>
                    <a:gd name="connsiteX3" fmla="*/ 92606 w 166828"/>
                    <a:gd name="connsiteY3" fmla="*/ 1045197 h 1256138"/>
                    <a:gd name="connsiteX4" fmla="*/ 531 w 166828"/>
                    <a:gd name="connsiteY4" fmla="*/ 772147 h 1256138"/>
                    <a:gd name="connsiteX5" fmla="*/ 124356 w 166828"/>
                    <a:gd name="connsiteY5" fmla="*/ 83172 h 1256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28" h="1256138">
                      <a:moveTo>
                        <a:pt x="124356" y="83172"/>
                      </a:moveTo>
                      <a:cubicBezTo>
                        <a:pt x="147110" y="-22661"/>
                        <a:pt x="130177" y="-50178"/>
                        <a:pt x="137056" y="137147"/>
                      </a:cubicBezTo>
                      <a:cubicBezTo>
                        <a:pt x="143935" y="324472"/>
                        <a:pt x="173039" y="1055780"/>
                        <a:pt x="165631" y="1207122"/>
                      </a:cubicBezTo>
                      <a:cubicBezTo>
                        <a:pt x="158223" y="1358464"/>
                        <a:pt x="120123" y="1117693"/>
                        <a:pt x="92606" y="1045197"/>
                      </a:cubicBezTo>
                      <a:cubicBezTo>
                        <a:pt x="65089" y="972701"/>
                        <a:pt x="-6877" y="934072"/>
                        <a:pt x="531" y="772147"/>
                      </a:cubicBezTo>
                      <a:cubicBezTo>
                        <a:pt x="7939" y="610222"/>
                        <a:pt x="101602" y="189005"/>
                        <a:pt x="124356" y="831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8E76153B-D6B1-4BBC-A682-8CC18EB7F832}"/>
                    </a:ext>
                  </a:extLst>
                </p:cNvPr>
                <p:cNvSpPr/>
                <p:nvPr/>
              </p:nvSpPr>
              <p:spPr>
                <a:xfrm>
                  <a:off x="6292215" y="6273800"/>
                  <a:ext cx="1803550" cy="73025"/>
                </a:xfrm>
                <a:custGeom>
                  <a:avLst/>
                  <a:gdLst>
                    <a:gd name="connsiteX0" fmla="*/ 32385 w 1803550"/>
                    <a:gd name="connsiteY0" fmla="*/ 0 h 73025"/>
                    <a:gd name="connsiteX1" fmla="*/ 111760 w 1803550"/>
                    <a:gd name="connsiteY1" fmla="*/ 12700 h 73025"/>
                    <a:gd name="connsiteX2" fmla="*/ 949960 w 1803550"/>
                    <a:gd name="connsiteY2" fmla="*/ 25400 h 73025"/>
                    <a:gd name="connsiteX3" fmla="*/ 1781810 w 1803550"/>
                    <a:gd name="connsiteY3" fmla="*/ 9525 h 73025"/>
                    <a:gd name="connsiteX4" fmla="*/ 1578610 w 1803550"/>
                    <a:gd name="connsiteY4" fmla="*/ 73025 h 73025"/>
                    <a:gd name="connsiteX5" fmla="*/ 32385 w 1803550"/>
                    <a:gd name="connsiteY5" fmla="*/ 0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3550" h="73025">
                      <a:moveTo>
                        <a:pt x="32385" y="0"/>
                      </a:moveTo>
                      <a:cubicBezTo>
                        <a:pt x="-4392" y="4233"/>
                        <a:pt x="-41169" y="8467"/>
                        <a:pt x="111760" y="12700"/>
                      </a:cubicBezTo>
                      <a:cubicBezTo>
                        <a:pt x="264689" y="16933"/>
                        <a:pt x="671618" y="25929"/>
                        <a:pt x="949960" y="25400"/>
                      </a:cubicBezTo>
                      <a:cubicBezTo>
                        <a:pt x="1228302" y="24871"/>
                        <a:pt x="1677035" y="1588"/>
                        <a:pt x="1781810" y="9525"/>
                      </a:cubicBezTo>
                      <a:cubicBezTo>
                        <a:pt x="1886585" y="17463"/>
                        <a:pt x="1578610" y="73025"/>
                        <a:pt x="1578610" y="73025"/>
                      </a:cubicBez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6" name="グループ化 525">
                <a:extLst>
                  <a:ext uri="{FF2B5EF4-FFF2-40B4-BE49-F238E27FC236}">
                    <a16:creationId xmlns:a16="http://schemas.microsoft.com/office/drawing/2014/main" id="{21E9F424-2959-449A-BA47-74AE5348F6AD}"/>
                  </a:ext>
                </a:extLst>
              </p:cNvPr>
              <p:cNvGrpSpPr/>
              <p:nvPr/>
            </p:nvGrpSpPr>
            <p:grpSpPr>
              <a:xfrm>
                <a:off x="6659352" y="3990260"/>
                <a:ext cx="1209662" cy="2213355"/>
                <a:chOff x="6659352" y="3990260"/>
                <a:chExt cx="1209662" cy="2213355"/>
              </a:xfrm>
            </p:grpSpPr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6DF8FF2B-879A-4BB0-A236-BB34A4271A67}"/>
                    </a:ext>
                  </a:extLst>
                </p:cNvPr>
                <p:cNvSpPr/>
                <p:nvPr/>
              </p:nvSpPr>
              <p:spPr>
                <a:xfrm>
                  <a:off x="6701322" y="4105280"/>
                  <a:ext cx="320155" cy="309129"/>
                </a:xfrm>
                <a:custGeom>
                  <a:avLst/>
                  <a:gdLst>
                    <a:gd name="connsiteX0" fmla="*/ 109053 w 320155"/>
                    <a:gd name="connsiteY0" fmla="*/ 1583 h 309129"/>
                    <a:gd name="connsiteX1" fmla="*/ 23328 w 320155"/>
                    <a:gd name="connsiteY1" fmla="*/ 206370 h 309129"/>
                    <a:gd name="connsiteX2" fmla="*/ 23328 w 320155"/>
                    <a:gd name="connsiteY2" fmla="*/ 306383 h 309129"/>
                    <a:gd name="connsiteX3" fmla="*/ 290028 w 320155"/>
                    <a:gd name="connsiteY3" fmla="*/ 266695 h 309129"/>
                    <a:gd name="connsiteX4" fmla="*/ 294791 w 320155"/>
                    <a:gd name="connsiteY4" fmla="*/ 119058 h 309129"/>
                    <a:gd name="connsiteX5" fmla="*/ 109053 w 320155"/>
                    <a:gd name="connsiteY5" fmla="*/ 1583 h 309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155" h="309129">
                      <a:moveTo>
                        <a:pt x="109053" y="1583"/>
                      </a:moveTo>
                      <a:cubicBezTo>
                        <a:pt x="63809" y="16135"/>
                        <a:pt x="37615" y="155570"/>
                        <a:pt x="23328" y="206370"/>
                      </a:cubicBezTo>
                      <a:cubicBezTo>
                        <a:pt x="9041" y="257170"/>
                        <a:pt x="-21122" y="296329"/>
                        <a:pt x="23328" y="306383"/>
                      </a:cubicBezTo>
                      <a:cubicBezTo>
                        <a:pt x="67778" y="316437"/>
                        <a:pt x="244784" y="297916"/>
                        <a:pt x="290028" y="266695"/>
                      </a:cubicBezTo>
                      <a:cubicBezTo>
                        <a:pt x="335272" y="235474"/>
                        <a:pt x="323366" y="161656"/>
                        <a:pt x="294791" y="119058"/>
                      </a:cubicBezTo>
                      <a:cubicBezTo>
                        <a:pt x="266216" y="76460"/>
                        <a:pt x="154297" y="-12969"/>
                        <a:pt x="109053" y="158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B9E6454F-6B87-4208-A9FC-15140AA8C6FB}"/>
                    </a:ext>
                  </a:extLst>
                </p:cNvPr>
                <p:cNvSpPr/>
                <p:nvPr/>
              </p:nvSpPr>
              <p:spPr>
                <a:xfrm>
                  <a:off x="7355953" y="3990260"/>
                  <a:ext cx="278119" cy="229750"/>
                </a:xfrm>
                <a:custGeom>
                  <a:avLst/>
                  <a:gdLst>
                    <a:gd name="connsiteX0" fmla="*/ 3697 w 278119"/>
                    <a:gd name="connsiteY0" fmla="*/ 24528 h 229750"/>
                    <a:gd name="connsiteX1" fmla="*/ 210072 w 278119"/>
                    <a:gd name="connsiteY1" fmla="*/ 13415 h 229750"/>
                    <a:gd name="connsiteX2" fmla="*/ 276747 w 278119"/>
                    <a:gd name="connsiteY2" fmla="*/ 173753 h 229750"/>
                    <a:gd name="connsiteX3" fmla="*/ 160860 w 278119"/>
                    <a:gd name="connsiteY3" fmla="*/ 229315 h 229750"/>
                    <a:gd name="connsiteX4" fmla="*/ 81485 w 278119"/>
                    <a:gd name="connsiteY4" fmla="*/ 149940 h 229750"/>
                    <a:gd name="connsiteX5" fmla="*/ 3697 w 278119"/>
                    <a:gd name="connsiteY5" fmla="*/ 24528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119" h="229750">
                      <a:moveTo>
                        <a:pt x="3697" y="24528"/>
                      </a:moveTo>
                      <a:cubicBezTo>
                        <a:pt x="25128" y="1774"/>
                        <a:pt x="164564" y="-11456"/>
                        <a:pt x="210072" y="13415"/>
                      </a:cubicBezTo>
                      <a:cubicBezTo>
                        <a:pt x="255580" y="38286"/>
                        <a:pt x="284949" y="137770"/>
                        <a:pt x="276747" y="173753"/>
                      </a:cubicBezTo>
                      <a:cubicBezTo>
                        <a:pt x="268545" y="209736"/>
                        <a:pt x="193404" y="233284"/>
                        <a:pt x="160860" y="229315"/>
                      </a:cubicBezTo>
                      <a:cubicBezTo>
                        <a:pt x="128316" y="225346"/>
                        <a:pt x="102916" y="183542"/>
                        <a:pt x="81485" y="149940"/>
                      </a:cubicBezTo>
                      <a:cubicBezTo>
                        <a:pt x="60054" y="116338"/>
                        <a:pt x="-17734" y="47282"/>
                        <a:pt x="3697" y="2452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9" name="フリーフォーム: 図形 528">
                  <a:extLst>
                    <a:ext uri="{FF2B5EF4-FFF2-40B4-BE49-F238E27FC236}">
                      <a16:creationId xmlns:a16="http://schemas.microsoft.com/office/drawing/2014/main" id="{6954AE9D-7997-4D57-A675-F25166E313B6}"/>
                    </a:ext>
                  </a:extLst>
                </p:cNvPr>
                <p:cNvSpPr/>
                <p:nvPr/>
              </p:nvSpPr>
              <p:spPr>
                <a:xfrm>
                  <a:off x="6732474" y="4654297"/>
                  <a:ext cx="198613" cy="174949"/>
                </a:xfrm>
                <a:custGeom>
                  <a:avLst/>
                  <a:gdLst>
                    <a:gd name="connsiteX0" fmla="*/ 3289 w 198613"/>
                    <a:gd name="connsiteY0" fmla="*/ 6603 h 174949"/>
                    <a:gd name="connsiteX1" fmla="*/ 190614 w 198613"/>
                    <a:gd name="connsiteY1" fmla="*/ 32003 h 174949"/>
                    <a:gd name="connsiteX2" fmla="*/ 154101 w 198613"/>
                    <a:gd name="connsiteY2" fmla="*/ 133603 h 174949"/>
                    <a:gd name="connsiteX3" fmla="*/ 62026 w 198613"/>
                    <a:gd name="connsiteY3" fmla="*/ 174878 h 174949"/>
                    <a:gd name="connsiteX4" fmla="*/ 69964 w 198613"/>
                    <a:gd name="connsiteY4" fmla="*/ 139953 h 174949"/>
                    <a:gd name="connsiteX5" fmla="*/ 3289 w 198613"/>
                    <a:gd name="connsiteY5" fmla="*/ 6603 h 17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613" h="174949">
                      <a:moveTo>
                        <a:pt x="3289" y="6603"/>
                      </a:moveTo>
                      <a:cubicBezTo>
                        <a:pt x="23397" y="-11389"/>
                        <a:pt x="165479" y="10836"/>
                        <a:pt x="190614" y="32003"/>
                      </a:cubicBezTo>
                      <a:cubicBezTo>
                        <a:pt x="215749" y="53170"/>
                        <a:pt x="175532" y="109791"/>
                        <a:pt x="154101" y="133603"/>
                      </a:cubicBezTo>
                      <a:cubicBezTo>
                        <a:pt x="132670" y="157415"/>
                        <a:pt x="76049" y="173820"/>
                        <a:pt x="62026" y="174878"/>
                      </a:cubicBezTo>
                      <a:cubicBezTo>
                        <a:pt x="48003" y="175936"/>
                        <a:pt x="78431" y="165353"/>
                        <a:pt x="69964" y="139953"/>
                      </a:cubicBezTo>
                      <a:cubicBezTo>
                        <a:pt x="61497" y="114553"/>
                        <a:pt x="-16819" y="24595"/>
                        <a:pt x="3289" y="660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F62F21B5-F281-461B-9544-2EBAC1630DE1}"/>
                    </a:ext>
                  </a:extLst>
                </p:cNvPr>
                <p:cNvSpPr/>
                <p:nvPr/>
              </p:nvSpPr>
              <p:spPr>
                <a:xfrm>
                  <a:off x="6659352" y="5023882"/>
                  <a:ext cx="859628" cy="442913"/>
                </a:xfrm>
                <a:custGeom>
                  <a:avLst/>
                  <a:gdLst>
                    <a:gd name="connsiteX0" fmla="*/ 1798 w 859628"/>
                    <a:gd name="connsiteY0" fmla="*/ 556 h 442913"/>
                    <a:gd name="connsiteX1" fmla="*/ 89111 w 859628"/>
                    <a:gd name="connsiteY1" fmla="*/ 186293 h 442913"/>
                    <a:gd name="connsiteX2" fmla="*/ 128798 w 859628"/>
                    <a:gd name="connsiteY2" fmla="*/ 435531 h 442913"/>
                    <a:gd name="connsiteX3" fmla="*/ 185948 w 859628"/>
                    <a:gd name="connsiteY3" fmla="*/ 365681 h 442913"/>
                    <a:gd name="connsiteX4" fmla="*/ 268498 w 859628"/>
                    <a:gd name="connsiteY4" fmla="*/ 248206 h 442913"/>
                    <a:gd name="connsiteX5" fmla="*/ 406611 w 859628"/>
                    <a:gd name="connsiteY5" fmla="*/ 149781 h 442913"/>
                    <a:gd name="connsiteX6" fmla="*/ 859048 w 859628"/>
                    <a:gd name="connsiteY6" fmla="*/ 11668 h 442913"/>
                    <a:gd name="connsiteX7" fmla="*/ 497098 w 859628"/>
                    <a:gd name="connsiteY7" fmla="*/ 48181 h 442913"/>
                    <a:gd name="connsiteX8" fmla="*/ 293898 w 859628"/>
                    <a:gd name="connsiteY8" fmla="*/ 127556 h 442913"/>
                    <a:gd name="connsiteX9" fmla="*/ 178011 w 859628"/>
                    <a:gd name="connsiteY9" fmla="*/ 127556 h 442913"/>
                    <a:gd name="connsiteX10" fmla="*/ 1798 w 859628"/>
                    <a:gd name="connsiteY10" fmla="*/ 556 h 44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9628" h="442913">
                      <a:moveTo>
                        <a:pt x="1798" y="556"/>
                      </a:moveTo>
                      <a:cubicBezTo>
                        <a:pt x="-13019" y="10345"/>
                        <a:pt x="67944" y="113797"/>
                        <a:pt x="89111" y="186293"/>
                      </a:cubicBezTo>
                      <a:cubicBezTo>
                        <a:pt x="110278" y="258789"/>
                        <a:pt x="112659" y="405633"/>
                        <a:pt x="128798" y="435531"/>
                      </a:cubicBezTo>
                      <a:cubicBezTo>
                        <a:pt x="144937" y="465429"/>
                        <a:pt x="162665" y="396902"/>
                        <a:pt x="185948" y="365681"/>
                      </a:cubicBezTo>
                      <a:cubicBezTo>
                        <a:pt x="209231" y="334460"/>
                        <a:pt x="231721" y="284189"/>
                        <a:pt x="268498" y="248206"/>
                      </a:cubicBezTo>
                      <a:cubicBezTo>
                        <a:pt x="305275" y="212223"/>
                        <a:pt x="308186" y="189204"/>
                        <a:pt x="406611" y="149781"/>
                      </a:cubicBezTo>
                      <a:cubicBezTo>
                        <a:pt x="505036" y="110358"/>
                        <a:pt x="843967" y="28601"/>
                        <a:pt x="859048" y="11668"/>
                      </a:cubicBezTo>
                      <a:cubicBezTo>
                        <a:pt x="874129" y="-5265"/>
                        <a:pt x="591290" y="28866"/>
                        <a:pt x="497098" y="48181"/>
                      </a:cubicBezTo>
                      <a:cubicBezTo>
                        <a:pt x="402906" y="67496"/>
                        <a:pt x="347079" y="114327"/>
                        <a:pt x="293898" y="127556"/>
                      </a:cubicBezTo>
                      <a:cubicBezTo>
                        <a:pt x="240717" y="140785"/>
                        <a:pt x="225901" y="141844"/>
                        <a:pt x="178011" y="127556"/>
                      </a:cubicBezTo>
                      <a:cubicBezTo>
                        <a:pt x="130122" y="113269"/>
                        <a:pt x="16615" y="-9233"/>
                        <a:pt x="1798" y="55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4BA18B06-1289-4F11-96B6-088CF3EB88E9}"/>
                    </a:ext>
                  </a:extLst>
                </p:cNvPr>
                <p:cNvSpPr/>
                <p:nvPr/>
              </p:nvSpPr>
              <p:spPr>
                <a:xfrm>
                  <a:off x="7230181" y="4937027"/>
                  <a:ext cx="638833" cy="195363"/>
                </a:xfrm>
                <a:custGeom>
                  <a:avLst/>
                  <a:gdLst>
                    <a:gd name="connsiteX0" fmla="*/ 35807 w 638833"/>
                    <a:gd name="connsiteY0" fmla="*/ 109636 h 195363"/>
                    <a:gd name="connsiteX1" fmla="*/ 99307 w 638833"/>
                    <a:gd name="connsiteY1" fmla="*/ 109636 h 195363"/>
                    <a:gd name="connsiteX2" fmla="*/ 493007 w 638833"/>
                    <a:gd name="connsiteY2" fmla="*/ 98 h 195363"/>
                    <a:gd name="connsiteX3" fmla="*/ 624769 w 638833"/>
                    <a:gd name="connsiteY3" fmla="*/ 92173 h 195363"/>
                    <a:gd name="connsiteX4" fmla="*/ 629532 w 638833"/>
                    <a:gd name="connsiteY4" fmla="*/ 195361 h 195363"/>
                    <a:gd name="connsiteX5" fmla="*/ 575557 w 638833"/>
                    <a:gd name="connsiteY5" fmla="*/ 95348 h 195363"/>
                    <a:gd name="connsiteX6" fmla="*/ 35807 w 638833"/>
                    <a:gd name="connsiteY6" fmla="*/ 109636 h 19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833" h="195363">
                      <a:moveTo>
                        <a:pt x="35807" y="109636"/>
                      </a:moveTo>
                      <a:cubicBezTo>
                        <a:pt x="-43568" y="112017"/>
                        <a:pt x="23107" y="127892"/>
                        <a:pt x="99307" y="109636"/>
                      </a:cubicBezTo>
                      <a:cubicBezTo>
                        <a:pt x="175507" y="91380"/>
                        <a:pt x="405430" y="3008"/>
                        <a:pt x="493007" y="98"/>
                      </a:cubicBezTo>
                      <a:cubicBezTo>
                        <a:pt x="580584" y="-2813"/>
                        <a:pt x="602015" y="59629"/>
                        <a:pt x="624769" y="92173"/>
                      </a:cubicBezTo>
                      <a:cubicBezTo>
                        <a:pt x="647523" y="124717"/>
                        <a:pt x="637734" y="194832"/>
                        <a:pt x="629532" y="195361"/>
                      </a:cubicBezTo>
                      <a:cubicBezTo>
                        <a:pt x="621330" y="195890"/>
                        <a:pt x="673188" y="106196"/>
                        <a:pt x="575557" y="95348"/>
                      </a:cubicBezTo>
                      <a:cubicBezTo>
                        <a:pt x="477926" y="84500"/>
                        <a:pt x="115182" y="107255"/>
                        <a:pt x="35807" y="1096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DB067422-A860-4DAF-9118-204553382F2F}"/>
                    </a:ext>
                  </a:extLst>
                </p:cNvPr>
                <p:cNvSpPr/>
                <p:nvPr/>
              </p:nvSpPr>
              <p:spPr>
                <a:xfrm>
                  <a:off x="6941702" y="4541242"/>
                  <a:ext cx="646340" cy="764328"/>
                </a:xfrm>
                <a:custGeom>
                  <a:avLst/>
                  <a:gdLst>
                    <a:gd name="connsiteX0" fmla="*/ 473511 w 646340"/>
                    <a:gd name="connsiteY0" fmla="*/ 6946 h 764328"/>
                    <a:gd name="connsiteX1" fmla="*/ 232211 w 646340"/>
                    <a:gd name="connsiteY1" fmla="*/ 227608 h 764328"/>
                    <a:gd name="connsiteX2" fmla="*/ 335398 w 646340"/>
                    <a:gd name="connsiteY2" fmla="*/ 287933 h 764328"/>
                    <a:gd name="connsiteX3" fmla="*/ 471923 w 646340"/>
                    <a:gd name="connsiteY3" fmla="*/ 224433 h 764328"/>
                    <a:gd name="connsiteX4" fmla="*/ 233798 w 646340"/>
                    <a:gd name="connsiteY4" fmla="*/ 576858 h 764328"/>
                    <a:gd name="connsiteX5" fmla="*/ 436 w 646340"/>
                    <a:gd name="connsiteY5" fmla="*/ 745133 h 764328"/>
                    <a:gd name="connsiteX6" fmla="*/ 178236 w 646340"/>
                    <a:gd name="connsiteY6" fmla="*/ 745133 h 764328"/>
                    <a:gd name="connsiteX7" fmla="*/ 279836 w 646340"/>
                    <a:gd name="connsiteY7" fmla="*/ 607021 h 764328"/>
                    <a:gd name="connsiteX8" fmla="*/ 638611 w 646340"/>
                    <a:gd name="connsiteY8" fmla="*/ 30758 h 764328"/>
                    <a:gd name="connsiteX9" fmla="*/ 522723 w 646340"/>
                    <a:gd name="connsiteY9" fmla="*/ 72033 h 764328"/>
                    <a:gd name="connsiteX10" fmla="*/ 473511 w 646340"/>
                    <a:gd name="connsiteY10" fmla="*/ 6946 h 76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6340" h="764328">
                      <a:moveTo>
                        <a:pt x="473511" y="6946"/>
                      </a:moveTo>
                      <a:cubicBezTo>
                        <a:pt x="425092" y="32875"/>
                        <a:pt x="255230" y="180777"/>
                        <a:pt x="232211" y="227608"/>
                      </a:cubicBezTo>
                      <a:cubicBezTo>
                        <a:pt x="209192" y="274439"/>
                        <a:pt x="295446" y="288462"/>
                        <a:pt x="335398" y="287933"/>
                      </a:cubicBezTo>
                      <a:cubicBezTo>
                        <a:pt x="375350" y="287404"/>
                        <a:pt x="488856" y="176279"/>
                        <a:pt x="471923" y="224433"/>
                      </a:cubicBezTo>
                      <a:cubicBezTo>
                        <a:pt x="454990" y="272587"/>
                        <a:pt x="312379" y="490075"/>
                        <a:pt x="233798" y="576858"/>
                      </a:cubicBezTo>
                      <a:cubicBezTo>
                        <a:pt x="155217" y="663641"/>
                        <a:pt x="9696" y="717087"/>
                        <a:pt x="436" y="745133"/>
                      </a:cubicBezTo>
                      <a:cubicBezTo>
                        <a:pt x="-8824" y="773179"/>
                        <a:pt x="131669" y="768152"/>
                        <a:pt x="178236" y="745133"/>
                      </a:cubicBezTo>
                      <a:cubicBezTo>
                        <a:pt x="224803" y="722114"/>
                        <a:pt x="203107" y="726084"/>
                        <a:pt x="279836" y="607021"/>
                      </a:cubicBezTo>
                      <a:cubicBezTo>
                        <a:pt x="356565" y="487959"/>
                        <a:pt x="598130" y="119923"/>
                        <a:pt x="638611" y="30758"/>
                      </a:cubicBezTo>
                      <a:cubicBezTo>
                        <a:pt x="679092" y="-58407"/>
                        <a:pt x="548652" y="74943"/>
                        <a:pt x="522723" y="72033"/>
                      </a:cubicBezTo>
                      <a:cubicBezTo>
                        <a:pt x="496794" y="69123"/>
                        <a:pt x="521930" y="-18983"/>
                        <a:pt x="473511" y="694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DA2D7D9D-6731-4348-82FD-6A5CC899DF20}"/>
                    </a:ext>
                  </a:extLst>
                </p:cNvPr>
                <p:cNvSpPr/>
                <p:nvPr/>
              </p:nvSpPr>
              <p:spPr>
                <a:xfrm>
                  <a:off x="7040523" y="4802171"/>
                  <a:ext cx="556667" cy="693105"/>
                </a:xfrm>
                <a:custGeom>
                  <a:avLst/>
                  <a:gdLst>
                    <a:gd name="connsiteX0" fmla="*/ 220702 w 556667"/>
                    <a:gd name="connsiteY0" fmla="*/ 77804 h 693105"/>
                    <a:gd name="connsiteX1" fmla="*/ 527090 w 556667"/>
                    <a:gd name="connsiteY1" fmla="*/ 12717 h 693105"/>
                    <a:gd name="connsiteX2" fmla="*/ 530265 w 556667"/>
                    <a:gd name="connsiteY2" fmla="*/ 371492 h 693105"/>
                    <a:gd name="connsiteX3" fmla="*/ 400090 w 556667"/>
                    <a:gd name="connsiteY3" fmla="*/ 685817 h 693105"/>
                    <a:gd name="connsiteX4" fmla="*/ 352465 w 556667"/>
                    <a:gd name="connsiteY4" fmla="*/ 592154 h 693105"/>
                    <a:gd name="connsiteX5" fmla="*/ 40 w 556667"/>
                    <a:gd name="connsiteY5" fmla="*/ 584217 h 693105"/>
                    <a:gd name="connsiteX6" fmla="*/ 376277 w 556667"/>
                    <a:gd name="connsiteY6" fmla="*/ 509604 h 693105"/>
                    <a:gd name="connsiteX7" fmla="*/ 496927 w 556667"/>
                    <a:gd name="connsiteY7" fmla="*/ 249254 h 693105"/>
                    <a:gd name="connsiteX8" fmla="*/ 504865 w 556667"/>
                    <a:gd name="connsiteY8" fmla="*/ 50817 h 693105"/>
                    <a:gd name="connsiteX9" fmla="*/ 220702 w 556667"/>
                    <a:gd name="connsiteY9" fmla="*/ 77804 h 69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6667" h="693105">
                      <a:moveTo>
                        <a:pt x="220702" y="77804"/>
                      </a:moveTo>
                      <a:cubicBezTo>
                        <a:pt x="224406" y="71454"/>
                        <a:pt x="475496" y="-36231"/>
                        <a:pt x="527090" y="12717"/>
                      </a:cubicBezTo>
                      <a:cubicBezTo>
                        <a:pt x="578684" y="61665"/>
                        <a:pt x="551432" y="259309"/>
                        <a:pt x="530265" y="371492"/>
                      </a:cubicBezTo>
                      <a:cubicBezTo>
                        <a:pt x="509098" y="483675"/>
                        <a:pt x="429723" y="649040"/>
                        <a:pt x="400090" y="685817"/>
                      </a:cubicBezTo>
                      <a:cubicBezTo>
                        <a:pt x="370457" y="722594"/>
                        <a:pt x="419140" y="609087"/>
                        <a:pt x="352465" y="592154"/>
                      </a:cubicBezTo>
                      <a:cubicBezTo>
                        <a:pt x="285790" y="575221"/>
                        <a:pt x="-3929" y="597975"/>
                        <a:pt x="40" y="584217"/>
                      </a:cubicBezTo>
                      <a:cubicBezTo>
                        <a:pt x="4009" y="570459"/>
                        <a:pt x="293463" y="565431"/>
                        <a:pt x="376277" y="509604"/>
                      </a:cubicBezTo>
                      <a:cubicBezTo>
                        <a:pt x="459091" y="453777"/>
                        <a:pt x="475496" y="325718"/>
                        <a:pt x="496927" y="249254"/>
                      </a:cubicBezTo>
                      <a:cubicBezTo>
                        <a:pt x="518358" y="172790"/>
                        <a:pt x="549050" y="81244"/>
                        <a:pt x="504865" y="50817"/>
                      </a:cubicBezTo>
                      <a:cubicBezTo>
                        <a:pt x="460680" y="20390"/>
                        <a:pt x="216998" y="84154"/>
                        <a:pt x="220702" y="77804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FE54DF71-B100-48F3-9192-518AECC741E7}"/>
                    </a:ext>
                  </a:extLst>
                </p:cNvPr>
                <p:cNvSpPr/>
                <p:nvPr/>
              </p:nvSpPr>
              <p:spPr>
                <a:xfrm>
                  <a:off x="7283489" y="4856161"/>
                  <a:ext cx="169049" cy="569845"/>
                </a:xfrm>
                <a:custGeom>
                  <a:avLst/>
                  <a:gdLst>
                    <a:gd name="connsiteX0" fmla="*/ 68224 w 169049"/>
                    <a:gd name="connsiteY0" fmla="*/ 2 h 569845"/>
                    <a:gd name="connsiteX1" fmla="*/ 168236 w 169049"/>
                    <a:gd name="connsiteY1" fmla="*/ 165102 h 569845"/>
                    <a:gd name="connsiteX2" fmla="*/ 1549 w 169049"/>
                    <a:gd name="connsiteY2" fmla="*/ 568327 h 569845"/>
                    <a:gd name="connsiteX3" fmla="*/ 84099 w 169049"/>
                    <a:gd name="connsiteY3" fmla="*/ 293689 h 569845"/>
                    <a:gd name="connsiteX4" fmla="*/ 68224 w 169049"/>
                    <a:gd name="connsiteY4" fmla="*/ 58739 h 569845"/>
                    <a:gd name="connsiteX5" fmla="*/ 117436 w 169049"/>
                    <a:gd name="connsiteY5" fmla="*/ 271464 h 569845"/>
                    <a:gd name="connsiteX6" fmla="*/ 139661 w 169049"/>
                    <a:gd name="connsiteY6" fmla="*/ 168277 h 569845"/>
                    <a:gd name="connsiteX7" fmla="*/ 68224 w 169049"/>
                    <a:gd name="connsiteY7" fmla="*/ 2 h 5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49" h="569845">
                      <a:moveTo>
                        <a:pt x="68224" y="2"/>
                      </a:moveTo>
                      <a:cubicBezTo>
                        <a:pt x="72987" y="-527"/>
                        <a:pt x="179349" y="70381"/>
                        <a:pt x="168236" y="165102"/>
                      </a:cubicBezTo>
                      <a:cubicBezTo>
                        <a:pt x="157124" y="259823"/>
                        <a:pt x="15572" y="546896"/>
                        <a:pt x="1549" y="568327"/>
                      </a:cubicBezTo>
                      <a:cubicBezTo>
                        <a:pt x="-12474" y="589758"/>
                        <a:pt x="72987" y="378620"/>
                        <a:pt x="84099" y="293689"/>
                      </a:cubicBezTo>
                      <a:cubicBezTo>
                        <a:pt x="95211" y="208758"/>
                        <a:pt x="62668" y="62443"/>
                        <a:pt x="68224" y="58739"/>
                      </a:cubicBezTo>
                      <a:cubicBezTo>
                        <a:pt x="73780" y="55035"/>
                        <a:pt x="105530" y="253208"/>
                        <a:pt x="117436" y="271464"/>
                      </a:cubicBezTo>
                      <a:cubicBezTo>
                        <a:pt x="129342" y="289720"/>
                        <a:pt x="146275" y="212462"/>
                        <a:pt x="139661" y="168277"/>
                      </a:cubicBezTo>
                      <a:cubicBezTo>
                        <a:pt x="133047" y="124092"/>
                        <a:pt x="63461" y="531"/>
                        <a:pt x="68224" y="2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2976F1DF-49B7-446E-AD22-D41268A904E3}"/>
                    </a:ext>
                  </a:extLst>
                </p:cNvPr>
                <p:cNvSpPr/>
                <p:nvPr/>
              </p:nvSpPr>
              <p:spPr>
                <a:xfrm>
                  <a:off x="6932699" y="5265965"/>
                  <a:ext cx="834047" cy="157592"/>
                </a:xfrm>
                <a:custGeom>
                  <a:avLst/>
                  <a:gdLst>
                    <a:gd name="connsiteX0" fmla="*/ 30076 w 834047"/>
                    <a:gd name="connsiteY0" fmla="*/ 2948 h 157592"/>
                    <a:gd name="connsiteX1" fmla="*/ 760326 w 834047"/>
                    <a:gd name="connsiteY1" fmla="*/ 31523 h 157592"/>
                    <a:gd name="connsiteX2" fmla="*/ 809539 w 834047"/>
                    <a:gd name="connsiteY2" fmla="*/ 155348 h 157592"/>
                    <a:gd name="connsiteX3" fmla="*/ 765089 w 834047"/>
                    <a:gd name="connsiteY3" fmla="*/ 110898 h 157592"/>
                    <a:gd name="connsiteX4" fmla="*/ 438064 w 834047"/>
                    <a:gd name="connsiteY4" fmla="*/ 104548 h 157592"/>
                    <a:gd name="connsiteX5" fmla="*/ 168189 w 834047"/>
                    <a:gd name="connsiteY5" fmla="*/ 85498 h 157592"/>
                    <a:gd name="connsiteX6" fmla="*/ 30076 w 834047"/>
                    <a:gd name="connsiteY6" fmla="*/ 2948 h 157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047" h="157592">
                      <a:moveTo>
                        <a:pt x="30076" y="2948"/>
                      </a:moveTo>
                      <a:cubicBezTo>
                        <a:pt x="128766" y="-6048"/>
                        <a:pt x="630416" y="6123"/>
                        <a:pt x="760326" y="31523"/>
                      </a:cubicBezTo>
                      <a:cubicBezTo>
                        <a:pt x="890236" y="56923"/>
                        <a:pt x="808745" y="142119"/>
                        <a:pt x="809539" y="155348"/>
                      </a:cubicBezTo>
                      <a:cubicBezTo>
                        <a:pt x="810333" y="168577"/>
                        <a:pt x="827001" y="119365"/>
                        <a:pt x="765089" y="110898"/>
                      </a:cubicBezTo>
                      <a:cubicBezTo>
                        <a:pt x="703177" y="102431"/>
                        <a:pt x="537547" y="108781"/>
                        <a:pt x="438064" y="104548"/>
                      </a:cubicBezTo>
                      <a:cubicBezTo>
                        <a:pt x="338581" y="100315"/>
                        <a:pt x="234864" y="103490"/>
                        <a:pt x="168189" y="85498"/>
                      </a:cubicBezTo>
                      <a:cubicBezTo>
                        <a:pt x="101514" y="67506"/>
                        <a:pt x="-68614" y="11944"/>
                        <a:pt x="30076" y="294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1FFED7D0-8F53-4113-8BFA-9643F486D539}"/>
                    </a:ext>
                  </a:extLst>
                </p:cNvPr>
                <p:cNvSpPr/>
                <p:nvPr/>
              </p:nvSpPr>
              <p:spPr>
                <a:xfrm>
                  <a:off x="7092432" y="5619165"/>
                  <a:ext cx="324087" cy="202890"/>
                </a:xfrm>
                <a:custGeom>
                  <a:avLst/>
                  <a:gdLst>
                    <a:gd name="connsiteX0" fmla="*/ 10043 w 324087"/>
                    <a:gd name="connsiteY0" fmla="*/ 585 h 202890"/>
                    <a:gd name="connsiteX1" fmla="*/ 319606 w 324087"/>
                    <a:gd name="connsiteY1" fmla="*/ 84723 h 202890"/>
                    <a:gd name="connsiteX2" fmla="*/ 198956 w 324087"/>
                    <a:gd name="connsiteY2" fmla="*/ 202198 h 202890"/>
                    <a:gd name="connsiteX3" fmla="*/ 273568 w 324087"/>
                    <a:gd name="connsiteY3" fmla="*/ 130760 h 202890"/>
                    <a:gd name="connsiteX4" fmla="*/ 2106 w 324087"/>
                    <a:gd name="connsiteY4" fmla="*/ 76785 h 202890"/>
                    <a:gd name="connsiteX5" fmla="*/ 141806 w 324087"/>
                    <a:gd name="connsiteY5" fmla="*/ 48210 h 202890"/>
                    <a:gd name="connsiteX6" fmla="*/ 10043 w 324087"/>
                    <a:gd name="connsiteY6" fmla="*/ 585 h 202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87" h="202890">
                      <a:moveTo>
                        <a:pt x="10043" y="585"/>
                      </a:moveTo>
                      <a:cubicBezTo>
                        <a:pt x="39676" y="6670"/>
                        <a:pt x="288121" y="51121"/>
                        <a:pt x="319606" y="84723"/>
                      </a:cubicBezTo>
                      <a:cubicBezTo>
                        <a:pt x="351092" y="118325"/>
                        <a:pt x="206629" y="194525"/>
                        <a:pt x="198956" y="202198"/>
                      </a:cubicBezTo>
                      <a:cubicBezTo>
                        <a:pt x="191283" y="209871"/>
                        <a:pt x="306376" y="151662"/>
                        <a:pt x="273568" y="130760"/>
                      </a:cubicBezTo>
                      <a:cubicBezTo>
                        <a:pt x="240760" y="109858"/>
                        <a:pt x="24066" y="90543"/>
                        <a:pt x="2106" y="76785"/>
                      </a:cubicBezTo>
                      <a:cubicBezTo>
                        <a:pt x="-19854" y="63027"/>
                        <a:pt x="137044" y="58793"/>
                        <a:pt x="141806" y="48210"/>
                      </a:cubicBezTo>
                      <a:cubicBezTo>
                        <a:pt x="146569" y="37627"/>
                        <a:pt x="-19590" y="-5500"/>
                        <a:pt x="10043" y="585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0596B2FF-3968-4720-A62C-7F01860F1DD3}"/>
                    </a:ext>
                  </a:extLst>
                </p:cNvPr>
                <p:cNvSpPr/>
                <p:nvPr/>
              </p:nvSpPr>
              <p:spPr>
                <a:xfrm>
                  <a:off x="6754237" y="5816214"/>
                  <a:ext cx="819269" cy="387401"/>
                </a:xfrm>
                <a:custGeom>
                  <a:avLst/>
                  <a:gdLst>
                    <a:gd name="connsiteX0" fmla="*/ 216476 w 819269"/>
                    <a:gd name="connsiteY0" fmla="*/ 6736 h 387401"/>
                    <a:gd name="connsiteX1" fmla="*/ 576 w 819269"/>
                    <a:gd name="connsiteY1" fmla="*/ 213111 h 387401"/>
                    <a:gd name="connsiteX2" fmla="*/ 176788 w 819269"/>
                    <a:gd name="connsiteY2" fmla="*/ 386149 h 387401"/>
                    <a:gd name="connsiteX3" fmla="*/ 799088 w 819269"/>
                    <a:gd name="connsiteY3" fmla="*/ 122624 h 387401"/>
                    <a:gd name="connsiteX4" fmla="*/ 673676 w 819269"/>
                    <a:gd name="connsiteY4" fmla="*/ 203586 h 387401"/>
                    <a:gd name="connsiteX5" fmla="*/ 738763 w 819269"/>
                    <a:gd name="connsiteY5" fmla="*/ 52774 h 387401"/>
                    <a:gd name="connsiteX6" fmla="*/ 729238 w 819269"/>
                    <a:gd name="connsiteY6" fmla="*/ 25786 h 387401"/>
                    <a:gd name="connsiteX7" fmla="*/ 668913 w 819269"/>
                    <a:gd name="connsiteY7" fmla="*/ 30549 h 387401"/>
                    <a:gd name="connsiteX8" fmla="*/ 399038 w 819269"/>
                    <a:gd name="connsiteY8" fmla="*/ 160724 h 387401"/>
                    <a:gd name="connsiteX9" fmla="*/ 372051 w 819269"/>
                    <a:gd name="connsiteY9" fmla="*/ 148024 h 387401"/>
                    <a:gd name="connsiteX10" fmla="*/ 141863 w 819269"/>
                    <a:gd name="connsiteY10" fmla="*/ 181361 h 387401"/>
                    <a:gd name="connsiteX11" fmla="*/ 208538 w 819269"/>
                    <a:gd name="connsiteY11" fmla="*/ 152786 h 387401"/>
                    <a:gd name="connsiteX12" fmla="*/ 292676 w 819269"/>
                    <a:gd name="connsiteY12" fmla="*/ 57536 h 387401"/>
                    <a:gd name="connsiteX13" fmla="*/ 216476 w 819269"/>
                    <a:gd name="connsiteY13" fmla="*/ 6736 h 38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9269" h="387401">
                      <a:moveTo>
                        <a:pt x="216476" y="6736"/>
                      </a:moveTo>
                      <a:cubicBezTo>
                        <a:pt x="167793" y="32665"/>
                        <a:pt x="7191" y="149876"/>
                        <a:pt x="576" y="213111"/>
                      </a:cubicBezTo>
                      <a:cubicBezTo>
                        <a:pt x="-6039" y="276346"/>
                        <a:pt x="43703" y="401230"/>
                        <a:pt x="176788" y="386149"/>
                      </a:cubicBezTo>
                      <a:cubicBezTo>
                        <a:pt x="309873" y="371068"/>
                        <a:pt x="716273" y="153051"/>
                        <a:pt x="799088" y="122624"/>
                      </a:cubicBezTo>
                      <a:cubicBezTo>
                        <a:pt x="881903" y="92197"/>
                        <a:pt x="683730" y="215228"/>
                        <a:pt x="673676" y="203586"/>
                      </a:cubicBezTo>
                      <a:cubicBezTo>
                        <a:pt x="663622" y="191944"/>
                        <a:pt x="729503" y="82407"/>
                        <a:pt x="738763" y="52774"/>
                      </a:cubicBezTo>
                      <a:cubicBezTo>
                        <a:pt x="748023" y="23141"/>
                        <a:pt x="740880" y="29490"/>
                        <a:pt x="729238" y="25786"/>
                      </a:cubicBezTo>
                      <a:cubicBezTo>
                        <a:pt x="717596" y="22082"/>
                        <a:pt x="723946" y="8059"/>
                        <a:pt x="668913" y="30549"/>
                      </a:cubicBezTo>
                      <a:cubicBezTo>
                        <a:pt x="613880" y="53039"/>
                        <a:pt x="448515" y="141145"/>
                        <a:pt x="399038" y="160724"/>
                      </a:cubicBezTo>
                      <a:cubicBezTo>
                        <a:pt x="349561" y="180303"/>
                        <a:pt x="414914" y="144585"/>
                        <a:pt x="372051" y="148024"/>
                      </a:cubicBezTo>
                      <a:cubicBezTo>
                        <a:pt x="329189" y="151464"/>
                        <a:pt x="169115" y="180567"/>
                        <a:pt x="141863" y="181361"/>
                      </a:cubicBezTo>
                      <a:cubicBezTo>
                        <a:pt x="114611" y="182155"/>
                        <a:pt x="183403" y="173423"/>
                        <a:pt x="208538" y="152786"/>
                      </a:cubicBezTo>
                      <a:cubicBezTo>
                        <a:pt x="233673" y="132149"/>
                        <a:pt x="291353" y="78438"/>
                        <a:pt x="292676" y="57536"/>
                      </a:cubicBezTo>
                      <a:cubicBezTo>
                        <a:pt x="293999" y="36634"/>
                        <a:pt x="265159" y="-19193"/>
                        <a:pt x="216476" y="67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8" name="フリーフォーム: 図形 537">
                  <a:extLst>
                    <a:ext uri="{FF2B5EF4-FFF2-40B4-BE49-F238E27FC236}">
                      <a16:creationId xmlns:a16="http://schemas.microsoft.com/office/drawing/2014/main" id="{950ADCEC-021A-4A65-8CDB-CC317B618E8B}"/>
                    </a:ext>
                  </a:extLst>
                </p:cNvPr>
                <p:cNvSpPr/>
                <p:nvPr/>
              </p:nvSpPr>
              <p:spPr>
                <a:xfrm>
                  <a:off x="7483221" y="5606196"/>
                  <a:ext cx="249582" cy="503584"/>
                </a:xfrm>
                <a:custGeom>
                  <a:avLst/>
                  <a:gdLst>
                    <a:gd name="connsiteX0" fmla="*/ 1842 w 249582"/>
                    <a:gd name="connsiteY0" fmla="*/ 4029 h 503584"/>
                    <a:gd name="connsiteX1" fmla="*/ 228854 w 249582"/>
                    <a:gd name="connsiteY1" fmla="*/ 129442 h 503584"/>
                    <a:gd name="connsiteX2" fmla="*/ 233617 w 249582"/>
                    <a:gd name="connsiteY2" fmla="*/ 499329 h 503584"/>
                    <a:gd name="connsiteX3" fmla="*/ 179642 w 249582"/>
                    <a:gd name="connsiteY3" fmla="*/ 321529 h 503584"/>
                    <a:gd name="connsiteX4" fmla="*/ 184404 w 249582"/>
                    <a:gd name="connsiteY4" fmla="*/ 185004 h 503584"/>
                    <a:gd name="connsiteX5" fmla="*/ 27242 w 249582"/>
                    <a:gd name="connsiteY5" fmla="*/ 127854 h 503584"/>
                    <a:gd name="connsiteX6" fmla="*/ 116142 w 249582"/>
                    <a:gd name="connsiteY6" fmla="*/ 116742 h 503584"/>
                    <a:gd name="connsiteX7" fmla="*/ 54229 w 249582"/>
                    <a:gd name="connsiteY7" fmla="*/ 91342 h 503584"/>
                    <a:gd name="connsiteX8" fmla="*/ 117729 w 249582"/>
                    <a:gd name="connsiteY8" fmla="*/ 37367 h 503584"/>
                    <a:gd name="connsiteX9" fmla="*/ 1842 w 249582"/>
                    <a:gd name="connsiteY9" fmla="*/ 4029 h 503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9582" h="503584">
                      <a:moveTo>
                        <a:pt x="1842" y="4029"/>
                      </a:moveTo>
                      <a:cubicBezTo>
                        <a:pt x="20363" y="19375"/>
                        <a:pt x="190225" y="46892"/>
                        <a:pt x="228854" y="129442"/>
                      </a:cubicBezTo>
                      <a:cubicBezTo>
                        <a:pt x="267483" y="211992"/>
                        <a:pt x="241819" y="467315"/>
                        <a:pt x="233617" y="499329"/>
                      </a:cubicBezTo>
                      <a:cubicBezTo>
                        <a:pt x="225415" y="531343"/>
                        <a:pt x="187844" y="373917"/>
                        <a:pt x="179642" y="321529"/>
                      </a:cubicBezTo>
                      <a:cubicBezTo>
                        <a:pt x="171440" y="269142"/>
                        <a:pt x="209804" y="217283"/>
                        <a:pt x="184404" y="185004"/>
                      </a:cubicBezTo>
                      <a:cubicBezTo>
                        <a:pt x="159004" y="152725"/>
                        <a:pt x="38619" y="139231"/>
                        <a:pt x="27242" y="127854"/>
                      </a:cubicBezTo>
                      <a:cubicBezTo>
                        <a:pt x="15865" y="116477"/>
                        <a:pt x="111644" y="122827"/>
                        <a:pt x="116142" y="116742"/>
                      </a:cubicBezTo>
                      <a:cubicBezTo>
                        <a:pt x="120640" y="110657"/>
                        <a:pt x="53965" y="104571"/>
                        <a:pt x="54229" y="91342"/>
                      </a:cubicBezTo>
                      <a:cubicBezTo>
                        <a:pt x="54494" y="78113"/>
                        <a:pt x="125137" y="53771"/>
                        <a:pt x="117729" y="37367"/>
                      </a:cubicBezTo>
                      <a:cubicBezTo>
                        <a:pt x="110321" y="20963"/>
                        <a:pt x="-16679" y="-11317"/>
                        <a:pt x="1842" y="402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31CC468-5C27-4514-983C-47D00FADD55E}"/>
              </a:ext>
            </a:extLst>
          </p:cNvPr>
          <p:cNvSpPr/>
          <p:nvPr/>
        </p:nvSpPr>
        <p:spPr>
          <a:xfrm>
            <a:off x="6806996" y="1069235"/>
            <a:ext cx="293973" cy="354109"/>
          </a:xfrm>
          <a:custGeom>
            <a:avLst/>
            <a:gdLst>
              <a:gd name="connsiteX0" fmla="*/ 204 w 293973"/>
              <a:gd name="connsiteY0" fmla="*/ 8678 h 354109"/>
              <a:gd name="connsiteX1" fmla="*/ 219279 w 293973"/>
              <a:gd name="connsiteY1" fmla="*/ 19790 h 354109"/>
              <a:gd name="connsiteX2" fmla="*/ 257379 w 293973"/>
              <a:gd name="connsiteY2" fmla="*/ 38840 h 354109"/>
              <a:gd name="connsiteX3" fmla="*/ 276429 w 293973"/>
              <a:gd name="connsiteY3" fmla="*/ 142028 h 354109"/>
              <a:gd name="connsiteX4" fmla="*/ 284367 w 293973"/>
              <a:gd name="connsiteY4" fmla="*/ 351578 h 354109"/>
              <a:gd name="connsiteX5" fmla="*/ 281192 w 293973"/>
              <a:gd name="connsiteY5" fmla="*/ 249978 h 354109"/>
              <a:gd name="connsiteX6" fmla="*/ 289129 w 293973"/>
              <a:gd name="connsiteY6" fmla="*/ 129328 h 354109"/>
              <a:gd name="connsiteX7" fmla="*/ 284367 w 293973"/>
              <a:gd name="connsiteY7" fmla="*/ 62653 h 354109"/>
              <a:gd name="connsiteX8" fmla="*/ 181179 w 293973"/>
              <a:gd name="connsiteY8" fmla="*/ 3915 h 354109"/>
              <a:gd name="connsiteX9" fmla="*/ 204 w 293973"/>
              <a:gd name="connsiteY9" fmla="*/ 8678 h 35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973" h="354109">
                <a:moveTo>
                  <a:pt x="204" y="8678"/>
                </a:moveTo>
                <a:cubicBezTo>
                  <a:pt x="6554" y="11324"/>
                  <a:pt x="176417" y="14763"/>
                  <a:pt x="219279" y="19790"/>
                </a:cubicBezTo>
                <a:cubicBezTo>
                  <a:pt x="262142" y="24817"/>
                  <a:pt x="247854" y="18467"/>
                  <a:pt x="257379" y="38840"/>
                </a:cubicBezTo>
                <a:cubicBezTo>
                  <a:pt x="266904" y="59213"/>
                  <a:pt x="271931" y="89905"/>
                  <a:pt x="276429" y="142028"/>
                </a:cubicBezTo>
                <a:cubicBezTo>
                  <a:pt x="280927" y="194151"/>
                  <a:pt x="283573" y="333586"/>
                  <a:pt x="284367" y="351578"/>
                </a:cubicBezTo>
                <a:cubicBezTo>
                  <a:pt x="285161" y="369570"/>
                  <a:pt x="280398" y="287020"/>
                  <a:pt x="281192" y="249978"/>
                </a:cubicBezTo>
                <a:cubicBezTo>
                  <a:pt x="281986" y="212936"/>
                  <a:pt x="288600" y="160549"/>
                  <a:pt x="289129" y="129328"/>
                </a:cubicBezTo>
                <a:cubicBezTo>
                  <a:pt x="289658" y="98107"/>
                  <a:pt x="302359" y="83555"/>
                  <a:pt x="284367" y="62653"/>
                </a:cubicBezTo>
                <a:cubicBezTo>
                  <a:pt x="266375" y="41751"/>
                  <a:pt x="225364" y="13969"/>
                  <a:pt x="181179" y="3915"/>
                </a:cubicBezTo>
                <a:cubicBezTo>
                  <a:pt x="136994" y="-6139"/>
                  <a:pt x="-6146" y="6032"/>
                  <a:pt x="204" y="86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81AAA09-D7AF-4487-8923-2BB841249066}"/>
              </a:ext>
            </a:extLst>
          </p:cNvPr>
          <p:cNvSpPr/>
          <p:nvPr/>
        </p:nvSpPr>
        <p:spPr>
          <a:xfrm>
            <a:off x="6008610" y="1190565"/>
            <a:ext cx="73089" cy="289874"/>
          </a:xfrm>
          <a:custGeom>
            <a:avLst/>
            <a:gdLst>
              <a:gd name="connsiteX0" fmla="*/ 78 w 73089"/>
              <a:gd name="connsiteY0" fmla="*/ 60 h 289874"/>
              <a:gd name="connsiteX1" fmla="*/ 33415 w 73089"/>
              <a:gd name="connsiteY1" fmla="*/ 147698 h 289874"/>
              <a:gd name="connsiteX2" fmla="*/ 71515 w 73089"/>
              <a:gd name="connsiteY2" fmla="*/ 287398 h 289874"/>
              <a:gd name="connsiteX3" fmla="*/ 63578 w 73089"/>
              <a:gd name="connsiteY3" fmla="*/ 231835 h 289874"/>
              <a:gd name="connsiteX4" fmla="*/ 42940 w 73089"/>
              <a:gd name="connsiteY4" fmla="*/ 165160 h 289874"/>
              <a:gd name="connsiteX5" fmla="*/ 78 w 73089"/>
              <a:gd name="connsiteY5" fmla="*/ 60 h 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" h="289874">
                <a:moveTo>
                  <a:pt x="78" y="60"/>
                </a:moveTo>
                <a:cubicBezTo>
                  <a:pt x="-1509" y="-2850"/>
                  <a:pt x="21509" y="99808"/>
                  <a:pt x="33415" y="147698"/>
                </a:cubicBezTo>
                <a:cubicBezTo>
                  <a:pt x="45321" y="195588"/>
                  <a:pt x="66488" y="273375"/>
                  <a:pt x="71515" y="287398"/>
                </a:cubicBezTo>
                <a:cubicBezTo>
                  <a:pt x="76542" y="301421"/>
                  <a:pt x="68340" y="252208"/>
                  <a:pt x="63578" y="231835"/>
                </a:cubicBezTo>
                <a:cubicBezTo>
                  <a:pt x="58816" y="211462"/>
                  <a:pt x="51936" y="204847"/>
                  <a:pt x="42940" y="165160"/>
                </a:cubicBezTo>
                <a:cubicBezTo>
                  <a:pt x="33944" y="125473"/>
                  <a:pt x="1665" y="2970"/>
                  <a:pt x="78" y="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640E19E-6E70-4C20-9132-EE8002ED4037}"/>
              </a:ext>
            </a:extLst>
          </p:cNvPr>
          <p:cNvSpPr/>
          <p:nvPr/>
        </p:nvSpPr>
        <p:spPr>
          <a:xfrm>
            <a:off x="5975509" y="1194835"/>
            <a:ext cx="88266" cy="338183"/>
          </a:xfrm>
          <a:custGeom>
            <a:avLst/>
            <a:gdLst>
              <a:gd name="connsiteX0" fmla="*/ 14129 w 88266"/>
              <a:gd name="connsiteY0" fmla="*/ 553 h 338183"/>
              <a:gd name="connsiteX1" fmla="*/ 23654 w 88266"/>
              <a:gd name="connsiteY1" fmla="*/ 84690 h 338183"/>
              <a:gd name="connsiteX2" fmla="*/ 80804 w 88266"/>
              <a:gd name="connsiteY2" fmla="*/ 295828 h 338183"/>
              <a:gd name="connsiteX3" fmla="*/ 83979 w 88266"/>
              <a:gd name="connsiteY3" fmla="*/ 333928 h 338183"/>
              <a:gd name="connsiteX4" fmla="*/ 47466 w 88266"/>
              <a:gd name="connsiteY4" fmla="*/ 233915 h 338183"/>
              <a:gd name="connsiteX5" fmla="*/ 1429 w 88266"/>
              <a:gd name="connsiteY5" fmla="*/ 57703 h 338183"/>
              <a:gd name="connsiteX6" fmla="*/ 14129 w 88266"/>
              <a:gd name="connsiteY6" fmla="*/ 553 h 3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6" h="338183">
                <a:moveTo>
                  <a:pt x="14129" y="553"/>
                </a:moveTo>
                <a:cubicBezTo>
                  <a:pt x="17833" y="5051"/>
                  <a:pt x="12542" y="35478"/>
                  <a:pt x="23654" y="84690"/>
                </a:cubicBezTo>
                <a:cubicBezTo>
                  <a:pt x="34766" y="133902"/>
                  <a:pt x="70750" y="254288"/>
                  <a:pt x="80804" y="295828"/>
                </a:cubicBezTo>
                <a:cubicBezTo>
                  <a:pt x="90858" y="337368"/>
                  <a:pt x="89535" y="344247"/>
                  <a:pt x="83979" y="333928"/>
                </a:cubicBezTo>
                <a:cubicBezTo>
                  <a:pt x="78423" y="323609"/>
                  <a:pt x="61224" y="279953"/>
                  <a:pt x="47466" y="233915"/>
                </a:cubicBezTo>
                <a:cubicBezTo>
                  <a:pt x="33708" y="187878"/>
                  <a:pt x="7514" y="96068"/>
                  <a:pt x="1429" y="57703"/>
                </a:cubicBezTo>
                <a:cubicBezTo>
                  <a:pt x="-4656" y="19339"/>
                  <a:pt x="10425" y="-3945"/>
                  <a:pt x="14129" y="5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D716522-E8B3-4BF5-8F6A-B8AD50542F56}"/>
              </a:ext>
            </a:extLst>
          </p:cNvPr>
          <p:cNvSpPr/>
          <p:nvPr/>
        </p:nvSpPr>
        <p:spPr>
          <a:xfrm>
            <a:off x="6008474" y="1146393"/>
            <a:ext cx="381216" cy="172857"/>
          </a:xfrm>
          <a:custGeom>
            <a:avLst/>
            <a:gdLst>
              <a:gd name="connsiteX0" fmla="*/ 378039 w 381216"/>
              <a:gd name="connsiteY0" fmla="*/ 6132 h 172857"/>
              <a:gd name="connsiteX1" fmla="*/ 98639 w 381216"/>
              <a:gd name="connsiteY1" fmla="*/ 64870 h 172857"/>
              <a:gd name="connsiteX2" fmla="*/ 41489 w 381216"/>
              <a:gd name="connsiteY2" fmla="*/ 171232 h 172857"/>
              <a:gd name="connsiteX3" fmla="*/ 41489 w 381216"/>
              <a:gd name="connsiteY3" fmla="*/ 123607 h 172857"/>
              <a:gd name="connsiteX4" fmla="*/ 9739 w 381216"/>
              <a:gd name="connsiteY4" fmla="*/ 47407 h 172857"/>
              <a:gd name="connsiteX5" fmla="*/ 236751 w 381216"/>
              <a:gd name="connsiteY5" fmla="*/ 7720 h 172857"/>
              <a:gd name="connsiteX6" fmla="*/ 378039 w 381216"/>
              <a:gd name="connsiteY6" fmla="*/ 6132 h 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16" h="172857">
                <a:moveTo>
                  <a:pt x="378039" y="6132"/>
                </a:moveTo>
                <a:cubicBezTo>
                  <a:pt x="355020" y="15657"/>
                  <a:pt x="154731" y="37353"/>
                  <a:pt x="98639" y="64870"/>
                </a:cubicBezTo>
                <a:cubicBezTo>
                  <a:pt x="42547" y="92387"/>
                  <a:pt x="51014" y="161443"/>
                  <a:pt x="41489" y="171232"/>
                </a:cubicBezTo>
                <a:cubicBezTo>
                  <a:pt x="31964" y="181021"/>
                  <a:pt x="46781" y="144244"/>
                  <a:pt x="41489" y="123607"/>
                </a:cubicBezTo>
                <a:cubicBezTo>
                  <a:pt x="36197" y="102970"/>
                  <a:pt x="-22805" y="66721"/>
                  <a:pt x="9739" y="47407"/>
                </a:cubicBezTo>
                <a:cubicBezTo>
                  <a:pt x="42283" y="28093"/>
                  <a:pt x="180130" y="16451"/>
                  <a:pt x="236751" y="7720"/>
                </a:cubicBezTo>
                <a:cubicBezTo>
                  <a:pt x="293372" y="-1011"/>
                  <a:pt x="401058" y="-3393"/>
                  <a:pt x="378039" y="6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CB0BFFA-4286-4080-A3E0-F74B98E7F9E4}"/>
              </a:ext>
            </a:extLst>
          </p:cNvPr>
          <p:cNvSpPr/>
          <p:nvPr/>
        </p:nvSpPr>
        <p:spPr>
          <a:xfrm>
            <a:off x="6067355" y="1177387"/>
            <a:ext cx="306711" cy="93109"/>
          </a:xfrm>
          <a:custGeom>
            <a:avLst/>
            <a:gdLst>
              <a:gd name="connsiteX0" fmla="*/ 306458 w 306711"/>
              <a:gd name="connsiteY0" fmla="*/ 538 h 93109"/>
              <a:gd name="connsiteX1" fmla="*/ 61983 w 306711"/>
              <a:gd name="connsiteY1" fmla="*/ 57688 h 93109"/>
              <a:gd name="connsiteX2" fmla="*/ 1658 w 306711"/>
              <a:gd name="connsiteY2" fmla="*/ 92613 h 93109"/>
              <a:gd name="connsiteX3" fmla="*/ 106433 w 306711"/>
              <a:gd name="connsiteY3" fmla="*/ 32288 h 93109"/>
              <a:gd name="connsiteX4" fmla="*/ 306458 w 306711"/>
              <a:gd name="connsiteY4" fmla="*/ 538 h 9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11" h="93109">
                <a:moveTo>
                  <a:pt x="306458" y="538"/>
                </a:moveTo>
                <a:cubicBezTo>
                  <a:pt x="299050" y="4771"/>
                  <a:pt x="112783" y="42342"/>
                  <a:pt x="61983" y="57688"/>
                </a:cubicBezTo>
                <a:cubicBezTo>
                  <a:pt x="11183" y="73034"/>
                  <a:pt x="-5750" y="96846"/>
                  <a:pt x="1658" y="92613"/>
                </a:cubicBezTo>
                <a:cubicBezTo>
                  <a:pt x="9066" y="88380"/>
                  <a:pt x="55898" y="46576"/>
                  <a:pt x="106433" y="32288"/>
                </a:cubicBezTo>
                <a:cubicBezTo>
                  <a:pt x="156968" y="18001"/>
                  <a:pt x="313866" y="-3695"/>
                  <a:pt x="306458" y="5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0F47320-93CC-44EF-9B70-274E6CA84B53}"/>
              </a:ext>
            </a:extLst>
          </p:cNvPr>
          <p:cNvSpPr/>
          <p:nvPr/>
        </p:nvSpPr>
        <p:spPr>
          <a:xfrm>
            <a:off x="6070598" y="1177296"/>
            <a:ext cx="330767" cy="302472"/>
          </a:xfrm>
          <a:custGeom>
            <a:avLst/>
            <a:gdLst>
              <a:gd name="connsiteX0" fmla="*/ 315915 w 330767"/>
              <a:gd name="connsiteY0" fmla="*/ 629 h 302472"/>
              <a:gd name="connsiteX1" fmla="*/ 52390 w 330767"/>
              <a:gd name="connsiteY1" fmla="*/ 113342 h 302472"/>
              <a:gd name="connsiteX2" fmla="*/ 28577 w 330767"/>
              <a:gd name="connsiteY2" fmla="*/ 176842 h 302472"/>
              <a:gd name="connsiteX3" fmla="*/ 2 w 330767"/>
              <a:gd name="connsiteY3" fmla="*/ 194304 h 302472"/>
              <a:gd name="connsiteX4" fmla="*/ 30165 w 330767"/>
              <a:gd name="connsiteY4" fmla="*/ 291142 h 302472"/>
              <a:gd name="connsiteX5" fmla="*/ 84140 w 330767"/>
              <a:gd name="connsiteY5" fmla="*/ 289554 h 302472"/>
              <a:gd name="connsiteX6" fmla="*/ 74615 w 330767"/>
              <a:gd name="connsiteY6" fmla="*/ 192717 h 302472"/>
              <a:gd name="connsiteX7" fmla="*/ 71440 w 330767"/>
              <a:gd name="connsiteY7" fmla="*/ 140329 h 302472"/>
              <a:gd name="connsiteX8" fmla="*/ 273052 w 330767"/>
              <a:gd name="connsiteY8" fmla="*/ 70479 h 302472"/>
              <a:gd name="connsiteX9" fmla="*/ 315915 w 330767"/>
              <a:gd name="connsiteY9" fmla="*/ 629 h 3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67" h="302472">
                <a:moveTo>
                  <a:pt x="315915" y="629"/>
                </a:moveTo>
                <a:cubicBezTo>
                  <a:pt x="279138" y="7773"/>
                  <a:pt x="100280" y="83973"/>
                  <a:pt x="52390" y="113342"/>
                </a:cubicBezTo>
                <a:cubicBezTo>
                  <a:pt x="4500" y="142711"/>
                  <a:pt x="37308" y="163348"/>
                  <a:pt x="28577" y="176842"/>
                </a:cubicBezTo>
                <a:cubicBezTo>
                  <a:pt x="19846" y="190336"/>
                  <a:pt x="-263" y="175254"/>
                  <a:pt x="2" y="194304"/>
                </a:cubicBezTo>
                <a:cubicBezTo>
                  <a:pt x="267" y="213354"/>
                  <a:pt x="16142" y="275267"/>
                  <a:pt x="30165" y="291142"/>
                </a:cubicBezTo>
                <a:cubicBezTo>
                  <a:pt x="44188" y="307017"/>
                  <a:pt x="76732" y="305958"/>
                  <a:pt x="84140" y="289554"/>
                </a:cubicBezTo>
                <a:cubicBezTo>
                  <a:pt x="91548" y="273150"/>
                  <a:pt x="76732" y="217588"/>
                  <a:pt x="74615" y="192717"/>
                </a:cubicBezTo>
                <a:cubicBezTo>
                  <a:pt x="72498" y="167846"/>
                  <a:pt x="38367" y="160702"/>
                  <a:pt x="71440" y="140329"/>
                </a:cubicBezTo>
                <a:cubicBezTo>
                  <a:pt x="104513" y="119956"/>
                  <a:pt x="231512" y="91910"/>
                  <a:pt x="273052" y="70479"/>
                </a:cubicBezTo>
                <a:cubicBezTo>
                  <a:pt x="314591" y="49048"/>
                  <a:pt x="352692" y="-6515"/>
                  <a:pt x="315915" y="6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89E04219-22A3-412F-9ACD-0F7A423361F7}"/>
              </a:ext>
            </a:extLst>
          </p:cNvPr>
          <p:cNvSpPr/>
          <p:nvPr/>
        </p:nvSpPr>
        <p:spPr>
          <a:xfrm>
            <a:off x="6359045" y="1120706"/>
            <a:ext cx="463463" cy="114590"/>
          </a:xfrm>
          <a:custGeom>
            <a:avLst/>
            <a:gdLst>
              <a:gd name="connsiteX0" fmla="*/ 480 w 463463"/>
              <a:gd name="connsiteY0" fmla="*/ 3244 h 114590"/>
              <a:gd name="connsiteX1" fmla="*/ 35405 w 463463"/>
              <a:gd name="connsiteY1" fmla="*/ 98494 h 114590"/>
              <a:gd name="connsiteX2" fmla="*/ 46518 w 463463"/>
              <a:gd name="connsiteY2" fmla="*/ 103257 h 114590"/>
              <a:gd name="connsiteX3" fmla="*/ 459268 w 463463"/>
              <a:gd name="connsiteY3" fmla="*/ 114369 h 114590"/>
              <a:gd name="connsiteX4" fmla="*/ 246543 w 463463"/>
              <a:gd name="connsiteY4" fmla="*/ 92144 h 114590"/>
              <a:gd name="connsiteX5" fmla="*/ 27468 w 463463"/>
              <a:gd name="connsiteY5" fmla="*/ 82619 h 114590"/>
              <a:gd name="connsiteX6" fmla="*/ 63980 w 463463"/>
              <a:gd name="connsiteY6" fmla="*/ 27057 h 114590"/>
              <a:gd name="connsiteX7" fmla="*/ 480 w 463463"/>
              <a:gd name="connsiteY7" fmla="*/ 3244 h 11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463" h="114590">
                <a:moveTo>
                  <a:pt x="480" y="3244"/>
                </a:moveTo>
                <a:cubicBezTo>
                  <a:pt x="-4283" y="15150"/>
                  <a:pt x="27732" y="81825"/>
                  <a:pt x="35405" y="98494"/>
                </a:cubicBezTo>
                <a:cubicBezTo>
                  <a:pt x="43078" y="115163"/>
                  <a:pt x="-24126" y="100611"/>
                  <a:pt x="46518" y="103257"/>
                </a:cubicBezTo>
                <a:cubicBezTo>
                  <a:pt x="117162" y="105903"/>
                  <a:pt x="425931" y="116221"/>
                  <a:pt x="459268" y="114369"/>
                </a:cubicBezTo>
                <a:cubicBezTo>
                  <a:pt x="492605" y="112517"/>
                  <a:pt x="318510" y="97436"/>
                  <a:pt x="246543" y="92144"/>
                </a:cubicBezTo>
                <a:cubicBezTo>
                  <a:pt x="174576" y="86852"/>
                  <a:pt x="57895" y="93467"/>
                  <a:pt x="27468" y="82619"/>
                </a:cubicBezTo>
                <a:cubicBezTo>
                  <a:pt x="-2959" y="71771"/>
                  <a:pt x="69272" y="38963"/>
                  <a:pt x="63980" y="27057"/>
                </a:cubicBezTo>
                <a:cubicBezTo>
                  <a:pt x="58688" y="15151"/>
                  <a:pt x="5243" y="-8662"/>
                  <a:pt x="480" y="32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97C14E5-6102-41D7-B111-E547C21F014A}"/>
              </a:ext>
            </a:extLst>
          </p:cNvPr>
          <p:cNvSpPr/>
          <p:nvPr/>
        </p:nvSpPr>
        <p:spPr>
          <a:xfrm>
            <a:off x="6416675" y="1082135"/>
            <a:ext cx="442935" cy="35116"/>
          </a:xfrm>
          <a:custGeom>
            <a:avLst/>
            <a:gdLst>
              <a:gd name="connsiteX0" fmla="*/ 0 w 442935"/>
              <a:gd name="connsiteY0" fmla="*/ 18003 h 35116"/>
              <a:gd name="connsiteX1" fmla="*/ 50800 w 442935"/>
              <a:gd name="connsiteY1" fmla="*/ 18003 h 35116"/>
              <a:gd name="connsiteX2" fmla="*/ 312738 w 442935"/>
              <a:gd name="connsiteY2" fmla="*/ 13240 h 35116"/>
              <a:gd name="connsiteX3" fmla="*/ 385763 w 442935"/>
              <a:gd name="connsiteY3" fmla="*/ 13240 h 35116"/>
              <a:gd name="connsiteX4" fmla="*/ 442913 w 442935"/>
              <a:gd name="connsiteY4" fmla="*/ 540 h 35116"/>
              <a:gd name="connsiteX5" fmla="*/ 379413 w 442935"/>
              <a:gd name="connsiteY5" fmla="*/ 33878 h 35116"/>
              <a:gd name="connsiteX6" fmla="*/ 146050 w 442935"/>
              <a:gd name="connsiteY6" fmla="*/ 29115 h 35116"/>
              <a:gd name="connsiteX7" fmla="*/ 0 w 442935"/>
              <a:gd name="connsiteY7" fmla="*/ 18003 h 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935" h="35116">
                <a:moveTo>
                  <a:pt x="0" y="18003"/>
                </a:moveTo>
                <a:lnTo>
                  <a:pt x="50800" y="18003"/>
                </a:lnTo>
                <a:lnTo>
                  <a:pt x="312738" y="13240"/>
                </a:lnTo>
                <a:cubicBezTo>
                  <a:pt x="368565" y="12446"/>
                  <a:pt x="364067" y="15357"/>
                  <a:pt x="385763" y="13240"/>
                </a:cubicBezTo>
                <a:cubicBezTo>
                  <a:pt x="407459" y="11123"/>
                  <a:pt x="443971" y="-2899"/>
                  <a:pt x="442913" y="540"/>
                </a:cubicBezTo>
                <a:cubicBezTo>
                  <a:pt x="441855" y="3979"/>
                  <a:pt x="428890" y="29116"/>
                  <a:pt x="379413" y="33878"/>
                </a:cubicBezTo>
                <a:cubicBezTo>
                  <a:pt x="329936" y="38640"/>
                  <a:pt x="206375" y="28057"/>
                  <a:pt x="146050" y="29115"/>
                </a:cubicBezTo>
                <a:cubicBezTo>
                  <a:pt x="85725" y="30173"/>
                  <a:pt x="51594" y="35200"/>
                  <a:pt x="0" y="180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C214ABB-3EAE-4B9D-A428-3937B49B0A4B}"/>
              </a:ext>
            </a:extLst>
          </p:cNvPr>
          <p:cNvSpPr/>
          <p:nvPr/>
        </p:nvSpPr>
        <p:spPr>
          <a:xfrm>
            <a:off x="6646844" y="1092168"/>
            <a:ext cx="241533" cy="133651"/>
          </a:xfrm>
          <a:custGeom>
            <a:avLst/>
            <a:gdLst>
              <a:gd name="connsiteX0" fmla="*/ 207981 w 241533"/>
              <a:gd name="connsiteY0" fmla="*/ 32 h 133651"/>
              <a:gd name="connsiteX1" fmla="*/ 234969 w 241533"/>
              <a:gd name="connsiteY1" fmla="*/ 98457 h 133651"/>
              <a:gd name="connsiteX2" fmla="*/ 217506 w 241533"/>
              <a:gd name="connsiteY2" fmla="*/ 128620 h 133651"/>
              <a:gd name="connsiteX3" fmla="*/ 19 w 241533"/>
              <a:gd name="connsiteY3" fmla="*/ 131795 h 133651"/>
              <a:gd name="connsiteX4" fmla="*/ 204806 w 241533"/>
              <a:gd name="connsiteY4" fmla="*/ 109570 h 133651"/>
              <a:gd name="connsiteX5" fmla="*/ 207981 w 241533"/>
              <a:gd name="connsiteY5" fmla="*/ 32 h 1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33" h="133651">
                <a:moveTo>
                  <a:pt x="207981" y="32"/>
                </a:moveTo>
                <a:cubicBezTo>
                  <a:pt x="213008" y="-1820"/>
                  <a:pt x="233381" y="77026"/>
                  <a:pt x="234969" y="98457"/>
                </a:cubicBezTo>
                <a:cubicBezTo>
                  <a:pt x="236557" y="119888"/>
                  <a:pt x="256664" y="123064"/>
                  <a:pt x="217506" y="128620"/>
                </a:cubicBezTo>
                <a:cubicBezTo>
                  <a:pt x="178348" y="134176"/>
                  <a:pt x="2136" y="134970"/>
                  <a:pt x="19" y="131795"/>
                </a:cubicBezTo>
                <a:cubicBezTo>
                  <a:pt x="-2098" y="128620"/>
                  <a:pt x="168558" y="127562"/>
                  <a:pt x="204806" y="109570"/>
                </a:cubicBezTo>
                <a:cubicBezTo>
                  <a:pt x="241054" y="91578"/>
                  <a:pt x="202954" y="1884"/>
                  <a:pt x="207981" y="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8F09255-7874-4E63-80D6-C018608DD941}"/>
              </a:ext>
            </a:extLst>
          </p:cNvPr>
          <p:cNvSpPr/>
          <p:nvPr/>
        </p:nvSpPr>
        <p:spPr>
          <a:xfrm>
            <a:off x="7111741" y="1115384"/>
            <a:ext cx="24077" cy="757950"/>
          </a:xfrm>
          <a:custGeom>
            <a:avLst/>
            <a:gdLst>
              <a:gd name="connsiteX0" fmla="*/ 11372 w 24077"/>
              <a:gd name="connsiteY0" fmla="*/ 30791 h 757950"/>
              <a:gd name="connsiteX1" fmla="*/ 24072 w 24077"/>
              <a:gd name="connsiteY1" fmla="*/ 719766 h 757950"/>
              <a:gd name="connsiteX2" fmla="*/ 9784 w 24077"/>
              <a:gd name="connsiteY2" fmla="*/ 649916 h 757950"/>
              <a:gd name="connsiteX3" fmla="*/ 259 w 24077"/>
              <a:gd name="connsiteY3" fmla="*/ 487991 h 757950"/>
              <a:gd name="connsiteX4" fmla="*/ 1847 w 24077"/>
              <a:gd name="connsiteY4" fmla="*/ 156204 h 757950"/>
              <a:gd name="connsiteX5" fmla="*/ 11372 w 24077"/>
              <a:gd name="connsiteY5" fmla="*/ 30791 h 7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7" h="757950">
                <a:moveTo>
                  <a:pt x="11372" y="30791"/>
                </a:moveTo>
                <a:cubicBezTo>
                  <a:pt x="15076" y="124718"/>
                  <a:pt x="24337" y="616579"/>
                  <a:pt x="24072" y="719766"/>
                </a:cubicBezTo>
                <a:cubicBezTo>
                  <a:pt x="23807" y="822953"/>
                  <a:pt x="13753" y="688545"/>
                  <a:pt x="9784" y="649916"/>
                </a:cubicBezTo>
                <a:cubicBezTo>
                  <a:pt x="5815" y="611287"/>
                  <a:pt x="1582" y="570276"/>
                  <a:pt x="259" y="487991"/>
                </a:cubicBezTo>
                <a:cubicBezTo>
                  <a:pt x="-1064" y="405706"/>
                  <a:pt x="3170" y="231610"/>
                  <a:pt x="1847" y="156204"/>
                </a:cubicBezTo>
                <a:cubicBezTo>
                  <a:pt x="524" y="80798"/>
                  <a:pt x="7668" y="-63136"/>
                  <a:pt x="11372" y="307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FD8D9927-19AE-4AF7-99AD-0F0DE5EB57E4}"/>
              </a:ext>
            </a:extLst>
          </p:cNvPr>
          <p:cNvSpPr/>
          <p:nvPr/>
        </p:nvSpPr>
        <p:spPr>
          <a:xfrm>
            <a:off x="6816725" y="1285700"/>
            <a:ext cx="294655" cy="227166"/>
          </a:xfrm>
          <a:custGeom>
            <a:avLst/>
            <a:gdLst>
              <a:gd name="connsiteX0" fmla="*/ 282575 w 294655"/>
              <a:gd name="connsiteY0" fmla="*/ 175 h 227166"/>
              <a:gd name="connsiteX1" fmla="*/ 284163 w 294655"/>
              <a:gd name="connsiteY1" fmla="*/ 131938 h 227166"/>
              <a:gd name="connsiteX2" fmla="*/ 249238 w 294655"/>
              <a:gd name="connsiteY2" fmla="*/ 168450 h 227166"/>
              <a:gd name="connsiteX3" fmla="*/ 0 w 294655"/>
              <a:gd name="connsiteY3" fmla="*/ 225600 h 227166"/>
              <a:gd name="connsiteX4" fmla="*/ 250825 w 294655"/>
              <a:gd name="connsiteY4" fmla="*/ 201788 h 227166"/>
              <a:gd name="connsiteX5" fmla="*/ 293688 w 294655"/>
              <a:gd name="connsiteY5" fmla="*/ 106538 h 227166"/>
              <a:gd name="connsiteX6" fmla="*/ 282575 w 294655"/>
              <a:gd name="connsiteY6" fmla="*/ 175 h 2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55" h="227166">
                <a:moveTo>
                  <a:pt x="282575" y="175"/>
                </a:moveTo>
                <a:cubicBezTo>
                  <a:pt x="280988" y="4408"/>
                  <a:pt x="289719" y="103892"/>
                  <a:pt x="284163" y="131938"/>
                </a:cubicBezTo>
                <a:cubicBezTo>
                  <a:pt x="278607" y="159984"/>
                  <a:pt x="296598" y="152840"/>
                  <a:pt x="249238" y="168450"/>
                </a:cubicBezTo>
                <a:cubicBezTo>
                  <a:pt x="201878" y="184060"/>
                  <a:pt x="-265" y="220044"/>
                  <a:pt x="0" y="225600"/>
                </a:cubicBezTo>
                <a:cubicBezTo>
                  <a:pt x="264" y="231156"/>
                  <a:pt x="201877" y="221632"/>
                  <a:pt x="250825" y="201788"/>
                </a:cubicBezTo>
                <a:cubicBezTo>
                  <a:pt x="299773" y="181944"/>
                  <a:pt x="288926" y="143844"/>
                  <a:pt x="293688" y="106538"/>
                </a:cubicBezTo>
                <a:cubicBezTo>
                  <a:pt x="298451" y="69232"/>
                  <a:pt x="284162" y="-4058"/>
                  <a:pt x="282575" y="1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34EBB32-A12D-4528-89D8-EBAA9D95500B}"/>
              </a:ext>
            </a:extLst>
          </p:cNvPr>
          <p:cNvSpPr/>
          <p:nvPr/>
        </p:nvSpPr>
        <p:spPr>
          <a:xfrm>
            <a:off x="6096578" y="1484148"/>
            <a:ext cx="779119" cy="57377"/>
          </a:xfrm>
          <a:custGeom>
            <a:avLst/>
            <a:gdLst>
              <a:gd name="connsiteX0" fmla="*/ 1010 w 779119"/>
              <a:gd name="connsiteY0" fmla="*/ 165 h 57377"/>
              <a:gd name="connsiteX1" fmla="*/ 301047 w 779119"/>
              <a:gd name="connsiteY1" fmla="*/ 33502 h 57377"/>
              <a:gd name="connsiteX2" fmla="*/ 504247 w 779119"/>
              <a:gd name="connsiteY2" fmla="*/ 36677 h 57377"/>
              <a:gd name="connsiteX3" fmla="*/ 778885 w 779119"/>
              <a:gd name="connsiteY3" fmla="*/ 31915 h 57377"/>
              <a:gd name="connsiteX4" fmla="*/ 545522 w 779119"/>
              <a:gd name="connsiteY4" fmla="*/ 55727 h 57377"/>
              <a:gd name="connsiteX5" fmla="*/ 215322 w 779119"/>
              <a:gd name="connsiteY5" fmla="*/ 49377 h 57377"/>
              <a:gd name="connsiteX6" fmla="*/ 1010 w 779119"/>
              <a:gd name="connsiteY6" fmla="*/ 165 h 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119" h="57377">
                <a:moveTo>
                  <a:pt x="1010" y="165"/>
                </a:moveTo>
                <a:cubicBezTo>
                  <a:pt x="15297" y="-2481"/>
                  <a:pt x="217174" y="27417"/>
                  <a:pt x="301047" y="33502"/>
                </a:cubicBezTo>
                <a:cubicBezTo>
                  <a:pt x="384920" y="39587"/>
                  <a:pt x="424607" y="36942"/>
                  <a:pt x="504247" y="36677"/>
                </a:cubicBezTo>
                <a:cubicBezTo>
                  <a:pt x="583887" y="36413"/>
                  <a:pt x="772006" y="28740"/>
                  <a:pt x="778885" y="31915"/>
                </a:cubicBezTo>
                <a:cubicBezTo>
                  <a:pt x="785764" y="35090"/>
                  <a:pt x="639449" y="52817"/>
                  <a:pt x="545522" y="55727"/>
                </a:cubicBezTo>
                <a:cubicBezTo>
                  <a:pt x="451595" y="58637"/>
                  <a:pt x="303428" y="58373"/>
                  <a:pt x="215322" y="49377"/>
                </a:cubicBezTo>
                <a:cubicBezTo>
                  <a:pt x="127216" y="40381"/>
                  <a:pt x="-13277" y="2811"/>
                  <a:pt x="1010" y="1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2B3030C-1818-4F12-8005-F6AB24A92E75}"/>
              </a:ext>
            </a:extLst>
          </p:cNvPr>
          <p:cNvSpPr/>
          <p:nvPr/>
        </p:nvSpPr>
        <p:spPr>
          <a:xfrm>
            <a:off x="6096830" y="1533518"/>
            <a:ext cx="396313" cy="37461"/>
          </a:xfrm>
          <a:custGeom>
            <a:avLst/>
            <a:gdLst>
              <a:gd name="connsiteX0" fmla="*/ 758 w 396313"/>
              <a:gd name="connsiteY0" fmla="*/ 7 h 37461"/>
              <a:gd name="connsiteX1" fmla="*/ 381758 w 396313"/>
              <a:gd name="connsiteY1" fmla="*/ 34932 h 37461"/>
              <a:gd name="connsiteX2" fmla="*/ 286508 w 396313"/>
              <a:gd name="connsiteY2" fmla="*/ 31757 h 37461"/>
              <a:gd name="connsiteX3" fmla="*/ 758 w 396313"/>
              <a:gd name="connsiteY3" fmla="*/ 7 h 3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313" h="37461">
                <a:moveTo>
                  <a:pt x="758" y="7"/>
                </a:moveTo>
                <a:cubicBezTo>
                  <a:pt x="16633" y="536"/>
                  <a:pt x="334133" y="29640"/>
                  <a:pt x="381758" y="34932"/>
                </a:cubicBezTo>
                <a:cubicBezTo>
                  <a:pt x="429383" y="40224"/>
                  <a:pt x="350273" y="36255"/>
                  <a:pt x="286508" y="31757"/>
                </a:cubicBezTo>
                <a:cubicBezTo>
                  <a:pt x="222743" y="27259"/>
                  <a:pt x="-15117" y="-522"/>
                  <a:pt x="758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6EB1919-877F-4E68-BA0D-9A0C6BAB1240}"/>
              </a:ext>
            </a:extLst>
          </p:cNvPr>
          <p:cNvSpPr/>
          <p:nvPr/>
        </p:nvSpPr>
        <p:spPr>
          <a:xfrm>
            <a:off x="6510335" y="1545630"/>
            <a:ext cx="451163" cy="31969"/>
          </a:xfrm>
          <a:custGeom>
            <a:avLst/>
            <a:gdLst>
              <a:gd name="connsiteX0" fmla="*/ 3 w 451163"/>
              <a:gd name="connsiteY0" fmla="*/ 30758 h 31969"/>
              <a:gd name="connsiteX1" fmla="*/ 280990 w 451163"/>
              <a:gd name="connsiteY1" fmla="*/ 24408 h 31969"/>
              <a:gd name="connsiteX2" fmla="*/ 449265 w 451163"/>
              <a:gd name="connsiteY2" fmla="*/ 3770 h 31969"/>
              <a:gd name="connsiteX3" fmla="*/ 376240 w 451163"/>
              <a:gd name="connsiteY3" fmla="*/ 595 h 31969"/>
              <a:gd name="connsiteX4" fmla="*/ 274640 w 451163"/>
              <a:gd name="connsiteY4" fmla="*/ 2183 h 31969"/>
              <a:gd name="connsiteX5" fmla="*/ 3 w 451163"/>
              <a:gd name="connsiteY5" fmla="*/ 30758 h 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3" h="31969">
                <a:moveTo>
                  <a:pt x="3" y="30758"/>
                </a:moveTo>
                <a:cubicBezTo>
                  <a:pt x="1061" y="34462"/>
                  <a:pt x="206113" y="28906"/>
                  <a:pt x="280990" y="24408"/>
                </a:cubicBezTo>
                <a:cubicBezTo>
                  <a:pt x="355867" y="19910"/>
                  <a:pt x="433390" y="7739"/>
                  <a:pt x="449265" y="3770"/>
                </a:cubicBezTo>
                <a:cubicBezTo>
                  <a:pt x="465140" y="-199"/>
                  <a:pt x="376240" y="595"/>
                  <a:pt x="376240" y="595"/>
                </a:cubicBezTo>
                <a:cubicBezTo>
                  <a:pt x="347136" y="331"/>
                  <a:pt x="338140" y="-1257"/>
                  <a:pt x="274640" y="2183"/>
                </a:cubicBezTo>
                <a:cubicBezTo>
                  <a:pt x="211140" y="5623"/>
                  <a:pt x="-1055" y="27054"/>
                  <a:pt x="3" y="307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A8D223A-2293-4E5C-BBD6-9B2613356C78}"/>
              </a:ext>
            </a:extLst>
          </p:cNvPr>
          <p:cNvSpPr/>
          <p:nvPr/>
        </p:nvSpPr>
        <p:spPr>
          <a:xfrm>
            <a:off x="6987996" y="1481138"/>
            <a:ext cx="114479" cy="56562"/>
          </a:xfrm>
          <a:custGeom>
            <a:avLst/>
            <a:gdLst>
              <a:gd name="connsiteX0" fmla="*/ 114479 w 114479"/>
              <a:gd name="connsiteY0" fmla="*/ 0 h 56562"/>
              <a:gd name="connsiteX1" fmla="*/ 49392 w 114479"/>
              <a:gd name="connsiteY1" fmla="*/ 50800 h 56562"/>
              <a:gd name="connsiteX2" fmla="*/ 179 w 114479"/>
              <a:gd name="connsiteY2" fmla="*/ 52387 h 56562"/>
              <a:gd name="connsiteX3" fmla="*/ 66854 w 114479"/>
              <a:gd name="connsiteY3" fmla="*/ 23812 h 56562"/>
              <a:gd name="connsiteX4" fmla="*/ 114479 w 114479"/>
              <a:gd name="connsiteY4" fmla="*/ 0 h 5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9" h="56562">
                <a:moveTo>
                  <a:pt x="114479" y="0"/>
                </a:moveTo>
                <a:cubicBezTo>
                  <a:pt x="91460" y="21034"/>
                  <a:pt x="68442" y="42069"/>
                  <a:pt x="49392" y="50800"/>
                </a:cubicBezTo>
                <a:cubicBezTo>
                  <a:pt x="30342" y="59531"/>
                  <a:pt x="-2731" y="56885"/>
                  <a:pt x="179" y="52387"/>
                </a:cubicBezTo>
                <a:cubicBezTo>
                  <a:pt x="3089" y="47889"/>
                  <a:pt x="66854" y="23812"/>
                  <a:pt x="66854" y="23812"/>
                </a:cubicBezTo>
                <a:lnTo>
                  <a:pt x="11447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B450151-4654-4306-BCC5-E13E7D3375D1}"/>
              </a:ext>
            </a:extLst>
          </p:cNvPr>
          <p:cNvSpPr/>
          <p:nvPr/>
        </p:nvSpPr>
        <p:spPr>
          <a:xfrm>
            <a:off x="6950075" y="1503043"/>
            <a:ext cx="173801" cy="374970"/>
          </a:xfrm>
          <a:custGeom>
            <a:avLst/>
            <a:gdLst>
              <a:gd name="connsiteX0" fmla="*/ 133350 w 173801"/>
              <a:gd name="connsiteY0" fmla="*/ 320 h 374970"/>
              <a:gd name="connsiteX1" fmla="*/ 134938 w 173801"/>
              <a:gd name="connsiteY1" fmla="*/ 303532 h 374970"/>
              <a:gd name="connsiteX2" fmla="*/ 115888 w 173801"/>
              <a:gd name="connsiteY2" fmla="*/ 327345 h 374970"/>
              <a:gd name="connsiteX3" fmla="*/ 0 w 173801"/>
              <a:gd name="connsiteY3" fmla="*/ 374970 h 374970"/>
              <a:gd name="connsiteX4" fmla="*/ 161925 w 173801"/>
              <a:gd name="connsiteY4" fmla="*/ 308295 h 374970"/>
              <a:gd name="connsiteX5" fmla="*/ 158750 w 173801"/>
              <a:gd name="connsiteY5" fmla="*/ 246382 h 374970"/>
              <a:gd name="connsiteX6" fmla="*/ 133350 w 173801"/>
              <a:gd name="connsiteY6" fmla="*/ 320 h 37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01" h="374970">
                <a:moveTo>
                  <a:pt x="133350" y="320"/>
                </a:moveTo>
                <a:cubicBezTo>
                  <a:pt x="129381" y="9845"/>
                  <a:pt x="137848" y="249028"/>
                  <a:pt x="134938" y="303532"/>
                </a:cubicBezTo>
                <a:cubicBezTo>
                  <a:pt x="132028" y="358036"/>
                  <a:pt x="138378" y="315439"/>
                  <a:pt x="115888" y="327345"/>
                </a:cubicBezTo>
                <a:cubicBezTo>
                  <a:pt x="93398" y="339251"/>
                  <a:pt x="0" y="374970"/>
                  <a:pt x="0" y="374970"/>
                </a:cubicBezTo>
                <a:cubicBezTo>
                  <a:pt x="7673" y="371795"/>
                  <a:pt x="135467" y="329726"/>
                  <a:pt x="161925" y="308295"/>
                </a:cubicBezTo>
                <a:cubicBezTo>
                  <a:pt x="188383" y="286864"/>
                  <a:pt x="162983" y="296388"/>
                  <a:pt x="158750" y="246382"/>
                </a:cubicBezTo>
                <a:cubicBezTo>
                  <a:pt x="154517" y="196376"/>
                  <a:pt x="137319" y="-9205"/>
                  <a:pt x="133350" y="3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0B3F407-5066-45D3-8DDF-4DF626CF0C82}"/>
              </a:ext>
            </a:extLst>
          </p:cNvPr>
          <p:cNvSpPr/>
          <p:nvPr/>
        </p:nvSpPr>
        <p:spPr>
          <a:xfrm>
            <a:off x="6970197" y="1545882"/>
            <a:ext cx="30803" cy="300649"/>
          </a:xfrm>
          <a:custGeom>
            <a:avLst/>
            <a:gdLst>
              <a:gd name="connsiteX0" fmla="*/ 30678 w 30803"/>
              <a:gd name="connsiteY0" fmla="*/ 343 h 300649"/>
              <a:gd name="connsiteX1" fmla="*/ 516 w 30803"/>
              <a:gd name="connsiteY1" fmla="*/ 157506 h 300649"/>
              <a:gd name="connsiteX2" fmla="*/ 11628 w 30803"/>
              <a:gd name="connsiteY2" fmla="*/ 300381 h 300649"/>
              <a:gd name="connsiteX3" fmla="*/ 11628 w 30803"/>
              <a:gd name="connsiteY3" fmla="*/ 120993 h 300649"/>
              <a:gd name="connsiteX4" fmla="*/ 30678 w 30803"/>
              <a:gd name="connsiteY4" fmla="*/ 343 h 3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3" h="300649">
                <a:moveTo>
                  <a:pt x="30678" y="343"/>
                </a:moveTo>
                <a:cubicBezTo>
                  <a:pt x="28826" y="6429"/>
                  <a:pt x="3691" y="107500"/>
                  <a:pt x="516" y="157506"/>
                </a:cubicBezTo>
                <a:cubicBezTo>
                  <a:pt x="-2659" y="207512"/>
                  <a:pt x="9776" y="306467"/>
                  <a:pt x="11628" y="300381"/>
                </a:cubicBezTo>
                <a:cubicBezTo>
                  <a:pt x="13480" y="294296"/>
                  <a:pt x="10041" y="171528"/>
                  <a:pt x="11628" y="120993"/>
                </a:cubicBezTo>
                <a:cubicBezTo>
                  <a:pt x="13215" y="70458"/>
                  <a:pt x="32530" y="-5743"/>
                  <a:pt x="30678" y="3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5EEC2A58-F590-42DD-91DD-8AC00FC4A1CB}"/>
              </a:ext>
            </a:extLst>
          </p:cNvPr>
          <p:cNvSpPr/>
          <p:nvPr/>
        </p:nvSpPr>
        <p:spPr>
          <a:xfrm>
            <a:off x="6872284" y="1563392"/>
            <a:ext cx="87336" cy="280949"/>
          </a:xfrm>
          <a:custGeom>
            <a:avLst/>
            <a:gdLst>
              <a:gd name="connsiteX0" fmla="*/ 87316 w 87336"/>
              <a:gd name="connsiteY0" fmla="*/ 296 h 280949"/>
              <a:gd name="connsiteX1" fmla="*/ 57154 w 87336"/>
              <a:gd name="connsiteY1" fmla="*/ 244771 h 280949"/>
              <a:gd name="connsiteX2" fmla="*/ 4 w 87336"/>
              <a:gd name="connsiteY2" fmla="*/ 274933 h 280949"/>
              <a:gd name="connsiteX3" fmla="*/ 60329 w 87336"/>
              <a:gd name="connsiteY3" fmla="*/ 197146 h 280949"/>
              <a:gd name="connsiteX4" fmla="*/ 87316 w 87336"/>
              <a:gd name="connsiteY4" fmla="*/ 296 h 28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36" h="280949">
                <a:moveTo>
                  <a:pt x="87316" y="296"/>
                </a:moveTo>
                <a:cubicBezTo>
                  <a:pt x="86787" y="8234"/>
                  <a:pt x="71706" y="198998"/>
                  <a:pt x="57154" y="244771"/>
                </a:cubicBezTo>
                <a:cubicBezTo>
                  <a:pt x="42602" y="290544"/>
                  <a:pt x="-525" y="282871"/>
                  <a:pt x="4" y="274933"/>
                </a:cubicBezTo>
                <a:cubicBezTo>
                  <a:pt x="533" y="266996"/>
                  <a:pt x="42337" y="248211"/>
                  <a:pt x="60329" y="197146"/>
                </a:cubicBezTo>
                <a:cubicBezTo>
                  <a:pt x="78321" y="146082"/>
                  <a:pt x="87845" y="-7642"/>
                  <a:pt x="87316" y="2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39A9835-B6CC-46B7-8642-DFBA4D9C7A14}"/>
              </a:ext>
            </a:extLst>
          </p:cNvPr>
          <p:cNvSpPr/>
          <p:nvPr/>
        </p:nvSpPr>
        <p:spPr>
          <a:xfrm>
            <a:off x="6508689" y="1576625"/>
            <a:ext cx="68648" cy="315993"/>
          </a:xfrm>
          <a:custGeom>
            <a:avLst/>
            <a:gdLst>
              <a:gd name="connsiteX0" fmla="*/ 61 w 68648"/>
              <a:gd name="connsiteY0" fmla="*/ 6113 h 315993"/>
              <a:gd name="connsiteX1" fmla="*/ 68324 w 68648"/>
              <a:gd name="connsiteY1" fmla="*/ 309325 h 315993"/>
              <a:gd name="connsiteX2" fmla="*/ 27049 w 68648"/>
              <a:gd name="connsiteY2" fmla="*/ 207725 h 315993"/>
              <a:gd name="connsiteX3" fmla="*/ 55624 w 68648"/>
              <a:gd name="connsiteY3" fmla="*/ 114063 h 315993"/>
              <a:gd name="connsiteX4" fmla="*/ 61 w 68648"/>
              <a:gd name="connsiteY4" fmla="*/ 6113 h 3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8" h="315993">
                <a:moveTo>
                  <a:pt x="61" y="6113"/>
                </a:moveTo>
                <a:cubicBezTo>
                  <a:pt x="2178" y="38657"/>
                  <a:pt x="63826" y="275723"/>
                  <a:pt x="68324" y="309325"/>
                </a:cubicBezTo>
                <a:cubicBezTo>
                  <a:pt x="72822" y="342927"/>
                  <a:pt x="29166" y="240269"/>
                  <a:pt x="27049" y="207725"/>
                </a:cubicBezTo>
                <a:cubicBezTo>
                  <a:pt x="24932" y="175181"/>
                  <a:pt x="60122" y="148194"/>
                  <a:pt x="55624" y="114063"/>
                </a:cubicBezTo>
                <a:cubicBezTo>
                  <a:pt x="51126" y="79932"/>
                  <a:pt x="-2056" y="-26431"/>
                  <a:pt x="61" y="61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D778F18-46BD-4B0F-9D05-5E752F308EA5}"/>
              </a:ext>
            </a:extLst>
          </p:cNvPr>
          <p:cNvSpPr/>
          <p:nvPr/>
        </p:nvSpPr>
        <p:spPr>
          <a:xfrm>
            <a:off x="6468929" y="1553197"/>
            <a:ext cx="86011" cy="339255"/>
          </a:xfrm>
          <a:custGeom>
            <a:avLst/>
            <a:gdLst>
              <a:gd name="connsiteX0" fmla="*/ 134 w 86011"/>
              <a:gd name="connsiteY0" fmla="*/ 2553 h 339255"/>
              <a:gd name="connsiteX1" fmla="*/ 82684 w 86011"/>
              <a:gd name="connsiteY1" fmla="*/ 334341 h 339255"/>
              <a:gd name="connsiteX2" fmla="*/ 63634 w 86011"/>
              <a:gd name="connsiteY2" fmla="*/ 188291 h 339255"/>
              <a:gd name="connsiteX3" fmla="*/ 134 w 86011"/>
              <a:gd name="connsiteY3" fmla="*/ 2553 h 33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1" h="339255">
                <a:moveTo>
                  <a:pt x="134" y="2553"/>
                </a:moveTo>
                <a:cubicBezTo>
                  <a:pt x="3309" y="26895"/>
                  <a:pt x="72101" y="303385"/>
                  <a:pt x="82684" y="334341"/>
                </a:cubicBezTo>
                <a:cubicBezTo>
                  <a:pt x="93267" y="365297"/>
                  <a:pt x="76334" y="242002"/>
                  <a:pt x="63634" y="188291"/>
                </a:cubicBezTo>
                <a:cubicBezTo>
                  <a:pt x="50934" y="134580"/>
                  <a:pt x="-3041" y="-21789"/>
                  <a:pt x="134" y="25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F035035-A1E0-435F-9B66-D19CBFE8B4AF}"/>
              </a:ext>
            </a:extLst>
          </p:cNvPr>
          <p:cNvSpPr/>
          <p:nvPr/>
        </p:nvSpPr>
        <p:spPr>
          <a:xfrm>
            <a:off x="6091234" y="1546014"/>
            <a:ext cx="467917" cy="368514"/>
          </a:xfrm>
          <a:custGeom>
            <a:avLst/>
            <a:gdLst>
              <a:gd name="connsiteX0" fmla="*/ 4 w 467917"/>
              <a:gd name="connsiteY0" fmla="*/ 211 h 368514"/>
              <a:gd name="connsiteX1" fmla="*/ 66679 w 467917"/>
              <a:gd name="connsiteY1" fmla="*/ 219286 h 368514"/>
              <a:gd name="connsiteX2" fmla="*/ 123829 w 467917"/>
              <a:gd name="connsiteY2" fmla="*/ 303424 h 368514"/>
              <a:gd name="connsiteX3" fmla="*/ 150816 w 467917"/>
              <a:gd name="connsiteY3" fmla="*/ 320886 h 368514"/>
              <a:gd name="connsiteX4" fmla="*/ 244479 w 467917"/>
              <a:gd name="connsiteY4" fmla="*/ 346286 h 368514"/>
              <a:gd name="connsiteX5" fmla="*/ 466729 w 467917"/>
              <a:gd name="connsiteY5" fmla="*/ 368511 h 368514"/>
              <a:gd name="connsiteX6" fmla="*/ 320679 w 467917"/>
              <a:gd name="connsiteY6" fmla="*/ 344699 h 368514"/>
              <a:gd name="connsiteX7" fmla="*/ 65091 w 467917"/>
              <a:gd name="connsiteY7" fmla="*/ 262149 h 368514"/>
              <a:gd name="connsiteX8" fmla="*/ 4 w 467917"/>
              <a:gd name="connsiteY8" fmla="*/ 211 h 3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917" h="368514">
                <a:moveTo>
                  <a:pt x="4" y="211"/>
                </a:moveTo>
                <a:cubicBezTo>
                  <a:pt x="269" y="-6933"/>
                  <a:pt x="46042" y="168751"/>
                  <a:pt x="66679" y="219286"/>
                </a:cubicBezTo>
                <a:cubicBezTo>
                  <a:pt x="87316" y="269821"/>
                  <a:pt x="109806" y="286491"/>
                  <a:pt x="123829" y="303424"/>
                </a:cubicBezTo>
                <a:cubicBezTo>
                  <a:pt x="137852" y="320357"/>
                  <a:pt x="130708" y="313742"/>
                  <a:pt x="150816" y="320886"/>
                </a:cubicBezTo>
                <a:cubicBezTo>
                  <a:pt x="170924" y="328030"/>
                  <a:pt x="191827" y="338349"/>
                  <a:pt x="244479" y="346286"/>
                </a:cubicBezTo>
                <a:cubicBezTo>
                  <a:pt x="297131" y="354223"/>
                  <a:pt x="454029" y="368776"/>
                  <a:pt x="466729" y="368511"/>
                </a:cubicBezTo>
                <a:cubicBezTo>
                  <a:pt x="479429" y="368247"/>
                  <a:pt x="387619" y="362426"/>
                  <a:pt x="320679" y="344699"/>
                </a:cubicBezTo>
                <a:cubicBezTo>
                  <a:pt x="253739" y="326972"/>
                  <a:pt x="118272" y="317976"/>
                  <a:pt x="65091" y="262149"/>
                </a:cubicBezTo>
                <a:cubicBezTo>
                  <a:pt x="11910" y="206322"/>
                  <a:pt x="-261" y="7355"/>
                  <a:pt x="4" y="2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ABD0EC9-4992-4B77-8948-4DFF6882B6EB}"/>
              </a:ext>
            </a:extLst>
          </p:cNvPr>
          <p:cNvSpPr/>
          <p:nvPr/>
        </p:nvSpPr>
        <p:spPr>
          <a:xfrm>
            <a:off x="6680155" y="1823913"/>
            <a:ext cx="262183" cy="95545"/>
          </a:xfrm>
          <a:custGeom>
            <a:avLst/>
            <a:gdLst>
              <a:gd name="connsiteX0" fmla="*/ 45 w 262183"/>
              <a:gd name="connsiteY0" fmla="*/ 95375 h 95545"/>
              <a:gd name="connsiteX1" fmla="*/ 192133 w 262183"/>
              <a:gd name="connsiteY1" fmla="*/ 58862 h 95545"/>
              <a:gd name="connsiteX2" fmla="*/ 261983 w 262183"/>
              <a:gd name="connsiteY2" fmla="*/ 125 h 95545"/>
              <a:gd name="connsiteX3" fmla="*/ 174670 w 262183"/>
              <a:gd name="connsiteY3" fmla="*/ 44575 h 95545"/>
              <a:gd name="connsiteX4" fmla="*/ 45 w 262183"/>
              <a:gd name="connsiteY4" fmla="*/ 95375 h 9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83" h="95545">
                <a:moveTo>
                  <a:pt x="45" y="95375"/>
                </a:moveTo>
                <a:cubicBezTo>
                  <a:pt x="2955" y="97756"/>
                  <a:pt x="148477" y="74737"/>
                  <a:pt x="192133" y="58862"/>
                </a:cubicBezTo>
                <a:cubicBezTo>
                  <a:pt x="235789" y="42987"/>
                  <a:pt x="264893" y="2506"/>
                  <a:pt x="261983" y="125"/>
                </a:cubicBezTo>
                <a:cubicBezTo>
                  <a:pt x="259073" y="-2256"/>
                  <a:pt x="213299" y="29758"/>
                  <a:pt x="174670" y="44575"/>
                </a:cubicBezTo>
                <a:cubicBezTo>
                  <a:pt x="136041" y="59392"/>
                  <a:pt x="-2865" y="92994"/>
                  <a:pt x="45" y="95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BA4EB9F-3364-4508-9738-CCED39FD4CE5}"/>
              </a:ext>
            </a:extLst>
          </p:cNvPr>
          <p:cNvSpPr/>
          <p:nvPr/>
        </p:nvSpPr>
        <p:spPr>
          <a:xfrm>
            <a:off x="6597490" y="1822421"/>
            <a:ext cx="314929" cy="76272"/>
          </a:xfrm>
          <a:custGeom>
            <a:avLst/>
            <a:gdLst>
              <a:gd name="connsiteX0" fmla="*/ 160 w 314929"/>
              <a:gd name="connsiteY0" fmla="*/ 76229 h 76272"/>
              <a:gd name="connsiteX1" fmla="*/ 187485 w 314929"/>
              <a:gd name="connsiteY1" fmla="*/ 39717 h 76272"/>
              <a:gd name="connsiteX2" fmla="*/ 314485 w 314929"/>
              <a:gd name="connsiteY2" fmla="*/ 29 h 76272"/>
              <a:gd name="connsiteX3" fmla="*/ 220823 w 314929"/>
              <a:gd name="connsiteY3" fmla="*/ 46067 h 76272"/>
              <a:gd name="connsiteX4" fmla="*/ 160 w 314929"/>
              <a:gd name="connsiteY4" fmla="*/ 76229 h 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29" h="76272">
                <a:moveTo>
                  <a:pt x="160" y="76229"/>
                </a:moveTo>
                <a:cubicBezTo>
                  <a:pt x="-5396" y="75171"/>
                  <a:pt x="135098" y="52417"/>
                  <a:pt x="187485" y="39717"/>
                </a:cubicBezTo>
                <a:cubicBezTo>
                  <a:pt x="239873" y="27017"/>
                  <a:pt x="308929" y="-1029"/>
                  <a:pt x="314485" y="29"/>
                </a:cubicBezTo>
                <a:cubicBezTo>
                  <a:pt x="320041" y="1087"/>
                  <a:pt x="272681" y="33102"/>
                  <a:pt x="220823" y="46067"/>
                </a:cubicBezTo>
                <a:cubicBezTo>
                  <a:pt x="168965" y="59032"/>
                  <a:pt x="5716" y="77287"/>
                  <a:pt x="160" y="762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BE6B810-15DB-4988-A59C-5A482BBC7FCB}"/>
              </a:ext>
            </a:extLst>
          </p:cNvPr>
          <p:cNvSpPr/>
          <p:nvPr/>
        </p:nvSpPr>
        <p:spPr>
          <a:xfrm>
            <a:off x="6945119" y="1546617"/>
            <a:ext cx="26452" cy="193248"/>
          </a:xfrm>
          <a:custGeom>
            <a:avLst/>
            <a:gdLst>
              <a:gd name="connsiteX0" fmla="*/ 14481 w 26452"/>
              <a:gd name="connsiteY0" fmla="*/ 1196 h 193248"/>
              <a:gd name="connsiteX1" fmla="*/ 194 w 26452"/>
              <a:gd name="connsiteY1" fmla="*/ 190108 h 193248"/>
              <a:gd name="connsiteX2" fmla="*/ 25594 w 26452"/>
              <a:gd name="connsiteY2" fmla="*/ 112321 h 193248"/>
              <a:gd name="connsiteX3" fmla="*/ 14481 w 26452"/>
              <a:gd name="connsiteY3" fmla="*/ 1196 h 19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52" h="193248">
                <a:moveTo>
                  <a:pt x="14481" y="1196"/>
                </a:moveTo>
                <a:cubicBezTo>
                  <a:pt x="10248" y="14160"/>
                  <a:pt x="-1658" y="171587"/>
                  <a:pt x="194" y="190108"/>
                </a:cubicBezTo>
                <a:cubicBezTo>
                  <a:pt x="2046" y="208629"/>
                  <a:pt x="21625" y="140367"/>
                  <a:pt x="25594" y="112321"/>
                </a:cubicBezTo>
                <a:cubicBezTo>
                  <a:pt x="29563" y="84275"/>
                  <a:pt x="18714" y="-11768"/>
                  <a:pt x="14481" y="11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7DF7AB-3F18-4371-A723-1C39F65DE303}"/>
              </a:ext>
            </a:extLst>
          </p:cNvPr>
          <p:cNvSpPr/>
          <p:nvPr/>
        </p:nvSpPr>
        <p:spPr>
          <a:xfrm>
            <a:off x="6584950" y="1913367"/>
            <a:ext cx="366915" cy="45881"/>
          </a:xfrm>
          <a:custGeom>
            <a:avLst/>
            <a:gdLst>
              <a:gd name="connsiteX0" fmla="*/ 0 w 366915"/>
              <a:gd name="connsiteY0" fmla="*/ 45608 h 45881"/>
              <a:gd name="connsiteX1" fmla="*/ 261938 w 366915"/>
              <a:gd name="connsiteY1" fmla="*/ 39258 h 45881"/>
              <a:gd name="connsiteX2" fmla="*/ 366713 w 366915"/>
              <a:gd name="connsiteY2" fmla="*/ 1158 h 45881"/>
              <a:gd name="connsiteX3" fmla="*/ 290513 w 366915"/>
              <a:gd name="connsiteY3" fmla="*/ 9096 h 45881"/>
              <a:gd name="connsiteX4" fmla="*/ 0 w 366915"/>
              <a:gd name="connsiteY4" fmla="*/ 45608 h 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5" h="45881">
                <a:moveTo>
                  <a:pt x="0" y="45608"/>
                </a:moveTo>
                <a:cubicBezTo>
                  <a:pt x="100409" y="46137"/>
                  <a:pt x="200819" y="46666"/>
                  <a:pt x="261938" y="39258"/>
                </a:cubicBezTo>
                <a:cubicBezTo>
                  <a:pt x="323057" y="31850"/>
                  <a:pt x="361951" y="6185"/>
                  <a:pt x="366713" y="1158"/>
                </a:cubicBezTo>
                <a:cubicBezTo>
                  <a:pt x="371476" y="-3869"/>
                  <a:pt x="290513" y="9096"/>
                  <a:pt x="290513" y="9096"/>
                </a:cubicBezTo>
                <a:lnTo>
                  <a:pt x="0" y="456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1E498F2-D172-4729-A8DF-A87271E0F22D}"/>
              </a:ext>
            </a:extLst>
          </p:cNvPr>
          <p:cNvSpPr/>
          <p:nvPr/>
        </p:nvSpPr>
        <p:spPr>
          <a:xfrm>
            <a:off x="6924668" y="1740839"/>
            <a:ext cx="31559" cy="156842"/>
          </a:xfrm>
          <a:custGeom>
            <a:avLst/>
            <a:gdLst>
              <a:gd name="connsiteX0" fmla="*/ 23820 w 31559"/>
              <a:gd name="connsiteY0" fmla="*/ 649 h 156842"/>
              <a:gd name="connsiteX1" fmla="*/ 30170 w 31559"/>
              <a:gd name="connsiteY1" fmla="*/ 153049 h 156842"/>
              <a:gd name="connsiteX2" fmla="*/ 7 w 31559"/>
              <a:gd name="connsiteY2" fmla="*/ 100661 h 156842"/>
              <a:gd name="connsiteX3" fmla="*/ 23820 w 31559"/>
              <a:gd name="connsiteY3" fmla="*/ 649 h 15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9" h="156842">
                <a:moveTo>
                  <a:pt x="23820" y="649"/>
                </a:moveTo>
                <a:cubicBezTo>
                  <a:pt x="28847" y="9380"/>
                  <a:pt x="34139" y="136380"/>
                  <a:pt x="30170" y="153049"/>
                </a:cubicBezTo>
                <a:cubicBezTo>
                  <a:pt x="26201" y="169718"/>
                  <a:pt x="-522" y="127648"/>
                  <a:pt x="7" y="100661"/>
                </a:cubicBezTo>
                <a:cubicBezTo>
                  <a:pt x="536" y="73674"/>
                  <a:pt x="18793" y="-8082"/>
                  <a:pt x="23820" y="6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6548DF6-A644-4867-BB4B-E108141D2084}"/>
              </a:ext>
            </a:extLst>
          </p:cNvPr>
          <p:cNvSpPr/>
          <p:nvPr/>
        </p:nvSpPr>
        <p:spPr>
          <a:xfrm>
            <a:off x="6941724" y="1844438"/>
            <a:ext cx="203218" cy="94380"/>
          </a:xfrm>
          <a:custGeom>
            <a:avLst/>
            <a:gdLst>
              <a:gd name="connsiteX0" fmla="*/ 3589 w 203218"/>
              <a:gd name="connsiteY0" fmla="*/ 93900 h 94380"/>
              <a:gd name="connsiteX1" fmla="*/ 202026 w 203218"/>
              <a:gd name="connsiteY1" fmla="*/ 1825 h 94380"/>
              <a:gd name="connsiteX2" fmla="*/ 82964 w 203218"/>
              <a:gd name="connsiteY2" fmla="*/ 36750 h 94380"/>
              <a:gd name="connsiteX3" fmla="*/ 3589 w 203218"/>
              <a:gd name="connsiteY3" fmla="*/ 93900 h 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18" h="94380">
                <a:moveTo>
                  <a:pt x="3589" y="93900"/>
                </a:moveTo>
                <a:cubicBezTo>
                  <a:pt x="23433" y="88079"/>
                  <a:pt x="188797" y="11350"/>
                  <a:pt x="202026" y="1825"/>
                </a:cubicBezTo>
                <a:cubicBezTo>
                  <a:pt x="215255" y="-7700"/>
                  <a:pt x="114714" y="22462"/>
                  <a:pt x="82964" y="36750"/>
                </a:cubicBezTo>
                <a:cubicBezTo>
                  <a:pt x="51214" y="51037"/>
                  <a:pt x="-16255" y="99721"/>
                  <a:pt x="3589" y="939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E80BB8CC-E58F-4776-9C4C-880DBE3E8806}"/>
              </a:ext>
            </a:extLst>
          </p:cNvPr>
          <p:cNvSpPr/>
          <p:nvPr/>
        </p:nvSpPr>
        <p:spPr>
          <a:xfrm>
            <a:off x="6043449" y="1546196"/>
            <a:ext cx="568011" cy="413548"/>
          </a:xfrm>
          <a:custGeom>
            <a:avLst/>
            <a:gdLst>
              <a:gd name="connsiteX0" fmla="*/ 14451 w 568011"/>
              <a:gd name="connsiteY0" fmla="*/ 29 h 413548"/>
              <a:gd name="connsiteX1" fmla="*/ 70014 w 568011"/>
              <a:gd name="connsiteY1" fmla="*/ 212754 h 413548"/>
              <a:gd name="connsiteX2" fmla="*/ 117639 w 568011"/>
              <a:gd name="connsiteY2" fmla="*/ 285779 h 413548"/>
              <a:gd name="connsiteX3" fmla="*/ 184314 w 568011"/>
              <a:gd name="connsiteY3" fmla="*/ 339754 h 413548"/>
              <a:gd name="connsiteX4" fmla="*/ 227176 w 568011"/>
              <a:gd name="connsiteY4" fmla="*/ 355629 h 413548"/>
              <a:gd name="connsiteX5" fmla="*/ 489114 w 568011"/>
              <a:gd name="connsiteY5" fmla="*/ 400079 h 413548"/>
              <a:gd name="connsiteX6" fmla="*/ 560551 w 568011"/>
              <a:gd name="connsiteY6" fmla="*/ 411192 h 413548"/>
              <a:gd name="connsiteX7" fmla="*/ 339889 w 568011"/>
              <a:gd name="connsiteY7" fmla="*/ 360392 h 413548"/>
              <a:gd name="connsiteX8" fmla="*/ 31914 w 568011"/>
              <a:gd name="connsiteY8" fmla="*/ 198467 h 413548"/>
              <a:gd name="connsiteX9" fmla="*/ 14451 w 568011"/>
              <a:gd name="connsiteY9" fmla="*/ 29 h 41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011" h="413548">
                <a:moveTo>
                  <a:pt x="14451" y="29"/>
                </a:moveTo>
                <a:cubicBezTo>
                  <a:pt x="20801" y="2410"/>
                  <a:pt x="52816" y="165129"/>
                  <a:pt x="70014" y="212754"/>
                </a:cubicBezTo>
                <a:cubicBezTo>
                  <a:pt x="87212" y="260379"/>
                  <a:pt x="98589" y="264613"/>
                  <a:pt x="117639" y="285779"/>
                </a:cubicBezTo>
                <a:cubicBezTo>
                  <a:pt x="136689" y="306945"/>
                  <a:pt x="166058" y="328112"/>
                  <a:pt x="184314" y="339754"/>
                </a:cubicBezTo>
                <a:cubicBezTo>
                  <a:pt x="202570" y="351396"/>
                  <a:pt x="176376" y="345575"/>
                  <a:pt x="227176" y="355629"/>
                </a:cubicBezTo>
                <a:cubicBezTo>
                  <a:pt x="277976" y="365683"/>
                  <a:pt x="433552" y="390819"/>
                  <a:pt x="489114" y="400079"/>
                </a:cubicBezTo>
                <a:cubicBezTo>
                  <a:pt x="544677" y="409340"/>
                  <a:pt x="585422" y="417806"/>
                  <a:pt x="560551" y="411192"/>
                </a:cubicBezTo>
                <a:cubicBezTo>
                  <a:pt x="535680" y="404578"/>
                  <a:pt x="427995" y="395846"/>
                  <a:pt x="339889" y="360392"/>
                </a:cubicBezTo>
                <a:cubicBezTo>
                  <a:pt x="251783" y="324938"/>
                  <a:pt x="86683" y="254823"/>
                  <a:pt x="31914" y="198467"/>
                </a:cubicBezTo>
                <a:cubicBezTo>
                  <a:pt x="-22855" y="142111"/>
                  <a:pt x="8101" y="-2352"/>
                  <a:pt x="14451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36B625E3-3F72-4469-8EF0-F0AF7FCD6BDC}"/>
              </a:ext>
            </a:extLst>
          </p:cNvPr>
          <p:cNvSpPr/>
          <p:nvPr/>
        </p:nvSpPr>
        <p:spPr>
          <a:xfrm>
            <a:off x="6600666" y="1569555"/>
            <a:ext cx="158701" cy="54879"/>
          </a:xfrm>
          <a:custGeom>
            <a:avLst/>
            <a:gdLst>
              <a:gd name="connsiteX0" fmla="*/ 159 w 158701"/>
              <a:gd name="connsiteY0" fmla="*/ 54458 h 54879"/>
              <a:gd name="connsiteX1" fmla="*/ 123984 w 158701"/>
              <a:gd name="connsiteY1" fmla="*/ 24295 h 54879"/>
              <a:gd name="connsiteX2" fmla="*/ 152559 w 158701"/>
              <a:gd name="connsiteY2" fmla="*/ 483 h 54879"/>
              <a:gd name="connsiteX3" fmla="*/ 159 w 158701"/>
              <a:gd name="connsiteY3" fmla="*/ 54458 h 5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01" h="54879">
                <a:moveTo>
                  <a:pt x="159" y="54458"/>
                </a:moveTo>
                <a:cubicBezTo>
                  <a:pt x="-4603" y="58427"/>
                  <a:pt x="98584" y="33291"/>
                  <a:pt x="123984" y="24295"/>
                </a:cubicBezTo>
                <a:cubicBezTo>
                  <a:pt x="149384" y="15299"/>
                  <a:pt x="169228" y="-3221"/>
                  <a:pt x="152559" y="483"/>
                </a:cubicBezTo>
                <a:cubicBezTo>
                  <a:pt x="135890" y="4187"/>
                  <a:pt x="4921" y="50489"/>
                  <a:pt x="159" y="544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4370237-985D-449F-AF97-F15DD39B39AC}"/>
              </a:ext>
            </a:extLst>
          </p:cNvPr>
          <p:cNvSpPr/>
          <p:nvPr/>
        </p:nvSpPr>
        <p:spPr>
          <a:xfrm>
            <a:off x="6764197" y="1591032"/>
            <a:ext cx="47362" cy="85323"/>
          </a:xfrm>
          <a:custGeom>
            <a:avLst/>
            <a:gdLst>
              <a:gd name="connsiteX0" fmla="*/ 141 w 47362"/>
              <a:gd name="connsiteY0" fmla="*/ 1231 h 85323"/>
              <a:gd name="connsiteX1" fmla="*/ 31891 w 47362"/>
              <a:gd name="connsiteY1" fmla="*/ 63143 h 85323"/>
              <a:gd name="connsiteX2" fmla="*/ 35066 w 47362"/>
              <a:gd name="connsiteY2" fmla="*/ 83781 h 85323"/>
              <a:gd name="connsiteX3" fmla="*/ 46178 w 47362"/>
              <a:gd name="connsiteY3" fmla="*/ 26631 h 85323"/>
              <a:gd name="connsiteX4" fmla="*/ 141 w 47362"/>
              <a:gd name="connsiteY4" fmla="*/ 1231 h 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62" h="85323">
                <a:moveTo>
                  <a:pt x="141" y="1231"/>
                </a:moveTo>
                <a:cubicBezTo>
                  <a:pt x="-2240" y="7316"/>
                  <a:pt x="26070" y="49385"/>
                  <a:pt x="31891" y="63143"/>
                </a:cubicBezTo>
                <a:cubicBezTo>
                  <a:pt x="37712" y="76901"/>
                  <a:pt x="32685" y="89866"/>
                  <a:pt x="35066" y="83781"/>
                </a:cubicBezTo>
                <a:cubicBezTo>
                  <a:pt x="37447" y="77696"/>
                  <a:pt x="51470" y="40389"/>
                  <a:pt x="46178" y="26631"/>
                </a:cubicBezTo>
                <a:cubicBezTo>
                  <a:pt x="40886" y="12873"/>
                  <a:pt x="2522" y="-4854"/>
                  <a:pt x="141" y="12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6F931239-AE36-4021-8FFE-893BBBF7AE81}"/>
              </a:ext>
            </a:extLst>
          </p:cNvPr>
          <p:cNvSpPr/>
          <p:nvPr/>
        </p:nvSpPr>
        <p:spPr>
          <a:xfrm>
            <a:off x="6432310" y="1139519"/>
            <a:ext cx="407313" cy="28949"/>
          </a:xfrm>
          <a:custGeom>
            <a:avLst/>
            <a:gdLst>
              <a:gd name="connsiteX0" fmla="*/ 240 w 407313"/>
              <a:gd name="connsiteY0" fmla="*/ 28881 h 28949"/>
              <a:gd name="connsiteX1" fmla="*/ 238365 w 407313"/>
              <a:gd name="connsiteY1" fmla="*/ 306 h 28949"/>
              <a:gd name="connsiteX2" fmla="*/ 406640 w 407313"/>
              <a:gd name="connsiteY2" fmla="*/ 13006 h 28949"/>
              <a:gd name="connsiteX3" fmla="*/ 284403 w 407313"/>
              <a:gd name="connsiteY3" fmla="*/ 8244 h 28949"/>
              <a:gd name="connsiteX4" fmla="*/ 240 w 407313"/>
              <a:gd name="connsiteY4" fmla="*/ 28881 h 2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13" h="28949">
                <a:moveTo>
                  <a:pt x="240" y="28881"/>
                </a:moveTo>
                <a:cubicBezTo>
                  <a:pt x="-7433" y="27558"/>
                  <a:pt x="170632" y="2952"/>
                  <a:pt x="238365" y="306"/>
                </a:cubicBezTo>
                <a:cubicBezTo>
                  <a:pt x="306098" y="-2340"/>
                  <a:pt x="406640" y="13006"/>
                  <a:pt x="406640" y="13006"/>
                </a:cubicBezTo>
                <a:cubicBezTo>
                  <a:pt x="414313" y="14329"/>
                  <a:pt x="355311" y="4540"/>
                  <a:pt x="284403" y="8244"/>
                </a:cubicBezTo>
                <a:cubicBezTo>
                  <a:pt x="213495" y="11948"/>
                  <a:pt x="7913" y="30204"/>
                  <a:pt x="240" y="288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CC80FE6-22B0-418E-8AB7-2F93720BEEA0}"/>
              </a:ext>
            </a:extLst>
          </p:cNvPr>
          <p:cNvSpPr/>
          <p:nvPr/>
        </p:nvSpPr>
        <p:spPr>
          <a:xfrm>
            <a:off x="6875463" y="1141087"/>
            <a:ext cx="132685" cy="71658"/>
          </a:xfrm>
          <a:custGeom>
            <a:avLst/>
            <a:gdLst>
              <a:gd name="connsiteX0" fmla="*/ 0 w 132685"/>
              <a:gd name="connsiteY0" fmla="*/ 326 h 71658"/>
              <a:gd name="connsiteX1" fmla="*/ 119062 w 132685"/>
              <a:gd name="connsiteY1" fmla="*/ 70176 h 71658"/>
              <a:gd name="connsiteX2" fmla="*/ 119062 w 132685"/>
              <a:gd name="connsiteY2" fmla="*/ 44776 h 71658"/>
              <a:gd name="connsiteX3" fmla="*/ 0 w 132685"/>
              <a:gd name="connsiteY3" fmla="*/ 326 h 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" h="71658">
                <a:moveTo>
                  <a:pt x="0" y="326"/>
                </a:moveTo>
                <a:cubicBezTo>
                  <a:pt x="0" y="4559"/>
                  <a:pt x="99218" y="62768"/>
                  <a:pt x="119062" y="70176"/>
                </a:cubicBezTo>
                <a:cubicBezTo>
                  <a:pt x="138906" y="77584"/>
                  <a:pt x="135466" y="55359"/>
                  <a:pt x="119062" y="44776"/>
                </a:cubicBezTo>
                <a:cubicBezTo>
                  <a:pt x="102658" y="34193"/>
                  <a:pt x="0" y="-3907"/>
                  <a:pt x="0" y="3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4A4B1CEB-DFDB-4D64-B10C-6BB4DF678242}"/>
              </a:ext>
            </a:extLst>
          </p:cNvPr>
          <p:cNvSpPr/>
          <p:nvPr/>
        </p:nvSpPr>
        <p:spPr>
          <a:xfrm>
            <a:off x="6896100" y="1174750"/>
            <a:ext cx="90488" cy="55668"/>
          </a:xfrm>
          <a:custGeom>
            <a:avLst/>
            <a:gdLst>
              <a:gd name="connsiteX0" fmla="*/ 0 w 90488"/>
              <a:gd name="connsiteY0" fmla="*/ 0 h 55668"/>
              <a:gd name="connsiteX1" fmla="*/ 90488 w 90488"/>
              <a:gd name="connsiteY1" fmla="*/ 55563 h 55668"/>
              <a:gd name="connsiteX2" fmla="*/ 0 w 90488"/>
              <a:gd name="connsiteY2" fmla="*/ 0 h 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88" h="55668">
                <a:moveTo>
                  <a:pt x="0" y="0"/>
                </a:moveTo>
                <a:cubicBezTo>
                  <a:pt x="0" y="0"/>
                  <a:pt x="90223" y="52653"/>
                  <a:pt x="90488" y="55563"/>
                </a:cubicBezTo>
                <a:cubicBezTo>
                  <a:pt x="90753" y="58473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37013ABA-C941-400E-A2EA-B3E48B5874E5}"/>
              </a:ext>
            </a:extLst>
          </p:cNvPr>
          <p:cNvSpPr/>
          <p:nvPr/>
        </p:nvSpPr>
        <p:spPr>
          <a:xfrm>
            <a:off x="6854409" y="1212661"/>
            <a:ext cx="155265" cy="115495"/>
          </a:xfrm>
          <a:custGeom>
            <a:avLst/>
            <a:gdLst>
              <a:gd name="connsiteX0" fmla="*/ 146466 w 155265"/>
              <a:gd name="connsiteY0" fmla="*/ 189 h 115495"/>
              <a:gd name="connsiteX1" fmla="*/ 154404 w 155265"/>
              <a:gd name="connsiteY1" fmla="*/ 104964 h 115495"/>
              <a:gd name="connsiteX2" fmla="*/ 148054 w 155265"/>
              <a:gd name="connsiteY2" fmla="*/ 111314 h 115495"/>
              <a:gd name="connsiteX3" fmla="*/ 92491 w 155265"/>
              <a:gd name="connsiteY3" fmla="*/ 100202 h 115495"/>
              <a:gd name="connsiteX4" fmla="*/ 416 w 155265"/>
              <a:gd name="connsiteY4" fmla="*/ 104964 h 115495"/>
              <a:gd name="connsiteX5" fmla="*/ 132179 w 155265"/>
              <a:gd name="connsiteY5" fmla="*/ 79564 h 115495"/>
              <a:gd name="connsiteX6" fmla="*/ 146466 w 155265"/>
              <a:gd name="connsiteY6" fmla="*/ 189 h 11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65" h="115495">
                <a:moveTo>
                  <a:pt x="146466" y="189"/>
                </a:moveTo>
                <a:cubicBezTo>
                  <a:pt x="150170" y="4422"/>
                  <a:pt x="154404" y="104964"/>
                  <a:pt x="154404" y="104964"/>
                </a:cubicBezTo>
                <a:cubicBezTo>
                  <a:pt x="154669" y="123485"/>
                  <a:pt x="158373" y="112108"/>
                  <a:pt x="148054" y="111314"/>
                </a:cubicBezTo>
                <a:cubicBezTo>
                  <a:pt x="137735" y="110520"/>
                  <a:pt x="117097" y="101260"/>
                  <a:pt x="92491" y="100202"/>
                </a:cubicBezTo>
                <a:cubicBezTo>
                  <a:pt x="67885" y="99144"/>
                  <a:pt x="-6199" y="108404"/>
                  <a:pt x="416" y="104964"/>
                </a:cubicBezTo>
                <a:cubicBezTo>
                  <a:pt x="7031" y="101524"/>
                  <a:pt x="107838" y="95174"/>
                  <a:pt x="132179" y="79564"/>
                </a:cubicBezTo>
                <a:cubicBezTo>
                  <a:pt x="156520" y="63954"/>
                  <a:pt x="142762" y="-4044"/>
                  <a:pt x="146466" y="1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1DB407F-1DCC-42E0-B012-A077DC5C4AA1}"/>
              </a:ext>
            </a:extLst>
          </p:cNvPr>
          <p:cNvSpPr/>
          <p:nvPr/>
        </p:nvSpPr>
        <p:spPr>
          <a:xfrm>
            <a:off x="6873500" y="1212839"/>
            <a:ext cx="73463" cy="100041"/>
          </a:xfrm>
          <a:custGeom>
            <a:avLst/>
            <a:gdLst>
              <a:gd name="connsiteX0" fmla="*/ 375 w 73463"/>
              <a:gd name="connsiteY0" fmla="*/ 11 h 100041"/>
              <a:gd name="connsiteX1" fmla="*/ 43238 w 73463"/>
              <a:gd name="connsiteY1" fmla="*/ 55574 h 100041"/>
              <a:gd name="connsiteX2" fmla="*/ 5138 w 73463"/>
              <a:gd name="connsiteY2" fmla="*/ 100024 h 100041"/>
              <a:gd name="connsiteX3" fmla="*/ 73400 w 73463"/>
              <a:gd name="connsiteY3" fmla="*/ 60336 h 100041"/>
              <a:gd name="connsiteX4" fmla="*/ 375 w 73463"/>
              <a:gd name="connsiteY4" fmla="*/ 11 h 1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63" h="100041">
                <a:moveTo>
                  <a:pt x="375" y="11"/>
                </a:moveTo>
                <a:cubicBezTo>
                  <a:pt x="-4652" y="-783"/>
                  <a:pt x="42444" y="38905"/>
                  <a:pt x="43238" y="55574"/>
                </a:cubicBezTo>
                <a:cubicBezTo>
                  <a:pt x="44032" y="72243"/>
                  <a:pt x="111" y="99230"/>
                  <a:pt x="5138" y="100024"/>
                </a:cubicBezTo>
                <a:cubicBezTo>
                  <a:pt x="10165" y="100818"/>
                  <a:pt x="75781" y="74094"/>
                  <a:pt x="73400" y="60336"/>
                </a:cubicBezTo>
                <a:cubicBezTo>
                  <a:pt x="71019" y="46578"/>
                  <a:pt x="5402" y="805"/>
                  <a:pt x="375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246923C-ACE0-4DDC-82D6-0BA368707421}"/>
              </a:ext>
            </a:extLst>
          </p:cNvPr>
          <p:cNvSpPr/>
          <p:nvPr/>
        </p:nvSpPr>
        <p:spPr>
          <a:xfrm>
            <a:off x="7045076" y="1099390"/>
            <a:ext cx="27239" cy="202669"/>
          </a:xfrm>
          <a:custGeom>
            <a:avLst/>
            <a:gdLst>
              <a:gd name="connsiteX0" fmla="*/ 249 w 27239"/>
              <a:gd name="connsiteY0" fmla="*/ 748 h 202669"/>
              <a:gd name="connsiteX1" fmla="*/ 14537 w 27239"/>
              <a:gd name="connsiteY1" fmla="*/ 197598 h 202669"/>
              <a:gd name="connsiteX2" fmla="*/ 27237 w 27239"/>
              <a:gd name="connsiteY2" fmla="*/ 132510 h 202669"/>
              <a:gd name="connsiteX3" fmla="*/ 249 w 27239"/>
              <a:gd name="connsiteY3" fmla="*/ 748 h 2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9" h="202669">
                <a:moveTo>
                  <a:pt x="249" y="748"/>
                </a:moveTo>
                <a:cubicBezTo>
                  <a:pt x="-1868" y="11596"/>
                  <a:pt x="10039" y="175638"/>
                  <a:pt x="14537" y="197598"/>
                </a:cubicBezTo>
                <a:cubicBezTo>
                  <a:pt x="19035" y="219558"/>
                  <a:pt x="26973" y="165054"/>
                  <a:pt x="27237" y="132510"/>
                </a:cubicBezTo>
                <a:cubicBezTo>
                  <a:pt x="27501" y="99966"/>
                  <a:pt x="2366" y="-10100"/>
                  <a:pt x="249" y="74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813D7B23-2F44-4F14-854C-D9E3CB834FDA}"/>
              </a:ext>
            </a:extLst>
          </p:cNvPr>
          <p:cNvSpPr/>
          <p:nvPr/>
        </p:nvSpPr>
        <p:spPr>
          <a:xfrm>
            <a:off x="6884521" y="1102368"/>
            <a:ext cx="166705" cy="185269"/>
          </a:xfrm>
          <a:custGeom>
            <a:avLst/>
            <a:gdLst>
              <a:gd name="connsiteX0" fmla="*/ 467 w 166705"/>
              <a:gd name="connsiteY0" fmla="*/ 8882 h 185269"/>
              <a:gd name="connsiteX1" fmla="*/ 103654 w 166705"/>
              <a:gd name="connsiteY1" fmla="*/ 35870 h 185269"/>
              <a:gd name="connsiteX2" fmla="*/ 136992 w 166705"/>
              <a:gd name="connsiteY2" fmla="*/ 99370 h 185269"/>
              <a:gd name="connsiteX3" fmla="*/ 159217 w 166705"/>
              <a:gd name="connsiteY3" fmla="*/ 185095 h 185269"/>
              <a:gd name="connsiteX4" fmla="*/ 159217 w 166705"/>
              <a:gd name="connsiteY4" fmla="*/ 75557 h 185269"/>
              <a:gd name="connsiteX5" fmla="*/ 70317 w 166705"/>
              <a:gd name="connsiteY5" fmla="*/ 5707 h 185269"/>
              <a:gd name="connsiteX6" fmla="*/ 467 w 166705"/>
              <a:gd name="connsiteY6" fmla="*/ 8882 h 1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05" h="185269">
                <a:moveTo>
                  <a:pt x="467" y="8882"/>
                </a:moveTo>
                <a:cubicBezTo>
                  <a:pt x="6023" y="13909"/>
                  <a:pt x="80900" y="20789"/>
                  <a:pt x="103654" y="35870"/>
                </a:cubicBezTo>
                <a:cubicBezTo>
                  <a:pt x="126408" y="50951"/>
                  <a:pt x="127731" y="74499"/>
                  <a:pt x="136992" y="99370"/>
                </a:cubicBezTo>
                <a:cubicBezTo>
                  <a:pt x="146253" y="124241"/>
                  <a:pt x="155513" y="189064"/>
                  <a:pt x="159217" y="185095"/>
                </a:cubicBezTo>
                <a:cubicBezTo>
                  <a:pt x="162921" y="181126"/>
                  <a:pt x="174034" y="105455"/>
                  <a:pt x="159217" y="75557"/>
                </a:cubicBezTo>
                <a:cubicBezTo>
                  <a:pt x="144400" y="45659"/>
                  <a:pt x="100479" y="17878"/>
                  <a:pt x="70317" y="5707"/>
                </a:cubicBezTo>
                <a:cubicBezTo>
                  <a:pt x="40155" y="-6464"/>
                  <a:pt x="-5089" y="3855"/>
                  <a:pt x="467" y="88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50D57C97-C15B-4E44-909E-C25294197DCD}"/>
              </a:ext>
            </a:extLst>
          </p:cNvPr>
          <p:cNvSpPr/>
          <p:nvPr/>
        </p:nvSpPr>
        <p:spPr>
          <a:xfrm>
            <a:off x="6984880" y="1228669"/>
            <a:ext cx="38217" cy="224194"/>
          </a:xfrm>
          <a:custGeom>
            <a:avLst/>
            <a:gdLst>
              <a:gd name="connsiteX0" fmla="*/ 35045 w 38217"/>
              <a:gd name="connsiteY0" fmla="*/ 56 h 224194"/>
              <a:gd name="connsiteX1" fmla="*/ 35045 w 38217"/>
              <a:gd name="connsiteY1" fmla="*/ 88956 h 224194"/>
              <a:gd name="connsiteX2" fmla="*/ 17583 w 38217"/>
              <a:gd name="connsiteY2" fmla="*/ 158806 h 224194"/>
              <a:gd name="connsiteX3" fmla="*/ 120 w 38217"/>
              <a:gd name="connsiteY3" fmla="*/ 223894 h 224194"/>
              <a:gd name="connsiteX4" fmla="*/ 11233 w 38217"/>
              <a:gd name="connsiteY4" fmla="*/ 131819 h 224194"/>
              <a:gd name="connsiteX5" fmla="*/ 36633 w 38217"/>
              <a:gd name="connsiteY5" fmla="*/ 76256 h 224194"/>
              <a:gd name="connsiteX6" fmla="*/ 35045 w 38217"/>
              <a:gd name="connsiteY6" fmla="*/ 56 h 2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7" h="224194">
                <a:moveTo>
                  <a:pt x="35045" y="56"/>
                </a:moveTo>
                <a:cubicBezTo>
                  <a:pt x="34780" y="2173"/>
                  <a:pt x="37955" y="62498"/>
                  <a:pt x="35045" y="88956"/>
                </a:cubicBezTo>
                <a:cubicBezTo>
                  <a:pt x="32135" y="115414"/>
                  <a:pt x="23404" y="136316"/>
                  <a:pt x="17583" y="158806"/>
                </a:cubicBezTo>
                <a:cubicBezTo>
                  <a:pt x="11762" y="181296"/>
                  <a:pt x="1178" y="228392"/>
                  <a:pt x="120" y="223894"/>
                </a:cubicBezTo>
                <a:cubicBezTo>
                  <a:pt x="-938" y="219396"/>
                  <a:pt x="5148" y="156425"/>
                  <a:pt x="11233" y="131819"/>
                </a:cubicBezTo>
                <a:cubicBezTo>
                  <a:pt x="17318" y="107213"/>
                  <a:pt x="32400" y="96629"/>
                  <a:pt x="36633" y="76256"/>
                </a:cubicBezTo>
                <a:cubicBezTo>
                  <a:pt x="40866" y="55883"/>
                  <a:pt x="35310" y="-2061"/>
                  <a:pt x="35045" y="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9B546ACB-EBCA-44BF-95C8-B375850C0671}"/>
              </a:ext>
            </a:extLst>
          </p:cNvPr>
          <p:cNvSpPr/>
          <p:nvPr/>
        </p:nvSpPr>
        <p:spPr>
          <a:xfrm>
            <a:off x="6993069" y="1340587"/>
            <a:ext cx="98762" cy="96545"/>
          </a:xfrm>
          <a:custGeom>
            <a:avLst/>
            <a:gdLst>
              <a:gd name="connsiteX0" fmla="*/ 98294 w 98762"/>
              <a:gd name="connsiteY0" fmla="*/ 851 h 96545"/>
              <a:gd name="connsiteX1" fmla="*/ 37969 w 98762"/>
              <a:gd name="connsiteY1" fmla="*/ 26251 h 96545"/>
              <a:gd name="connsiteX2" fmla="*/ 30031 w 98762"/>
              <a:gd name="connsiteY2" fmla="*/ 96101 h 96545"/>
              <a:gd name="connsiteX3" fmla="*/ 1456 w 98762"/>
              <a:gd name="connsiteY3" fmla="*/ 53238 h 96545"/>
              <a:gd name="connsiteX4" fmla="*/ 98294 w 98762"/>
              <a:gd name="connsiteY4" fmla="*/ 851 h 9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2" h="96545">
                <a:moveTo>
                  <a:pt x="98294" y="851"/>
                </a:moveTo>
                <a:cubicBezTo>
                  <a:pt x="104379" y="-3647"/>
                  <a:pt x="49346" y="10376"/>
                  <a:pt x="37969" y="26251"/>
                </a:cubicBezTo>
                <a:cubicBezTo>
                  <a:pt x="26592" y="42126"/>
                  <a:pt x="36116" y="91603"/>
                  <a:pt x="30031" y="96101"/>
                </a:cubicBezTo>
                <a:cubicBezTo>
                  <a:pt x="23946" y="100599"/>
                  <a:pt x="-7011" y="69907"/>
                  <a:pt x="1456" y="53238"/>
                </a:cubicBezTo>
                <a:cubicBezTo>
                  <a:pt x="9923" y="36569"/>
                  <a:pt x="92209" y="5349"/>
                  <a:pt x="98294" y="8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C6468D98-6559-438F-BD37-112DB6038391}"/>
              </a:ext>
            </a:extLst>
          </p:cNvPr>
          <p:cNvSpPr/>
          <p:nvPr/>
        </p:nvSpPr>
        <p:spPr>
          <a:xfrm>
            <a:off x="6952549" y="1323542"/>
            <a:ext cx="64757" cy="113284"/>
          </a:xfrm>
          <a:custGeom>
            <a:avLst/>
            <a:gdLst>
              <a:gd name="connsiteX0" fmla="*/ 2289 w 64757"/>
              <a:gd name="connsiteY0" fmla="*/ 27421 h 113284"/>
              <a:gd name="connsiteX1" fmla="*/ 18164 w 64757"/>
              <a:gd name="connsiteY1" fmla="*/ 113146 h 113284"/>
              <a:gd name="connsiteX2" fmla="*/ 64201 w 64757"/>
              <a:gd name="connsiteY2" fmla="*/ 5196 h 113284"/>
              <a:gd name="connsiteX3" fmla="*/ 2289 w 64757"/>
              <a:gd name="connsiteY3" fmla="*/ 27421 h 11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57" h="113284">
                <a:moveTo>
                  <a:pt x="2289" y="27421"/>
                </a:moveTo>
                <a:cubicBezTo>
                  <a:pt x="-5384" y="45413"/>
                  <a:pt x="7845" y="116850"/>
                  <a:pt x="18164" y="113146"/>
                </a:cubicBezTo>
                <a:cubicBezTo>
                  <a:pt x="28483" y="109442"/>
                  <a:pt x="70022" y="19748"/>
                  <a:pt x="64201" y="5196"/>
                </a:cubicBezTo>
                <a:cubicBezTo>
                  <a:pt x="58380" y="-9356"/>
                  <a:pt x="9962" y="9429"/>
                  <a:pt x="2289" y="274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E8B15D64-6FBF-4A90-8940-E12883705F37}"/>
              </a:ext>
            </a:extLst>
          </p:cNvPr>
          <p:cNvSpPr/>
          <p:nvPr/>
        </p:nvSpPr>
        <p:spPr>
          <a:xfrm>
            <a:off x="6899033" y="1361934"/>
            <a:ext cx="10888" cy="109797"/>
          </a:xfrm>
          <a:custGeom>
            <a:avLst/>
            <a:gdLst>
              <a:gd name="connsiteX0" fmla="*/ 3417 w 10888"/>
              <a:gd name="connsiteY0" fmla="*/ 141 h 109797"/>
              <a:gd name="connsiteX1" fmla="*/ 242 w 10888"/>
              <a:gd name="connsiteY1" fmla="*/ 84279 h 109797"/>
              <a:gd name="connsiteX2" fmla="*/ 9767 w 10888"/>
              <a:gd name="connsiteY2" fmla="*/ 106504 h 109797"/>
              <a:gd name="connsiteX3" fmla="*/ 3417 w 10888"/>
              <a:gd name="connsiteY3" fmla="*/ 141 h 1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8" h="109797">
                <a:moveTo>
                  <a:pt x="3417" y="141"/>
                </a:moveTo>
                <a:cubicBezTo>
                  <a:pt x="1830" y="-3563"/>
                  <a:pt x="-816" y="66552"/>
                  <a:pt x="242" y="84279"/>
                </a:cubicBezTo>
                <a:cubicBezTo>
                  <a:pt x="1300" y="102006"/>
                  <a:pt x="5534" y="116558"/>
                  <a:pt x="9767" y="106504"/>
                </a:cubicBezTo>
                <a:cubicBezTo>
                  <a:pt x="14000" y="96450"/>
                  <a:pt x="5004" y="3845"/>
                  <a:pt x="3417" y="1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F0368F3-1E77-4659-8413-67032727E802}"/>
              </a:ext>
            </a:extLst>
          </p:cNvPr>
          <p:cNvSpPr/>
          <p:nvPr/>
        </p:nvSpPr>
        <p:spPr>
          <a:xfrm>
            <a:off x="6889685" y="1364894"/>
            <a:ext cx="109603" cy="8294"/>
          </a:xfrm>
          <a:custGeom>
            <a:avLst/>
            <a:gdLst>
              <a:gd name="connsiteX0" fmla="*/ 109603 w 109603"/>
              <a:gd name="connsiteY0" fmla="*/ 8294 h 8294"/>
              <a:gd name="connsiteX1" fmla="*/ 65 w 109603"/>
              <a:gd name="connsiteY1" fmla="*/ 356 h 8294"/>
              <a:gd name="connsiteX2" fmla="*/ 109603 w 109603"/>
              <a:gd name="connsiteY2" fmla="*/ 8294 h 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03" h="8294">
                <a:moveTo>
                  <a:pt x="109603" y="8294"/>
                </a:moveTo>
                <a:cubicBezTo>
                  <a:pt x="109603" y="8294"/>
                  <a:pt x="3240" y="2737"/>
                  <a:pt x="65" y="356"/>
                </a:cubicBezTo>
                <a:cubicBezTo>
                  <a:pt x="-3110" y="-2025"/>
                  <a:pt x="109603" y="8294"/>
                  <a:pt x="109603" y="82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D924AF5D-99EC-4A33-9C5C-261ECECA9C64}"/>
              </a:ext>
            </a:extLst>
          </p:cNvPr>
          <p:cNvSpPr/>
          <p:nvPr/>
        </p:nvSpPr>
        <p:spPr>
          <a:xfrm>
            <a:off x="6872413" y="1577850"/>
            <a:ext cx="77802" cy="164976"/>
          </a:xfrm>
          <a:custGeom>
            <a:avLst/>
            <a:gdLst>
              <a:gd name="connsiteX0" fmla="*/ 25275 w 77802"/>
              <a:gd name="connsiteY0" fmla="*/ 125 h 164976"/>
              <a:gd name="connsiteX1" fmla="*/ 20512 w 77802"/>
              <a:gd name="connsiteY1" fmla="*/ 136650 h 164976"/>
              <a:gd name="connsiteX2" fmla="*/ 77662 w 77802"/>
              <a:gd name="connsiteY2" fmla="*/ 163638 h 164976"/>
              <a:gd name="connsiteX3" fmla="*/ 1462 w 77802"/>
              <a:gd name="connsiteY3" fmla="*/ 112838 h 164976"/>
              <a:gd name="connsiteX4" fmla="*/ 25275 w 77802"/>
              <a:gd name="connsiteY4" fmla="*/ 125 h 1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02" h="164976">
                <a:moveTo>
                  <a:pt x="25275" y="125"/>
                </a:moveTo>
                <a:cubicBezTo>
                  <a:pt x="28450" y="4094"/>
                  <a:pt x="11781" y="109398"/>
                  <a:pt x="20512" y="136650"/>
                </a:cubicBezTo>
                <a:cubicBezTo>
                  <a:pt x="29243" y="163902"/>
                  <a:pt x="80837" y="167607"/>
                  <a:pt x="77662" y="163638"/>
                </a:cubicBezTo>
                <a:cubicBezTo>
                  <a:pt x="74487" y="159669"/>
                  <a:pt x="9664" y="138503"/>
                  <a:pt x="1462" y="112838"/>
                </a:cubicBezTo>
                <a:cubicBezTo>
                  <a:pt x="-6740" y="87173"/>
                  <a:pt x="22100" y="-3844"/>
                  <a:pt x="25275" y="1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F0C0480-8BC6-492A-90C3-383600989662}"/>
              </a:ext>
            </a:extLst>
          </p:cNvPr>
          <p:cNvSpPr/>
          <p:nvPr/>
        </p:nvSpPr>
        <p:spPr>
          <a:xfrm>
            <a:off x="6873840" y="1225435"/>
            <a:ext cx="136688" cy="236187"/>
          </a:xfrm>
          <a:custGeom>
            <a:avLst/>
            <a:gdLst>
              <a:gd name="connsiteX0" fmla="*/ 35 w 136688"/>
              <a:gd name="connsiteY0" fmla="*/ 115 h 236187"/>
              <a:gd name="connsiteX1" fmla="*/ 41310 w 136688"/>
              <a:gd name="connsiteY1" fmla="*/ 69965 h 236187"/>
              <a:gd name="connsiteX2" fmla="*/ 22260 w 136688"/>
              <a:gd name="connsiteY2" fmla="*/ 98540 h 236187"/>
              <a:gd name="connsiteX3" fmla="*/ 136560 w 136688"/>
              <a:gd name="connsiteY3" fmla="*/ 101715 h 236187"/>
              <a:gd name="connsiteX4" fmla="*/ 44485 w 136688"/>
              <a:gd name="connsiteY4" fmla="*/ 136640 h 236187"/>
              <a:gd name="connsiteX5" fmla="*/ 27023 w 136688"/>
              <a:gd name="connsiteY5" fmla="*/ 235065 h 236187"/>
              <a:gd name="connsiteX6" fmla="*/ 6385 w 136688"/>
              <a:gd name="connsiteY6" fmla="*/ 184265 h 236187"/>
              <a:gd name="connsiteX7" fmla="*/ 12735 w 136688"/>
              <a:gd name="connsiteY7" fmla="*/ 98540 h 236187"/>
              <a:gd name="connsiteX8" fmla="*/ 33373 w 136688"/>
              <a:gd name="connsiteY8" fmla="*/ 54090 h 236187"/>
              <a:gd name="connsiteX9" fmla="*/ 35 w 136688"/>
              <a:gd name="connsiteY9" fmla="*/ 115 h 2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688" h="236187">
                <a:moveTo>
                  <a:pt x="35" y="115"/>
                </a:moveTo>
                <a:cubicBezTo>
                  <a:pt x="1358" y="2761"/>
                  <a:pt x="37606" y="53561"/>
                  <a:pt x="41310" y="69965"/>
                </a:cubicBezTo>
                <a:cubicBezTo>
                  <a:pt x="45014" y="86369"/>
                  <a:pt x="6385" y="93248"/>
                  <a:pt x="22260" y="98540"/>
                </a:cubicBezTo>
                <a:cubicBezTo>
                  <a:pt x="38135" y="103832"/>
                  <a:pt x="132856" y="95365"/>
                  <a:pt x="136560" y="101715"/>
                </a:cubicBezTo>
                <a:cubicBezTo>
                  <a:pt x="140264" y="108065"/>
                  <a:pt x="62741" y="114415"/>
                  <a:pt x="44485" y="136640"/>
                </a:cubicBezTo>
                <a:cubicBezTo>
                  <a:pt x="26229" y="158865"/>
                  <a:pt x="33373" y="227128"/>
                  <a:pt x="27023" y="235065"/>
                </a:cubicBezTo>
                <a:cubicBezTo>
                  <a:pt x="20673" y="243002"/>
                  <a:pt x="8766" y="207019"/>
                  <a:pt x="6385" y="184265"/>
                </a:cubicBezTo>
                <a:cubicBezTo>
                  <a:pt x="4004" y="161511"/>
                  <a:pt x="8237" y="120236"/>
                  <a:pt x="12735" y="98540"/>
                </a:cubicBezTo>
                <a:cubicBezTo>
                  <a:pt x="17233" y="76844"/>
                  <a:pt x="32315" y="67319"/>
                  <a:pt x="33373" y="54090"/>
                </a:cubicBezTo>
                <a:cubicBezTo>
                  <a:pt x="34431" y="40861"/>
                  <a:pt x="-1288" y="-2531"/>
                  <a:pt x="35" y="1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2FE6FC02-6D49-46FB-916B-4DAC2ED1127A}"/>
              </a:ext>
            </a:extLst>
          </p:cNvPr>
          <p:cNvSpPr/>
          <p:nvPr/>
        </p:nvSpPr>
        <p:spPr>
          <a:xfrm>
            <a:off x="6777805" y="1564566"/>
            <a:ext cx="180288" cy="302370"/>
          </a:xfrm>
          <a:custGeom>
            <a:avLst/>
            <a:gdLst>
              <a:gd name="connsiteX0" fmla="*/ 111945 w 180288"/>
              <a:gd name="connsiteY0" fmla="*/ 709 h 302370"/>
              <a:gd name="connsiteX1" fmla="*/ 119883 w 180288"/>
              <a:gd name="connsiteY1" fmla="*/ 138822 h 302370"/>
              <a:gd name="connsiteX2" fmla="*/ 180208 w 180288"/>
              <a:gd name="connsiteY2" fmla="*/ 184859 h 302370"/>
              <a:gd name="connsiteX3" fmla="*/ 105595 w 180288"/>
              <a:gd name="connsiteY3" fmla="*/ 262647 h 302370"/>
              <a:gd name="connsiteX4" fmla="*/ 820 w 180288"/>
              <a:gd name="connsiteY4" fmla="*/ 302334 h 302370"/>
              <a:gd name="connsiteX5" fmla="*/ 56383 w 180288"/>
              <a:gd name="connsiteY5" fmla="*/ 267409 h 302370"/>
              <a:gd name="connsiteX6" fmla="*/ 48445 w 180288"/>
              <a:gd name="connsiteY6" fmla="*/ 161047 h 302370"/>
              <a:gd name="connsiteX7" fmla="*/ 45270 w 180288"/>
              <a:gd name="connsiteY7" fmla="*/ 88022 h 302370"/>
              <a:gd name="connsiteX8" fmla="*/ 111945 w 180288"/>
              <a:gd name="connsiteY8" fmla="*/ 709 h 3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88" h="302370">
                <a:moveTo>
                  <a:pt x="111945" y="709"/>
                </a:moveTo>
                <a:cubicBezTo>
                  <a:pt x="124380" y="9176"/>
                  <a:pt x="108506" y="108130"/>
                  <a:pt x="119883" y="138822"/>
                </a:cubicBezTo>
                <a:cubicBezTo>
                  <a:pt x="131260" y="169514"/>
                  <a:pt x="182589" y="164222"/>
                  <a:pt x="180208" y="184859"/>
                </a:cubicBezTo>
                <a:cubicBezTo>
                  <a:pt x="177827" y="205496"/>
                  <a:pt x="135493" y="243068"/>
                  <a:pt x="105595" y="262647"/>
                </a:cubicBezTo>
                <a:cubicBezTo>
                  <a:pt x="75697" y="282226"/>
                  <a:pt x="9022" y="301540"/>
                  <a:pt x="820" y="302334"/>
                </a:cubicBezTo>
                <a:cubicBezTo>
                  <a:pt x="-7382" y="303128"/>
                  <a:pt x="48446" y="290957"/>
                  <a:pt x="56383" y="267409"/>
                </a:cubicBezTo>
                <a:cubicBezTo>
                  <a:pt x="64320" y="243861"/>
                  <a:pt x="50297" y="190945"/>
                  <a:pt x="48445" y="161047"/>
                </a:cubicBezTo>
                <a:cubicBezTo>
                  <a:pt x="46593" y="131149"/>
                  <a:pt x="33364" y="114216"/>
                  <a:pt x="45270" y="88022"/>
                </a:cubicBezTo>
                <a:cubicBezTo>
                  <a:pt x="57176" y="61828"/>
                  <a:pt x="99510" y="-7758"/>
                  <a:pt x="111945" y="7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75D8C45-C7C6-4400-B9E8-65CD1C4AD8A7}"/>
              </a:ext>
            </a:extLst>
          </p:cNvPr>
          <p:cNvSpPr/>
          <p:nvPr/>
        </p:nvSpPr>
        <p:spPr>
          <a:xfrm>
            <a:off x="6500550" y="446386"/>
            <a:ext cx="529134" cy="599786"/>
          </a:xfrm>
          <a:custGeom>
            <a:avLst/>
            <a:gdLst>
              <a:gd name="connsiteX0" fmla="*/ 263 w 529134"/>
              <a:gd name="connsiteY0" fmla="*/ 1289 h 599786"/>
              <a:gd name="connsiteX1" fmla="*/ 311413 w 529134"/>
              <a:gd name="connsiteY1" fmla="*/ 161627 h 599786"/>
              <a:gd name="connsiteX2" fmla="*/ 497150 w 529134"/>
              <a:gd name="connsiteY2" fmla="*/ 402927 h 599786"/>
              <a:gd name="connsiteX3" fmla="*/ 527313 w 529134"/>
              <a:gd name="connsiteY3" fmla="*/ 599777 h 599786"/>
              <a:gd name="connsiteX4" fmla="*/ 476513 w 529134"/>
              <a:gd name="connsiteY4" fmla="*/ 410864 h 599786"/>
              <a:gd name="connsiteX5" fmla="*/ 366975 w 529134"/>
              <a:gd name="connsiteY5" fmla="*/ 247352 h 599786"/>
              <a:gd name="connsiteX6" fmla="*/ 263 w 529134"/>
              <a:gd name="connsiteY6" fmla="*/ 1289 h 5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134" h="599786">
                <a:moveTo>
                  <a:pt x="263" y="1289"/>
                </a:moveTo>
                <a:cubicBezTo>
                  <a:pt x="-8997" y="-12998"/>
                  <a:pt x="228599" y="94687"/>
                  <a:pt x="311413" y="161627"/>
                </a:cubicBezTo>
                <a:cubicBezTo>
                  <a:pt x="394227" y="228567"/>
                  <a:pt x="461167" y="329902"/>
                  <a:pt x="497150" y="402927"/>
                </a:cubicBezTo>
                <a:cubicBezTo>
                  <a:pt x="533133" y="475952"/>
                  <a:pt x="530752" y="598454"/>
                  <a:pt x="527313" y="599777"/>
                </a:cubicBezTo>
                <a:cubicBezTo>
                  <a:pt x="523874" y="601100"/>
                  <a:pt x="503236" y="469601"/>
                  <a:pt x="476513" y="410864"/>
                </a:cubicBezTo>
                <a:cubicBezTo>
                  <a:pt x="449790" y="352127"/>
                  <a:pt x="446085" y="314291"/>
                  <a:pt x="366975" y="247352"/>
                </a:cubicBezTo>
                <a:cubicBezTo>
                  <a:pt x="287865" y="180413"/>
                  <a:pt x="9523" y="15576"/>
                  <a:pt x="263" y="12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7288208-816E-49AF-9056-DEF2C914ABC6}"/>
              </a:ext>
            </a:extLst>
          </p:cNvPr>
          <p:cNvSpPr/>
          <p:nvPr/>
        </p:nvSpPr>
        <p:spPr>
          <a:xfrm>
            <a:off x="5845292" y="423387"/>
            <a:ext cx="669475" cy="363471"/>
          </a:xfrm>
          <a:custGeom>
            <a:avLst/>
            <a:gdLst>
              <a:gd name="connsiteX0" fmla="*/ 22108 w 669475"/>
              <a:gd name="connsiteY0" fmla="*/ 362426 h 363471"/>
              <a:gd name="connsiteX1" fmla="*/ 147521 w 669475"/>
              <a:gd name="connsiteY1" fmla="*/ 187801 h 363471"/>
              <a:gd name="connsiteX2" fmla="*/ 658696 w 669475"/>
              <a:gd name="connsiteY2" fmla="*/ 19526 h 363471"/>
              <a:gd name="connsiteX3" fmla="*/ 460258 w 669475"/>
              <a:gd name="connsiteY3" fmla="*/ 29051 h 363471"/>
              <a:gd name="connsiteX4" fmla="*/ 45921 w 669475"/>
              <a:gd name="connsiteY4" fmla="*/ 248126 h 363471"/>
              <a:gd name="connsiteX5" fmla="*/ 22108 w 669475"/>
              <a:gd name="connsiteY5" fmla="*/ 362426 h 3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75" h="363471">
                <a:moveTo>
                  <a:pt x="22108" y="362426"/>
                </a:moveTo>
                <a:cubicBezTo>
                  <a:pt x="39041" y="352372"/>
                  <a:pt x="41423" y="244951"/>
                  <a:pt x="147521" y="187801"/>
                </a:cubicBezTo>
                <a:cubicBezTo>
                  <a:pt x="253619" y="130651"/>
                  <a:pt x="606573" y="45984"/>
                  <a:pt x="658696" y="19526"/>
                </a:cubicBezTo>
                <a:cubicBezTo>
                  <a:pt x="710819" y="-6932"/>
                  <a:pt x="562387" y="-9049"/>
                  <a:pt x="460258" y="29051"/>
                </a:cubicBezTo>
                <a:cubicBezTo>
                  <a:pt x="358129" y="67151"/>
                  <a:pt x="119475" y="188066"/>
                  <a:pt x="45921" y="248126"/>
                </a:cubicBezTo>
                <a:cubicBezTo>
                  <a:pt x="-27633" y="308186"/>
                  <a:pt x="5175" y="372480"/>
                  <a:pt x="22108" y="3624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497E5FBE-A517-4EEA-BAAE-A73E2092C4F7}"/>
              </a:ext>
            </a:extLst>
          </p:cNvPr>
          <p:cNvSpPr/>
          <p:nvPr/>
        </p:nvSpPr>
        <p:spPr>
          <a:xfrm>
            <a:off x="6661054" y="547688"/>
            <a:ext cx="91653" cy="347662"/>
          </a:xfrm>
          <a:custGeom>
            <a:avLst/>
            <a:gdLst>
              <a:gd name="connsiteX0" fmla="*/ 96 w 91653"/>
              <a:gd name="connsiteY0" fmla="*/ 0 h 347662"/>
              <a:gd name="connsiteX1" fmla="*/ 81059 w 91653"/>
              <a:gd name="connsiteY1" fmla="*/ 241300 h 347662"/>
              <a:gd name="connsiteX2" fmla="*/ 88996 w 91653"/>
              <a:gd name="connsiteY2" fmla="*/ 347662 h 347662"/>
              <a:gd name="connsiteX3" fmla="*/ 65184 w 91653"/>
              <a:gd name="connsiteY3" fmla="*/ 241300 h 347662"/>
              <a:gd name="connsiteX4" fmla="*/ 96 w 91653"/>
              <a:gd name="connsiteY4" fmla="*/ 0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3" h="347662">
                <a:moveTo>
                  <a:pt x="96" y="0"/>
                </a:moveTo>
                <a:cubicBezTo>
                  <a:pt x="2742" y="0"/>
                  <a:pt x="66242" y="183356"/>
                  <a:pt x="81059" y="241300"/>
                </a:cubicBezTo>
                <a:cubicBezTo>
                  <a:pt x="95876" y="299244"/>
                  <a:pt x="91642" y="347662"/>
                  <a:pt x="88996" y="347662"/>
                </a:cubicBezTo>
                <a:cubicBezTo>
                  <a:pt x="86350" y="347662"/>
                  <a:pt x="80265" y="295275"/>
                  <a:pt x="65184" y="241300"/>
                </a:cubicBezTo>
                <a:cubicBezTo>
                  <a:pt x="50103" y="187325"/>
                  <a:pt x="-2550" y="0"/>
                  <a:pt x="9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C3A308A1-FEB9-4F58-9A7E-0B2573186612}"/>
              </a:ext>
            </a:extLst>
          </p:cNvPr>
          <p:cNvSpPr/>
          <p:nvPr/>
        </p:nvSpPr>
        <p:spPr>
          <a:xfrm>
            <a:off x="6456352" y="443036"/>
            <a:ext cx="206432" cy="459144"/>
          </a:xfrm>
          <a:custGeom>
            <a:avLst/>
            <a:gdLst>
              <a:gd name="connsiteX0" fmla="*/ 11 w 206432"/>
              <a:gd name="connsiteY0" fmla="*/ 1464 h 459144"/>
              <a:gd name="connsiteX1" fmla="*/ 142886 w 206432"/>
              <a:gd name="connsiteY1" fmla="*/ 125289 h 459144"/>
              <a:gd name="connsiteX2" fmla="*/ 206386 w 206432"/>
              <a:gd name="connsiteY2" fmla="*/ 458664 h 459144"/>
              <a:gd name="connsiteX3" fmla="*/ 150823 w 206432"/>
              <a:gd name="connsiteY3" fmla="*/ 195139 h 459144"/>
              <a:gd name="connsiteX4" fmla="*/ 11 w 206432"/>
              <a:gd name="connsiteY4" fmla="*/ 1464 h 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2" h="459144">
                <a:moveTo>
                  <a:pt x="11" y="1464"/>
                </a:moveTo>
                <a:cubicBezTo>
                  <a:pt x="-1312" y="-10178"/>
                  <a:pt x="108490" y="49089"/>
                  <a:pt x="142886" y="125289"/>
                </a:cubicBezTo>
                <a:cubicBezTo>
                  <a:pt x="177282" y="201489"/>
                  <a:pt x="205063" y="447022"/>
                  <a:pt x="206386" y="458664"/>
                </a:cubicBezTo>
                <a:cubicBezTo>
                  <a:pt x="207709" y="470306"/>
                  <a:pt x="180456" y="267370"/>
                  <a:pt x="150823" y="195139"/>
                </a:cubicBezTo>
                <a:cubicBezTo>
                  <a:pt x="121190" y="122908"/>
                  <a:pt x="1334" y="13106"/>
                  <a:pt x="11" y="14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748BEE00-90B7-4A72-9F77-B4A4728B4C47}"/>
              </a:ext>
            </a:extLst>
          </p:cNvPr>
          <p:cNvSpPr/>
          <p:nvPr/>
        </p:nvSpPr>
        <p:spPr>
          <a:xfrm>
            <a:off x="6375379" y="476088"/>
            <a:ext cx="148277" cy="444761"/>
          </a:xfrm>
          <a:custGeom>
            <a:avLst/>
            <a:gdLst>
              <a:gd name="connsiteX0" fmla="*/ 21 w 148277"/>
              <a:gd name="connsiteY0" fmla="*/ 1750 h 444761"/>
              <a:gd name="connsiteX1" fmla="*/ 119084 w 148277"/>
              <a:gd name="connsiteY1" fmla="*/ 279562 h 444761"/>
              <a:gd name="connsiteX2" fmla="*/ 144484 w 148277"/>
              <a:gd name="connsiteY2" fmla="*/ 444662 h 444761"/>
              <a:gd name="connsiteX3" fmla="*/ 144484 w 148277"/>
              <a:gd name="connsiteY3" fmla="*/ 301787 h 444761"/>
              <a:gd name="connsiteX4" fmla="*/ 109559 w 148277"/>
              <a:gd name="connsiteY4" fmla="*/ 166850 h 444761"/>
              <a:gd name="connsiteX5" fmla="*/ 21 w 148277"/>
              <a:gd name="connsiteY5" fmla="*/ 1750 h 44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77" h="444761">
                <a:moveTo>
                  <a:pt x="21" y="1750"/>
                </a:moveTo>
                <a:cubicBezTo>
                  <a:pt x="1608" y="20535"/>
                  <a:pt x="95007" y="205743"/>
                  <a:pt x="119084" y="279562"/>
                </a:cubicBezTo>
                <a:cubicBezTo>
                  <a:pt x="143161" y="353381"/>
                  <a:pt x="140251" y="440958"/>
                  <a:pt x="144484" y="444662"/>
                </a:cubicBezTo>
                <a:cubicBezTo>
                  <a:pt x="148717" y="448366"/>
                  <a:pt x="150305" y="348089"/>
                  <a:pt x="144484" y="301787"/>
                </a:cubicBezTo>
                <a:cubicBezTo>
                  <a:pt x="138663" y="255485"/>
                  <a:pt x="132578" y="213152"/>
                  <a:pt x="109559" y="166850"/>
                </a:cubicBezTo>
                <a:cubicBezTo>
                  <a:pt x="86540" y="120548"/>
                  <a:pt x="-1566" y="-17035"/>
                  <a:pt x="21" y="17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3E7F55-0015-4744-9608-4441D8109378}"/>
              </a:ext>
            </a:extLst>
          </p:cNvPr>
          <p:cNvSpPr/>
          <p:nvPr/>
        </p:nvSpPr>
        <p:spPr>
          <a:xfrm>
            <a:off x="6280118" y="499687"/>
            <a:ext cx="151628" cy="429502"/>
          </a:xfrm>
          <a:custGeom>
            <a:avLst/>
            <a:gdLst>
              <a:gd name="connsiteX0" fmla="*/ 32 w 151628"/>
              <a:gd name="connsiteY0" fmla="*/ 376 h 429502"/>
              <a:gd name="connsiteX1" fmla="*/ 125445 w 151628"/>
              <a:gd name="connsiteY1" fmla="*/ 259138 h 429502"/>
              <a:gd name="connsiteX2" fmla="*/ 146082 w 151628"/>
              <a:gd name="connsiteY2" fmla="*/ 429001 h 429502"/>
              <a:gd name="connsiteX3" fmla="*/ 138145 w 151628"/>
              <a:gd name="connsiteY3" fmla="*/ 206751 h 429502"/>
              <a:gd name="connsiteX4" fmla="*/ 32 w 151628"/>
              <a:gd name="connsiteY4" fmla="*/ 376 h 42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8" h="429502">
                <a:moveTo>
                  <a:pt x="32" y="376"/>
                </a:moveTo>
                <a:cubicBezTo>
                  <a:pt x="-2085" y="9107"/>
                  <a:pt x="101103" y="187701"/>
                  <a:pt x="125445" y="259138"/>
                </a:cubicBezTo>
                <a:cubicBezTo>
                  <a:pt x="149787" y="330576"/>
                  <a:pt x="143965" y="437732"/>
                  <a:pt x="146082" y="429001"/>
                </a:cubicBezTo>
                <a:cubicBezTo>
                  <a:pt x="148199" y="420270"/>
                  <a:pt x="161164" y="276336"/>
                  <a:pt x="138145" y="206751"/>
                </a:cubicBezTo>
                <a:cubicBezTo>
                  <a:pt x="115126" y="137166"/>
                  <a:pt x="2149" y="-8355"/>
                  <a:pt x="32" y="3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D6FB80E1-918B-4097-B696-ACA13E6B960A}"/>
              </a:ext>
            </a:extLst>
          </p:cNvPr>
          <p:cNvSpPr/>
          <p:nvPr/>
        </p:nvSpPr>
        <p:spPr>
          <a:xfrm>
            <a:off x="5709619" y="798120"/>
            <a:ext cx="119026" cy="516160"/>
          </a:xfrm>
          <a:custGeom>
            <a:avLst/>
            <a:gdLst>
              <a:gd name="connsiteX0" fmla="*/ 118094 w 119026"/>
              <a:gd name="connsiteY0" fmla="*/ 3568 h 516160"/>
              <a:gd name="connsiteX1" fmla="*/ 54594 w 119026"/>
              <a:gd name="connsiteY1" fmla="*/ 121043 h 516160"/>
              <a:gd name="connsiteX2" fmla="*/ 35544 w 119026"/>
              <a:gd name="connsiteY2" fmla="*/ 359168 h 516160"/>
              <a:gd name="connsiteX3" fmla="*/ 79994 w 119026"/>
              <a:gd name="connsiteY3" fmla="*/ 506805 h 516160"/>
              <a:gd name="connsiteX4" fmla="*/ 72056 w 119026"/>
              <a:gd name="connsiteY4" fmla="*/ 473468 h 516160"/>
              <a:gd name="connsiteX5" fmla="*/ 619 w 119026"/>
              <a:gd name="connsiteY5" fmla="*/ 249630 h 516160"/>
              <a:gd name="connsiteX6" fmla="*/ 118094 w 119026"/>
              <a:gd name="connsiteY6" fmla="*/ 3568 h 5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26" h="516160">
                <a:moveTo>
                  <a:pt x="118094" y="3568"/>
                </a:moveTo>
                <a:cubicBezTo>
                  <a:pt x="127090" y="-17863"/>
                  <a:pt x="68352" y="61776"/>
                  <a:pt x="54594" y="121043"/>
                </a:cubicBezTo>
                <a:cubicBezTo>
                  <a:pt x="40836" y="180310"/>
                  <a:pt x="31311" y="294874"/>
                  <a:pt x="35544" y="359168"/>
                </a:cubicBezTo>
                <a:cubicBezTo>
                  <a:pt x="39777" y="423462"/>
                  <a:pt x="73909" y="487755"/>
                  <a:pt x="79994" y="506805"/>
                </a:cubicBezTo>
                <a:cubicBezTo>
                  <a:pt x="86079" y="525855"/>
                  <a:pt x="85285" y="516330"/>
                  <a:pt x="72056" y="473468"/>
                </a:cubicBezTo>
                <a:cubicBezTo>
                  <a:pt x="58827" y="430606"/>
                  <a:pt x="-7054" y="330857"/>
                  <a:pt x="619" y="249630"/>
                </a:cubicBezTo>
                <a:cubicBezTo>
                  <a:pt x="8292" y="168403"/>
                  <a:pt x="109098" y="24999"/>
                  <a:pt x="118094" y="35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A231B81-D364-4FF3-957E-F56F6B599AEF}"/>
              </a:ext>
            </a:extLst>
          </p:cNvPr>
          <p:cNvSpPr/>
          <p:nvPr/>
        </p:nvSpPr>
        <p:spPr>
          <a:xfrm>
            <a:off x="5702299" y="1259797"/>
            <a:ext cx="196390" cy="401311"/>
          </a:xfrm>
          <a:custGeom>
            <a:avLst/>
            <a:gdLst>
              <a:gd name="connsiteX0" fmla="*/ 71439 w 196390"/>
              <a:gd name="connsiteY0" fmla="*/ 678 h 401311"/>
              <a:gd name="connsiteX1" fmla="*/ 74614 w 196390"/>
              <a:gd name="connsiteY1" fmla="*/ 143553 h 401311"/>
              <a:gd name="connsiteX2" fmla="*/ 187326 w 196390"/>
              <a:gd name="connsiteY2" fmla="*/ 357866 h 401311"/>
              <a:gd name="connsiteX3" fmla="*/ 168276 w 196390"/>
              <a:gd name="connsiteY3" fmla="*/ 375328 h 401311"/>
              <a:gd name="connsiteX4" fmla="*/ 1 w 196390"/>
              <a:gd name="connsiteY4" fmla="*/ 400728 h 401311"/>
              <a:gd name="connsiteX5" fmla="*/ 171451 w 196390"/>
              <a:gd name="connsiteY5" fmla="*/ 348341 h 401311"/>
              <a:gd name="connsiteX6" fmla="*/ 53976 w 196390"/>
              <a:gd name="connsiteY6" fmla="*/ 200703 h 401311"/>
              <a:gd name="connsiteX7" fmla="*/ 71439 w 196390"/>
              <a:gd name="connsiteY7" fmla="*/ 678 h 40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90" h="401311">
                <a:moveTo>
                  <a:pt x="71439" y="678"/>
                </a:moveTo>
                <a:cubicBezTo>
                  <a:pt x="74879" y="-8847"/>
                  <a:pt x="55300" y="84022"/>
                  <a:pt x="74614" y="143553"/>
                </a:cubicBezTo>
                <a:cubicBezTo>
                  <a:pt x="93928" y="203084"/>
                  <a:pt x="171716" y="319237"/>
                  <a:pt x="187326" y="357866"/>
                </a:cubicBezTo>
                <a:cubicBezTo>
                  <a:pt x="202936" y="396495"/>
                  <a:pt x="199497" y="368184"/>
                  <a:pt x="168276" y="375328"/>
                </a:cubicBezTo>
                <a:cubicBezTo>
                  <a:pt x="137055" y="382472"/>
                  <a:pt x="-528" y="405226"/>
                  <a:pt x="1" y="400728"/>
                </a:cubicBezTo>
                <a:cubicBezTo>
                  <a:pt x="530" y="396230"/>
                  <a:pt x="162455" y="381678"/>
                  <a:pt x="171451" y="348341"/>
                </a:cubicBezTo>
                <a:cubicBezTo>
                  <a:pt x="180447" y="315004"/>
                  <a:pt x="70645" y="256266"/>
                  <a:pt x="53976" y="200703"/>
                </a:cubicBezTo>
                <a:cubicBezTo>
                  <a:pt x="37307" y="145141"/>
                  <a:pt x="67999" y="10203"/>
                  <a:pt x="71439" y="6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1BD193D6-5D01-48F6-9B98-F77493AA7680}"/>
              </a:ext>
            </a:extLst>
          </p:cNvPr>
          <p:cNvSpPr/>
          <p:nvPr/>
        </p:nvSpPr>
        <p:spPr>
          <a:xfrm>
            <a:off x="5864068" y="771288"/>
            <a:ext cx="70903" cy="334340"/>
          </a:xfrm>
          <a:custGeom>
            <a:avLst/>
            <a:gdLst>
              <a:gd name="connsiteX0" fmla="*/ 157 w 70903"/>
              <a:gd name="connsiteY0" fmla="*/ 237 h 334340"/>
              <a:gd name="connsiteX1" fmla="*/ 63657 w 70903"/>
              <a:gd name="connsiteY1" fmla="*/ 119300 h 334340"/>
              <a:gd name="connsiteX2" fmla="*/ 66832 w 70903"/>
              <a:gd name="connsiteY2" fmla="*/ 243125 h 334340"/>
              <a:gd name="connsiteX3" fmla="*/ 39845 w 70903"/>
              <a:gd name="connsiteY3" fmla="*/ 333612 h 334340"/>
              <a:gd name="connsiteX4" fmla="*/ 60482 w 70903"/>
              <a:gd name="connsiteY4" fmla="*/ 193912 h 334340"/>
              <a:gd name="connsiteX5" fmla="*/ 46195 w 70903"/>
              <a:gd name="connsiteY5" fmla="*/ 90725 h 334340"/>
              <a:gd name="connsiteX6" fmla="*/ 157 w 70903"/>
              <a:gd name="connsiteY6" fmla="*/ 237 h 3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03" h="334340">
                <a:moveTo>
                  <a:pt x="157" y="237"/>
                </a:moveTo>
                <a:cubicBezTo>
                  <a:pt x="3067" y="4999"/>
                  <a:pt x="52545" y="78819"/>
                  <a:pt x="63657" y="119300"/>
                </a:cubicBezTo>
                <a:cubicBezTo>
                  <a:pt x="74769" y="159781"/>
                  <a:pt x="70801" y="207406"/>
                  <a:pt x="66832" y="243125"/>
                </a:cubicBezTo>
                <a:cubicBezTo>
                  <a:pt x="62863" y="278844"/>
                  <a:pt x="40903" y="341814"/>
                  <a:pt x="39845" y="333612"/>
                </a:cubicBezTo>
                <a:cubicBezTo>
                  <a:pt x="38787" y="325410"/>
                  <a:pt x="59424" y="234393"/>
                  <a:pt x="60482" y="193912"/>
                </a:cubicBezTo>
                <a:cubicBezTo>
                  <a:pt x="61540" y="153431"/>
                  <a:pt x="56778" y="117977"/>
                  <a:pt x="46195" y="90725"/>
                </a:cubicBezTo>
                <a:cubicBezTo>
                  <a:pt x="35612" y="63473"/>
                  <a:pt x="-2753" y="-4525"/>
                  <a:pt x="157" y="2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FC4E8FC2-A513-4A69-9110-FF8EA918AFDA}"/>
              </a:ext>
            </a:extLst>
          </p:cNvPr>
          <p:cNvSpPr/>
          <p:nvPr/>
        </p:nvSpPr>
        <p:spPr>
          <a:xfrm>
            <a:off x="5777804" y="1171029"/>
            <a:ext cx="91184" cy="109155"/>
          </a:xfrm>
          <a:custGeom>
            <a:avLst/>
            <a:gdLst>
              <a:gd name="connsiteX0" fmla="*/ 91184 w 91184"/>
              <a:gd name="connsiteY0" fmla="*/ 546 h 109155"/>
              <a:gd name="connsiteX1" fmla="*/ 10221 w 91184"/>
              <a:gd name="connsiteY1" fmla="*/ 106909 h 109155"/>
              <a:gd name="connsiteX2" fmla="*/ 8634 w 91184"/>
              <a:gd name="connsiteY2" fmla="*/ 67221 h 109155"/>
              <a:gd name="connsiteX3" fmla="*/ 91184 w 91184"/>
              <a:gd name="connsiteY3" fmla="*/ 546 h 10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84" h="109155">
                <a:moveTo>
                  <a:pt x="91184" y="546"/>
                </a:moveTo>
                <a:cubicBezTo>
                  <a:pt x="91448" y="7161"/>
                  <a:pt x="23979" y="95796"/>
                  <a:pt x="10221" y="106909"/>
                </a:cubicBezTo>
                <a:cubicBezTo>
                  <a:pt x="-3537" y="118022"/>
                  <a:pt x="-2743" y="85213"/>
                  <a:pt x="8634" y="67221"/>
                </a:cubicBezTo>
                <a:cubicBezTo>
                  <a:pt x="20011" y="49229"/>
                  <a:pt x="90920" y="-6069"/>
                  <a:pt x="91184" y="5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B9FE9AD-D9CF-4ABF-99E3-2FC00B079986}"/>
              </a:ext>
            </a:extLst>
          </p:cNvPr>
          <p:cNvSpPr/>
          <p:nvPr/>
        </p:nvSpPr>
        <p:spPr>
          <a:xfrm>
            <a:off x="5865521" y="1447756"/>
            <a:ext cx="200329" cy="249544"/>
          </a:xfrm>
          <a:custGeom>
            <a:avLst/>
            <a:gdLst>
              <a:gd name="connsiteX0" fmla="*/ 292 w 200329"/>
              <a:gd name="connsiteY0" fmla="*/ 44 h 249544"/>
              <a:gd name="connsiteX1" fmla="*/ 122529 w 200329"/>
              <a:gd name="connsiteY1" fmla="*/ 133394 h 249544"/>
              <a:gd name="connsiteX2" fmla="*/ 119354 w 200329"/>
              <a:gd name="connsiteY2" fmla="*/ 160382 h 249544"/>
              <a:gd name="connsiteX3" fmla="*/ 108242 w 200329"/>
              <a:gd name="connsiteY3" fmla="*/ 201657 h 249544"/>
              <a:gd name="connsiteX4" fmla="*/ 200317 w 200329"/>
              <a:gd name="connsiteY4" fmla="*/ 249282 h 249544"/>
              <a:gd name="connsiteX5" fmla="*/ 114592 w 200329"/>
              <a:gd name="connsiteY5" fmla="*/ 179432 h 249544"/>
              <a:gd name="connsiteX6" fmla="*/ 89192 w 200329"/>
              <a:gd name="connsiteY6" fmla="*/ 119107 h 249544"/>
              <a:gd name="connsiteX7" fmla="*/ 292 w 200329"/>
              <a:gd name="connsiteY7" fmla="*/ 44 h 24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29" h="249544">
                <a:moveTo>
                  <a:pt x="292" y="44"/>
                </a:moveTo>
                <a:cubicBezTo>
                  <a:pt x="5848" y="2425"/>
                  <a:pt x="102685" y="106671"/>
                  <a:pt x="122529" y="133394"/>
                </a:cubicBezTo>
                <a:cubicBezTo>
                  <a:pt x="142373" y="160117"/>
                  <a:pt x="121735" y="149005"/>
                  <a:pt x="119354" y="160382"/>
                </a:cubicBezTo>
                <a:cubicBezTo>
                  <a:pt x="116973" y="171759"/>
                  <a:pt x="94748" y="186840"/>
                  <a:pt x="108242" y="201657"/>
                </a:cubicBezTo>
                <a:cubicBezTo>
                  <a:pt x="121736" y="216474"/>
                  <a:pt x="199259" y="252986"/>
                  <a:pt x="200317" y="249282"/>
                </a:cubicBezTo>
                <a:cubicBezTo>
                  <a:pt x="201375" y="245578"/>
                  <a:pt x="133113" y="201128"/>
                  <a:pt x="114592" y="179432"/>
                </a:cubicBezTo>
                <a:cubicBezTo>
                  <a:pt x="96071" y="157736"/>
                  <a:pt x="108507" y="146095"/>
                  <a:pt x="89192" y="119107"/>
                </a:cubicBezTo>
                <a:cubicBezTo>
                  <a:pt x="69877" y="92120"/>
                  <a:pt x="-5264" y="-2337"/>
                  <a:pt x="292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BD4FD0C2-2D18-4AC8-A00E-DDA72F173D08}"/>
              </a:ext>
            </a:extLst>
          </p:cNvPr>
          <p:cNvSpPr/>
          <p:nvPr/>
        </p:nvSpPr>
        <p:spPr>
          <a:xfrm>
            <a:off x="5829054" y="1476373"/>
            <a:ext cx="181332" cy="268776"/>
          </a:xfrm>
          <a:custGeom>
            <a:avLst/>
            <a:gdLst>
              <a:gd name="connsiteX0" fmla="*/ 246 w 181332"/>
              <a:gd name="connsiteY0" fmla="*/ 2 h 268776"/>
              <a:gd name="connsiteX1" fmla="*/ 117721 w 181332"/>
              <a:gd name="connsiteY1" fmla="*/ 149227 h 268776"/>
              <a:gd name="connsiteX2" fmla="*/ 108196 w 181332"/>
              <a:gd name="connsiteY2" fmla="*/ 187327 h 268776"/>
              <a:gd name="connsiteX3" fmla="*/ 181221 w 181332"/>
              <a:gd name="connsiteY3" fmla="*/ 268290 h 268776"/>
              <a:gd name="connsiteX4" fmla="*/ 89146 w 181332"/>
              <a:gd name="connsiteY4" fmla="*/ 146052 h 268776"/>
              <a:gd name="connsiteX5" fmla="*/ 246 w 181332"/>
              <a:gd name="connsiteY5" fmla="*/ 2 h 26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32" h="268776">
                <a:moveTo>
                  <a:pt x="246" y="2"/>
                </a:moveTo>
                <a:cubicBezTo>
                  <a:pt x="5009" y="531"/>
                  <a:pt x="99729" y="118006"/>
                  <a:pt x="117721" y="149227"/>
                </a:cubicBezTo>
                <a:cubicBezTo>
                  <a:pt x="135713" y="180448"/>
                  <a:pt x="97613" y="167483"/>
                  <a:pt x="108196" y="187327"/>
                </a:cubicBezTo>
                <a:cubicBezTo>
                  <a:pt x="118779" y="207171"/>
                  <a:pt x="184396" y="275169"/>
                  <a:pt x="181221" y="268290"/>
                </a:cubicBezTo>
                <a:cubicBezTo>
                  <a:pt x="178046" y="261411"/>
                  <a:pt x="117192" y="190767"/>
                  <a:pt x="89146" y="146052"/>
                </a:cubicBezTo>
                <a:cubicBezTo>
                  <a:pt x="61100" y="101337"/>
                  <a:pt x="-4517" y="-527"/>
                  <a:pt x="246" y="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052C43A9-DB7A-4E21-A95F-AD0C8B49427D}"/>
              </a:ext>
            </a:extLst>
          </p:cNvPr>
          <p:cNvSpPr/>
          <p:nvPr/>
        </p:nvSpPr>
        <p:spPr>
          <a:xfrm>
            <a:off x="6005393" y="1685689"/>
            <a:ext cx="536695" cy="291322"/>
          </a:xfrm>
          <a:custGeom>
            <a:avLst/>
            <a:gdLst>
              <a:gd name="connsiteX0" fmla="*/ 46157 w 536695"/>
              <a:gd name="connsiteY0" fmla="*/ 236 h 291322"/>
              <a:gd name="connsiteX1" fmla="*/ 120 w 536695"/>
              <a:gd name="connsiteY1" fmla="*/ 58974 h 291322"/>
              <a:gd name="connsiteX2" fmla="*/ 33457 w 536695"/>
              <a:gd name="connsiteY2" fmla="*/ 81199 h 291322"/>
              <a:gd name="connsiteX3" fmla="*/ 54095 w 536695"/>
              <a:gd name="connsiteY3" fmla="*/ 162161 h 291322"/>
              <a:gd name="connsiteX4" fmla="*/ 192207 w 536695"/>
              <a:gd name="connsiteY4" fmla="*/ 241536 h 291322"/>
              <a:gd name="connsiteX5" fmla="*/ 363657 w 536695"/>
              <a:gd name="connsiteY5" fmla="*/ 279636 h 291322"/>
              <a:gd name="connsiteX6" fmla="*/ 536695 w 536695"/>
              <a:gd name="connsiteY6" fmla="*/ 290749 h 291322"/>
              <a:gd name="connsiteX7" fmla="*/ 362070 w 536695"/>
              <a:gd name="connsiteY7" fmla="*/ 265349 h 291322"/>
              <a:gd name="connsiteX8" fmla="*/ 90607 w 536695"/>
              <a:gd name="connsiteY8" fmla="*/ 174861 h 291322"/>
              <a:gd name="connsiteX9" fmla="*/ 15995 w 536695"/>
              <a:gd name="connsiteY9" fmla="*/ 43099 h 291322"/>
              <a:gd name="connsiteX10" fmla="*/ 46157 w 536695"/>
              <a:gd name="connsiteY10" fmla="*/ 236 h 29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95" h="291322">
                <a:moveTo>
                  <a:pt x="46157" y="236"/>
                </a:moveTo>
                <a:cubicBezTo>
                  <a:pt x="43511" y="2882"/>
                  <a:pt x="2237" y="45480"/>
                  <a:pt x="120" y="58974"/>
                </a:cubicBezTo>
                <a:cubicBezTo>
                  <a:pt x="-1997" y="72468"/>
                  <a:pt x="24461" y="64001"/>
                  <a:pt x="33457" y="81199"/>
                </a:cubicBezTo>
                <a:cubicBezTo>
                  <a:pt x="42453" y="98397"/>
                  <a:pt x="27637" y="135438"/>
                  <a:pt x="54095" y="162161"/>
                </a:cubicBezTo>
                <a:cubicBezTo>
                  <a:pt x="80553" y="188884"/>
                  <a:pt x="140613" y="221957"/>
                  <a:pt x="192207" y="241536"/>
                </a:cubicBezTo>
                <a:cubicBezTo>
                  <a:pt x="243801" y="261115"/>
                  <a:pt x="306242" y="271434"/>
                  <a:pt x="363657" y="279636"/>
                </a:cubicBezTo>
                <a:cubicBezTo>
                  <a:pt x="421072" y="287838"/>
                  <a:pt x="536959" y="293130"/>
                  <a:pt x="536695" y="290749"/>
                </a:cubicBezTo>
                <a:cubicBezTo>
                  <a:pt x="536431" y="288368"/>
                  <a:pt x="436418" y="284664"/>
                  <a:pt x="362070" y="265349"/>
                </a:cubicBezTo>
                <a:cubicBezTo>
                  <a:pt x="287722" y="246034"/>
                  <a:pt x="148286" y="211903"/>
                  <a:pt x="90607" y="174861"/>
                </a:cubicBezTo>
                <a:cubicBezTo>
                  <a:pt x="32928" y="137819"/>
                  <a:pt x="25785" y="68764"/>
                  <a:pt x="15995" y="43099"/>
                </a:cubicBezTo>
                <a:cubicBezTo>
                  <a:pt x="6205" y="17434"/>
                  <a:pt x="48803" y="-2410"/>
                  <a:pt x="46157" y="2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9107A06-B39F-4B48-8C31-1268A7AACB8B}"/>
              </a:ext>
            </a:extLst>
          </p:cNvPr>
          <p:cNvSpPr/>
          <p:nvPr/>
        </p:nvSpPr>
        <p:spPr>
          <a:xfrm>
            <a:off x="6043785" y="1720776"/>
            <a:ext cx="93757" cy="138313"/>
          </a:xfrm>
          <a:custGeom>
            <a:avLst/>
            <a:gdLst>
              <a:gd name="connsiteX0" fmla="*/ 15703 w 93757"/>
              <a:gd name="connsiteY0" fmla="*/ 74 h 138313"/>
              <a:gd name="connsiteX1" fmla="*/ 31578 w 93757"/>
              <a:gd name="connsiteY1" fmla="*/ 85799 h 138313"/>
              <a:gd name="connsiteX2" fmla="*/ 93490 w 93757"/>
              <a:gd name="connsiteY2" fmla="*/ 138187 h 138313"/>
              <a:gd name="connsiteX3" fmla="*/ 4590 w 93757"/>
              <a:gd name="connsiteY3" fmla="*/ 71512 h 138313"/>
              <a:gd name="connsiteX4" fmla="*/ 15703 w 93757"/>
              <a:gd name="connsiteY4" fmla="*/ 74 h 1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57" h="138313">
                <a:moveTo>
                  <a:pt x="15703" y="74"/>
                </a:moveTo>
                <a:cubicBezTo>
                  <a:pt x="20201" y="2455"/>
                  <a:pt x="18614" y="62780"/>
                  <a:pt x="31578" y="85799"/>
                </a:cubicBezTo>
                <a:cubicBezTo>
                  <a:pt x="44542" y="108818"/>
                  <a:pt x="97988" y="140568"/>
                  <a:pt x="93490" y="138187"/>
                </a:cubicBezTo>
                <a:cubicBezTo>
                  <a:pt x="88992" y="135806"/>
                  <a:pt x="18084" y="90033"/>
                  <a:pt x="4590" y="71512"/>
                </a:cubicBezTo>
                <a:cubicBezTo>
                  <a:pt x="-8904" y="52991"/>
                  <a:pt x="11205" y="-2307"/>
                  <a:pt x="15703" y="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407210A3-04E1-4E87-ACDC-4928B5359AC2}"/>
              </a:ext>
            </a:extLst>
          </p:cNvPr>
          <p:cNvSpPr/>
          <p:nvPr/>
        </p:nvSpPr>
        <p:spPr>
          <a:xfrm>
            <a:off x="5816536" y="1545124"/>
            <a:ext cx="284356" cy="336179"/>
          </a:xfrm>
          <a:custGeom>
            <a:avLst/>
            <a:gdLst>
              <a:gd name="connsiteX0" fmla="*/ 9589 w 284356"/>
              <a:gd name="connsiteY0" fmla="*/ 1101 h 336179"/>
              <a:gd name="connsiteX1" fmla="*/ 3239 w 284356"/>
              <a:gd name="connsiteY1" fmla="*/ 107464 h 336179"/>
              <a:gd name="connsiteX2" fmla="*/ 52452 w 284356"/>
              <a:gd name="connsiteY2" fmla="*/ 183664 h 336179"/>
              <a:gd name="connsiteX3" fmla="*/ 111189 w 284356"/>
              <a:gd name="connsiteY3" fmla="*/ 263039 h 336179"/>
              <a:gd name="connsiteX4" fmla="*/ 158814 w 284356"/>
              <a:gd name="connsiteY4" fmla="*/ 320189 h 336179"/>
              <a:gd name="connsiteX5" fmla="*/ 284227 w 284356"/>
              <a:gd name="connsiteY5" fmla="*/ 334476 h 336179"/>
              <a:gd name="connsiteX6" fmla="*/ 133414 w 284356"/>
              <a:gd name="connsiteY6" fmla="*/ 288439 h 336179"/>
              <a:gd name="connsiteX7" fmla="*/ 49277 w 284356"/>
              <a:gd name="connsiteY7" fmla="*/ 178901 h 336179"/>
              <a:gd name="connsiteX8" fmla="*/ 9589 w 284356"/>
              <a:gd name="connsiteY8" fmla="*/ 1101 h 3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56" h="336179">
                <a:moveTo>
                  <a:pt x="9589" y="1101"/>
                </a:moveTo>
                <a:cubicBezTo>
                  <a:pt x="1916" y="-10805"/>
                  <a:pt x="-3905" y="77037"/>
                  <a:pt x="3239" y="107464"/>
                </a:cubicBezTo>
                <a:cubicBezTo>
                  <a:pt x="10383" y="137891"/>
                  <a:pt x="34460" y="157735"/>
                  <a:pt x="52452" y="183664"/>
                </a:cubicBezTo>
                <a:cubicBezTo>
                  <a:pt x="70444" y="209593"/>
                  <a:pt x="93462" y="240285"/>
                  <a:pt x="111189" y="263039"/>
                </a:cubicBezTo>
                <a:cubicBezTo>
                  <a:pt x="128916" y="285793"/>
                  <a:pt x="129974" y="308283"/>
                  <a:pt x="158814" y="320189"/>
                </a:cubicBezTo>
                <a:cubicBezTo>
                  <a:pt x="187654" y="332095"/>
                  <a:pt x="288460" y="339768"/>
                  <a:pt x="284227" y="334476"/>
                </a:cubicBezTo>
                <a:cubicBezTo>
                  <a:pt x="279994" y="329184"/>
                  <a:pt x="172572" y="314368"/>
                  <a:pt x="133414" y="288439"/>
                </a:cubicBezTo>
                <a:cubicBezTo>
                  <a:pt x="94256" y="262510"/>
                  <a:pt x="70179" y="222557"/>
                  <a:pt x="49277" y="178901"/>
                </a:cubicBezTo>
                <a:cubicBezTo>
                  <a:pt x="28375" y="135245"/>
                  <a:pt x="17262" y="13007"/>
                  <a:pt x="9589" y="11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125F4676-DA10-433B-9C19-4DEAC9B8789C}"/>
              </a:ext>
            </a:extLst>
          </p:cNvPr>
          <p:cNvSpPr/>
          <p:nvPr/>
        </p:nvSpPr>
        <p:spPr>
          <a:xfrm>
            <a:off x="5865693" y="1616072"/>
            <a:ext cx="166388" cy="220579"/>
          </a:xfrm>
          <a:custGeom>
            <a:avLst/>
            <a:gdLst>
              <a:gd name="connsiteX0" fmla="*/ 12820 w 166388"/>
              <a:gd name="connsiteY0" fmla="*/ 3 h 220579"/>
              <a:gd name="connsiteX1" fmla="*/ 39807 w 166388"/>
              <a:gd name="connsiteY1" fmla="*/ 93666 h 220579"/>
              <a:gd name="connsiteX2" fmla="*/ 165220 w 166388"/>
              <a:gd name="connsiteY2" fmla="*/ 219078 h 220579"/>
              <a:gd name="connsiteX3" fmla="*/ 96957 w 166388"/>
              <a:gd name="connsiteY3" fmla="*/ 158753 h 220579"/>
              <a:gd name="connsiteX4" fmla="*/ 4882 w 166388"/>
              <a:gd name="connsiteY4" fmla="*/ 96841 h 220579"/>
              <a:gd name="connsiteX5" fmla="*/ 12820 w 166388"/>
              <a:gd name="connsiteY5" fmla="*/ 3 h 2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388" h="220579">
                <a:moveTo>
                  <a:pt x="12820" y="3"/>
                </a:moveTo>
                <a:cubicBezTo>
                  <a:pt x="18641" y="-526"/>
                  <a:pt x="14407" y="57154"/>
                  <a:pt x="39807" y="93666"/>
                </a:cubicBezTo>
                <a:cubicBezTo>
                  <a:pt x="65207" y="130178"/>
                  <a:pt x="155695" y="208230"/>
                  <a:pt x="165220" y="219078"/>
                </a:cubicBezTo>
                <a:cubicBezTo>
                  <a:pt x="174745" y="229926"/>
                  <a:pt x="123680" y="179126"/>
                  <a:pt x="96957" y="158753"/>
                </a:cubicBezTo>
                <a:cubicBezTo>
                  <a:pt x="70234" y="138380"/>
                  <a:pt x="17317" y="119066"/>
                  <a:pt x="4882" y="96841"/>
                </a:cubicBezTo>
                <a:cubicBezTo>
                  <a:pt x="-7553" y="74616"/>
                  <a:pt x="6999" y="532"/>
                  <a:pt x="12820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CCD256E3-099A-4B13-87FF-C77ACE292FC1}"/>
              </a:ext>
            </a:extLst>
          </p:cNvPr>
          <p:cNvSpPr/>
          <p:nvPr/>
        </p:nvSpPr>
        <p:spPr>
          <a:xfrm>
            <a:off x="6341090" y="900950"/>
            <a:ext cx="521843" cy="170909"/>
          </a:xfrm>
          <a:custGeom>
            <a:avLst/>
            <a:gdLst>
              <a:gd name="connsiteX0" fmla="*/ 4148 w 521843"/>
              <a:gd name="connsiteY0" fmla="*/ 170613 h 170909"/>
              <a:gd name="connsiteX1" fmla="*/ 8910 w 521843"/>
              <a:gd name="connsiteY1" fmla="*/ 40438 h 170909"/>
              <a:gd name="connsiteX2" fmla="*/ 96223 w 521843"/>
              <a:gd name="connsiteY2" fmla="*/ 43613 h 170909"/>
              <a:gd name="connsiteX3" fmla="*/ 515323 w 521843"/>
              <a:gd name="connsiteY3" fmla="*/ 15038 h 170909"/>
              <a:gd name="connsiteX4" fmla="*/ 329585 w 521843"/>
              <a:gd name="connsiteY4" fmla="*/ 750 h 170909"/>
              <a:gd name="connsiteX5" fmla="*/ 34310 w 521843"/>
              <a:gd name="connsiteY5" fmla="*/ 37263 h 170909"/>
              <a:gd name="connsiteX6" fmla="*/ 20023 w 521843"/>
              <a:gd name="connsiteY6" fmla="*/ 75363 h 170909"/>
              <a:gd name="connsiteX7" fmla="*/ 4148 w 521843"/>
              <a:gd name="connsiteY7" fmla="*/ 170613 h 1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843" h="170909">
                <a:moveTo>
                  <a:pt x="4148" y="170613"/>
                </a:moveTo>
                <a:cubicBezTo>
                  <a:pt x="2296" y="164792"/>
                  <a:pt x="-6436" y="61605"/>
                  <a:pt x="8910" y="40438"/>
                </a:cubicBezTo>
                <a:cubicBezTo>
                  <a:pt x="24256" y="19271"/>
                  <a:pt x="11821" y="47846"/>
                  <a:pt x="96223" y="43613"/>
                </a:cubicBezTo>
                <a:cubicBezTo>
                  <a:pt x="180625" y="39380"/>
                  <a:pt x="476429" y="22182"/>
                  <a:pt x="515323" y="15038"/>
                </a:cubicBezTo>
                <a:cubicBezTo>
                  <a:pt x="554217" y="7894"/>
                  <a:pt x="409754" y="-2954"/>
                  <a:pt x="329585" y="750"/>
                </a:cubicBezTo>
                <a:cubicBezTo>
                  <a:pt x="249416" y="4454"/>
                  <a:pt x="85904" y="24827"/>
                  <a:pt x="34310" y="37263"/>
                </a:cubicBezTo>
                <a:cubicBezTo>
                  <a:pt x="-17284" y="49698"/>
                  <a:pt x="26902" y="55784"/>
                  <a:pt x="20023" y="75363"/>
                </a:cubicBezTo>
                <a:cubicBezTo>
                  <a:pt x="13144" y="94942"/>
                  <a:pt x="6000" y="176434"/>
                  <a:pt x="4148" y="1706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A9F58879-7714-4D60-97FF-A679A8F87CB7}"/>
              </a:ext>
            </a:extLst>
          </p:cNvPr>
          <p:cNvSpPr/>
          <p:nvPr/>
        </p:nvSpPr>
        <p:spPr>
          <a:xfrm>
            <a:off x="6376781" y="1039841"/>
            <a:ext cx="371182" cy="27008"/>
          </a:xfrm>
          <a:custGeom>
            <a:avLst/>
            <a:gdLst>
              <a:gd name="connsiteX0" fmla="*/ 207 w 371182"/>
              <a:gd name="connsiteY0" fmla="*/ 1559 h 27008"/>
              <a:gd name="connsiteX1" fmla="*/ 147844 w 371182"/>
              <a:gd name="connsiteY1" fmla="*/ 26959 h 27008"/>
              <a:gd name="connsiteX2" fmla="*/ 366919 w 371182"/>
              <a:gd name="connsiteY2" fmla="*/ 7909 h 27008"/>
              <a:gd name="connsiteX3" fmla="*/ 279607 w 371182"/>
              <a:gd name="connsiteY3" fmla="*/ 3147 h 27008"/>
              <a:gd name="connsiteX4" fmla="*/ 119269 w 371182"/>
              <a:gd name="connsiteY4" fmla="*/ 3147 h 27008"/>
              <a:gd name="connsiteX5" fmla="*/ 207 w 371182"/>
              <a:gd name="connsiteY5" fmla="*/ 1559 h 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182" h="27008">
                <a:moveTo>
                  <a:pt x="207" y="1559"/>
                </a:moveTo>
                <a:cubicBezTo>
                  <a:pt x="4969" y="5528"/>
                  <a:pt x="86725" y="25901"/>
                  <a:pt x="147844" y="26959"/>
                </a:cubicBezTo>
                <a:cubicBezTo>
                  <a:pt x="208963" y="28017"/>
                  <a:pt x="344959" y="11878"/>
                  <a:pt x="366919" y="7909"/>
                </a:cubicBezTo>
                <a:cubicBezTo>
                  <a:pt x="388880" y="3940"/>
                  <a:pt x="320882" y="3941"/>
                  <a:pt x="279607" y="3147"/>
                </a:cubicBezTo>
                <a:cubicBezTo>
                  <a:pt x="238332" y="2353"/>
                  <a:pt x="164777" y="3941"/>
                  <a:pt x="119269" y="3147"/>
                </a:cubicBezTo>
                <a:cubicBezTo>
                  <a:pt x="73761" y="2353"/>
                  <a:pt x="-4555" y="-2410"/>
                  <a:pt x="207" y="15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1A9E33C-3346-4885-BC31-930BA0842807}"/>
              </a:ext>
            </a:extLst>
          </p:cNvPr>
          <p:cNvSpPr/>
          <p:nvPr/>
        </p:nvSpPr>
        <p:spPr>
          <a:xfrm>
            <a:off x="6370638" y="1071563"/>
            <a:ext cx="475734" cy="24206"/>
          </a:xfrm>
          <a:custGeom>
            <a:avLst/>
            <a:gdLst>
              <a:gd name="connsiteX0" fmla="*/ 0 w 475734"/>
              <a:gd name="connsiteY0" fmla="*/ 0 h 24206"/>
              <a:gd name="connsiteX1" fmla="*/ 179387 w 475734"/>
              <a:gd name="connsiteY1" fmla="*/ 22225 h 24206"/>
              <a:gd name="connsiteX2" fmla="*/ 469900 w 475734"/>
              <a:gd name="connsiteY2" fmla="*/ 22225 h 24206"/>
              <a:gd name="connsiteX3" fmla="*/ 381000 w 475734"/>
              <a:gd name="connsiteY3" fmla="*/ 14287 h 24206"/>
              <a:gd name="connsiteX4" fmla="*/ 295275 w 475734"/>
              <a:gd name="connsiteY4" fmla="*/ 11112 h 24206"/>
              <a:gd name="connsiteX5" fmla="*/ 0 w 475734"/>
              <a:gd name="connsiteY5" fmla="*/ 0 h 2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4" h="24206">
                <a:moveTo>
                  <a:pt x="0" y="0"/>
                </a:moveTo>
                <a:cubicBezTo>
                  <a:pt x="50535" y="9260"/>
                  <a:pt x="101070" y="18521"/>
                  <a:pt x="179387" y="22225"/>
                </a:cubicBezTo>
                <a:cubicBezTo>
                  <a:pt x="257704" y="25929"/>
                  <a:pt x="436298" y="23548"/>
                  <a:pt x="469900" y="22225"/>
                </a:cubicBezTo>
                <a:cubicBezTo>
                  <a:pt x="503502" y="20902"/>
                  <a:pt x="381000" y="14287"/>
                  <a:pt x="381000" y="14287"/>
                </a:cubicBezTo>
                <a:cubicBezTo>
                  <a:pt x="351896" y="12435"/>
                  <a:pt x="295275" y="11112"/>
                  <a:pt x="295275" y="111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A3419ED-CE41-4937-A903-02CBB30EE7C9}"/>
              </a:ext>
            </a:extLst>
          </p:cNvPr>
          <p:cNvSpPr/>
          <p:nvPr/>
        </p:nvSpPr>
        <p:spPr>
          <a:xfrm>
            <a:off x="6820311" y="914319"/>
            <a:ext cx="91854" cy="159088"/>
          </a:xfrm>
          <a:custGeom>
            <a:avLst/>
            <a:gdLst>
              <a:gd name="connsiteX0" fmla="*/ 5939 w 91854"/>
              <a:gd name="connsiteY0" fmla="*/ 81 h 159088"/>
              <a:gd name="connsiteX1" fmla="*/ 66264 w 91854"/>
              <a:gd name="connsiteY1" fmla="*/ 63581 h 159088"/>
              <a:gd name="connsiteX2" fmla="*/ 13877 w 91854"/>
              <a:gd name="connsiteY2" fmla="*/ 155656 h 159088"/>
              <a:gd name="connsiteX3" fmla="*/ 5939 w 91854"/>
              <a:gd name="connsiteY3" fmla="*/ 133431 h 159088"/>
              <a:gd name="connsiteX4" fmla="*/ 91664 w 91854"/>
              <a:gd name="connsiteY4" fmla="*/ 76281 h 159088"/>
              <a:gd name="connsiteX5" fmla="*/ 5939 w 91854"/>
              <a:gd name="connsiteY5" fmla="*/ 81 h 15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54" h="159088">
                <a:moveTo>
                  <a:pt x="5939" y="81"/>
                </a:moveTo>
                <a:cubicBezTo>
                  <a:pt x="1706" y="-2036"/>
                  <a:pt x="64941" y="37652"/>
                  <a:pt x="66264" y="63581"/>
                </a:cubicBezTo>
                <a:cubicBezTo>
                  <a:pt x="67587" y="89510"/>
                  <a:pt x="23931" y="144014"/>
                  <a:pt x="13877" y="155656"/>
                </a:cubicBezTo>
                <a:cubicBezTo>
                  <a:pt x="3823" y="167298"/>
                  <a:pt x="-7025" y="146660"/>
                  <a:pt x="5939" y="133431"/>
                </a:cubicBezTo>
                <a:cubicBezTo>
                  <a:pt x="18903" y="120202"/>
                  <a:pt x="86902" y="93214"/>
                  <a:pt x="91664" y="76281"/>
                </a:cubicBezTo>
                <a:cubicBezTo>
                  <a:pt x="96426" y="59348"/>
                  <a:pt x="10172" y="2198"/>
                  <a:pt x="5939" y="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5D70E91B-B7DB-4C73-B1F7-3ECA31B130EA}"/>
              </a:ext>
            </a:extLst>
          </p:cNvPr>
          <p:cNvSpPr/>
          <p:nvPr/>
        </p:nvSpPr>
        <p:spPr>
          <a:xfrm>
            <a:off x="6691118" y="1960451"/>
            <a:ext cx="95473" cy="219308"/>
          </a:xfrm>
          <a:custGeom>
            <a:avLst/>
            <a:gdLst>
              <a:gd name="connsiteX0" fmla="*/ 95445 w 95473"/>
              <a:gd name="connsiteY0" fmla="*/ 8049 h 219308"/>
              <a:gd name="connsiteX1" fmla="*/ 33532 w 95473"/>
              <a:gd name="connsiteY1" fmla="*/ 181087 h 219308"/>
              <a:gd name="connsiteX2" fmla="*/ 195 w 95473"/>
              <a:gd name="connsiteY2" fmla="*/ 214424 h 219308"/>
              <a:gd name="connsiteX3" fmla="*/ 47820 w 95473"/>
              <a:gd name="connsiteY3" fmla="*/ 106474 h 219308"/>
              <a:gd name="connsiteX4" fmla="*/ 41470 w 95473"/>
              <a:gd name="connsiteY4" fmla="*/ 35037 h 219308"/>
              <a:gd name="connsiteX5" fmla="*/ 95445 w 95473"/>
              <a:gd name="connsiteY5" fmla="*/ 8049 h 2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73" h="219308">
                <a:moveTo>
                  <a:pt x="95445" y="8049"/>
                </a:moveTo>
                <a:cubicBezTo>
                  <a:pt x="94122" y="32390"/>
                  <a:pt x="49407" y="146691"/>
                  <a:pt x="33532" y="181087"/>
                </a:cubicBezTo>
                <a:cubicBezTo>
                  <a:pt x="17657" y="215483"/>
                  <a:pt x="-2186" y="226859"/>
                  <a:pt x="195" y="214424"/>
                </a:cubicBezTo>
                <a:cubicBezTo>
                  <a:pt x="2576" y="201989"/>
                  <a:pt x="40941" y="136372"/>
                  <a:pt x="47820" y="106474"/>
                </a:cubicBezTo>
                <a:cubicBezTo>
                  <a:pt x="54699" y="76576"/>
                  <a:pt x="30622" y="49060"/>
                  <a:pt x="41470" y="35037"/>
                </a:cubicBezTo>
                <a:cubicBezTo>
                  <a:pt x="52318" y="21014"/>
                  <a:pt x="96768" y="-16292"/>
                  <a:pt x="95445" y="80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0ED6E471-6847-436B-B863-3BF43A102F65}"/>
              </a:ext>
            </a:extLst>
          </p:cNvPr>
          <p:cNvSpPr/>
          <p:nvPr/>
        </p:nvSpPr>
        <p:spPr>
          <a:xfrm>
            <a:off x="6214642" y="2163619"/>
            <a:ext cx="479170" cy="362287"/>
          </a:xfrm>
          <a:custGeom>
            <a:avLst/>
            <a:gdLst>
              <a:gd name="connsiteX0" fmla="*/ 478258 w 479170"/>
              <a:gd name="connsiteY0" fmla="*/ 144 h 362287"/>
              <a:gd name="connsiteX1" fmla="*/ 260771 w 479170"/>
              <a:gd name="connsiteY1" fmla="*/ 212869 h 362287"/>
              <a:gd name="connsiteX2" fmla="*/ 421 w 479170"/>
              <a:gd name="connsiteY2" fmla="*/ 362094 h 362287"/>
              <a:gd name="connsiteX3" fmla="*/ 324271 w 479170"/>
              <a:gd name="connsiteY3" fmla="*/ 182706 h 362287"/>
              <a:gd name="connsiteX4" fmla="*/ 478258 w 479170"/>
              <a:gd name="connsiteY4" fmla="*/ 144 h 3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70" h="362287">
                <a:moveTo>
                  <a:pt x="478258" y="144"/>
                </a:moveTo>
                <a:cubicBezTo>
                  <a:pt x="467675" y="5171"/>
                  <a:pt x="340410" y="152544"/>
                  <a:pt x="260771" y="212869"/>
                </a:cubicBezTo>
                <a:cubicBezTo>
                  <a:pt x="181131" y="273194"/>
                  <a:pt x="-10162" y="367121"/>
                  <a:pt x="421" y="362094"/>
                </a:cubicBezTo>
                <a:cubicBezTo>
                  <a:pt x="11004" y="357067"/>
                  <a:pt x="243044" y="243296"/>
                  <a:pt x="324271" y="182706"/>
                </a:cubicBezTo>
                <a:cubicBezTo>
                  <a:pt x="405498" y="122116"/>
                  <a:pt x="488841" y="-4883"/>
                  <a:pt x="478258" y="1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206FC71A-FA69-447E-90C9-815EF799BE75}"/>
              </a:ext>
            </a:extLst>
          </p:cNvPr>
          <p:cNvSpPr/>
          <p:nvPr/>
        </p:nvSpPr>
        <p:spPr>
          <a:xfrm>
            <a:off x="5799129" y="1699934"/>
            <a:ext cx="236551" cy="492025"/>
          </a:xfrm>
          <a:custGeom>
            <a:avLst/>
            <a:gdLst>
              <a:gd name="connsiteX0" fmla="*/ 236546 w 236551"/>
              <a:gd name="connsiteY0" fmla="*/ 81241 h 492025"/>
              <a:gd name="connsiteX1" fmla="*/ 192096 w 236551"/>
              <a:gd name="connsiteY1" fmla="*/ 282854 h 492025"/>
              <a:gd name="connsiteX2" fmla="*/ 200034 w 236551"/>
              <a:gd name="connsiteY2" fmla="*/ 427316 h 492025"/>
              <a:gd name="connsiteX3" fmla="*/ 225434 w 236551"/>
              <a:gd name="connsiteY3" fmla="*/ 489229 h 492025"/>
              <a:gd name="connsiteX4" fmla="*/ 184159 w 236551"/>
              <a:gd name="connsiteY4" fmla="*/ 343179 h 492025"/>
              <a:gd name="connsiteX5" fmla="*/ 163521 w 236551"/>
              <a:gd name="connsiteY5" fmla="*/ 197129 h 492025"/>
              <a:gd name="connsiteX6" fmla="*/ 9 w 236551"/>
              <a:gd name="connsiteY6" fmla="*/ 279 h 492025"/>
              <a:gd name="connsiteX7" fmla="*/ 171459 w 236551"/>
              <a:gd name="connsiteY7" fmla="*/ 154266 h 492025"/>
              <a:gd name="connsiteX8" fmla="*/ 188921 w 236551"/>
              <a:gd name="connsiteY8" fmla="*/ 174904 h 492025"/>
              <a:gd name="connsiteX9" fmla="*/ 236546 w 236551"/>
              <a:gd name="connsiteY9" fmla="*/ 81241 h 4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551" h="492025">
                <a:moveTo>
                  <a:pt x="236546" y="81241"/>
                </a:moveTo>
                <a:cubicBezTo>
                  <a:pt x="237075" y="99233"/>
                  <a:pt x="198181" y="225175"/>
                  <a:pt x="192096" y="282854"/>
                </a:cubicBezTo>
                <a:cubicBezTo>
                  <a:pt x="186011" y="340533"/>
                  <a:pt x="194478" y="392920"/>
                  <a:pt x="200034" y="427316"/>
                </a:cubicBezTo>
                <a:cubicBezTo>
                  <a:pt x="205590" y="461712"/>
                  <a:pt x="228080" y="503252"/>
                  <a:pt x="225434" y="489229"/>
                </a:cubicBezTo>
                <a:cubicBezTo>
                  <a:pt x="222788" y="475206"/>
                  <a:pt x="194478" y="391862"/>
                  <a:pt x="184159" y="343179"/>
                </a:cubicBezTo>
                <a:cubicBezTo>
                  <a:pt x="173840" y="294496"/>
                  <a:pt x="194213" y="254279"/>
                  <a:pt x="163521" y="197129"/>
                </a:cubicBezTo>
                <a:cubicBezTo>
                  <a:pt x="132829" y="139979"/>
                  <a:pt x="-1314" y="7423"/>
                  <a:pt x="9" y="279"/>
                </a:cubicBezTo>
                <a:cubicBezTo>
                  <a:pt x="1332" y="-6865"/>
                  <a:pt x="139974" y="125162"/>
                  <a:pt x="171459" y="154266"/>
                </a:cubicBezTo>
                <a:cubicBezTo>
                  <a:pt x="202944" y="183370"/>
                  <a:pt x="180984" y="184958"/>
                  <a:pt x="188921" y="174904"/>
                </a:cubicBezTo>
                <a:cubicBezTo>
                  <a:pt x="196858" y="164850"/>
                  <a:pt x="236017" y="63249"/>
                  <a:pt x="236546" y="812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DB0967D-4A10-4337-89EB-339A47305199}"/>
              </a:ext>
            </a:extLst>
          </p:cNvPr>
          <p:cNvSpPr/>
          <p:nvPr/>
        </p:nvSpPr>
        <p:spPr>
          <a:xfrm>
            <a:off x="6006135" y="2213106"/>
            <a:ext cx="207771" cy="335684"/>
          </a:xfrm>
          <a:custGeom>
            <a:avLst/>
            <a:gdLst>
              <a:gd name="connsiteX0" fmla="*/ 8903 w 207771"/>
              <a:gd name="connsiteY0" fmla="*/ 3044 h 335684"/>
              <a:gd name="connsiteX1" fmla="*/ 26365 w 207771"/>
              <a:gd name="connsiteY1" fmla="*/ 104644 h 335684"/>
              <a:gd name="connsiteX2" fmla="*/ 196228 w 207771"/>
              <a:gd name="connsiteY2" fmla="*/ 328482 h 335684"/>
              <a:gd name="connsiteX3" fmla="*/ 183528 w 207771"/>
              <a:gd name="connsiteY3" fmla="*/ 274507 h 335684"/>
              <a:gd name="connsiteX4" fmla="*/ 110503 w 207771"/>
              <a:gd name="connsiteY4" fmla="*/ 212594 h 335684"/>
              <a:gd name="connsiteX5" fmla="*/ 8903 w 207771"/>
              <a:gd name="connsiteY5" fmla="*/ 3044 h 33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71" h="335684">
                <a:moveTo>
                  <a:pt x="8903" y="3044"/>
                </a:moveTo>
                <a:cubicBezTo>
                  <a:pt x="-5120" y="-14948"/>
                  <a:pt x="-4856" y="50404"/>
                  <a:pt x="26365" y="104644"/>
                </a:cubicBezTo>
                <a:cubicBezTo>
                  <a:pt x="57586" y="158884"/>
                  <a:pt x="170034" y="300171"/>
                  <a:pt x="196228" y="328482"/>
                </a:cubicBezTo>
                <a:cubicBezTo>
                  <a:pt x="222422" y="356793"/>
                  <a:pt x="197815" y="293822"/>
                  <a:pt x="183528" y="274507"/>
                </a:cubicBezTo>
                <a:cubicBezTo>
                  <a:pt x="169241" y="255192"/>
                  <a:pt x="139607" y="256250"/>
                  <a:pt x="110503" y="212594"/>
                </a:cubicBezTo>
                <a:cubicBezTo>
                  <a:pt x="81399" y="168938"/>
                  <a:pt x="22926" y="21036"/>
                  <a:pt x="8903" y="3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E835A84-C92E-4AD1-9641-10D06DBDBE81}"/>
              </a:ext>
            </a:extLst>
          </p:cNvPr>
          <p:cNvSpPr/>
          <p:nvPr/>
        </p:nvSpPr>
        <p:spPr>
          <a:xfrm>
            <a:off x="6097856" y="1266363"/>
            <a:ext cx="152115" cy="242156"/>
          </a:xfrm>
          <a:custGeom>
            <a:avLst/>
            <a:gdLst>
              <a:gd name="connsiteX0" fmla="*/ 147369 w 152115"/>
              <a:gd name="connsiteY0" fmla="*/ 2050 h 242156"/>
              <a:gd name="connsiteX1" fmla="*/ 88632 w 152115"/>
              <a:gd name="connsiteY1" fmla="*/ 113175 h 242156"/>
              <a:gd name="connsiteX2" fmla="*/ 150544 w 152115"/>
              <a:gd name="connsiteY2" fmla="*/ 241762 h 242156"/>
              <a:gd name="connsiteX3" fmla="*/ 9257 w 152115"/>
              <a:gd name="connsiteY3" fmla="*/ 149687 h 242156"/>
              <a:gd name="connsiteX4" fmla="*/ 25132 w 152115"/>
              <a:gd name="connsiteY4" fmla="*/ 48087 h 242156"/>
              <a:gd name="connsiteX5" fmla="*/ 147369 w 152115"/>
              <a:gd name="connsiteY5" fmla="*/ 2050 h 24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15" h="242156">
                <a:moveTo>
                  <a:pt x="147369" y="2050"/>
                </a:moveTo>
                <a:cubicBezTo>
                  <a:pt x="157952" y="12898"/>
                  <a:pt x="88103" y="73223"/>
                  <a:pt x="88632" y="113175"/>
                </a:cubicBezTo>
                <a:cubicBezTo>
                  <a:pt x="89161" y="153127"/>
                  <a:pt x="163773" y="235677"/>
                  <a:pt x="150544" y="241762"/>
                </a:cubicBezTo>
                <a:cubicBezTo>
                  <a:pt x="137315" y="247847"/>
                  <a:pt x="30159" y="181966"/>
                  <a:pt x="9257" y="149687"/>
                </a:cubicBezTo>
                <a:cubicBezTo>
                  <a:pt x="-11645" y="117408"/>
                  <a:pt x="6876" y="70312"/>
                  <a:pt x="25132" y="48087"/>
                </a:cubicBezTo>
                <a:cubicBezTo>
                  <a:pt x="43388" y="25862"/>
                  <a:pt x="136786" y="-8798"/>
                  <a:pt x="147369" y="2050"/>
                </a:cubicBez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563E8864-F3E0-4BA3-8159-856B1885CA3B}"/>
              </a:ext>
            </a:extLst>
          </p:cNvPr>
          <p:cNvSpPr/>
          <p:nvPr/>
        </p:nvSpPr>
        <p:spPr>
          <a:xfrm>
            <a:off x="6159736" y="1531529"/>
            <a:ext cx="34725" cy="145962"/>
          </a:xfrm>
          <a:custGeom>
            <a:avLst/>
            <a:gdLst>
              <a:gd name="connsiteX0" fmla="*/ 7702 w 34725"/>
              <a:gd name="connsiteY0" fmla="*/ 1996 h 145962"/>
              <a:gd name="connsiteX1" fmla="*/ 34689 w 34725"/>
              <a:gd name="connsiteY1" fmla="*/ 144871 h 145962"/>
              <a:gd name="connsiteX2" fmla="*/ 1352 w 34725"/>
              <a:gd name="connsiteY2" fmla="*/ 65496 h 145962"/>
              <a:gd name="connsiteX3" fmla="*/ 7702 w 34725"/>
              <a:gd name="connsiteY3" fmla="*/ 1996 h 14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" h="145962">
                <a:moveTo>
                  <a:pt x="7702" y="1996"/>
                </a:moveTo>
                <a:cubicBezTo>
                  <a:pt x="13258" y="15225"/>
                  <a:pt x="35747" y="134288"/>
                  <a:pt x="34689" y="144871"/>
                </a:cubicBezTo>
                <a:cubicBezTo>
                  <a:pt x="33631" y="155454"/>
                  <a:pt x="5056" y="86134"/>
                  <a:pt x="1352" y="65496"/>
                </a:cubicBezTo>
                <a:cubicBezTo>
                  <a:pt x="-2352" y="44858"/>
                  <a:pt x="2146" y="-11233"/>
                  <a:pt x="7702" y="19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803FB47-E887-45E7-8EFE-2299F802033B}"/>
              </a:ext>
            </a:extLst>
          </p:cNvPr>
          <p:cNvSpPr/>
          <p:nvPr/>
        </p:nvSpPr>
        <p:spPr>
          <a:xfrm>
            <a:off x="6120981" y="1549280"/>
            <a:ext cx="43300" cy="140466"/>
          </a:xfrm>
          <a:custGeom>
            <a:avLst/>
            <a:gdLst>
              <a:gd name="connsiteX0" fmla="*/ 419 w 43300"/>
              <a:gd name="connsiteY0" fmla="*/ 120 h 140466"/>
              <a:gd name="connsiteX1" fmla="*/ 21057 w 43300"/>
              <a:gd name="connsiteY1" fmla="*/ 109658 h 140466"/>
              <a:gd name="connsiteX2" fmla="*/ 14707 w 43300"/>
              <a:gd name="connsiteY2" fmla="*/ 139820 h 140466"/>
              <a:gd name="connsiteX3" fmla="*/ 43282 w 43300"/>
              <a:gd name="connsiteY3" fmla="*/ 89020 h 140466"/>
              <a:gd name="connsiteX4" fmla="*/ 419 w 43300"/>
              <a:gd name="connsiteY4" fmla="*/ 120 h 14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00" h="140466">
                <a:moveTo>
                  <a:pt x="419" y="120"/>
                </a:moveTo>
                <a:cubicBezTo>
                  <a:pt x="-3285" y="3560"/>
                  <a:pt x="18676" y="86375"/>
                  <a:pt x="21057" y="109658"/>
                </a:cubicBezTo>
                <a:cubicBezTo>
                  <a:pt x="23438" y="132941"/>
                  <a:pt x="11003" y="143260"/>
                  <a:pt x="14707" y="139820"/>
                </a:cubicBezTo>
                <a:cubicBezTo>
                  <a:pt x="18411" y="136380"/>
                  <a:pt x="44076" y="110187"/>
                  <a:pt x="43282" y="89020"/>
                </a:cubicBezTo>
                <a:cubicBezTo>
                  <a:pt x="42488" y="67853"/>
                  <a:pt x="4123" y="-3320"/>
                  <a:pt x="419" y="1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C14649A-EB97-4798-B815-CD59BCC6621D}"/>
              </a:ext>
            </a:extLst>
          </p:cNvPr>
          <p:cNvSpPr/>
          <p:nvPr/>
        </p:nvSpPr>
        <p:spPr>
          <a:xfrm>
            <a:off x="6100762" y="1554957"/>
            <a:ext cx="118462" cy="275440"/>
          </a:xfrm>
          <a:custGeom>
            <a:avLst/>
            <a:gdLst>
              <a:gd name="connsiteX0" fmla="*/ 47626 w 118462"/>
              <a:gd name="connsiteY0" fmla="*/ 5556 h 275440"/>
              <a:gd name="connsiteX1" fmla="*/ 117476 w 118462"/>
              <a:gd name="connsiteY1" fmla="*/ 180181 h 275440"/>
              <a:gd name="connsiteX2" fmla="*/ 85726 w 118462"/>
              <a:gd name="connsiteY2" fmla="*/ 275431 h 275440"/>
              <a:gd name="connsiteX3" fmla="*/ 44451 w 118462"/>
              <a:gd name="connsiteY3" fmla="*/ 175418 h 275440"/>
              <a:gd name="connsiteX4" fmla="*/ 1 w 118462"/>
              <a:gd name="connsiteY4" fmla="*/ 54768 h 275440"/>
              <a:gd name="connsiteX5" fmla="*/ 47626 w 118462"/>
              <a:gd name="connsiteY5" fmla="*/ 5556 h 27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62" h="275440">
                <a:moveTo>
                  <a:pt x="47626" y="5556"/>
                </a:moveTo>
                <a:cubicBezTo>
                  <a:pt x="67205" y="26458"/>
                  <a:pt x="111126" y="135202"/>
                  <a:pt x="117476" y="180181"/>
                </a:cubicBezTo>
                <a:cubicBezTo>
                  <a:pt x="123826" y="225160"/>
                  <a:pt x="97897" y="276225"/>
                  <a:pt x="85726" y="275431"/>
                </a:cubicBezTo>
                <a:cubicBezTo>
                  <a:pt x="73555" y="274637"/>
                  <a:pt x="58738" y="212195"/>
                  <a:pt x="44451" y="175418"/>
                </a:cubicBezTo>
                <a:cubicBezTo>
                  <a:pt x="30164" y="138641"/>
                  <a:pt x="266" y="82020"/>
                  <a:pt x="1" y="54768"/>
                </a:cubicBezTo>
                <a:cubicBezTo>
                  <a:pt x="-264" y="27516"/>
                  <a:pt x="28047" y="-15346"/>
                  <a:pt x="47626" y="5556"/>
                </a:cubicBezTo>
                <a:close/>
              </a:path>
            </a:pathLst>
          </a:cu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65DECA17-7635-439B-B770-255EB2598A60}"/>
              </a:ext>
            </a:extLst>
          </p:cNvPr>
          <p:cNvSpPr/>
          <p:nvPr/>
        </p:nvSpPr>
        <p:spPr>
          <a:xfrm>
            <a:off x="6149973" y="1324066"/>
            <a:ext cx="252493" cy="208011"/>
          </a:xfrm>
          <a:custGeom>
            <a:avLst/>
            <a:gdLst>
              <a:gd name="connsiteX0" fmla="*/ 84140 w 252493"/>
              <a:gd name="connsiteY0" fmla="*/ 3084 h 208011"/>
              <a:gd name="connsiteX1" fmla="*/ 212727 w 252493"/>
              <a:gd name="connsiteY1" fmla="*/ 147547 h 208011"/>
              <a:gd name="connsiteX2" fmla="*/ 252415 w 252493"/>
              <a:gd name="connsiteY2" fmla="*/ 206284 h 208011"/>
              <a:gd name="connsiteX3" fmla="*/ 214315 w 252493"/>
              <a:gd name="connsiteY3" fmla="*/ 190409 h 208011"/>
              <a:gd name="connsiteX4" fmla="*/ 12702 w 252493"/>
              <a:gd name="connsiteY4" fmla="*/ 169772 h 208011"/>
              <a:gd name="connsiteX5" fmla="*/ 73027 w 252493"/>
              <a:gd name="connsiteY5" fmla="*/ 152309 h 208011"/>
              <a:gd name="connsiteX6" fmla="*/ 2 w 252493"/>
              <a:gd name="connsiteY6" fmla="*/ 55472 h 208011"/>
              <a:gd name="connsiteX7" fmla="*/ 84140 w 252493"/>
              <a:gd name="connsiteY7" fmla="*/ 3084 h 2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93" h="208011">
                <a:moveTo>
                  <a:pt x="84140" y="3084"/>
                </a:moveTo>
                <a:cubicBezTo>
                  <a:pt x="119594" y="18430"/>
                  <a:pt x="184681" y="113680"/>
                  <a:pt x="212727" y="147547"/>
                </a:cubicBezTo>
                <a:cubicBezTo>
                  <a:pt x="240773" y="181414"/>
                  <a:pt x="252150" y="199140"/>
                  <a:pt x="252415" y="206284"/>
                </a:cubicBezTo>
                <a:cubicBezTo>
                  <a:pt x="252680" y="213428"/>
                  <a:pt x="254267" y="196494"/>
                  <a:pt x="214315" y="190409"/>
                </a:cubicBezTo>
                <a:cubicBezTo>
                  <a:pt x="174363" y="184324"/>
                  <a:pt x="36250" y="176122"/>
                  <a:pt x="12702" y="169772"/>
                </a:cubicBezTo>
                <a:cubicBezTo>
                  <a:pt x="-10846" y="163422"/>
                  <a:pt x="75144" y="171359"/>
                  <a:pt x="73027" y="152309"/>
                </a:cubicBezTo>
                <a:cubicBezTo>
                  <a:pt x="70910" y="133259"/>
                  <a:pt x="-527" y="77432"/>
                  <a:pt x="2" y="55472"/>
                </a:cubicBezTo>
                <a:cubicBezTo>
                  <a:pt x="531" y="33512"/>
                  <a:pt x="48686" y="-12262"/>
                  <a:pt x="84140" y="3084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E3B207E0-A37A-46AB-9E33-D6ADC123E426}"/>
              </a:ext>
            </a:extLst>
          </p:cNvPr>
          <p:cNvSpPr/>
          <p:nvPr/>
        </p:nvSpPr>
        <p:spPr>
          <a:xfrm>
            <a:off x="6156778" y="1534173"/>
            <a:ext cx="539727" cy="374228"/>
          </a:xfrm>
          <a:custGeom>
            <a:avLst/>
            <a:gdLst>
              <a:gd name="connsiteX0" fmla="*/ 17010 w 539727"/>
              <a:gd name="connsiteY0" fmla="*/ 940 h 374228"/>
              <a:gd name="connsiteX1" fmla="*/ 307522 w 539727"/>
              <a:gd name="connsiteY1" fmla="*/ 45390 h 374228"/>
              <a:gd name="connsiteX2" fmla="*/ 240847 w 539727"/>
              <a:gd name="connsiteY2" fmla="*/ 81902 h 374228"/>
              <a:gd name="connsiteX3" fmla="*/ 277360 w 539727"/>
              <a:gd name="connsiteY3" fmla="*/ 181915 h 374228"/>
              <a:gd name="connsiteX4" fmla="*/ 259897 w 539727"/>
              <a:gd name="connsiteY4" fmla="*/ 207315 h 374228"/>
              <a:gd name="connsiteX5" fmla="*/ 242435 w 539727"/>
              <a:gd name="connsiteY5" fmla="*/ 262877 h 374228"/>
              <a:gd name="connsiteX6" fmla="*/ 539297 w 539727"/>
              <a:gd name="connsiteY6" fmla="*/ 367652 h 374228"/>
              <a:gd name="connsiteX7" fmla="*/ 301172 w 539727"/>
              <a:gd name="connsiteY7" fmla="*/ 354952 h 374228"/>
              <a:gd name="connsiteX8" fmla="*/ 9072 w 539727"/>
              <a:gd name="connsiteY8" fmla="*/ 286690 h 374228"/>
              <a:gd name="connsiteX9" fmla="*/ 112260 w 539727"/>
              <a:gd name="connsiteY9" fmla="*/ 239065 h 374228"/>
              <a:gd name="connsiteX10" fmla="*/ 43997 w 539727"/>
              <a:gd name="connsiteY10" fmla="*/ 89840 h 374228"/>
              <a:gd name="connsiteX11" fmla="*/ 17010 w 539727"/>
              <a:gd name="connsiteY11" fmla="*/ 940 h 3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727" h="374228">
                <a:moveTo>
                  <a:pt x="17010" y="940"/>
                </a:moveTo>
                <a:cubicBezTo>
                  <a:pt x="60931" y="-6468"/>
                  <a:pt x="270216" y="31896"/>
                  <a:pt x="307522" y="45390"/>
                </a:cubicBezTo>
                <a:cubicBezTo>
                  <a:pt x="344828" y="58884"/>
                  <a:pt x="245874" y="59148"/>
                  <a:pt x="240847" y="81902"/>
                </a:cubicBezTo>
                <a:cubicBezTo>
                  <a:pt x="235820" y="104656"/>
                  <a:pt x="274185" y="161013"/>
                  <a:pt x="277360" y="181915"/>
                </a:cubicBezTo>
                <a:cubicBezTo>
                  <a:pt x="280535" y="202817"/>
                  <a:pt x="265718" y="193821"/>
                  <a:pt x="259897" y="207315"/>
                </a:cubicBezTo>
                <a:cubicBezTo>
                  <a:pt x="254076" y="220809"/>
                  <a:pt x="195868" y="236154"/>
                  <a:pt x="242435" y="262877"/>
                </a:cubicBezTo>
                <a:cubicBezTo>
                  <a:pt x="289002" y="289600"/>
                  <a:pt x="529508" y="352306"/>
                  <a:pt x="539297" y="367652"/>
                </a:cubicBezTo>
                <a:cubicBezTo>
                  <a:pt x="549086" y="382998"/>
                  <a:pt x="389543" y="368446"/>
                  <a:pt x="301172" y="354952"/>
                </a:cubicBezTo>
                <a:cubicBezTo>
                  <a:pt x="212801" y="341458"/>
                  <a:pt x="40557" y="306004"/>
                  <a:pt x="9072" y="286690"/>
                </a:cubicBezTo>
                <a:cubicBezTo>
                  <a:pt x="-22413" y="267376"/>
                  <a:pt x="106439" y="271873"/>
                  <a:pt x="112260" y="239065"/>
                </a:cubicBezTo>
                <a:cubicBezTo>
                  <a:pt x="118081" y="206257"/>
                  <a:pt x="43997" y="89840"/>
                  <a:pt x="43997" y="89840"/>
                </a:cubicBezTo>
                <a:cubicBezTo>
                  <a:pt x="26005" y="50946"/>
                  <a:pt x="-26911" y="8348"/>
                  <a:pt x="17010" y="94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D6F7BC5-6F96-4378-A0E6-68739F59378B}"/>
              </a:ext>
            </a:extLst>
          </p:cNvPr>
          <p:cNvSpPr/>
          <p:nvPr/>
        </p:nvSpPr>
        <p:spPr>
          <a:xfrm>
            <a:off x="6525694" y="1555685"/>
            <a:ext cx="267087" cy="80153"/>
          </a:xfrm>
          <a:custGeom>
            <a:avLst/>
            <a:gdLst>
              <a:gd name="connsiteX0" fmla="*/ 519 w 267087"/>
              <a:gd name="connsiteY0" fmla="*/ 23878 h 80153"/>
              <a:gd name="connsiteX1" fmla="*/ 260869 w 267087"/>
              <a:gd name="connsiteY1" fmla="*/ 65 h 80153"/>
              <a:gd name="connsiteX2" fmla="*/ 178319 w 267087"/>
              <a:gd name="connsiteY2" fmla="*/ 30228 h 80153"/>
              <a:gd name="connsiteX3" fmla="*/ 94181 w 267087"/>
              <a:gd name="connsiteY3" fmla="*/ 65153 h 80153"/>
              <a:gd name="connsiteX4" fmla="*/ 191019 w 267087"/>
              <a:gd name="connsiteY4" fmla="*/ 77853 h 80153"/>
              <a:gd name="connsiteX5" fmla="*/ 519 w 267087"/>
              <a:gd name="connsiteY5" fmla="*/ 23878 h 8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87" h="80153">
                <a:moveTo>
                  <a:pt x="519" y="23878"/>
                </a:moveTo>
                <a:cubicBezTo>
                  <a:pt x="12161" y="10913"/>
                  <a:pt x="231236" y="-993"/>
                  <a:pt x="260869" y="65"/>
                </a:cubicBezTo>
                <a:cubicBezTo>
                  <a:pt x="290502" y="1123"/>
                  <a:pt x="206100" y="19380"/>
                  <a:pt x="178319" y="30228"/>
                </a:cubicBezTo>
                <a:cubicBezTo>
                  <a:pt x="150538" y="41076"/>
                  <a:pt x="92064" y="57216"/>
                  <a:pt x="94181" y="65153"/>
                </a:cubicBezTo>
                <a:cubicBezTo>
                  <a:pt x="96298" y="73090"/>
                  <a:pt x="205306" y="85261"/>
                  <a:pt x="191019" y="77853"/>
                </a:cubicBezTo>
                <a:cubicBezTo>
                  <a:pt x="176732" y="70445"/>
                  <a:pt x="-11123" y="36843"/>
                  <a:pt x="519" y="23878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E5E66187-3325-41EF-B743-CFC34A539F20}"/>
              </a:ext>
            </a:extLst>
          </p:cNvPr>
          <p:cNvSpPr/>
          <p:nvPr/>
        </p:nvSpPr>
        <p:spPr>
          <a:xfrm>
            <a:off x="6228035" y="1348780"/>
            <a:ext cx="382961" cy="108952"/>
          </a:xfrm>
          <a:custGeom>
            <a:avLst/>
            <a:gdLst>
              <a:gd name="connsiteX0" fmla="*/ 7665 w 382961"/>
              <a:gd name="connsiteY0" fmla="*/ 11708 h 108952"/>
              <a:gd name="connsiteX1" fmla="*/ 312465 w 382961"/>
              <a:gd name="connsiteY1" fmla="*/ 595 h 108952"/>
              <a:gd name="connsiteX2" fmla="*/ 309290 w 382961"/>
              <a:gd name="connsiteY2" fmla="*/ 27583 h 108952"/>
              <a:gd name="connsiteX3" fmla="*/ 356915 w 382961"/>
              <a:gd name="connsiteY3" fmla="*/ 46633 h 108952"/>
              <a:gd name="connsiteX4" fmla="*/ 366440 w 382961"/>
              <a:gd name="connsiteY4" fmla="*/ 108545 h 108952"/>
              <a:gd name="connsiteX5" fmla="*/ 363265 w 382961"/>
              <a:gd name="connsiteY5" fmla="*/ 72033 h 108952"/>
              <a:gd name="connsiteX6" fmla="*/ 115615 w 382961"/>
              <a:gd name="connsiteY6" fmla="*/ 43458 h 108952"/>
              <a:gd name="connsiteX7" fmla="*/ 7665 w 382961"/>
              <a:gd name="connsiteY7" fmla="*/ 11708 h 1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961" h="108952">
                <a:moveTo>
                  <a:pt x="7665" y="11708"/>
                </a:moveTo>
                <a:cubicBezTo>
                  <a:pt x="40473" y="4564"/>
                  <a:pt x="262194" y="-2051"/>
                  <a:pt x="312465" y="595"/>
                </a:cubicBezTo>
                <a:cubicBezTo>
                  <a:pt x="362736" y="3241"/>
                  <a:pt x="301882" y="19910"/>
                  <a:pt x="309290" y="27583"/>
                </a:cubicBezTo>
                <a:cubicBezTo>
                  <a:pt x="316698" y="35256"/>
                  <a:pt x="347390" y="33139"/>
                  <a:pt x="356915" y="46633"/>
                </a:cubicBezTo>
                <a:cubicBezTo>
                  <a:pt x="366440" y="60127"/>
                  <a:pt x="365382" y="104312"/>
                  <a:pt x="366440" y="108545"/>
                </a:cubicBezTo>
                <a:cubicBezTo>
                  <a:pt x="367498" y="112778"/>
                  <a:pt x="405069" y="82881"/>
                  <a:pt x="363265" y="72033"/>
                </a:cubicBezTo>
                <a:cubicBezTo>
                  <a:pt x="321461" y="61185"/>
                  <a:pt x="176998" y="51660"/>
                  <a:pt x="115615" y="43458"/>
                </a:cubicBezTo>
                <a:cubicBezTo>
                  <a:pt x="54232" y="35256"/>
                  <a:pt x="-25143" y="18852"/>
                  <a:pt x="7665" y="11708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66E15ACA-7A7D-4D07-938F-37DC95D8B0BE}"/>
              </a:ext>
            </a:extLst>
          </p:cNvPr>
          <p:cNvSpPr/>
          <p:nvPr/>
        </p:nvSpPr>
        <p:spPr>
          <a:xfrm>
            <a:off x="6654259" y="1308781"/>
            <a:ext cx="182288" cy="123218"/>
          </a:xfrm>
          <a:custGeom>
            <a:avLst/>
            <a:gdLst>
              <a:gd name="connsiteX0" fmla="*/ 541 w 182288"/>
              <a:gd name="connsiteY0" fmla="*/ 31069 h 123218"/>
              <a:gd name="connsiteX1" fmla="*/ 89441 w 182288"/>
              <a:gd name="connsiteY1" fmla="*/ 907 h 123218"/>
              <a:gd name="connsiteX2" fmla="*/ 57691 w 182288"/>
              <a:gd name="connsiteY2" fmla="*/ 59644 h 123218"/>
              <a:gd name="connsiteX3" fmla="*/ 157704 w 182288"/>
              <a:gd name="connsiteY3" fmla="*/ 42182 h 123218"/>
              <a:gd name="connsiteX4" fmla="*/ 181516 w 182288"/>
              <a:gd name="connsiteY4" fmla="*/ 56469 h 123218"/>
              <a:gd name="connsiteX5" fmla="*/ 138654 w 182288"/>
              <a:gd name="connsiteY5" fmla="*/ 123144 h 123218"/>
              <a:gd name="connsiteX6" fmla="*/ 541 w 182288"/>
              <a:gd name="connsiteY6" fmla="*/ 31069 h 12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88" h="123218">
                <a:moveTo>
                  <a:pt x="541" y="31069"/>
                </a:moveTo>
                <a:cubicBezTo>
                  <a:pt x="-7661" y="10696"/>
                  <a:pt x="79916" y="-3856"/>
                  <a:pt x="89441" y="907"/>
                </a:cubicBezTo>
                <a:cubicBezTo>
                  <a:pt x="98966" y="5670"/>
                  <a:pt x="46314" y="52765"/>
                  <a:pt x="57691" y="59644"/>
                </a:cubicBezTo>
                <a:cubicBezTo>
                  <a:pt x="69068" y="66523"/>
                  <a:pt x="137067" y="42711"/>
                  <a:pt x="157704" y="42182"/>
                </a:cubicBezTo>
                <a:cubicBezTo>
                  <a:pt x="178341" y="41653"/>
                  <a:pt x="184691" y="42975"/>
                  <a:pt x="181516" y="56469"/>
                </a:cubicBezTo>
                <a:cubicBezTo>
                  <a:pt x="178341" y="69963"/>
                  <a:pt x="168287" y="125525"/>
                  <a:pt x="138654" y="123144"/>
                </a:cubicBezTo>
                <a:cubicBezTo>
                  <a:pt x="109021" y="120763"/>
                  <a:pt x="8743" y="51442"/>
                  <a:pt x="541" y="31069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FEA1C4BF-4919-47D5-ACB1-24C865A593B5}"/>
              </a:ext>
            </a:extLst>
          </p:cNvPr>
          <p:cNvSpPr/>
          <p:nvPr/>
        </p:nvSpPr>
        <p:spPr>
          <a:xfrm>
            <a:off x="6788112" y="1566857"/>
            <a:ext cx="33551" cy="173487"/>
          </a:xfrm>
          <a:custGeom>
            <a:avLst/>
            <a:gdLst>
              <a:gd name="connsiteX0" fmla="*/ 25438 w 33551"/>
              <a:gd name="connsiteY0" fmla="*/ 6 h 173487"/>
              <a:gd name="connsiteX1" fmla="*/ 38 w 33551"/>
              <a:gd name="connsiteY1" fmla="*/ 150818 h 173487"/>
              <a:gd name="connsiteX2" fmla="*/ 31788 w 33551"/>
              <a:gd name="connsiteY2" fmla="*/ 157168 h 173487"/>
              <a:gd name="connsiteX3" fmla="*/ 25438 w 33551"/>
              <a:gd name="connsiteY3" fmla="*/ 6 h 1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1" h="173487">
                <a:moveTo>
                  <a:pt x="25438" y="6"/>
                </a:moveTo>
                <a:cubicBezTo>
                  <a:pt x="20147" y="-1052"/>
                  <a:pt x="-1020" y="124624"/>
                  <a:pt x="38" y="150818"/>
                </a:cubicBezTo>
                <a:cubicBezTo>
                  <a:pt x="1096" y="177012"/>
                  <a:pt x="27026" y="182303"/>
                  <a:pt x="31788" y="157168"/>
                </a:cubicBezTo>
                <a:cubicBezTo>
                  <a:pt x="36550" y="132033"/>
                  <a:pt x="30729" y="1064"/>
                  <a:pt x="25438" y="6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3B15FD70-FB98-4078-B157-45CEC7133A20}"/>
              </a:ext>
            </a:extLst>
          </p:cNvPr>
          <p:cNvSpPr/>
          <p:nvPr/>
        </p:nvSpPr>
        <p:spPr>
          <a:xfrm>
            <a:off x="6330942" y="1982594"/>
            <a:ext cx="146065" cy="96219"/>
          </a:xfrm>
          <a:custGeom>
            <a:avLst/>
            <a:gdLst>
              <a:gd name="connsiteX0" fmla="*/ 8 w 146065"/>
              <a:gd name="connsiteY0" fmla="*/ 194 h 96219"/>
              <a:gd name="connsiteX1" fmla="*/ 79383 w 146065"/>
              <a:gd name="connsiteY1" fmla="*/ 74806 h 96219"/>
              <a:gd name="connsiteX2" fmla="*/ 146058 w 146065"/>
              <a:gd name="connsiteY2" fmla="*/ 95444 h 96219"/>
              <a:gd name="connsiteX3" fmla="*/ 84146 w 146065"/>
              <a:gd name="connsiteY3" fmla="*/ 54169 h 96219"/>
              <a:gd name="connsiteX4" fmla="*/ 8 w 146065"/>
              <a:gd name="connsiteY4" fmla="*/ 194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65" h="96219">
                <a:moveTo>
                  <a:pt x="8" y="194"/>
                </a:moveTo>
                <a:cubicBezTo>
                  <a:pt x="-786" y="3633"/>
                  <a:pt x="55041" y="58931"/>
                  <a:pt x="79383" y="74806"/>
                </a:cubicBezTo>
                <a:cubicBezTo>
                  <a:pt x="103725" y="90681"/>
                  <a:pt x="145264" y="98883"/>
                  <a:pt x="146058" y="95444"/>
                </a:cubicBezTo>
                <a:cubicBezTo>
                  <a:pt x="146852" y="92005"/>
                  <a:pt x="84146" y="54169"/>
                  <a:pt x="84146" y="54169"/>
                </a:cubicBezTo>
                <a:cubicBezTo>
                  <a:pt x="62186" y="39882"/>
                  <a:pt x="802" y="-3245"/>
                  <a:pt x="8" y="1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8914E462-FCA6-46DC-A340-CF66741A6918}"/>
              </a:ext>
            </a:extLst>
          </p:cNvPr>
          <p:cNvSpPr/>
          <p:nvPr/>
        </p:nvSpPr>
        <p:spPr>
          <a:xfrm>
            <a:off x="6289302" y="1970046"/>
            <a:ext cx="183112" cy="152598"/>
          </a:xfrm>
          <a:custGeom>
            <a:avLst/>
            <a:gdLst>
              <a:gd name="connsiteX0" fmla="*/ 373 w 183112"/>
              <a:gd name="connsiteY0" fmla="*/ 42 h 152598"/>
              <a:gd name="connsiteX1" fmla="*/ 59111 w 183112"/>
              <a:gd name="connsiteY1" fmla="*/ 109579 h 152598"/>
              <a:gd name="connsiteX2" fmla="*/ 182936 w 183112"/>
              <a:gd name="connsiteY2" fmla="*/ 152442 h 152598"/>
              <a:gd name="connsiteX3" fmla="*/ 84511 w 183112"/>
              <a:gd name="connsiteY3" fmla="*/ 96879 h 152598"/>
              <a:gd name="connsiteX4" fmla="*/ 373 w 183112"/>
              <a:gd name="connsiteY4" fmla="*/ 42 h 15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12" h="152598">
                <a:moveTo>
                  <a:pt x="373" y="42"/>
                </a:moveTo>
                <a:cubicBezTo>
                  <a:pt x="-3860" y="2159"/>
                  <a:pt x="28684" y="84179"/>
                  <a:pt x="59111" y="109579"/>
                </a:cubicBezTo>
                <a:cubicBezTo>
                  <a:pt x="89538" y="134979"/>
                  <a:pt x="178703" y="154559"/>
                  <a:pt x="182936" y="152442"/>
                </a:cubicBezTo>
                <a:cubicBezTo>
                  <a:pt x="187169" y="150325"/>
                  <a:pt x="114144" y="117516"/>
                  <a:pt x="84511" y="96879"/>
                </a:cubicBezTo>
                <a:cubicBezTo>
                  <a:pt x="54878" y="76242"/>
                  <a:pt x="4606" y="-2075"/>
                  <a:pt x="373" y="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A6FD9C9-E446-4C29-AF79-6427D9C612A2}"/>
              </a:ext>
            </a:extLst>
          </p:cNvPr>
          <p:cNvSpPr/>
          <p:nvPr/>
        </p:nvSpPr>
        <p:spPr>
          <a:xfrm>
            <a:off x="4882945" y="1711062"/>
            <a:ext cx="942022" cy="268474"/>
          </a:xfrm>
          <a:custGeom>
            <a:avLst/>
            <a:gdLst>
              <a:gd name="connsiteX0" fmla="*/ 931538 w 942022"/>
              <a:gd name="connsiteY0" fmla="*/ 30955 h 268474"/>
              <a:gd name="connsiteX1" fmla="*/ 738922 w 942022"/>
              <a:gd name="connsiteY1" fmla="*/ 1321 h 268474"/>
              <a:gd name="connsiteX2" fmla="*/ 266905 w 942022"/>
              <a:gd name="connsiteY2" fmla="*/ 77521 h 268474"/>
              <a:gd name="connsiteX3" fmla="*/ 205 w 942022"/>
              <a:gd name="connsiteY3" fmla="*/ 268021 h 268474"/>
              <a:gd name="connsiteX4" fmla="*/ 226688 w 942022"/>
              <a:gd name="connsiteY4" fmla="*/ 128321 h 268474"/>
              <a:gd name="connsiteX5" fmla="*/ 446822 w 942022"/>
              <a:gd name="connsiteY5" fmla="*/ 54238 h 268474"/>
              <a:gd name="connsiteX6" fmla="*/ 931538 w 942022"/>
              <a:gd name="connsiteY6" fmla="*/ 30955 h 2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022" h="268474">
                <a:moveTo>
                  <a:pt x="931538" y="30955"/>
                </a:moveTo>
                <a:cubicBezTo>
                  <a:pt x="980221" y="22135"/>
                  <a:pt x="849694" y="-6440"/>
                  <a:pt x="738922" y="1321"/>
                </a:cubicBezTo>
                <a:cubicBezTo>
                  <a:pt x="628150" y="9082"/>
                  <a:pt x="390024" y="33071"/>
                  <a:pt x="266905" y="77521"/>
                </a:cubicBezTo>
                <a:cubicBezTo>
                  <a:pt x="143786" y="121971"/>
                  <a:pt x="6908" y="259554"/>
                  <a:pt x="205" y="268021"/>
                </a:cubicBezTo>
                <a:cubicBezTo>
                  <a:pt x="-6498" y="276488"/>
                  <a:pt x="152252" y="163952"/>
                  <a:pt x="226688" y="128321"/>
                </a:cubicBezTo>
                <a:cubicBezTo>
                  <a:pt x="301124" y="92691"/>
                  <a:pt x="333580" y="70819"/>
                  <a:pt x="446822" y="54238"/>
                </a:cubicBezTo>
                <a:cubicBezTo>
                  <a:pt x="560064" y="37658"/>
                  <a:pt x="882855" y="39775"/>
                  <a:pt x="931538" y="309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2E7EBB89-B59A-4A90-9A7E-16F6FB88F186}"/>
              </a:ext>
            </a:extLst>
          </p:cNvPr>
          <p:cNvSpPr/>
          <p:nvPr/>
        </p:nvSpPr>
        <p:spPr>
          <a:xfrm>
            <a:off x="6987106" y="1906308"/>
            <a:ext cx="892784" cy="571216"/>
          </a:xfrm>
          <a:custGeom>
            <a:avLst/>
            <a:gdLst>
              <a:gd name="connsiteX0" fmla="*/ 2657 w 892784"/>
              <a:gd name="connsiteY0" fmla="*/ 20917 h 571216"/>
              <a:gd name="connsiteX1" fmla="*/ 297932 w 892784"/>
              <a:gd name="connsiteY1" fmla="*/ 87592 h 571216"/>
              <a:gd name="connsiteX2" fmla="*/ 478907 w 892784"/>
              <a:gd name="connsiteY2" fmla="*/ 189192 h 571216"/>
              <a:gd name="connsiteX3" fmla="*/ 867844 w 892784"/>
              <a:gd name="connsiteY3" fmla="*/ 555905 h 571216"/>
              <a:gd name="connsiteX4" fmla="*/ 834507 w 892784"/>
              <a:gd name="connsiteY4" fmla="*/ 482880 h 571216"/>
              <a:gd name="connsiteX5" fmla="*/ 677344 w 892784"/>
              <a:gd name="connsiteY5" fmla="*/ 306667 h 571216"/>
              <a:gd name="connsiteX6" fmla="*/ 182044 w 892784"/>
              <a:gd name="connsiteY6" fmla="*/ 25680 h 571216"/>
              <a:gd name="connsiteX7" fmla="*/ 2657 w 892784"/>
              <a:gd name="connsiteY7" fmla="*/ 20917 h 5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84" h="571216">
                <a:moveTo>
                  <a:pt x="2657" y="20917"/>
                </a:moveTo>
                <a:cubicBezTo>
                  <a:pt x="21972" y="31236"/>
                  <a:pt x="218557" y="59546"/>
                  <a:pt x="297932" y="87592"/>
                </a:cubicBezTo>
                <a:cubicBezTo>
                  <a:pt x="377307" y="115638"/>
                  <a:pt x="383922" y="111140"/>
                  <a:pt x="478907" y="189192"/>
                </a:cubicBezTo>
                <a:cubicBezTo>
                  <a:pt x="573892" y="267244"/>
                  <a:pt x="808577" y="506957"/>
                  <a:pt x="867844" y="555905"/>
                </a:cubicBezTo>
                <a:cubicBezTo>
                  <a:pt x="927111" y="604853"/>
                  <a:pt x="866257" y="524420"/>
                  <a:pt x="834507" y="482880"/>
                </a:cubicBezTo>
                <a:cubicBezTo>
                  <a:pt x="802757" y="441340"/>
                  <a:pt x="786088" y="382867"/>
                  <a:pt x="677344" y="306667"/>
                </a:cubicBezTo>
                <a:cubicBezTo>
                  <a:pt x="568600" y="230467"/>
                  <a:pt x="292111" y="74363"/>
                  <a:pt x="182044" y="25680"/>
                </a:cubicBezTo>
                <a:cubicBezTo>
                  <a:pt x="71977" y="-23003"/>
                  <a:pt x="-16658" y="10598"/>
                  <a:pt x="2657" y="209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03FA0B2-D225-472D-BE48-61535F76F709}"/>
              </a:ext>
            </a:extLst>
          </p:cNvPr>
          <p:cNvSpPr/>
          <p:nvPr/>
        </p:nvSpPr>
        <p:spPr>
          <a:xfrm>
            <a:off x="7601405" y="2479475"/>
            <a:ext cx="308183" cy="27364"/>
          </a:xfrm>
          <a:custGeom>
            <a:avLst/>
            <a:gdLst>
              <a:gd name="connsiteX0" fmla="*/ 304345 w 308183"/>
              <a:gd name="connsiteY0" fmla="*/ 27188 h 27364"/>
              <a:gd name="connsiteX1" fmla="*/ 2720 w 308183"/>
              <a:gd name="connsiteY1" fmla="*/ 11313 h 27364"/>
              <a:gd name="connsiteX2" fmla="*/ 163058 w 308183"/>
              <a:gd name="connsiteY2" fmla="*/ 200 h 27364"/>
              <a:gd name="connsiteX3" fmla="*/ 304345 w 308183"/>
              <a:gd name="connsiteY3" fmla="*/ 27188 h 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183" h="27364">
                <a:moveTo>
                  <a:pt x="304345" y="27188"/>
                </a:moveTo>
                <a:cubicBezTo>
                  <a:pt x="277622" y="29040"/>
                  <a:pt x="26268" y="15811"/>
                  <a:pt x="2720" y="11313"/>
                </a:cubicBezTo>
                <a:cubicBezTo>
                  <a:pt x="-20828" y="6815"/>
                  <a:pt x="114904" y="-1387"/>
                  <a:pt x="163058" y="200"/>
                </a:cubicBezTo>
                <a:cubicBezTo>
                  <a:pt x="211212" y="1787"/>
                  <a:pt x="331068" y="25336"/>
                  <a:pt x="304345" y="271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B7772E0-BF12-40BA-84AF-B539C9B89B72}"/>
              </a:ext>
            </a:extLst>
          </p:cNvPr>
          <p:cNvSpPr/>
          <p:nvPr/>
        </p:nvSpPr>
        <p:spPr>
          <a:xfrm>
            <a:off x="7869174" y="2468345"/>
            <a:ext cx="121406" cy="763399"/>
          </a:xfrm>
          <a:custGeom>
            <a:avLst/>
            <a:gdLst>
              <a:gd name="connsiteX0" fmla="*/ 64 w 121406"/>
              <a:gd name="connsiteY0" fmla="*/ 11330 h 763399"/>
              <a:gd name="connsiteX1" fmla="*/ 39751 w 121406"/>
              <a:gd name="connsiteY1" fmla="*/ 108168 h 763399"/>
              <a:gd name="connsiteX2" fmla="*/ 15939 w 121406"/>
              <a:gd name="connsiteY2" fmla="*/ 165318 h 763399"/>
              <a:gd name="connsiteX3" fmla="*/ 9589 w 121406"/>
              <a:gd name="connsiteY3" fmla="*/ 279618 h 763399"/>
              <a:gd name="connsiteX4" fmla="*/ 30226 w 121406"/>
              <a:gd name="connsiteY4" fmla="*/ 349468 h 763399"/>
              <a:gd name="connsiteX5" fmla="*/ 63564 w 121406"/>
              <a:gd name="connsiteY5" fmla="*/ 552668 h 763399"/>
              <a:gd name="connsiteX6" fmla="*/ 120714 w 121406"/>
              <a:gd name="connsiteY6" fmla="*/ 759043 h 763399"/>
              <a:gd name="connsiteX7" fmla="*/ 90551 w 121406"/>
              <a:gd name="connsiteY7" fmla="*/ 681255 h 763399"/>
              <a:gd name="connsiteX8" fmla="*/ 22289 w 121406"/>
              <a:gd name="connsiteY8" fmla="*/ 539968 h 763399"/>
              <a:gd name="connsiteX9" fmla="*/ 50864 w 121406"/>
              <a:gd name="connsiteY9" fmla="*/ 397093 h 763399"/>
              <a:gd name="connsiteX10" fmla="*/ 64 w 121406"/>
              <a:gd name="connsiteY10" fmla="*/ 11330 h 76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6" h="763399">
                <a:moveTo>
                  <a:pt x="64" y="11330"/>
                </a:moveTo>
                <a:cubicBezTo>
                  <a:pt x="-1788" y="-36824"/>
                  <a:pt x="37105" y="82503"/>
                  <a:pt x="39751" y="108168"/>
                </a:cubicBezTo>
                <a:cubicBezTo>
                  <a:pt x="42397" y="133833"/>
                  <a:pt x="20966" y="136743"/>
                  <a:pt x="15939" y="165318"/>
                </a:cubicBezTo>
                <a:cubicBezTo>
                  <a:pt x="10912" y="193893"/>
                  <a:pt x="7208" y="248926"/>
                  <a:pt x="9589" y="279618"/>
                </a:cubicBezTo>
                <a:cubicBezTo>
                  <a:pt x="11970" y="310310"/>
                  <a:pt x="21230" y="303960"/>
                  <a:pt x="30226" y="349468"/>
                </a:cubicBezTo>
                <a:cubicBezTo>
                  <a:pt x="39222" y="394976"/>
                  <a:pt x="48483" y="484406"/>
                  <a:pt x="63564" y="552668"/>
                </a:cubicBezTo>
                <a:cubicBezTo>
                  <a:pt x="78645" y="620931"/>
                  <a:pt x="116216" y="737612"/>
                  <a:pt x="120714" y="759043"/>
                </a:cubicBezTo>
                <a:cubicBezTo>
                  <a:pt x="125212" y="780474"/>
                  <a:pt x="106955" y="717767"/>
                  <a:pt x="90551" y="681255"/>
                </a:cubicBezTo>
                <a:cubicBezTo>
                  <a:pt x="74147" y="644743"/>
                  <a:pt x="28903" y="587328"/>
                  <a:pt x="22289" y="539968"/>
                </a:cubicBezTo>
                <a:cubicBezTo>
                  <a:pt x="15675" y="492608"/>
                  <a:pt x="50335" y="479378"/>
                  <a:pt x="50864" y="397093"/>
                </a:cubicBezTo>
                <a:cubicBezTo>
                  <a:pt x="51393" y="314808"/>
                  <a:pt x="1916" y="59484"/>
                  <a:pt x="64" y="113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7D28578-66A0-4349-806C-017DAEEC967F}"/>
              </a:ext>
            </a:extLst>
          </p:cNvPr>
          <p:cNvSpPr/>
          <p:nvPr/>
        </p:nvSpPr>
        <p:spPr>
          <a:xfrm>
            <a:off x="4831434" y="1995933"/>
            <a:ext cx="80384" cy="307903"/>
          </a:xfrm>
          <a:custGeom>
            <a:avLst/>
            <a:gdLst>
              <a:gd name="connsiteX0" fmla="*/ 80291 w 80384"/>
              <a:gd name="connsiteY0" fmla="*/ 1142 h 307903"/>
              <a:gd name="connsiteX1" fmla="*/ 18379 w 80384"/>
              <a:gd name="connsiteY1" fmla="*/ 197992 h 307903"/>
              <a:gd name="connsiteX2" fmla="*/ 18379 w 80384"/>
              <a:gd name="connsiteY2" fmla="*/ 307530 h 307903"/>
              <a:gd name="connsiteX3" fmla="*/ 10441 w 80384"/>
              <a:gd name="connsiteY3" fmla="*/ 229742 h 307903"/>
              <a:gd name="connsiteX4" fmla="*/ 2504 w 80384"/>
              <a:gd name="connsiteY4" fmla="*/ 121792 h 307903"/>
              <a:gd name="connsiteX5" fmla="*/ 80291 w 80384"/>
              <a:gd name="connsiteY5" fmla="*/ 1142 h 3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84" h="307903">
                <a:moveTo>
                  <a:pt x="80291" y="1142"/>
                </a:moveTo>
                <a:cubicBezTo>
                  <a:pt x="82937" y="13842"/>
                  <a:pt x="28698" y="146927"/>
                  <a:pt x="18379" y="197992"/>
                </a:cubicBezTo>
                <a:cubicBezTo>
                  <a:pt x="8060" y="249057"/>
                  <a:pt x="19702" y="302238"/>
                  <a:pt x="18379" y="307530"/>
                </a:cubicBezTo>
                <a:cubicBezTo>
                  <a:pt x="17056" y="312822"/>
                  <a:pt x="13087" y="260698"/>
                  <a:pt x="10441" y="229742"/>
                </a:cubicBezTo>
                <a:cubicBezTo>
                  <a:pt x="7795" y="198786"/>
                  <a:pt x="-5433" y="158569"/>
                  <a:pt x="2504" y="121792"/>
                </a:cubicBezTo>
                <a:cubicBezTo>
                  <a:pt x="10441" y="85015"/>
                  <a:pt x="77645" y="-11558"/>
                  <a:pt x="80291" y="1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66AAED7-52A9-4A30-896A-27A051E4406E}"/>
              </a:ext>
            </a:extLst>
          </p:cNvPr>
          <p:cNvSpPr/>
          <p:nvPr/>
        </p:nvSpPr>
        <p:spPr>
          <a:xfrm>
            <a:off x="4907083" y="2495174"/>
            <a:ext cx="206160" cy="338975"/>
          </a:xfrm>
          <a:custGeom>
            <a:avLst/>
            <a:gdLst>
              <a:gd name="connsiteX0" fmla="*/ 1467 w 206160"/>
              <a:gd name="connsiteY0" fmla="*/ 376 h 338975"/>
              <a:gd name="connsiteX1" fmla="*/ 71317 w 206160"/>
              <a:gd name="connsiteY1" fmla="*/ 160714 h 338975"/>
              <a:gd name="connsiteX2" fmla="*/ 204667 w 206160"/>
              <a:gd name="connsiteY2" fmla="*/ 338514 h 338975"/>
              <a:gd name="connsiteX3" fmla="*/ 133230 w 206160"/>
              <a:gd name="connsiteY3" fmla="*/ 206751 h 338975"/>
              <a:gd name="connsiteX4" fmla="*/ 1467 w 206160"/>
              <a:gd name="connsiteY4" fmla="*/ 376 h 33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60" h="338975">
                <a:moveTo>
                  <a:pt x="1467" y="376"/>
                </a:moveTo>
                <a:cubicBezTo>
                  <a:pt x="-8852" y="-7297"/>
                  <a:pt x="37450" y="104358"/>
                  <a:pt x="71317" y="160714"/>
                </a:cubicBezTo>
                <a:cubicBezTo>
                  <a:pt x="105184" y="217070"/>
                  <a:pt x="194348" y="330841"/>
                  <a:pt x="204667" y="338514"/>
                </a:cubicBezTo>
                <a:cubicBezTo>
                  <a:pt x="214986" y="346187"/>
                  <a:pt x="169742" y="256228"/>
                  <a:pt x="133230" y="206751"/>
                </a:cubicBezTo>
                <a:cubicBezTo>
                  <a:pt x="96718" y="157274"/>
                  <a:pt x="11786" y="8049"/>
                  <a:pt x="1467" y="3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3C42503C-4CC4-44FD-A47C-496FD212E606}"/>
              </a:ext>
            </a:extLst>
          </p:cNvPr>
          <p:cNvSpPr/>
          <p:nvPr/>
        </p:nvSpPr>
        <p:spPr>
          <a:xfrm>
            <a:off x="4641348" y="2337098"/>
            <a:ext cx="176719" cy="337889"/>
          </a:xfrm>
          <a:custGeom>
            <a:avLst/>
            <a:gdLst>
              <a:gd name="connsiteX0" fmla="*/ 176715 w 176719"/>
              <a:gd name="connsiteY0" fmla="*/ 1290 h 337889"/>
              <a:gd name="connsiteX1" fmla="*/ 44952 w 176719"/>
              <a:gd name="connsiteY1" fmla="*/ 228302 h 337889"/>
              <a:gd name="connsiteX2" fmla="*/ 502 w 176719"/>
              <a:gd name="connsiteY2" fmla="*/ 337840 h 337889"/>
              <a:gd name="connsiteX3" fmla="*/ 22727 w 176719"/>
              <a:gd name="connsiteY3" fmla="*/ 241002 h 337889"/>
              <a:gd name="connsiteX4" fmla="*/ 49715 w 176719"/>
              <a:gd name="connsiteY4" fmla="*/ 140990 h 337889"/>
              <a:gd name="connsiteX5" fmla="*/ 176715 w 176719"/>
              <a:gd name="connsiteY5" fmla="*/ 1290 h 33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9" h="337889">
                <a:moveTo>
                  <a:pt x="176715" y="1290"/>
                </a:moveTo>
                <a:cubicBezTo>
                  <a:pt x="175921" y="15842"/>
                  <a:pt x="74321" y="172210"/>
                  <a:pt x="44952" y="228302"/>
                </a:cubicBezTo>
                <a:cubicBezTo>
                  <a:pt x="15583" y="284394"/>
                  <a:pt x="4206" y="335723"/>
                  <a:pt x="502" y="337840"/>
                </a:cubicBezTo>
                <a:cubicBezTo>
                  <a:pt x="-3202" y="339957"/>
                  <a:pt x="14525" y="273810"/>
                  <a:pt x="22727" y="241002"/>
                </a:cubicBezTo>
                <a:cubicBezTo>
                  <a:pt x="30929" y="208194"/>
                  <a:pt x="21140" y="182794"/>
                  <a:pt x="49715" y="140990"/>
                </a:cubicBezTo>
                <a:cubicBezTo>
                  <a:pt x="78290" y="99186"/>
                  <a:pt x="177509" y="-13262"/>
                  <a:pt x="176715" y="12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5E500276-B612-47FB-9093-53DF4B853FD5}"/>
              </a:ext>
            </a:extLst>
          </p:cNvPr>
          <p:cNvSpPr/>
          <p:nvPr/>
        </p:nvSpPr>
        <p:spPr>
          <a:xfrm>
            <a:off x="4345675" y="2697390"/>
            <a:ext cx="303429" cy="676012"/>
          </a:xfrm>
          <a:custGeom>
            <a:avLst/>
            <a:gdLst>
              <a:gd name="connsiteX0" fmla="*/ 302525 w 303429"/>
              <a:gd name="connsiteY0" fmla="*/ 3477 h 676012"/>
              <a:gd name="connsiteX1" fmla="*/ 215742 w 303429"/>
              <a:gd name="connsiteY1" fmla="*/ 189743 h 676012"/>
              <a:gd name="connsiteX2" fmla="*/ 73925 w 303429"/>
              <a:gd name="connsiteY2" fmla="*/ 490310 h 676012"/>
              <a:gd name="connsiteX3" fmla="*/ 1958 w 303429"/>
              <a:gd name="connsiteY3" fmla="*/ 674460 h 676012"/>
              <a:gd name="connsiteX4" fmla="*/ 148008 w 303429"/>
              <a:gd name="connsiteY4" fmla="*/ 390827 h 676012"/>
              <a:gd name="connsiteX5" fmla="*/ 302525 w 303429"/>
              <a:gd name="connsiteY5" fmla="*/ 3477 h 6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29" h="676012">
                <a:moveTo>
                  <a:pt x="302525" y="3477"/>
                </a:moveTo>
                <a:cubicBezTo>
                  <a:pt x="313814" y="-30037"/>
                  <a:pt x="215742" y="189743"/>
                  <a:pt x="215742" y="189743"/>
                </a:cubicBezTo>
                <a:cubicBezTo>
                  <a:pt x="177642" y="270882"/>
                  <a:pt x="109556" y="409524"/>
                  <a:pt x="73925" y="490310"/>
                </a:cubicBezTo>
                <a:cubicBezTo>
                  <a:pt x="38294" y="571096"/>
                  <a:pt x="-10389" y="691041"/>
                  <a:pt x="1958" y="674460"/>
                </a:cubicBezTo>
                <a:cubicBezTo>
                  <a:pt x="14305" y="657880"/>
                  <a:pt x="96855" y="499835"/>
                  <a:pt x="148008" y="390827"/>
                </a:cubicBezTo>
                <a:cubicBezTo>
                  <a:pt x="199161" y="281819"/>
                  <a:pt x="291236" y="36991"/>
                  <a:pt x="302525" y="34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B93C9BEC-2252-4166-AD61-001B554DF8C3}"/>
              </a:ext>
            </a:extLst>
          </p:cNvPr>
          <p:cNvSpPr/>
          <p:nvPr/>
        </p:nvSpPr>
        <p:spPr>
          <a:xfrm>
            <a:off x="4271128" y="3378114"/>
            <a:ext cx="563092" cy="98590"/>
          </a:xfrm>
          <a:custGeom>
            <a:avLst/>
            <a:gdLst>
              <a:gd name="connsiteX0" fmla="*/ 105610 w 563092"/>
              <a:gd name="connsiteY0" fmla="*/ 11199 h 98590"/>
              <a:gd name="connsiteX1" fmla="*/ 265947 w 563092"/>
              <a:gd name="connsiteY1" fmla="*/ 28661 h 98590"/>
              <a:gd name="connsiteX2" fmla="*/ 408822 w 563092"/>
              <a:gd name="connsiteY2" fmla="*/ 8024 h 98590"/>
              <a:gd name="connsiteX3" fmla="*/ 562810 w 563092"/>
              <a:gd name="connsiteY3" fmla="*/ 23899 h 98590"/>
              <a:gd name="connsiteX4" fmla="*/ 369135 w 563092"/>
              <a:gd name="connsiteY4" fmla="*/ 25486 h 98590"/>
              <a:gd name="connsiteX5" fmla="*/ 273885 w 563092"/>
              <a:gd name="connsiteY5" fmla="*/ 96924 h 98590"/>
              <a:gd name="connsiteX6" fmla="*/ 177047 w 563092"/>
              <a:gd name="connsiteY6" fmla="*/ 69936 h 98590"/>
              <a:gd name="connsiteX7" fmla="*/ 835 w 563092"/>
              <a:gd name="connsiteY7" fmla="*/ 3261 h 98590"/>
              <a:gd name="connsiteX8" fmla="*/ 105610 w 563092"/>
              <a:gd name="connsiteY8" fmla="*/ 11199 h 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92" h="98590">
                <a:moveTo>
                  <a:pt x="105610" y="11199"/>
                </a:moveTo>
                <a:cubicBezTo>
                  <a:pt x="149795" y="15432"/>
                  <a:pt x="215412" y="29190"/>
                  <a:pt x="265947" y="28661"/>
                </a:cubicBezTo>
                <a:cubicBezTo>
                  <a:pt x="316482" y="28132"/>
                  <a:pt x="359345" y="8818"/>
                  <a:pt x="408822" y="8024"/>
                </a:cubicBezTo>
                <a:cubicBezTo>
                  <a:pt x="458299" y="7230"/>
                  <a:pt x="569424" y="20989"/>
                  <a:pt x="562810" y="23899"/>
                </a:cubicBezTo>
                <a:cubicBezTo>
                  <a:pt x="556196" y="26809"/>
                  <a:pt x="417289" y="13315"/>
                  <a:pt x="369135" y="25486"/>
                </a:cubicBezTo>
                <a:cubicBezTo>
                  <a:pt x="320981" y="37657"/>
                  <a:pt x="305900" y="89516"/>
                  <a:pt x="273885" y="96924"/>
                </a:cubicBezTo>
                <a:cubicBezTo>
                  <a:pt x="241870" y="104332"/>
                  <a:pt x="222555" y="85547"/>
                  <a:pt x="177047" y="69936"/>
                </a:cubicBezTo>
                <a:cubicBezTo>
                  <a:pt x="131539" y="54325"/>
                  <a:pt x="10095" y="12521"/>
                  <a:pt x="835" y="3261"/>
                </a:cubicBezTo>
                <a:cubicBezTo>
                  <a:pt x="-8425" y="-5999"/>
                  <a:pt x="61425" y="6966"/>
                  <a:pt x="105610" y="111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D4B2CD6F-3B73-4A6B-9766-202FF62CAE21}"/>
              </a:ext>
            </a:extLst>
          </p:cNvPr>
          <p:cNvSpPr/>
          <p:nvPr/>
        </p:nvSpPr>
        <p:spPr>
          <a:xfrm>
            <a:off x="7966655" y="3239501"/>
            <a:ext cx="140683" cy="737427"/>
          </a:xfrm>
          <a:custGeom>
            <a:avLst/>
            <a:gdLst>
              <a:gd name="connsiteX0" fmla="*/ 5770 w 140683"/>
              <a:gd name="connsiteY0" fmla="*/ 5349 h 737427"/>
              <a:gd name="connsiteX1" fmla="*/ 29583 w 140683"/>
              <a:gd name="connsiteY1" fmla="*/ 149812 h 737427"/>
              <a:gd name="connsiteX2" fmla="*/ 110545 w 140683"/>
              <a:gd name="connsiteY2" fmla="*/ 405399 h 737427"/>
              <a:gd name="connsiteX3" fmla="*/ 105783 w 140683"/>
              <a:gd name="connsiteY3" fmla="*/ 734012 h 737427"/>
              <a:gd name="connsiteX4" fmla="*/ 131183 w 140683"/>
              <a:gd name="connsiteY4" fmla="*/ 562562 h 737427"/>
              <a:gd name="connsiteX5" fmla="*/ 129595 w 140683"/>
              <a:gd name="connsiteY5" fmla="*/ 333962 h 737427"/>
              <a:gd name="connsiteX6" fmla="*/ 5770 w 140683"/>
              <a:gd name="connsiteY6" fmla="*/ 5349 h 7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683" h="737427">
                <a:moveTo>
                  <a:pt x="5770" y="5349"/>
                </a:moveTo>
                <a:cubicBezTo>
                  <a:pt x="-10899" y="-25343"/>
                  <a:pt x="12121" y="83137"/>
                  <a:pt x="29583" y="149812"/>
                </a:cubicBezTo>
                <a:cubicBezTo>
                  <a:pt x="47045" y="216487"/>
                  <a:pt x="97845" y="308032"/>
                  <a:pt x="110545" y="405399"/>
                </a:cubicBezTo>
                <a:cubicBezTo>
                  <a:pt x="123245" y="502766"/>
                  <a:pt x="102343" y="707818"/>
                  <a:pt x="105783" y="734012"/>
                </a:cubicBezTo>
                <a:cubicBezTo>
                  <a:pt x="109223" y="760206"/>
                  <a:pt x="127214" y="629237"/>
                  <a:pt x="131183" y="562562"/>
                </a:cubicBezTo>
                <a:cubicBezTo>
                  <a:pt x="135152" y="495887"/>
                  <a:pt x="151291" y="426037"/>
                  <a:pt x="129595" y="333962"/>
                </a:cubicBezTo>
                <a:cubicBezTo>
                  <a:pt x="107899" y="241887"/>
                  <a:pt x="22439" y="36041"/>
                  <a:pt x="5770" y="53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FE1F91E-C0EF-4EBC-80D7-C4585F946AAC}"/>
              </a:ext>
            </a:extLst>
          </p:cNvPr>
          <p:cNvSpPr/>
          <p:nvPr/>
        </p:nvSpPr>
        <p:spPr>
          <a:xfrm>
            <a:off x="7554864" y="3682969"/>
            <a:ext cx="506286" cy="317515"/>
          </a:xfrm>
          <a:custGeom>
            <a:avLst/>
            <a:gdLst>
              <a:gd name="connsiteX0" fmla="*/ 49 w 506286"/>
              <a:gd name="connsiteY0" fmla="*/ 31 h 317515"/>
              <a:gd name="connsiteX1" fmla="*/ 163561 w 506286"/>
              <a:gd name="connsiteY1" fmla="*/ 112744 h 317515"/>
              <a:gd name="connsiteX2" fmla="*/ 212774 w 506286"/>
              <a:gd name="connsiteY2" fmla="*/ 201644 h 317515"/>
              <a:gd name="connsiteX3" fmla="*/ 504874 w 506286"/>
              <a:gd name="connsiteY3" fmla="*/ 314356 h 317515"/>
              <a:gd name="connsiteX4" fmla="*/ 317549 w 506286"/>
              <a:gd name="connsiteY4" fmla="*/ 277844 h 317515"/>
              <a:gd name="connsiteX5" fmla="*/ 171499 w 506286"/>
              <a:gd name="connsiteY5" fmla="*/ 188944 h 317515"/>
              <a:gd name="connsiteX6" fmla="*/ 146099 w 506286"/>
              <a:gd name="connsiteY6" fmla="*/ 123856 h 317515"/>
              <a:gd name="connsiteX7" fmla="*/ 49 w 506286"/>
              <a:gd name="connsiteY7" fmla="*/ 31 h 3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286" h="317515">
                <a:moveTo>
                  <a:pt x="49" y="31"/>
                </a:moveTo>
                <a:cubicBezTo>
                  <a:pt x="2959" y="-1821"/>
                  <a:pt x="128107" y="79142"/>
                  <a:pt x="163561" y="112744"/>
                </a:cubicBezTo>
                <a:cubicBezTo>
                  <a:pt x="199015" y="146346"/>
                  <a:pt x="155889" y="168042"/>
                  <a:pt x="212774" y="201644"/>
                </a:cubicBezTo>
                <a:cubicBezTo>
                  <a:pt x="269659" y="235246"/>
                  <a:pt x="487412" y="301656"/>
                  <a:pt x="504874" y="314356"/>
                </a:cubicBezTo>
                <a:cubicBezTo>
                  <a:pt x="522337" y="327056"/>
                  <a:pt x="373111" y="298746"/>
                  <a:pt x="317549" y="277844"/>
                </a:cubicBezTo>
                <a:cubicBezTo>
                  <a:pt x="261987" y="256942"/>
                  <a:pt x="200074" y="214609"/>
                  <a:pt x="171499" y="188944"/>
                </a:cubicBezTo>
                <a:cubicBezTo>
                  <a:pt x="142924" y="163279"/>
                  <a:pt x="169647" y="152696"/>
                  <a:pt x="146099" y="123856"/>
                </a:cubicBezTo>
                <a:cubicBezTo>
                  <a:pt x="122551" y="95016"/>
                  <a:pt x="-2861" y="1883"/>
                  <a:pt x="49" y="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B826091-F68C-402C-A4D2-C24BACC48EED}"/>
              </a:ext>
            </a:extLst>
          </p:cNvPr>
          <p:cNvSpPr/>
          <p:nvPr/>
        </p:nvSpPr>
        <p:spPr>
          <a:xfrm>
            <a:off x="7142161" y="3998517"/>
            <a:ext cx="360483" cy="287605"/>
          </a:xfrm>
          <a:custGeom>
            <a:avLst/>
            <a:gdLst>
              <a:gd name="connsiteX0" fmla="*/ 2 w 360483"/>
              <a:gd name="connsiteY0" fmla="*/ 396 h 287605"/>
              <a:gd name="connsiteX1" fmla="*/ 134939 w 360483"/>
              <a:gd name="connsiteY1" fmla="*/ 171846 h 287605"/>
              <a:gd name="connsiteX2" fmla="*/ 355602 w 360483"/>
              <a:gd name="connsiteY2" fmla="*/ 282971 h 287605"/>
              <a:gd name="connsiteX3" fmla="*/ 280989 w 360483"/>
              <a:gd name="connsiteY3" fmla="*/ 260746 h 287605"/>
              <a:gd name="connsiteX4" fmla="*/ 201614 w 360483"/>
              <a:gd name="connsiteY4" fmla="*/ 206771 h 287605"/>
              <a:gd name="connsiteX5" fmla="*/ 138114 w 360483"/>
              <a:gd name="connsiteY5" fmla="*/ 127396 h 287605"/>
              <a:gd name="connsiteX6" fmla="*/ 2 w 360483"/>
              <a:gd name="connsiteY6" fmla="*/ 396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483" h="287605">
                <a:moveTo>
                  <a:pt x="2" y="396"/>
                </a:moveTo>
                <a:cubicBezTo>
                  <a:pt x="-527" y="7804"/>
                  <a:pt x="75672" y="124750"/>
                  <a:pt x="134939" y="171846"/>
                </a:cubicBezTo>
                <a:cubicBezTo>
                  <a:pt x="194206" y="218942"/>
                  <a:pt x="331260" y="268154"/>
                  <a:pt x="355602" y="282971"/>
                </a:cubicBezTo>
                <a:cubicBezTo>
                  <a:pt x="379944" y="297788"/>
                  <a:pt x="306654" y="273446"/>
                  <a:pt x="280989" y="260746"/>
                </a:cubicBezTo>
                <a:cubicBezTo>
                  <a:pt x="255324" y="248046"/>
                  <a:pt x="225426" y="228996"/>
                  <a:pt x="201614" y="206771"/>
                </a:cubicBezTo>
                <a:cubicBezTo>
                  <a:pt x="177802" y="184546"/>
                  <a:pt x="168541" y="163379"/>
                  <a:pt x="138114" y="127396"/>
                </a:cubicBezTo>
                <a:cubicBezTo>
                  <a:pt x="107687" y="91413"/>
                  <a:pt x="531" y="-7012"/>
                  <a:pt x="2" y="3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D26E6DD-DA20-410A-80F9-92A43D0D0872}"/>
              </a:ext>
            </a:extLst>
          </p:cNvPr>
          <p:cNvSpPr/>
          <p:nvPr/>
        </p:nvSpPr>
        <p:spPr>
          <a:xfrm>
            <a:off x="7883495" y="4013096"/>
            <a:ext cx="182990" cy="403182"/>
          </a:xfrm>
          <a:custGeom>
            <a:avLst/>
            <a:gdLst>
              <a:gd name="connsiteX0" fmla="*/ 182593 w 182990"/>
              <a:gd name="connsiteY0" fmla="*/ 104 h 403182"/>
              <a:gd name="connsiteX1" fmla="*/ 163543 w 182990"/>
              <a:gd name="connsiteY1" fmla="*/ 249342 h 403182"/>
              <a:gd name="connsiteX2" fmla="*/ 133380 w 182990"/>
              <a:gd name="connsiteY2" fmla="*/ 341417 h 403182"/>
              <a:gd name="connsiteX3" fmla="*/ 30 w 182990"/>
              <a:gd name="connsiteY3" fmla="*/ 401742 h 403182"/>
              <a:gd name="connsiteX4" fmla="*/ 146080 w 182990"/>
              <a:gd name="connsiteY4" fmla="*/ 281092 h 403182"/>
              <a:gd name="connsiteX5" fmla="*/ 182593 w 182990"/>
              <a:gd name="connsiteY5" fmla="*/ 104 h 4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90" h="403182">
                <a:moveTo>
                  <a:pt x="182593" y="104"/>
                </a:moveTo>
                <a:cubicBezTo>
                  <a:pt x="185503" y="-5188"/>
                  <a:pt x="171745" y="192457"/>
                  <a:pt x="163543" y="249342"/>
                </a:cubicBezTo>
                <a:cubicBezTo>
                  <a:pt x="155341" y="306227"/>
                  <a:pt x="160632" y="316017"/>
                  <a:pt x="133380" y="341417"/>
                </a:cubicBezTo>
                <a:cubicBezTo>
                  <a:pt x="106128" y="366817"/>
                  <a:pt x="-2087" y="411796"/>
                  <a:pt x="30" y="401742"/>
                </a:cubicBezTo>
                <a:cubicBezTo>
                  <a:pt x="2147" y="391688"/>
                  <a:pt x="117240" y="348032"/>
                  <a:pt x="146080" y="281092"/>
                </a:cubicBezTo>
                <a:cubicBezTo>
                  <a:pt x="174920" y="214152"/>
                  <a:pt x="179683" y="5396"/>
                  <a:pt x="182593" y="1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65833011-A55D-4D73-84D7-DA829F85AF00}"/>
              </a:ext>
            </a:extLst>
          </p:cNvPr>
          <p:cNvSpPr/>
          <p:nvPr/>
        </p:nvSpPr>
        <p:spPr>
          <a:xfrm>
            <a:off x="7494588" y="4298807"/>
            <a:ext cx="534532" cy="231074"/>
          </a:xfrm>
          <a:custGeom>
            <a:avLst/>
            <a:gdLst>
              <a:gd name="connsiteX0" fmla="*/ 0 w 534532"/>
              <a:gd name="connsiteY0" fmla="*/ 143 h 231074"/>
              <a:gd name="connsiteX1" fmla="*/ 301625 w 534532"/>
              <a:gd name="connsiteY1" fmla="*/ 212868 h 231074"/>
              <a:gd name="connsiteX2" fmla="*/ 304800 w 534532"/>
              <a:gd name="connsiteY2" fmla="*/ 217631 h 231074"/>
              <a:gd name="connsiteX3" fmla="*/ 449262 w 534532"/>
              <a:gd name="connsiteY3" fmla="*/ 195406 h 231074"/>
              <a:gd name="connsiteX4" fmla="*/ 533400 w 534532"/>
              <a:gd name="connsiteY4" fmla="*/ 60468 h 231074"/>
              <a:gd name="connsiteX5" fmla="*/ 390525 w 534532"/>
              <a:gd name="connsiteY5" fmla="*/ 179531 h 231074"/>
              <a:gd name="connsiteX6" fmla="*/ 304800 w 534532"/>
              <a:gd name="connsiteY6" fmla="*/ 179531 h 231074"/>
              <a:gd name="connsiteX7" fmla="*/ 0 w 534532"/>
              <a:gd name="connsiteY7" fmla="*/ 143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532" h="231074">
                <a:moveTo>
                  <a:pt x="0" y="143"/>
                </a:moveTo>
                <a:cubicBezTo>
                  <a:pt x="-529" y="5699"/>
                  <a:pt x="250825" y="176620"/>
                  <a:pt x="301625" y="212868"/>
                </a:cubicBezTo>
                <a:cubicBezTo>
                  <a:pt x="352425" y="249116"/>
                  <a:pt x="280194" y="220541"/>
                  <a:pt x="304800" y="217631"/>
                </a:cubicBezTo>
                <a:cubicBezTo>
                  <a:pt x="329406" y="214721"/>
                  <a:pt x="411162" y="221600"/>
                  <a:pt x="449262" y="195406"/>
                </a:cubicBezTo>
                <a:cubicBezTo>
                  <a:pt x="487362" y="169212"/>
                  <a:pt x="543189" y="63114"/>
                  <a:pt x="533400" y="60468"/>
                </a:cubicBezTo>
                <a:cubicBezTo>
                  <a:pt x="523611" y="57822"/>
                  <a:pt x="428625" y="159687"/>
                  <a:pt x="390525" y="179531"/>
                </a:cubicBezTo>
                <a:cubicBezTo>
                  <a:pt x="352425" y="199375"/>
                  <a:pt x="368565" y="206518"/>
                  <a:pt x="304800" y="179531"/>
                </a:cubicBezTo>
                <a:cubicBezTo>
                  <a:pt x="241035" y="152544"/>
                  <a:pt x="529" y="-5413"/>
                  <a:pt x="0" y="1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DEEBA8A-A161-4AB7-A6B8-FFCFE8876ABB}"/>
              </a:ext>
            </a:extLst>
          </p:cNvPr>
          <p:cNvSpPr/>
          <p:nvPr/>
        </p:nvSpPr>
        <p:spPr>
          <a:xfrm>
            <a:off x="7331689" y="3946325"/>
            <a:ext cx="264828" cy="194322"/>
          </a:xfrm>
          <a:custGeom>
            <a:avLst/>
            <a:gdLst>
              <a:gd name="connsiteX0" fmla="*/ 974 w 264828"/>
              <a:gd name="connsiteY0" fmla="*/ 200 h 194322"/>
              <a:gd name="connsiteX1" fmla="*/ 121624 w 264828"/>
              <a:gd name="connsiteY1" fmla="*/ 141488 h 194322"/>
              <a:gd name="connsiteX2" fmla="*/ 264499 w 264828"/>
              <a:gd name="connsiteY2" fmla="*/ 193875 h 194322"/>
              <a:gd name="connsiteX3" fmla="*/ 158136 w 264828"/>
              <a:gd name="connsiteY3" fmla="*/ 163713 h 194322"/>
              <a:gd name="connsiteX4" fmla="*/ 69236 w 264828"/>
              <a:gd name="connsiteY4" fmla="*/ 111325 h 194322"/>
              <a:gd name="connsiteX5" fmla="*/ 974 w 264828"/>
              <a:gd name="connsiteY5" fmla="*/ 200 h 1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28" h="194322">
                <a:moveTo>
                  <a:pt x="974" y="200"/>
                </a:moveTo>
                <a:cubicBezTo>
                  <a:pt x="9705" y="5227"/>
                  <a:pt x="77703" y="109209"/>
                  <a:pt x="121624" y="141488"/>
                </a:cubicBezTo>
                <a:cubicBezTo>
                  <a:pt x="165545" y="173767"/>
                  <a:pt x="258414" y="190171"/>
                  <a:pt x="264499" y="193875"/>
                </a:cubicBezTo>
                <a:cubicBezTo>
                  <a:pt x="270584" y="197579"/>
                  <a:pt x="190680" y="177471"/>
                  <a:pt x="158136" y="163713"/>
                </a:cubicBezTo>
                <a:cubicBezTo>
                  <a:pt x="125592" y="149955"/>
                  <a:pt x="94107" y="136460"/>
                  <a:pt x="69236" y="111325"/>
                </a:cubicBezTo>
                <a:cubicBezTo>
                  <a:pt x="44365" y="86190"/>
                  <a:pt x="-7757" y="-4827"/>
                  <a:pt x="974" y="2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A838BE9-0134-49F9-8A78-04BB92679D16}"/>
              </a:ext>
            </a:extLst>
          </p:cNvPr>
          <p:cNvSpPr/>
          <p:nvPr/>
        </p:nvSpPr>
        <p:spPr>
          <a:xfrm>
            <a:off x="7394149" y="3614273"/>
            <a:ext cx="255661" cy="134971"/>
          </a:xfrm>
          <a:custGeom>
            <a:avLst/>
            <a:gdLst>
              <a:gd name="connsiteX0" fmla="*/ 3601 w 255661"/>
              <a:gd name="connsiteY0" fmla="*/ 465 h 134971"/>
              <a:gd name="connsiteX1" fmla="*/ 187751 w 255661"/>
              <a:gd name="connsiteY1" fmla="*/ 100477 h 134971"/>
              <a:gd name="connsiteX2" fmla="*/ 251251 w 255661"/>
              <a:gd name="connsiteY2" fmla="*/ 133815 h 134971"/>
              <a:gd name="connsiteX3" fmla="*/ 79801 w 255661"/>
              <a:gd name="connsiteY3" fmla="*/ 65552 h 134971"/>
              <a:gd name="connsiteX4" fmla="*/ 3601 w 255661"/>
              <a:gd name="connsiteY4" fmla="*/ 465 h 1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61" h="134971">
                <a:moveTo>
                  <a:pt x="3601" y="465"/>
                </a:moveTo>
                <a:cubicBezTo>
                  <a:pt x="21593" y="6286"/>
                  <a:pt x="187751" y="100477"/>
                  <a:pt x="187751" y="100477"/>
                </a:cubicBezTo>
                <a:cubicBezTo>
                  <a:pt x="229026" y="122702"/>
                  <a:pt x="269243" y="139636"/>
                  <a:pt x="251251" y="133815"/>
                </a:cubicBezTo>
                <a:cubicBezTo>
                  <a:pt x="233259" y="127994"/>
                  <a:pt x="120811" y="86190"/>
                  <a:pt x="79801" y="65552"/>
                </a:cubicBezTo>
                <a:cubicBezTo>
                  <a:pt x="38791" y="44915"/>
                  <a:pt x="-14391" y="-5356"/>
                  <a:pt x="3601" y="4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93911F8-1939-42E1-8DA2-6E7F0701F7B5}"/>
              </a:ext>
            </a:extLst>
          </p:cNvPr>
          <p:cNvSpPr/>
          <p:nvPr/>
        </p:nvSpPr>
        <p:spPr>
          <a:xfrm>
            <a:off x="7074392" y="3595491"/>
            <a:ext cx="311571" cy="394312"/>
          </a:xfrm>
          <a:custGeom>
            <a:avLst/>
            <a:gdLst>
              <a:gd name="connsiteX0" fmla="*/ 310658 w 311571"/>
              <a:gd name="connsiteY0" fmla="*/ 197 h 394312"/>
              <a:gd name="connsiteX1" fmla="*/ 293196 w 311571"/>
              <a:gd name="connsiteY1" fmla="*/ 165297 h 394312"/>
              <a:gd name="connsiteX2" fmla="*/ 180483 w 311571"/>
              <a:gd name="connsiteY2" fmla="*/ 312934 h 394312"/>
              <a:gd name="connsiteX3" fmla="*/ 78883 w 311571"/>
              <a:gd name="connsiteY3" fmla="*/ 374847 h 394312"/>
              <a:gd name="connsiteX4" fmla="*/ 2683 w 311571"/>
              <a:gd name="connsiteY4" fmla="*/ 389134 h 394312"/>
              <a:gd name="connsiteX5" fmla="*/ 177308 w 311571"/>
              <a:gd name="connsiteY5" fmla="*/ 295472 h 394312"/>
              <a:gd name="connsiteX6" fmla="*/ 285258 w 311571"/>
              <a:gd name="connsiteY6" fmla="*/ 135134 h 394312"/>
              <a:gd name="connsiteX7" fmla="*/ 310658 w 311571"/>
              <a:gd name="connsiteY7" fmla="*/ 197 h 3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571" h="394312">
                <a:moveTo>
                  <a:pt x="310658" y="197"/>
                </a:moveTo>
                <a:cubicBezTo>
                  <a:pt x="311981" y="5224"/>
                  <a:pt x="314892" y="113174"/>
                  <a:pt x="293196" y="165297"/>
                </a:cubicBezTo>
                <a:cubicBezTo>
                  <a:pt x="271500" y="217420"/>
                  <a:pt x="216202" y="278009"/>
                  <a:pt x="180483" y="312934"/>
                </a:cubicBezTo>
                <a:cubicBezTo>
                  <a:pt x="144764" y="347859"/>
                  <a:pt x="108516" y="362147"/>
                  <a:pt x="78883" y="374847"/>
                </a:cubicBezTo>
                <a:cubicBezTo>
                  <a:pt x="49250" y="387547"/>
                  <a:pt x="-13721" y="402363"/>
                  <a:pt x="2683" y="389134"/>
                </a:cubicBezTo>
                <a:cubicBezTo>
                  <a:pt x="19087" y="375905"/>
                  <a:pt x="130212" y="337805"/>
                  <a:pt x="177308" y="295472"/>
                </a:cubicBezTo>
                <a:cubicBezTo>
                  <a:pt x="224404" y="253139"/>
                  <a:pt x="263562" y="182759"/>
                  <a:pt x="285258" y="135134"/>
                </a:cubicBezTo>
                <a:cubicBezTo>
                  <a:pt x="306954" y="87509"/>
                  <a:pt x="309335" y="-4830"/>
                  <a:pt x="310658" y="1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A64672E0-9BFB-4326-A5EA-C25853084488}"/>
              </a:ext>
            </a:extLst>
          </p:cNvPr>
          <p:cNvSpPr/>
          <p:nvPr/>
        </p:nvSpPr>
        <p:spPr>
          <a:xfrm>
            <a:off x="7102217" y="3392470"/>
            <a:ext cx="277835" cy="219137"/>
          </a:xfrm>
          <a:custGeom>
            <a:avLst/>
            <a:gdLst>
              <a:gd name="connsiteX0" fmla="*/ 258 w 277835"/>
              <a:gd name="connsiteY0" fmla="*/ 18 h 219137"/>
              <a:gd name="connsiteX1" fmla="*/ 192346 w 277835"/>
              <a:gd name="connsiteY1" fmla="*/ 134955 h 219137"/>
              <a:gd name="connsiteX2" fmla="*/ 274896 w 277835"/>
              <a:gd name="connsiteY2" fmla="*/ 219093 h 219137"/>
              <a:gd name="connsiteX3" fmla="*/ 236796 w 277835"/>
              <a:gd name="connsiteY3" fmla="*/ 144480 h 219137"/>
              <a:gd name="connsiteX4" fmla="*/ 258 w 277835"/>
              <a:gd name="connsiteY4" fmla="*/ 18 h 2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35" h="219137">
                <a:moveTo>
                  <a:pt x="258" y="18"/>
                </a:moveTo>
                <a:cubicBezTo>
                  <a:pt x="-7150" y="-1569"/>
                  <a:pt x="146573" y="98443"/>
                  <a:pt x="192346" y="134955"/>
                </a:cubicBezTo>
                <a:cubicBezTo>
                  <a:pt x="238119" y="171467"/>
                  <a:pt x="267488" y="217506"/>
                  <a:pt x="274896" y="219093"/>
                </a:cubicBezTo>
                <a:cubicBezTo>
                  <a:pt x="282304" y="220680"/>
                  <a:pt x="277806" y="179670"/>
                  <a:pt x="236796" y="144480"/>
                </a:cubicBezTo>
                <a:cubicBezTo>
                  <a:pt x="195786" y="109290"/>
                  <a:pt x="7666" y="1605"/>
                  <a:pt x="258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2B7A86D-E16D-4D76-B5E5-54FEE9A5FCC1}"/>
              </a:ext>
            </a:extLst>
          </p:cNvPr>
          <p:cNvSpPr/>
          <p:nvPr/>
        </p:nvSpPr>
        <p:spPr>
          <a:xfrm>
            <a:off x="6868994" y="3391401"/>
            <a:ext cx="241268" cy="363088"/>
          </a:xfrm>
          <a:custGeom>
            <a:avLst/>
            <a:gdLst>
              <a:gd name="connsiteX0" fmla="*/ 238244 w 241268"/>
              <a:gd name="connsiteY0" fmla="*/ 1087 h 363088"/>
              <a:gd name="connsiteX1" fmla="*/ 230306 w 241268"/>
              <a:gd name="connsiteY1" fmla="*/ 167774 h 363088"/>
              <a:gd name="connsiteX2" fmla="*/ 165219 w 241268"/>
              <a:gd name="connsiteY2" fmla="*/ 245562 h 363088"/>
              <a:gd name="connsiteX3" fmla="*/ 23931 w 241268"/>
              <a:gd name="connsiteY3" fmla="*/ 359862 h 363088"/>
              <a:gd name="connsiteX4" fmla="*/ 9644 w 241268"/>
              <a:gd name="connsiteY4" fmla="*/ 329699 h 363088"/>
              <a:gd name="connsiteX5" fmla="*/ 3294 w 241268"/>
              <a:gd name="connsiteY5" fmla="*/ 309062 h 363088"/>
              <a:gd name="connsiteX6" fmla="*/ 63619 w 241268"/>
              <a:gd name="connsiteY6" fmla="*/ 356687 h 363088"/>
              <a:gd name="connsiteX7" fmla="*/ 198556 w 241268"/>
              <a:gd name="connsiteY7" fmla="*/ 256674 h 363088"/>
              <a:gd name="connsiteX8" fmla="*/ 238244 w 241268"/>
              <a:gd name="connsiteY8" fmla="*/ 1087 h 36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68" h="363088">
                <a:moveTo>
                  <a:pt x="238244" y="1087"/>
                </a:moveTo>
                <a:cubicBezTo>
                  <a:pt x="243536" y="-13730"/>
                  <a:pt x="242477" y="127028"/>
                  <a:pt x="230306" y="167774"/>
                </a:cubicBezTo>
                <a:cubicBezTo>
                  <a:pt x="218135" y="208520"/>
                  <a:pt x="199615" y="213547"/>
                  <a:pt x="165219" y="245562"/>
                </a:cubicBezTo>
                <a:cubicBezTo>
                  <a:pt x="130823" y="277577"/>
                  <a:pt x="49860" y="345839"/>
                  <a:pt x="23931" y="359862"/>
                </a:cubicBezTo>
                <a:cubicBezTo>
                  <a:pt x="-1998" y="373885"/>
                  <a:pt x="13084" y="338166"/>
                  <a:pt x="9644" y="329699"/>
                </a:cubicBezTo>
                <a:cubicBezTo>
                  <a:pt x="6204" y="321232"/>
                  <a:pt x="-5702" y="304564"/>
                  <a:pt x="3294" y="309062"/>
                </a:cubicBezTo>
                <a:cubicBezTo>
                  <a:pt x="12290" y="313560"/>
                  <a:pt x="31075" y="365418"/>
                  <a:pt x="63619" y="356687"/>
                </a:cubicBezTo>
                <a:cubicBezTo>
                  <a:pt x="96163" y="347956"/>
                  <a:pt x="166012" y="313560"/>
                  <a:pt x="198556" y="256674"/>
                </a:cubicBezTo>
                <a:cubicBezTo>
                  <a:pt x="231100" y="199789"/>
                  <a:pt x="232952" y="15904"/>
                  <a:pt x="238244" y="1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92C753D-92FF-4822-9C64-E8ACE7AB5730}"/>
              </a:ext>
            </a:extLst>
          </p:cNvPr>
          <p:cNvSpPr/>
          <p:nvPr/>
        </p:nvSpPr>
        <p:spPr>
          <a:xfrm>
            <a:off x="6893674" y="3755719"/>
            <a:ext cx="202343" cy="226345"/>
          </a:xfrm>
          <a:custGeom>
            <a:avLst/>
            <a:gdLst>
              <a:gd name="connsiteX0" fmla="*/ 839 w 202343"/>
              <a:gd name="connsiteY0" fmla="*/ 306 h 226345"/>
              <a:gd name="connsiteX1" fmla="*/ 115139 w 202343"/>
              <a:gd name="connsiteY1" fmla="*/ 117781 h 226345"/>
              <a:gd name="connsiteX2" fmla="*/ 196101 w 202343"/>
              <a:gd name="connsiteY2" fmla="*/ 225731 h 226345"/>
              <a:gd name="connsiteX3" fmla="*/ 178639 w 202343"/>
              <a:gd name="connsiteY3" fmla="*/ 154294 h 226345"/>
              <a:gd name="connsiteX4" fmla="*/ 839 w 202343"/>
              <a:gd name="connsiteY4" fmla="*/ 306 h 2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43" h="226345">
                <a:moveTo>
                  <a:pt x="839" y="306"/>
                </a:moveTo>
                <a:cubicBezTo>
                  <a:pt x="-9744" y="-5779"/>
                  <a:pt x="82595" y="80210"/>
                  <a:pt x="115139" y="117781"/>
                </a:cubicBezTo>
                <a:cubicBezTo>
                  <a:pt x="147683" y="155352"/>
                  <a:pt x="185518" y="219646"/>
                  <a:pt x="196101" y="225731"/>
                </a:cubicBezTo>
                <a:cubicBezTo>
                  <a:pt x="206684" y="231816"/>
                  <a:pt x="205627" y="191600"/>
                  <a:pt x="178639" y="154294"/>
                </a:cubicBezTo>
                <a:cubicBezTo>
                  <a:pt x="151652" y="116988"/>
                  <a:pt x="11422" y="6391"/>
                  <a:pt x="839" y="3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B18489A-9496-421E-8E09-B7BCDB0F4BEE}"/>
              </a:ext>
            </a:extLst>
          </p:cNvPr>
          <p:cNvSpPr/>
          <p:nvPr/>
        </p:nvSpPr>
        <p:spPr>
          <a:xfrm>
            <a:off x="6730928" y="3552173"/>
            <a:ext cx="282591" cy="61031"/>
          </a:xfrm>
          <a:custGeom>
            <a:avLst/>
            <a:gdLst>
              <a:gd name="connsiteX0" fmla="*/ 72 w 282591"/>
              <a:gd name="connsiteY0" fmla="*/ 11765 h 61031"/>
              <a:gd name="connsiteX1" fmla="*/ 161997 w 282591"/>
              <a:gd name="connsiteY1" fmla="*/ 21290 h 61031"/>
              <a:gd name="connsiteX2" fmla="*/ 277885 w 282591"/>
              <a:gd name="connsiteY2" fmla="*/ 60977 h 61031"/>
              <a:gd name="connsiteX3" fmla="*/ 252485 w 282591"/>
              <a:gd name="connsiteY3" fmla="*/ 29227 h 61031"/>
              <a:gd name="connsiteX4" fmla="*/ 182635 w 282591"/>
              <a:gd name="connsiteY4" fmla="*/ 652 h 61031"/>
              <a:gd name="connsiteX5" fmla="*/ 72 w 282591"/>
              <a:gd name="connsiteY5" fmla="*/ 11765 h 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91" h="61031">
                <a:moveTo>
                  <a:pt x="72" y="11765"/>
                </a:moveTo>
                <a:cubicBezTo>
                  <a:pt x="-3368" y="15205"/>
                  <a:pt x="115695" y="13088"/>
                  <a:pt x="161997" y="21290"/>
                </a:cubicBezTo>
                <a:cubicBezTo>
                  <a:pt x="208299" y="29492"/>
                  <a:pt x="262804" y="59654"/>
                  <a:pt x="277885" y="60977"/>
                </a:cubicBezTo>
                <a:cubicBezTo>
                  <a:pt x="292966" y="62300"/>
                  <a:pt x="268360" y="39281"/>
                  <a:pt x="252485" y="29227"/>
                </a:cubicBezTo>
                <a:cubicBezTo>
                  <a:pt x="236610" y="19173"/>
                  <a:pt x="221264" y="4092"/>
                  <a:pt x="182635" y="652"/>
                </a:cubicBezTo>
                <a:cubicBezTo>
                  <a:pt x="144006" y="-2788"/>
                  <a:pt x="3512" y="8325"/>
                  <a:pt x="72" y="117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B315234-BEC9-4415-955B-354914372F40}"/>
              </a:ext>
            </a:extLst>
          </p:cNvPr>
          <p:cNvSpPr/>
          <p:nvPr/>
        </p:nvSpPr>
        <p:spPr>
          <a:xfrm>
            <a:off x="6568562" y="3543761"/>
            <a:ext cx="317854" cy="177733"/>
          </a:xfrm>
          <a:custGeom>
            <a:avLst/>
            <a:gdLst>
              <a:gd name="connsiteX0" fmla="*/ 2101 w 317854"/>
              <a:gd name="connsiteY0" fmla="*/ 1127 h 177733"/>
              <a:gd name="connsiteX1" fmla="*/ 165613 w 317854"/>
              <a:gd name="connsiteY1" fmla="*/ 48752 h 177733"/>
              <a:gd name="connsiteX2" fmla="*/ 241813 w 317854"/>
              <a:gd name="connsiteY2" fmla="*/ 88439 h 177733"/>
              <a:gd name="connsiteX3" fmla="*/ 316426 w 317854"/>
              <a:gd name="connsiteY3" fmla="*/ 177339 h 177733"/>
              <a:gd name="connsiteX4" fmla="*/ 291026 w 317854"/>
              <a:gd name="connsiteY4" fmla="*/ 120189 h 177733"/>
              <a:gd name="connsiteX5" fmla="*/ 292613 w 317854"/>
              <a:gd name="connsiteY5" fmla="*/ 99552 h 177733"/>
              <a:gd name="connsiteX6" fmla="*/ 2101 w 317854"/>
              <a:gd name="connsiteY6" fmla="*/ 1127 h 17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54" h="177733">
                <a:moveTo>
                  <a:pt x="2101" y="1127"/>
                </a:moveTo>
                <a:cubicBezTo>
                  <a:pt x="-19066" y="-7340"/>
                  <a:pt x="125661" y="34200"/>
                  <a:pt x="165613" y="48752"/>
                </a:cubicBezTo>
                <a:cubicBezTo>
                  <a:pt x="205565" y="63304"/>
                  <a:pt x="216678" y="67008"/>
                  <a:pt x="241813" y="88439"/>
                </a:cubicBezTo>
                <a:cubicBezTo>
                  <a:pt x="266949" y="109870"/>
                  <a:pt x="308224" y="172047"/>
                  <a:pt x="316426" y="177339"/>
                </a:cubicBezTo>
                <a:cubicBezTo>
                  <a:pt x="324628" y="182631"/>
                  <a:pt x="294995" y="133154"/>
                  <a:pt x="291026" y="120189"/>
                </a:cubicBezTo>
                <a:cubicBezTo>
                  <a:pt x="287057" y="107225"/>
                  <a:pt x="336269" y="120454"/>
                  <a:pt x="292613" y="99552"/>
                </a:cubicBezTo>
                <a:cubicBezTo>
                  <a:pt x="248957" y="78650"/>
                  <a:pt x="23268" y="9594"/>
                  <a:pt x="2101" y="11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7A761AF9-D6CB-4355-86F7-F954F407FF37}"/>
              </a:ext>
            </a:extLst>
          </p:cNvPr>
          <p:cNvSpPr/>
          <p:nvPr/>
        </p:nvSpPr>
        <p:spPr>
          <a:xfrm>
            <a:off x="6700780" y="3141525"/>
            <a:ext cx="258630" cy="145572"/>
          </a:xfrm>
          <a:custGeom>
            <a:avLst/>
            <a:gdLst>
              <a:gd name="connsiteX0" fmla="*/ 58 w 258630"/>
              <a:gd name="connsiteY0" fmla="*/ 138 h 145572"/>
              <a:gd name="connsiteX1" fmla="*/ 127058 w 258630"/>
              <a:gd name="connsiteY1" fmla="*/ 98563 h 145572"/>
              <a:gd name="connsiteX2" fmla="*/ 254058 w 258630"/>
              <a:gd name="connsiteY2" fmla="*/ 143013 h 145572"/>
              <a:gd name="connsiteX3" fmla="*/ 222308 w 258630"/>
              <a:gd name="connsiteY3" fmla="*/ 133488 h 145572"/>
              <a:gd name="connsiteX4" fmla="*/ 142933 w 258630"/>
              <a:gd name="connsiteY4" fmla="*/ 77925 h 145572"/>
              <a:gd name="connsiteX5" fmla="*/ 58 w 258630"/>
              <a:gd name="connsiteY5" fmla="*/ 138 h 14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30" h="145572">
                <a:moveTo>
                  <a:pt x="58" y="138"/>
                </a:moveTo>
                <a:cubicBezTo>
                  <a:pt x="-2588" y="3578"/>
                  <a:pt x="84725" y="74750"/>
                  <a:pt x="127058" y="98563"/>
                </a:cubicBezTo>
                <a:cubicBezTo>
                  <a:pt x="169391" y="122376"/>
                  <a:pt x="238183" y="137192"/>
                  <a:pt x="254058" y="143013"/>
                </a:cubicBezTo>
                <a:cubicBezTo>
                  <a:pt x="269933" y="148834"/>
                  <a:pt x="240829" y="144336"/>
                  <a:pt x="222308" y="133488"/>
                </a:cubicBezTo>
                <a:cubicBezTo>
                  <a:pt x="203787" y="122640"/>
                  <a:pt x="178122" y="97504"/>
                  <a:pt x="142933" y="77925"/>
                </a:cubicBezTo>
                <a:cubicBezTo>
                  <a:pt x="107744" y="58346"/>
                  <a:pt x="2704" y="-3302"/>
                  <a:pt x="58" y="1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0273119-9A60-4C5D-A11B-2A5C81C16D30}"/>
              </a:ext>
            </a:extLst>
          </p:cNvPr>
          <p:cNvSpPr/>
          <p:nvPr/>
        </p:nvSpPr>
        <p:spPr>
          <a:xfrm>
            <a:off x="6926235" y="3290357"/>
            <a:ext cx="186836" cy="125589"/>
          </a:xfrm>
          <a:custGeom>
            <a:avLst/>
            <a:gdLst>
              <a:gd name="connsiteX0" fmla="*/ 3203 w 186836"/>
              <a:gd name="connsiteY0" fmla="*/ 531 h 125589"/>
              <a:gd name="connsiteX1" fmla="*/ 185765 w 186836"/>
              <a:gd name="connsiteY1" fmla="*/ 122768 h 125589"/>
              <a:gd name="connsiteX2" fmla="*/ 76228 w 186836"/>
              <a:gd name="connsiteY2" fmla="*/ 79906 h 125589"/>
              <a:gd name="connsiteX3" fmla="*/ 3203 w 186836"/>
              <a:gd name="connsiteY3" fmla="*/ 531 h 12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6" h="125589">
                <a:moveTo>
                  <a:pt x="3203" y="531"/>
                </a:moveTo>
                <a:cubicBezTo>
                  <a:pt x="21459" y="7675"/>
                  <a:pt x="173594" y="109539"/>
                  <a:pt x="185765" y="122768"/>
                </a:cubicBezTo>
                <a:cubicBezTo>
                  <a:pt x="197936" y="135997"/>
                  <a:pt x="102951" y="99485"/>
                  <a:pt x="76228" y="79906"/>
                </a:cubicBezTo>
                <a:cubicBezTo>
                  <a:pt x="49505" y="60327"/>
                  <a:pt x="-15053" y="-6613"/>
                  <a:pt x="3203" y="5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98E63CC5-87B0-4F32-9D27-CC56F157B0A0}"/>
              </a:ext>
            </a:extLst>
          </p:cNvPr>
          <p:cNvSpPr/>
          <p:nvPr/>
        </p:nvSpPr>
        <p:spPr>
          <a:xfrm>
            <a:off x="6462348" y="3482380"/>
            <a:ext cx="170270" cy="108587"/>
          </a:xfrm>
          <a:custGeom>
            <a:avLst/>
            <a:gdLst>
              <a:gd name="connsiteX0" fmla="*/ 170227 w 170270"/>
              <a:gd name="connsiteY0" fmla="*/ 595 h 108587"/>
              <a:gd name="connsiteX1" fmla="*/ 35290 w 170270"/>
              <a:gd name="connsiteY1" fmla="*/ 84733 h 108587"/>
              <a:gd name="connsiteX2" fmla="*/ 365 w 170270"/>
              <a:gd name="connsiteY2" fmla="*/ 106958 h 108587"/>
              <a:gd name="connsiteX3" fmla="*/ 49577 w 170270"/>
              <a:gd name="connsiteY3" fmla="*/ 49808 h 108587"/>
              <a:gd name="connsiteX4" fmla="*/ 170227 w 170270"/>
              <a:gd name="connsiteY4" fmla="*/ 595 h 10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70" h="108587">
                <a:moveTo>
                  <a:pt x="170227" y="595"/>
                </a:moveTo>
                <a:cubicBezTo>
                  <a:pt x="167846" y="6416"/>
                  <a:pt x="63600" y="67006"/>
                  <a:pt x="35290" y="84733"/>
                </a:cubicBezTo>
                <a:cubicBezTo>
                  <a:pt x="6980" y="102460"/>
                  <a:pt x="-2016" y="112779"/>
                  <a:pt x="365" y="106958"/>
                </a:cubicBezTo>
                <a:cubicBezTo>
                  <a:pt x="2746" y="101137"/>
                  <a:pt x="21796" y="66477"/>
                  <a:pt x="49577" y="49808"/>
                </a:cubicBezTo>
                <a:cubicBezTo>
                  <a:pt x="77358" y="33139"/>
                  <a:pt x="172608" y="-5226"/>
                  <a:pt x="170227" y="5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6D081D5-DE53-4B91-898C-1A5CA8D08510}"/>
              </a:ext>
            </a:extLst>
          </p:cNvPr>
          <p:cNvSpPr/>
          <p:nvPr/>
        </p:nvSpPr>
        <p:spPr>
          <a:xfrm>
            <a:off x="6333742" y="3586125"/>
            <a:ext cx="147169" cy="59903"/>
          </a:xfrm>
          <a:custGeom>
            <a:avLst/>
            <a:gdLst>
              <a:gd name="connsiteX0" fmla="*/ 383 w 147169"/>
              <a:gd name="connsiteY0" fmla="*/ 58775 h 59903"/>
              <a:gd name="connsiteX1" fmla="*/ 70233 w 147169"/>
              <a:gd name="connsiteY1" fmla="*/ 41313 h 59903"/>
              <a:gd name="connsiteX2" fmla="*/ 146433 w 147169"/>
              <a:gd name="connsiteY2" fmla="*/ 38 h 59903"/>
              <a:gd name="connsiteX3" fmla="*/ 101983 w 147169"/>
              <a:gd name="connsiteY3" fmla="*/ 49250 h 59903"/>
              <a:gd name="connsiteX4" fmla="*/ 383 w 147169"/>
              <a:gd name="connsiteY4" fmla="*/ 58775 h 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69" h="59903">
                <a:moveTo>
                  <a:pt x="383" y="58775"/>
                </a:moveTo>
                <a:cubicBezTo>
                  <a:pt x="-4909" y="57452"/>
                  <a:pt x="45891" y="51102"/>
                  <a:pt x="70233" y="41313"/>
                </a:cubicBezTo>
                <a:cubicBezTo>
                  <a:pt x="94575" y="31524"/>
                  <a:pt x="141141" y="-1285"/>
                  <a:pt x="146433" y="38"/>
                </a:cubicBezTo>
                <a:cubicBezTo>
                  <a:pt x="151725" y="1361"/>
                  <a:pt x="127648" y="35756"/>
                  <a:pt x="101983" y="49250"/>
                </a:cubicBezTo>
                <a:cubicBezTo>
                  <a:pt x="76319" y="62744"/>
                  <a:pt x="5675" y="60098"/>
                  <a:pt x="383" y="587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68D00065-1A8B-4C4A-8434-BB2AB8497659}"/>
              </a:ext>
            </a:extLst>
          </p:cNvPr>
          <p:cNvSpPr/>
          <p:nvPr/>
        </p:nvSpPr>
        <p:spPr>
          <a:xfrm>
            <a:off x="6453467" y="3381346"/>
            <a:ext cx="172107" cy="40436"/>
          </a:xfrm>
          <a:custGeom>
            <a:avLst/>
            <a:gdLst>
              <a:gd name="connsiteX0" fmla="*/ 171171 w 172107"/>
              <a:gd name="connsiteY0" fmla="*/ 29 h 40436"/>
              <a:gd name="connsiteX1" fmla="*/ 2896 w 172107"/>
              <a:gd name="connsiteY1" fmla="*/ 33367 h 40436"/>
              <a:gd name="connsiteX2" fmla="*/ 69571 w 172107"/>
              <a:gd name="connsiteY2" fmla="*/ 39717 h 40436"/>
              <a:gd name="connsiteX3" fmla="*/ 171171 w 172107"/>
              <a:gd name="connsiteY3" fmla="*/ 29 h 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07" h="40436">
                <a:moveTo>
                  <a:pt x="171171" y="29"/>
                </a:moveTo>
                <a:cubicBezTo>
                  <a:pt x="160059" y="-1029"/>
                  <a:pt x="19829" y="26752"/>
                  <a:pt x="2896" y="33367"/>
                </a:cubicBezTo>
                <a:cubicBezTo>
                  <a:pt x="-14037" y="39982"/>
                  <a:pt x="47875" y="41569"/>
                  <a:pt x="69571" y="39717"/>
                </a:cubicBezTo>
                <a:cubicBezTo>
                  <a:pt x="91267" y="37865"/>
                  <a:pt x="182283" y="1087"/>
                  <a:pt x="171171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233512E6-B67A-47DF-B2EA-5DAEF374D524}"/>
              </a:ext>
            </a:extLst>
          </p:cNvPr>
          <p:cNvSpPr/>
          <p:nvPr/>
        </p:nvSpPr>
        <p:spPr>
          <a:xfrm>
            <a:off x="6353130" y="3430534"/>
            <a:ext cx="115990" cy="124192"/>
          </a:xfrm>
          <a:custGeom>
            <a:avLst/>
            <a:gdLst>
              <a:gd name="connsiteX0" fmla="*/ 115933 w 115990"/>
              <a:gd name="connsiteY0" fmla="*/ 54 h 124192"/>
              <a:gd name="connsiteX1" fmla="*/ 66720 w 115990"/>
              <a:gd name="connsiteY1" fmla="*/ 108004 h 124192"/>
              <a:gd name="connsiteX2" fmla="*/ 45 w 115990"/>
              <a:gd name="connsiteY2" fmla="*/ 122291 h 124192"/>
              <a:gd name="connsiteX3" fmla="*/ 57195 w 115990"/>
              <a:gd name="connsiteY3" fmla="*/ 93716 h 124192"/>
              <a:gd name="connsiteX4" fmla="*/ 115933 w 115990"/>
              <a:gd name="connsiteY4" fmla="*/ 54 h 1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90" h="124192">
                <a:moveTo>
                  <a:pt x="115933" y="54"/>
                </a:moveTo>
                <a:cubicBezTo>
                  <a:pt x="117520" y="2435"/>
                  <a:pt x="86035" y="87631"/>
                  <a:pt x="66720" y="108004"/>
                </a:cubicBezTo>
                <a:cubicBezTo>
                  <a:pt x="47405" y="128377"/>
                  <a:pt x="1632" y="124672"/>
                  <a:pt x="45" y="122291"/>
                </a:cubicBezTo>
                <a:cubicBezTo>
                  <a:pt x="-1542" y="119910"/>
                  <a:pt x="38939" y="113030"/>
                  <a:pt x="57195" y="93716"/>
                </a:cubicBezTo>
                <a:cubicBezTo>
                  <a:pt x="75451" y="74402"/>
                  <a:pt x="114346" y="-2327"/>
                  <a:pt x="115933" y="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D71FDAC1-A21A-4DD8-934C-F171126366AD}"/>
              </a:ext>
            </a:extLst>
          </p:cNvPr>
          <p:cNvSpPr/>
          <p:nvPr/>
        </p:nvSpPr>
        <p:spPr>
          <a:xfrm>
            <a:off x="6229350" y="3544848"/>
            <a:ext cx="155177" cy="73065"/>
          </a:xfrm>
          <a:custGeom>
            <a:avLst/>
            <a:gdLst>
              <a:gd name="connsiteX0" fmla="*/ 0 w 155177"/>
              <a:gd name="connsiteY0" fmla="*/ 73065 h 73065"/>
              <a:gd name="connsiteX1" fmla="*/ 30163 w 155177"/>
              <a:gd name="connsiteY1" fmla="*/ 22265 h 73065"/>
              <a:gd name="connsiteX2" fmla="*/ 153988 w 155177"/>
              <a:gd name="connsiteY2" fmla="*/ 40 h 73065"/>
              <a:gd name="connsiteX3" fmla="*/ 87313 w 155177"/>
              <a:gd name="connsiteY3" fmla="*/ 17502 h 73065"/>
              <a:gd name="connsiteX4" fmla="*/ 0 w 155177"/>
              <a:gd name="connsiteY4" fmla="*/ 73065 h 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77" h="73065">
                <a:moveTo>
                  <a:pt x="0" y="73065"/>
                </a:moveTo>
                <a:cubicBezTo>
                  <a:pt x="2249" y="53750"/>
                  <a:pt x="4498" y="34436"/>
                  <a:pt x="30163" y="22265"/>
                </a:cubicBezTo>
                <a:cubicBezTo>
                  <a:pt x="55828" y="10094"/>
                  <a:pt x="144463" y="834"/>
                  <a:pt x="153988" y="40"/>
                </a:cubicBezTo>
                <a:cubicBezTo>
                  <a:pt x="163513" y="-754"/>
                  <a:pt x="113507" y="10358"/>
                  <a:pt x="87313" y="17502"/>
                </a:cubicBezTo>
                <a:lnTo>
                  <a:pt x="0" y="730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8BA8C9D7-D109-426F-B91D-875BD0413D08}"/>
              </a:ext>
            </a:extLst>
          </p:cNvPr>
          <p:cNvSpPr/>
          <p:nvPr/>
        </p:nvSpPr>
        <p:spPr>
          <a:xfrm>
            <a:off x="6224581" y="3595261"/>
            <a:ext cx="112643" cy="76727"/>
          </a:xfrm>
          <a:custGeom>
            <a:avLst/>
            <a:gdLst>
              <a:gd name="connsiteX0" fmla="*/ 17469 w 112643"/>
              <a:gd name="connsiteY0" fmla="*/ 2014 h 76727"/>
              <a:gd name="connsiteX1" fmla="*/ 104782 w 112643"/>
              <a:gd name="connsiteY1" fmla="*/ 3602 h 76727"/>
              <a:gd name="connsiteX2" fmla="*/ 107957 w 112643"/>
              <a:gd name="connsiteY2" fmla="*/ 38527 h 76727"/>
              <a:gd name="connsiteX3" fmla="*/ 100019 w 112643"/>
              <a:gd name="connsiteY3" fmla="*/ 67102 h 76727"/>
              <a:gd name="connsiteX4" fmla="*/ 80969 w 112643"/>
              <a:gd name="connsiteY4" fmla="*/ 76627 h 76727"/>
              <a:gd name="connsiteX5" fmla="*/ 7 w 112643"/>
              <a:gd name="connsiteY5" fmla="*/ 62339 h 76727"/>
              <a:gd name="connsiteX6" fmla="*/ 76207 w 112643"/>
              <a:gd name="connsiteY6" fmla="*/ 62339 h 76727"/>
              <a:gd name="connsiteX7" fmla="*/ 87319 w 112643"/>
              <a:gd name="connsiteY7" fmla="*/ 46464 h 76727"/>
              <a:gd name="connsiteX8" fmla="*/ 85732 w 112643"/>
              <a:gd name="connsiteY8" fmla="*/ 11539 h 76727"/>
              <a:gd name="connsiteX9" fmla="*/ 17469 w 112643"/>
              <a:gd name="connsiteY9" fmla="*/ 2014 h 7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643" h="76727">
                <a:moveTo>
                  <a:pt x="17469" y="2014"/>
                </a:moveTo>
                <a:cubicBezTo>
                  <a:pt x="20644" y="691"/>
                  <a:pt x="89701" y="-2484"/>
                  <a:pt x="104782" y="3602"/>
                </a:cubicBezTo>
                <a:cubicBezTo>
                  <a:pt x="119863" y="9688"/>
                  <a:pt x="108751" y="27944"/>
                  <a:pt x="107957" y="38527"/>
                </a:cubicBezTo>
                <a:cubicBezTo>
                  <a:pt x="107163" y="49110"/>
                  <a:pt x="104517" y="60752"/>
                  <a:pt x="100019" y="67102"/>
                </a:cubicBezTo>
                <a:cubicBezTo>
                  <a:pt x="95521" y="73452"/>
                  <a:pt x="97638" y="77421"/>
                  <a:pt x="80969" y="76627"/>
                </a:cubicBezTo>
                <a:cubicBezTo>
                  <a:pt x="64300" y="75833"/>
                  <a:pt x="801" y="64720"/>
                  <a:pt x="7" y="62339"/>
                </a:cubicBezTo>
                <a:cubicBezTo>
                  <a:pt x="-787" y="59958"/>
                  <a:pt x="61655" y="64985"/>
                  <a:pt x="76207" y="62339"/>
                </a:cubicBezTo>
                <a:cubicBezTo>
                  <a:pt x="90759" y="59693"/>
                  <a:pt x="85732" y="54931"/>
                  <a:pt x="87319" y="46464"/>
                </a:cubicBezTo>
                <a:cubicBezTo>
                  <a:pt x="88906" y="37997"/>
                  <a:pt x="92346" y="18947"/>
                  <a:pt x="85732" y="11539"/>
                </a:cubicBezTo>
                <a:cubicBezTo>
                  <a:pt x="79118" y="4131"/>
                  <a:pt x="14294" y="3337"/>
                  <a:pt x="17469" y="20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6A7FD141-3F3F-4F0F-87BB-6D218CB07839}"/>
              </a:ext>
            </a:extLst>
          </p:cNvPr>
          <p:cNvSpPr/>
          <p:nvPr/>
        </p:nvSpPr>
        <p:spPr>
          <a:xfrm>
            <a:off x="6216421" y="3589567"/>
            <a:ext cx="60604" cy="79871"/>
          </a:xfrm>
          <a:custGeom>
            <a:avLst/>
            <a:gdLst>
              <a:gd name="connsiteX0" fmla="*/ 60554 w 60604"/>
              <a:gd name="connsiteY0" fmla="*/ 79146 h 79871"/>
              <a:gd name="connsiteX1" fmla="*/ 11342 w 60604"/>
              <a:gd name="connsiteY1" fmla="*/ 44221 h 79871"/>
              <a:gd name="connsiteX2" fmla="*/ 51029 w 60604"/>
              <a:gd name="connsiteY2" fmla="*/ 2946 h 79871"/>
              <a:gd name="connsiteX3" fmla="*/ 229 w 60604"/>
              <a:gd name="connsiteY3" fmla="*/ 10883 h 79871"/>
              <a:gd name="connsiteX4" fmla="*/ 60554 w 60604"/>
              <a:gd name="connsiteY4" fmla="*/ 79146 h 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4" h="79871">
                <a:moveTo>
                  <a:pt x="60554" y="79146"/>
                </a:moveTo>
                <a:cubicBezTo>
                  <a:pt x="62406" y="84702"/>
                  <a:pt x="12929" y="56921"/>
                  <a:pt x="11342" y="44221"/>
                </a:cubicBezTo>
                <a:cubicBezTo>
                  <a:pt x="9755" y="31521"/>
                  <a:pt x="52881" y="8502"/>
                  <a:pt x="51029" y="2946"/>
                </a:cubicBezTo>
                <a:cubicBezTo>
                  <a:pt x="49177" y="-2610"/>
                  <a:pt x="4727" y="-494"/>
                  <a:pt x="229" y="10883"/>
                </a:cubicBezTo>
                <a:cubicBezTo>
                  <a:pt x="-4269" y="22260"/>
                  <a:pt x="58702" y="73590"/>
                  <a:pt x="60554" y="791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65D4696D-D302-4C1C-9299-917895DC712D}"/>
              </a:ext>
            </a:extLst>
          </p:cNvPr>
          <p:cNvSpPr/>
          <p:nvPr/>
        </p:nvSpPr>
        <p:spPr>
          <a:xfrm>
            <a:off x="6284911" y="3355935"/>
            <a:ext cx="327043" cy="33480"/>
          </a:xfrm>
          <a:custGeom>
            <a:avLst/>
            <a:gdLst>
              <a:gd name="connsiteX0" fmla="*/ 327027 w 327043"/>
              <a:gd name="connsiteY0" fmla="*/ 22265 h 33480"/>
              <a:gd name="connsiteX1" fmla="*/ 217489 w 327043"/>
              <a:gd name="connsiteY1" fmla="*/ 19090 h 33480"/>
              <a:gd name="connsiteX2" fmla="*/ 138114 w 327043"/>
              <a:gd name="connsiteY2" fmla="*/ 33378 h 33480"/>
              <a:gd name="connsiteX3" fmla="*/ 2 w 327043"/>
              <a:gd name="connsiteY3" fmla="*/ 25440 h 33480"/>
              <a:gd name="connsiteX4" fmla="*/ 134939 w 327043"/>
              <a:gd name="connsiteY4" fmla="*/ 23853 h 33480"/>
              <a:gd name="connsiteX5" fmla="*/ 225427 w 327043"/>
              <a:gd name="connsiteY5" fmla="*/ 40 h 33480"/>
              <a:gd name="connsiteX6" fmla="*/ 327027 w 327043"/>
              <a:gd name="connsiteY6" fmla="*/ 22265 h 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043" h="33480">
                <a:moveTo>
                  <a:pt x="327027" y="22265"/>
                </a:moveTo>
                <a:cubicBezTo>
                  <a:pt x="325704" y="25440"/>
                  <a:pt x="248974" y="17238"/>
                  <a:pt x="217489" y="19090"/>
                </a:cubicBezTo>
                <a:cubicBezTo>
                  <a:pt x="186003" y="20942"/>
                  <a:pt x="174362" y="32320"/>
                  <a:pt x="138114" y="33378"/>
                </a:cubicBezTo>
                <a:cubicBezTo>
                  <a:pt x="101866" y="34436"/>
                  <a:pt x="531" y="27027"/>
                  <a:pt x="2" y="25440"/>
                </a:cubicBezTo>
                <a:cubicBezTo>
                  <a:pt x="-527" y="23853"/>
                  <a:pt x="97368" y="28086"/>
                  <a:pt x="134939" y="23853"/>
                </a:cubicBezTo>
                <a:cubicBezTo>
                  <a:pt x="172510" y="19620"/>
                  <a:pt x="200292" y="1098"/>
                  <a:pt x="225427" y="40"/>
                </a:cubicBezTo>
                <a:cubicBezTo>
                  <a:pt x="250562" y="-1018"/>
                  <a:pt x="328350" y="19090"/>
                  <a:pt x="327027" y="222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E8B4D16-0D0C-4EA9-8436-29D25A78EE1E}"/>
              </a:ext>
            </a:extLst>
          </p:cNvPr>
          <p:cNvSpPr/>
          <p:nvPr/>
        </p:nvSpPr>
        <p:spPr>
          <a:xfrm>
            <a:off x="6135208" y="3371285"/>
            <a:ext cx="199012" cy="51430"/>
          </a:xfrm>
          <a:custGeom>
            <a:avLst/>
            <a:gdLst>
              <a:gd name="connsiteX0" fmla="*/ 480 w 199012"/>
              <a:gd name="connsiteY0" fmla="*/ 51365 h 51430"/>
              <a:gd name="connsiteX1" fmla="*/ 137005 w 199012"/>
              <a:gd name="connsiteY1" fmla="*/ 21203 h 51430"/>
              <a:gd name="connsiteX2" fmla="*/ 198917 w 199012"/>
              <a:gd name="connsiteY2" fmla="*/ 27553 h 51430"/>
              <a:gd name="connsiteX3" fmla="*/ 149705 w 199012"/>
              <a:gd name="connsiteY3" fmla="*/ 565 h 51430"/>
              <a:gd name="connsiteX4" fmla="*/ 92555 w 199012"/>
              <a:gd name="connsiteY4" fmla="*/ 11678 h 51430"/>
              <a:gd name="connsiteX5" fmla="*/ 480 w 199012"/>
              <a:gd name="connsiteY5" fmla="*/ 51365 h 5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12" h="51430">
                <a:moveTo>
                  <a:pt x="480" y="51365"/>
                </a:moveTo>
                <a:cubicBezTo>
                  <a:pt x="7888" y="52952"/>
                  <a:pt x="103932" y="25172"/>
                  <a:pt x="137005" y="21203"/>
                </a:cubicBezTo>
                <a:cubicBezTo>
                  <a:pt x="170078" y="17234"/>
                  <a:pt x="196800" y="30993"/>
                  <a:pt x="198917" y="27553"/>
                </a:cubicBezTo>
                <a:cubicBezTo>
                  <a:pt x="201034" y="24113"/>
                  <a:pt x="167432" y="3211"/>
                  <a:pt x="149705" y="565"/>
                </a:cubicBezTo>
                <a:cubicBezTo>
                  <a:pt x="131978" y="-2081"/>
                  <a:pt x="111605" y="5063"/>
                  <a:pt x="92555" y="11678"/>
                </a:cubicBezTo>
                <a:cubicBezTo>
                  <a:pt x="73505" y="18293"/>
                  <a:pt x="-6928" y="49778"/>
                  <a:pt x="480" y="513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EE89D209-5362-48B5-B31E-D53FF801266E}"/>
              </a:ext>
            </a:extLst>
          </p:cNvPr>
          <p:cNvSpPr/>
          <p:nvPr/>
        </p:nvSpPr>
        <p:spPr>
          <a:xfrm>
            <a:off x="6316020" y="3236913"/>
            <a:ext cx="156127" cy="57657"/>
          </a:xfrm>
          <a:custGeom>
            <a:avLst/>
            <a:gdLst>
              <a:gd name="connsiteX0" fmla="*/ 148280 w 156127"/>
              <a:gd name="connsiteY0" fmla="*/ 0 h 57657"/>
              <a:gd name="connsiteX1" fmla="*/ 89543 w 156127"/>
              <a:gd name="connsiteY1" fmla="*/ 50800 h 57657"/>
              <a:gd name="connsiteX2" fmla="*/ 643 w 156127"/>
              <a:gd name="connsiteY2" fmla="*/ 57150 h 57657"/>
              <a:gd name="connsiteX3" fmla="*/ 138755 w 156127"/>
              <a:gd name="connsiteY3" fmla="*/ 50800 h 57657"/>
              <a:gd name="connsiteX4" fmla="*/ 148280 w 156127"/>
              <a:gd name="connsiteY4" fmla="*/ 0 h 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27" h="57657">
                <a:moveTo>
                  <a:pt x="148280" y="0"/>
                </a:moveTo>
                <a:cubicBezTo>
                  <a:pt x="140078" y="0"/>
                  <a:pt x="114149" y="41275"/>
                  <a:pt x="89543" y="50800"/>
                </a:cubicBezTo>
                <a:cubicBezTo>
                  <a:pt x="64937" y="60325"/>
                  <a:pt x="-7559" y="57150"/>
                  <a:pt x="643" y="57150"/>
                </a:cubicBezTo>
                <a:cubicBezTo>
                  <a:pt x="8845" y="57150"/>
                  <a:pt x="113355" y="58208"/>
                  <a:pt x="138755" y="50800"/>
                </a:cubicBezTo>
                <a:cubicBezTo>
                  <a:pt x="164155" y="43392"/>
                  <a:pt x="156482" y="0"/>
                  <a:pt x="14828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F78D194-C21D-4132-AC20-D7A173A19FEF}"/>
              </a:ext>
            </a:extLst>
          </p:cNvPr>
          <p:cNvSpPr/>
          <p:nvPr/>
        </p:nvSpPr>
        <p:spPr>
          <a:xfrm>
            <a:off x="6147733" y="3276952"/>
            <a:ext cx="281704" cy="30035"/>
          </a:xfrm>
          <a:custGeom>
            <a:avLst/>
            <a:gdLst>
              <a:gd name="connsiteX0" fmla="*/ 655 w 281704"/>
              <a:gd name="connsiteY0" fmla="*/ 29811 h 30035"/>
              <a:gd name="connsiteX1" fmla="*/ 194330 w 281704"/>
              <a:gd name="connsiteY1" fmla="*/ 21873 h 30035"/>
              <a:gd name="connsiteX2" fmla="*/ 281642 w 281704"/>
              <a:gd name="connsiteY2" fmla="*/ 2823 h 30035"/>
              <a:gd name="connsiteX3" fmla="*/ 207030 w 281704"/>
              <a:gd name="connsiteY3" fmla="*/ 1236 h 30035"/>
              <a:gd name="connsiteX4" fmla="*/ 134005 w 281704"/>
              <a:gd name="connsiteY4" fmla="*/ 13936 h 30035"/>
              <a:gd name="connsiteX5" fmla="*/ 655 w 281704"/>
              <a:gd name="connsiteY5" fmla="*/ 29811 h 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704" h="30035">
                <a:moveTo>
                  <a:pt x="655" y="29811"/>
                </a:moveTo>
                <a:cubicBezTo>
                  <a:pt x="10709" y="31134"/>
                  <a:pt x="147499" y="26371"/>
                  <a:pt x="194330" y="21873"/>
                </a:cubicBezTo>
                <a:cubicBezTo>
                  <a:pt x="241161" y="17375"/>
                  <a:pt x="279525" y="6262"/>
                  <a:pt x="281642" y="2823"/>
                </a:cubicBezTo>
                <a:cubicBezTo>
                  <a:pt x="283759" y="-617"/>
                  <a:pt x="231636" y="-616"/>
                  <a:pt x="207030" y="1236"/>
                </a:cubicBezTo>
                <a:cubicBezTo>
                  <a:pt x="182424" y="3088"/>
                  <a:pt x="168930" y="10232"/>
                  <a:pt x="134005" y="13936"/>
                </a:cubicBezTo>
                <a:cubicBezTo>
                  <a:pt x="99080" y="17640"/>
                  <a:pt x="-9399" y="28488"/>
                  <a:pt x="655" y="298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BCAE69D-E6EA-429A-8276-D4E24D36FE1F}"/>
              </a:ext>
            </a:extLst>
          </p:cNvPr>
          <p:cNvSpPr/>
          <p:nvPr/>
        </p:nvSpPr>
        <p:spPr>
          <a:xfrm>
            <a:off x="6135085" y="3302651"/>
            <a:ext cx="103963" cy="112102"/>
          </a:xfrm>
          <a:custGeom>
            <a:avLst/>
            <a:gdLst>
              <a:gd name="connsiteX0" fmla="*/ 5365 w 103963"/>
              <a:gd name="connsiteY0" fmla="*/ 937 h 112102"/>
              <a:gd name="connsiteX1" fmla="*/ 54578 w 103963"/>
              <a:gd name="connsiteY1" fmla="*/ 35862 h 112102"/>
              <a:gd name="connsiteX2" fmla="*/ 60928 w 103963"/>
              <a:gd name="connsiteY2" fmla="*/ 69199 h 112102"/>
              <a:gd name="connsiteX3" fmla="*/ 603 w 103963"/>
              <a:gd name="connsiteY3" fmla="*/ 112062 h 112102"/>
              <a:gd name="connsiteX4" fmla="*/ 103790 w 103963"/>
              <a:gd name="connsiteY4" fmla="*/ 75549 h 112102"/>
              <a:gd name="connsiteX5" fmla="*/ 5365 w 103963"/>
              <a:gd name="connsiteY5" fmla="*/ 937 h 1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12102">
                <a:moveTo>
                  <a:pt x="5365" y="937"/>
                </a:moveTo>
                <a:cubicBezTo>
                  <a:pt x="-2837" y="-5678"/>
                  <a:pt x="45318" y="24485"/>
                  <a:pt x="54578" y="35862"/>
                </a:cubicBezTo>
                <a:cubicBezTo>
                  <a:pt x="63838" y="47239"/>
                  <a:pt x="69924" y="56499"/>
                  <a:pt x="60928" y="69199"/>
                </a:cubicBezTo>
                <a:cubicBezTo>
                  <a:pt x="51932" y="81899"/>
                  <a:pt x="-6541" y="111004"/>
                  <a:pt x="603" y="112062"/>
                </a:cubicBezTo>
                <a:cubicBezTo>
                  <a:pt x="7747" y="113120"/>
                  <a:pt x="99027" y="93012"/>
                  <a:pt x="103790" y="75549"/>
                </a:cubicBezTo>
                <a:cubicBezTo>
                  <a:pt x="108553" y="58086"/>
                  <a:pt x="13567" y="7552"/>
                  <a:pt x="5365" y="9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B3DDFA3E-F712-42E9-BECA-4F715622C77D}"/>
              </a:ext>
            </a:extLst>
          </p:cNvPr>
          <p:cNvSpPr/>
          <p:nvPr/>
        </p:nvSpPr>
        <p:spPr>
          <a:xfrm>
            <a:off x="6078111" y="3306227"/>
            <a:ext cx="86526" cy="112114"/>
          </a:xfrm>
          <a:custGeom>
            <a:avLst/>
            <a:gdLst>
              <a:gd name="connsiteX0" fmla="*/ 86152 w 86526"/>
              <a:gd name="connsiteY0" fmla="*/ 536 h 112114"/>
              <a:gd name="connsiteX1" fmla="*/ 9952 w 86526"/>
              <a:gd name="connsiteY1" fmla="*/ 37048 h 112114"/>
              <a:gd name="connsiteX2" fmla="*/ 14714 w 86526"/>
              <a:gd name="connsiteY2" fmla="*/ 73561 h 112114"/>
              <a:gd name="connsiteX3" fmla="*/ 65514 w 86526"/>
              <a:gd name="connsiteY3" fmla="*/ 111661 h 112114"/>
              <a:gd name="connsiteX4" fmla="*/ 427 w 86526"/>
              <a:gd name="connsiteY4" fmla="*/ 46573 h 112114"/>
              <a:gd name="connsiteX5" fmla="*/ 38527 w 86526"/>
              <a:gd name="connsiteY5" fmla="*/ 16411 h 112114"/>
              <a:gd name="connsiteX6" fmla="*/ 86152 w 86526"/>
              <a:gd name="connsiteY6" fmla="*/ 536 h 11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6" h="112114">
                <a:moveTo>
                  <a:pt x="86152" y="536"/>
                </a:moveTo>
                <a:cubicBezTo>
                  <a:pt x="81389" y="3976"/>
                  <a:pt x="21858" y="24877"/>
                  <a:pt x="9952" y="37048"/>
                </a:cubicBezTo>
                <a:cubicBezTo>
                  <a:pt x="-1954" y="49219"/>
                  <a:pt x="5454" y="61126"/>
                  <a:pt x="14714" y="73561"/>
                </a:cubicBezTo>
                <a:cubicBezTo>
                  <a:pt x="23974" y="85996"/>
                  <a:pt x="67895" y="116159"/>
                  <a:pt x="65514" y="111661"/>
                </a:cubicBezTo>
                <a:cubicBezTo>
                  <a:pt x="63133" y="107163"/>
                  <a:pt x="4925" y="62448"/>
                  <a:pt x="427" y="46573"/>
                </a:cubicBezTo>
                <a:cubicBezTo>
                  <a:pt x="-4071" y="30698"/>
                  <a:pt x="28208" y="21703"/>
                  <a:pt x="38527" y="16411"/>
                </a:cubicBezTo>
                <a:cubicBezTo>
                  <a:pt x="48846" y="11119"/>
                  <a:pt x="90915" y="-2904"/>
                  <a:pt x="86152" y="5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2F05D59-F14B-4150-8A90-E51E81FDB854}"/>
              </a:ext>
            </a:extLst>
          </p:cNvPr>
          <p:cNvSpPr/>
          <p:nvPr/>
        </p:nvSpPr>
        <p:spPr>
          <a:xfrm>
            <a:off x="6049753" y="3187250"/>
            <a:ext cx="280697" cy="31088"/>
          </a:xfrm>
          <a:custGeom>
            <a:avLst/>
            <a:gdLst>
              <a:gd name="connsiteX0" fmla="*/ 210 w 280697"/>
              <a:gd name="connsiteY0" fmla="*/ 30613 h 31088"/>
              <a:gd name="connsiteX1" fmla="*/ 206585 w 280697"/>
              <a:gd name="connsiteY1" fmla="*/ 19500 h 31088"/>
              <a:gd name="connsiteX2" fmla="*/ 279610 w 280697"/>
              <a:gd name="connsiteY2" fmla="*/ 27438 h 31088"/>
              <a:gd name="connsiteX3" fmla="*/ 244685 w 280697"/>
              <a:gd name="connsiteY3" fmla="*/ 5213 h 31088"/>
              <a:gd name="connsiteX4" fmla="*/ 168485 w 280697"/>
              <a:gd name="connsiteY4" fmla="*/ 450 h 31088"/>
              <a:gd name="connsiteX5" fmla="*/ 210 w 280697"/>
              <a:gd name="connsiteY5" fmla="*/ 30613 h 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97" h="31088">
                <a:moveTo>
                  <a:pt x="210" y="30613"/>
                </a:moveTo>
                <a:cubicBezTo>
                  <a:pt x="6560" y="33788"/>
                  <a:pt x="160018" y="20029"/>
                  <a:pt x="206585" y="19500"/>
                </a:cubicBezTo>
                <a:cubicBezTo>
                  <a:pt x="253152" y="18971"/>
                  <a:pt x="273260" y="29819"/>
                  <a:pt x="279610" y="27438"/>
                </a:cubicBezTo>
                <a:cubicBezTo>
                  <a:pt x="285960" y="25057"/>
                  <a:pt x="263206" y="9711"/>
                  <a:pt x="244685" y="5213"/>
                </a:cubicBezTo>
                <a:cubicBezTo>
                  <a:pt x="226164" y="715"/>
                  <a:pt x="204204" y="-873"/>
                  <a:pt x="168485" y="450"/>
                </a:cubicBezTo>
                <a:cubicBezTo>
                  <a:pt x="132766" y="1773"/>
                  <a:pt x="-6140" y="27438"/>
                  <a:pt x="210" y="306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9826DE4E-3236-481A-9C6D-BC1D2ADB3100}"/>
              </a:ext>
            </a:extLst>
          </p:cNvPr>
          <p:cNvSpPr/>
          <p:nvPr/>
        </p:nvSpPr>
        <p:spPr>
          <a:xfrm>
            <a:off x="6308061" y="3204752"/>
            <a:ext cx="215766" cy="33852"/>
          </a:xfrm>
          <a:custGeom>
            <a:avLst/>
            <a:gdLst>
              <a:gd name="connsiteX0" fmla="*/ 664 w 215766"/>
              <a:gd name="connsiteY0" fmla="*/ 1998 h 33852"/>
              <a:gd name="connsiteX1" fmla="*/ 72102 w 215766"/>
              <a:gd name="connsiteY1" fmla="*/ 13111 h 33852"/>
              <a:gd name="connsiteX2" fmla="*/ 214977 w 215766"/>
              <a:gd name="connsiteY2" fmla="*/ 33748 h 33852"/>
              <a:gd name="connsiteX3" fmla="*/ 124489 w 215766"/>
              <a:gd name="connsiteY3" fmla="*/ 3586 h 33852"/>
              <a:gd name="connsiteX4" fmla="*/ 664 w 215766"/>
              <a:gd name="connsiteY4" fmla="*/ 1998 h 3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66" h="33852">
                <a:moveTo>
                  <a:pt x="664" y="1998"/>
                </a:moveTo>
                <a:cubicBezTo>
                  <a:pt x="-8067" y="3586"/>
                  <a:pt x="72102" y="13111"/>
                  <a:pt x="72102" y="13111"/>
                </a:cubicBezTo>
                <a:cubicBezTo>
                  <a:pt x="107821" y="18403"/>
                  <a:pt x="206246" y="35336"/>
                  <a:pt x="214977" y="33748"/>
                </a:cubicBezTo>
                <a:cubicBezTo>
                  <a:pt x="223708" y="32160"/>
                  <a:pt x="157826" y="9407"/>
                  <a:pt x="124489" y="3586"/>
                </a:cubicBezTo>
                <a:cubicBezTo>
                  <a:pt x="91152" y="-2235"/>
                  <a:pt x="9395" y="410"/>
                  <a:pt x="664" y="1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E69F5475-EC44-4142-8702-36FCAFB230D6}"/>
              </a:ext>
            </a:extLst>
          </p:cNvPr>
          <p:cNvSpPr/>
          <p:nvPr/>
        </p:nvSpPr>
        <p:spPr>
          <a:xfrm>
            <a:off x="6130715" y="3095576"/>
            <a:ext cx="319855" cy="25515"/>
          </a:xfrm>
          <a:custGeom>
            <a:avLst/>
            <a:gdLst>
              <a:gd name="connsiteX0" fmla="*/ 210 w 319855"/>
              <a:gd name="connsiteY0" fmla="*/ 25449 h 25515"/>
              <a:gd name="connsiteX1" fmla="*/ 185948 w 319855"/>
              <a:gd name="connsiteY1" fmla="*/ 7987 h 25515"/>
              <a:gd name="connsiteX2" fmla="*/ 319298 w 319855"/>
              <a:gd name="connsiteY2" fmla="*/ 25449 h 25515"/>
              <a:gd name="connsiteX3" fmla="*/ 224048 w 319855"/>
              <a:gd name="connsiteY3" fmla="*/ 49 h 25515"/>
              <a:gd name="connsiteX4" fmla="*/ 210 w 319855"/>
              <a:gd name="connsiteY4" fmla="*/ 25449 h 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55" h="25515">
                <a:moveTo>
                  <a:pt x="210" y="25449"/>
                </a:moveTo>
                <a:cubicBezTo>
                  <a:pt x="-6140" y="26772"/>
                  <a:pt x="132767" y="7987"/>
                  <a:pt x="185948" y="7987"/>
                </a:cubicBezTo>
                <a:cubicBezTo>
                  <a:pt x="239129" y="7987"/>
                  <a:pt x="312948" y="26772"/>
                  <a:pt x="319298" y="25449"/>
                </a:cubicBezTo>
                <a:cubicBezTo>
                  <a:pt x="325648" y="24126"/>
                  <a:pt x="276700" y="1372"/>
                  <a:pt x="224048" y="49"/>
                </a:cubicBezTo>
                <a:cubicBezTo>
                  <a:pt x="171396" y="-1274"/>
                  <a:pt x="6560" y="24126"/>
                  <a:pt x="210" y="254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D450DCBF-C633-4598-8B8E-C5DE5FCAE9B8}"/>
              </a:ext>
            </a:extLst>
          </p:cNvPr>
          <p:cNvSpPr/>
          <p:nvPr/>
        </p:nvSpPr>
        <p:spPr>
          <a:xfrm>
            <a:off x="6040273" y="3120894"/>
            <a:ext cx="118345" cy="93955"/>
          </a:xfrm>
          <a:custGeom>
            <a:avLst/>
            <a:gdLst>
              <a:gd name="connsiteX0" fmla="*/ 165 w 118345"/>
              <a:gd name="connsiteY0" fmla="*/ 11244 h 93955"/>
              <a:gd name="connsiteX1" fmla="*/ 101765 w 118345"/>
              <a:gd name="connsiteY1" fmla="*/ 131 h 93955"/>
              <a:gd name="connsiteX2" fmla="*/ 85890 w 118345"/>
              <a:gd name="connsiteY2" fmla="*/ 19181 h 93955"/>
              <a:gd name="connsiteX3" fmla="*/ 109702 w 118345"/>
              <a:gd name="connsiteY3" fmla="*/ 63631 h 93955"/>
              <a:gd name="connsiteX4" fmla="*/ 112877 w 118345"/>
              <a:gd name="connsiteY4" fmla="*/ 71569 h 93955"/>
              <a:gd name="connsiteX5" fmla="*/ 38265 w 118345"/>
              <a:gd name="connsiteY5" fmla="*/ 93794 h 93955"/>
              <a:gd name="connsiteX6" fmla="*/ 87477 w 118345"/>
              <a:gd name="connsiteY6" fmla="*/ 58869 h 93955"/>
              <a:gd name="connsiteX7" fmla="*/ 77952 w 118345"/>
              <a:gd name="connsiteY7" fmla="*/ 20769 h 93955"/>
              <a:gd name="connsiteX8" fmla="*/ 165 w 118345"/>
              <a:gd name="connsiteY8" fmla="*/ 11244 h 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45" h="93955">
                <a:moveTo>
                  <a:pt x="165" y="11244"/>
                </a:moveTo>
                <a:cubicBezTo>
                  <a:pt x="4134" y="7804"/>
                  <a:pt x="87478" y="-1192"/>
                  <a:pt x="101765" y="131"/>
                </a:cubicBezTo>
                <a:cubicBezTo>
                  <a:pt x="116053" y="1454"/>
                  <a:pt x="84567" y="8598"/>
                  <a:pt x="85890" y="19181"/>
                </a:cubicBezTo>
                <a:cubicBezTo>
                  <a:pt x="87213" y="29764"/>
                  <a:pt x="105204" y="54900"/>
                  <a:pt x="109702" y="63631"/>
                </a:cubicBezTo>
                <a:cubicBezTo>
                  <a:pt x="114200" y="72362"/>
                  <a:pt x="124783" y="66542"/>
                  <a:pt x="112877" y="71569"/>
                </a:cubicBezTo>
                <a:cubicBezTo>
                  <a:pt x="100971" y="76596"/>
                  <a:pt x="42498" y="95911"/>
                  <a:pt x="38265" y="93794"/>
                </a:cubicBezTo>
                <a:cubicBezTo>
                  <a:pt x="34032" y="91677"/>
                  <a:pt x="80863" y="71040"/>
                  <a:pt x="87477" y="58869"/>
                </a:cubicBezTo>
                <a:cubicBezTo>
                  <a:pt x="94092" y="46698"/>
                  <a:pt x="90917" y="28971"/>
                  <a:pt x="77952" y="20769"/>
                </a:cubicBezTo>
                <a:cubicBezTo>
                  <a:pt x="64988" y="12567"/>
                  <a:pt x="-3804" y="14684"/>
                  <a:pt x="165" y="112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C15BBDA8-ADD0-47B5-A483-A475467E9F28}"/>
              </a:ext>
            </a:extLst>
          </p:cNvPr>
          <p:cNvSpPr/>
          <p:nvPr/>
        </p:nvSpPr>
        <p:spPr>
          <a:xfrm>
            <a:off x="6014699" y="3127286"/>
            <a:ext cx="72016" cy="88283"/>
          </a:xfrm>
          <a:custGeom>
            <a:avLst/>
            <a:gdLst>
              <a:gd name="connsiteX0" fmla="*/ 47964 w 72016"/>
              <a:gd name="connsiteY0" fmla="*/ 87402 h 88283"/>
              <a:gd name="connsiteX1" fmla="*/ 339 w 72016"/>
              <a:gd name="connsiteY1" fmla="*/ 54064 h 88283"/>
              <a:gd name="connsiteX2" fmla="*/ 28914 w 72016"/>
              <a:gd name="connsiteY2" fmla="*/ 12789 h 88283"/>
              <a:gd name="connsiteX3" fmla="*/ 71776 w 72016"/>
              <a:gd name="connsiteY3" fmla="*/ 89 h 88283"/>
              <a:gd name="connsiteX4" fmla="*/ 8276 w 72016"/>
              <a:gd name="connsiteY4" fmla="*/ 17552 h 88283"/>
              <a:gd name="connsiteX5" fmla="*/ 47964 w 72016"/>
              <a:gd name="connsiteY5" fmla="*/ 87402 h 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16" h="88283">
                <a:moveTo>
                  <a:pt x="47964" y="87402"/>
                </a:moveTo>
                <a:cubicBezTo>
                  <a:pt x="46641" y="93487"/>
                  <a:pt x="3514" y="66499"/>
                  <a:pt x="339" y="54064"/>
                </a:cubicBezTo>
                <a:cubicBezTo>
                  <a:pt x="-2836" y="41629"/>
                  <a:pt x="17008" y="21785"/>
                  <a:pt x="28914" y="12789"/>
                </a:cubicBezTo>
                <a:cubicBezTo>
                  <a:pt x="40820" y="3793"/>
                  <a:pt x="75216" y="-705"/>
                  <a:pt x="71776" y="89"/>
                </a:cubicBezTo>
                <a:cubicBezTo>
                  <a:pt x="68336" y="883"/>
                  <a:pt x="12509" y="4852"/>
                  <a:pt x="8276" y="17552"/>
                </a:cubicBezTo>
                <a:cubicBezTo>
                  <a:pt x="4043" y="30252"/>
                  <a:pt x="49287" y="81317"/>
                  <a:pt x="47964" y="874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AE5AFE88-A60E-47AB-B23C-63EDBAA1DB50}"/>
              </a:ext>
            </a:extLst>
          </p:cNvPr>
          <p:cNvSpPr/>
          <p:nvPr/>
        </p:nvSpPr>
        <p:spPr>
          <a:xfrm>
            <a:off x="6080521" y="2849418"/>
            <a:ext cx="372320" cy="259441"/>
          </a:xfrm>
          <a:custGeom>
            <a:avLst/>
            <a:gdLst>
              <a:gd name="connsiteX0" fmla="*/ 10717 w 372320"/>
              <a:gd name="connsiteY0" fmla="*/ 145 h 259441"/>
              <a:gd name="connsiteX1" fmla="*/ 185342 w 372320"/>
              <a:gd name="connsiteY1" fmla="*/ 77932 h 259441"/>
              <a:gd name="connsiteX2" fmla="*/ 367904 w 372320"/>
              <a:gd name="connsiteY2" fmla="*/ 247795 h 259441"/>
              <a:gd name="connsiteX3" fmla="*/ 305992 w 372320"/>
              <a:gd name="connsiteY3" fmla="*/ 230332 h 259441"/>
              <a:gd name="connsiteX4" fmla="*/ 196454 w 372320"/>
              <a:gd name="connsiteY4" fmla="*/ 116032 h 259441"/>
              <a:gd name="connsiteX5" fmla="*/ 39292 w 372320"/>
              <a:gd name="connsiteY5" fmla="*/ 58882 h 259441"/>
              <a:gd name="connsiteX6" fmla="*/ 10717 w 372320"/>
              <a:gd name="connsiteY6" fmla="*/ 145 h 25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320" h="259441">
                <a:moveTo>
                  <a:pt x="10717" y="145"/>
                </a:moveTo>
                <a:cubicBezTo>
                  <a:pt x="35059" y="3320"/>
                  <a:pt x="125811" y="36657"/>
                  <a:pt x="185342" y="77932"/>
                </a:cubicBezTo>
                <a:cubicBezTo>
                  <a:pt x="244873" y="119207"/>
                  <a:pt x="347796" y="222395"/>
                  <a:pt x="367904" y="247795"/>
                </a:cubicBezTo>
                <a:cubicBezTo>
                  <a:pt x="388012" y="273195"/>
                  <a:pt x="334567" y="252292"/>
                  <a:pt x="305992" y="230332"/>
                </a:cubicBezTo>
                <a:cubicBezTo>
                  <a:pt x="277417" y="208372"/>
                  <a:pt x="240904" y="144607"/>
                  <a:pt x="196454" y="116032"/>
                </a:cubicBezTo>
                <a:cubicBezTo>
                  <a:pt x="152004" y="87457"/>
                  <a:pt x="71836" y="71053"/>
                  <a:pt x="39292" y="58882"/>
                </a:cubicBezTo>
                <a:cubicBezTo>
                  <a:pt x="6748" y="46711"/>
                  <a:pt x="-13625" y="-3030"/>
                  <a:pt x="10717" y="1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8ED23BCF-FC52-4B03-9751-0CA68A16378D}"/>
              </a:ext>
            </a:extLst>
          </p:cNvPr>
          <p:cNvSpPr/>
          <p:nvPr/>
        </p:nvSpPr>
        <p:spPr>
          <a:xfrm>
            <a:off x="6502341" y="2987058"/>
            <a:ext cx="243019" cy="193548"/>
          </a:xfrm>
          <a:custGeom>
            <a:avLst/>
            <a:gdLst>
              <a:gd name="connsiteX0" fmla="*/ 59 w 243019"/>
              <a:gd name="connsiteY0" fmla="*/ 617 h 193548"/>
              <a:gd name="connsiteX1" fmla="*/ 123884 w 243019"/>
              <a:gd name="connsiteY1" fmla="*/ 86342 h 193548"/>
              <a:gd name="connsiteX2" fmla="*/ 242947 w 243019"/>
              <a:gd name="connsiteY2" fmla="*/ 192705 h 193548"/>
              <a:gd name="connsiteX3" fmla="*/ 139759 w 243019"/>
              <a:gd name="connsiteY3" fmla="*/ 130792 h 193548"/>
              <a:gd name="connsiteX4" fmla="*/ 59 w 243019"/>
              <a:gd name="connsiteY4" fmla="*/ 617 h 19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9" h="193548">
                <a:moveTo>
                  <a:pt x="59" y="617"/>
                </a:moveTo>
                <a:cubicBezTo>
                  <a:pt x="-2587" y="-6791"/>
                  <a:pt x="83403" y="54327"/>
                  <a:pt x="123884" y="86342"/>
                </a:cubicBezTo>
                <a:cubicBezTo>
                  <a:pt x="164365" y="118357"/>
                  <a:pt x="240301" y="185297"/>
                  <a:pt x="242947" y="192705"/>
                </a:cubicBezTo>
                <a:cubicBezTo>
                  <a:pt x="245593" y="200113"/>
                  <a:pt x="175478" y="156986"/>
                  <a:pt x="139759" y="130792"/>
                </a:cubicBezTo>
                <a:cubicBezTo>
                  <a:pt x="104040" y="104598"/>
                  <a:pt x="2705" y="8025"/>
                  <a:pt x="59" y="6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54DBF1A-E0F2-4644-B6E4-07EBC43999CD}"/>
              </a:ext>
            </a:extLst>
          </p:cNvPr>
          <p:cNvSpPr/>
          <p:nvPr/>
        </p:nvSpPr>
        <p:spPr>
          <a:xfrm>
            <a:off x="6091209" y="2798829"/>
            <a:ext cx="145777" cy="106346"/>
          </a:xfrm>
          <a:custGeom>
            <a:avLst/>
            <a:gdLst>
              <a:gd name="connsiteX0" fmla="*/ 29 w 145777"/>
              <a:gd name="connsiteY0" fmla="*/ 14221 h 106346"/>
              <a:gd name="connsiteX1" fmla="*/ 138141 w 145777"/>
              <a:gd name="connsiteY1" fmla="*/ 3109 h 106346"/>
              <a:gd name="connsiteX2" fmla="*/ 128616 w 145777"/>
              <a:gd name="connsiteY2" fmla="*/ 74546 h 106346"/>
              <a:gd name="connsiteX3" fmla="*/ 134966 w 145777"/>
              <a:gd name="connsiteY3" fmla="*/ 106296 h 106346"/>
              <a:gd name="connsiteX4" fmla="*/ 15904 w 145777"/>
              <a:gd name="connsiteY4" fmla="*/ 68196 h 106346"/>
              <a:gd name="connsiteX5" fmla="*/ 125441 w 145777"/>
              <a:gd name="connsiteY5" fmla="*/ 77721 h 106346"/>
              <a:gd name="connsiteX6" fmla="*/ 125441 w 145777"/>
              <a:gd name="connsiteY6" fmla="*/ 26921 h 106346"/>
              <a:gd name="connsiteX7" fmla="*/ 29 w 145777"/>
              <a:gd name="connsiteY7" fmla="*/ 14221 h 1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777" h="106346">
                <a:moveTo>
                  <a:pt x="29" y="14221"/>
                </a:moveTo>
                <a:cubicBezTo>
                  <a:pt x="2146" y="10252"/>
                  <a:pt x="116710" y="-6945"/>
                  <a:pt x="138141" y="3109"/>
                </a:cubicBezTo>
                <a:cubicBezTo>
                  <a:pt x="159572" y="13163"/>
                  <a:pt x="129145" y="57348"/>
                  <a:pt x="128616" y="74546"/>
                </a:cubicBezTo>
                <a:cubicBezTo>
                  <a:pt x="128087" y="91744"/>
                  <a:pt x="153751" y="107354"/>
                  <a:pt x="134966" y="106296"/>
                </a:cubicBezTo>
                <a:cubicBezTo>
                  <a:pt x="116181" y="105238"/>
                  <a:pt x="17491" y="72958"/>
                  <a:pt x="15904" y="68196"/>
                </a:cubicBezTo>
                <a:cubicBezTo>
                  <a:pt x="14317" y="63434"/>
                  <a:pt x="107185" y="84600"/>
                  <a:pt x="125441" y="77721"/>
                </a:cubicBezTo>
                <a:cubicBezTo>
                  <a:pt x="143697" y="70842"/>
                  <a:pt x="140787" y="37504"/>
                  <a:pt x="125441" y="26921"/>
                </a:cubicBezTo>
                <a:cubicBezTo>
                  <a:pt x="110095" y="16338"/>
                  <a:pt x="-2088" y="18190"/>
                  <a:pt x="29" y="14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F8678FA7-31EA-4155-80D0-52480E51AE16}"/>
              </a:ext>
            </a:extLst>
          </p:cNvPr>
          <p:cNvSpPr/>
          <p:nvPr/>
        </p:nvSpPr>
        <p:spPr>
          <a:xfrm>
            <a:off x="6070691" y="2803183"/>
            <a:ext cx="89228" cy="100752"/>
          </a:xfrm>
          <a:custGeom>
            <a:avLst/>
            <a:gdLst>
              <a:gd name="connsiteX0" fmla="*/ 88809 w 89228"/>
              <a:gd name="connsiteY0" fmla="*/ 100355 h 100752"/>
              <a:gd name="connsiteX1" fmla="*/ 1497 w 89228"/>
              <a:gd name="connsiteY1" fmla="*/ 35267 h 100752"/>
              <a:gd name="connsiteX2" fmla="*/ 34834 w 89228"/>
              <a:gd name="connsiteY2" fmla="*/ 1930 h 100752"/>
              <a:gd name="connsiteX3" fmla="*/ 88809 w 89228"/>
              <a:gd name="connsiteY3" fmla="*/ 100355 h 1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28" h="100752">
                <a:moveTo>
                  <a:pt x="88809" y="100355"/>
                </a:moveTo>
                <a:cubicBezTo>
                  <a:pt x="83253" y="105911"/>
                  <a:pt x="10493" y="51671"/>
                  <a:pt x="1497" y="35267"/>
                </a:cubicBezTo>
                <a:cubicBezTo>
                  <a:pt x="-7499" y="18863"/>
                  <a:pt x="26632" y="-7331"/>
                  <a:pt x="34834" y="1930"/>
                </a:cubicBezTo>
                <a:cubicBezTo>
                  <a:pt x="43036" y="11190"/>
                  <a:pt x="94365" y="94799"/>
                  <a:pt x="88809" y="1003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011B8068-5564-40E6-A03B-293175063C90}"/>
              </a:ext>
            </a:extLst>
          </p:cNvPr>
          <p:cNvSpPr/>
          <p:nvPr/>
        </p:nvSpPr>
        <p:spPr>
          <a:xfrm>
            <a:off x="6243628" y="2827148"/>
            <a:ext cx="175496" cy="87865"/>
          </a:xfrm>
          <a:custGeom>
            <a:avLst/>
            <a:gdLst>
              <a:gd name="connsiteX0" fmla="*/ 10 w 175496"/>
              <a:gd name="connsiteY0" fmla="*/ 190 h 87865"/>
              <a:gd name="connsiteX1" fmla="*/ 158760 w 175496"/>
              <a:gd name="connsiteY1" fmla="*/ 43052 h 87865"/>
              <a:gd name="connsiteX2" fmla="*/ 169872 w 175496"/>
              <a:gd name="connsiteY2" fmla="*/ 87502 h 87865"/>
              <a:gd name="connsiteX3" fmla="*/ 150822 w 175496"/>
              <a:gd name="connsiteY3" fmla="*/ 60515 h 87865"/>
              <a:gd name="connsiteX4" fmla="*/ 10 w 175496"/>
              <a:gd name="connsiteY4" fmla="*/ 190 h 8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96" h="87865">
                <a:moveTo>
                  <a:pt x="10" y="190"/>
                </a:moveTo>
                <a:cubicBezTo>
                  <a:pt x="1333" y="-2720"/>
                  <a:pt x="130450" y="28500"/>
                  <a:pt x="158760" y="43052"/>
                </a:cubicBezTo>
                <a:cubicBezTo>
                  <a:pt x="187070" y="57604"/>
                  <a:pt x="171195" y="84592"/>
                  <a:pt x="169872" y="87502"/>
                </a:cubicBezTo>
                <a:cubicBezTo>
                  <a:pt x="168549" y="90412"/>
                  <a:pt x="180191" y="75332"/>
                  <a:pt x="150822" y="60515"/>
                </a:cubicBezTo>
                <a:cubicBezTo>
                  <a:pt x="121453" y="45698"/>
                  <a:pt x="-1313" y="3100"/>
                  <a:pt x="10" y="1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154E0B6D-837B-450B-902C-8D66B32BFA39}"/>
              </a:ext>
            </a:extLst>
          </p:cNvPr>
          <p:cNvSpPr/>
          <p:nvPr/>
        </p:nvSpPr>
        <p:spPr>
          <a:xfrm>
            <a:off x="6414313" y="2915592"/>
            <a:ext cx="168722" cy="136747"/>
          </a:xfrm>
          <a:custGeom>
            <a:avLst/>
            <a:gdLst>
              <a:gd name="connsiteX0" fmla="*/ 2362 w 168722"/>
              <a:gd name="connsiteY0" fmla="*/ 646 h 136747"/>
              <a:gd name="connsiteX1" fmla="*/ 167462 w 168722"/>
              <a:gd name="connsiteY1" fmla="*/ 133996 h 136747"/>
              <a:gd name="connsiteX2" fmla="*/ 75387 w 168722"/>
              <a:gd name="connsiteY2" fmla="*/ 84783 h 136747"/>
              <a:gd name="connsiteX3" fmla="*/ 2362 w 168722"/>
              <a:gd name="connsiteY3" fmla="*/ 646 h 1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22" h="136747">
                <a:moveTo>
                  <a:pt x="2362" y="646"/>
                </a:moveTo>
                <a:cubicBezTo>
                  <a:pt x="17708" y="8848"/>
                  <a:pt x="155291" y="119973"/>
                  <a:pt x="167462" y="133996"/>
                </a:cubicBezTo>
                <a:cubicBezTo>
                  <a:pt x="179633" y="148019"/>
                  <a:pt x="100258" y="104891"/>
                  <a:pt x="75387" y="84783"/>
                </a:cubicBezTo>
                <a:cubicBezTo>
                  <a:pt x="50516" y="64675"/>
                  <a:pt x="-12984" y="-7556"/>
                  <a:pt x="2362" y="6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DCC11AE3-E1B0-4B57-9D52-BAE82F2A135E}"/>
              </a:ext>
            </a:extLst>
          </p:cNvPr>
          <p:cNvSpPr/>
          <p:nvPr/>
        </p:nvSpPr>
        <p:spPr>
          <a:xfrm>
            <a:off x="6253148" y="2882745"/>
            <a:ext cx="146153" cy="48372"/>
          </a:xfrm>
          <a:custGeom>
            <a:avLst/>
            <a:gdLst>
              <a:gd name="connsiteX0" fmla="*/ 15 w 146153"/>
              <a:gd name="connsiteY0" fmla="*/ 155 h 48372"/>
              <a:gd name="connsiteX1" fmla="*/ 109552 w 146153"/>
              <a:gd name="connsiteY1" fmla="*/ 47780 h 48372"/>
              <a:gd name="connsiteX2" fmla="*/ 146065 w 146153"/>
              <a:gd name="connsiteY2" fmla="*/ 27143 h 48372"/>
              <a:gd name="connsiteX3" fmla="*/ 101615 w 146153"/>
              <a:gd name="connsiteY3" fmla="*/ 31905 h 48372"/>
              <a:gd name="connsiteX4" fmla="*/ 15 w 146153"/>
              <a:gd name="connsiteY4" fmla="*/ 155 h 4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53" h="48372">
                <a:moveTo>
                  <a:pt x="15" y="155"/>
                </a:moveTo>
                <a:cubicBezTo>
                  <a:pt x="1338" y="2801"/>
                  <a:pt x="85210" y="43282"/>
                  <a:pt x="109552" y="47780"/>
                </a:cubicBezTo>
                <a:cubicBezTo>
                  <a:pt x="133894" y="52278"/>
                  <a:pt x="147388" y="29789"/>
                  <a:pt x="146065" y="27143"/>
                </a:cubicBezTo>
                <a:cubicBezTo>
                  <a:pt x="144742" y="24497"/>
                  <a:pt x="123311" y="34286"/>
                  <a:pt x="101615" y="31905"/>
                </a:cubicBezTo>
                <a:cubicBezTo>
                  <a:pt x="79919" y="29524"/>
                  <a:pt x="-1308" y="-2491"/>
                  <a:pt x="15" y="1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061D9C56-25AE-4846-826C-86FD72C62751}"/>
              </a:ext>
            </a:extLst>
          </p:cNvPr>
          <p:cNvSpPr/>
          <p:nvPr/>
        </p:nvSpPr>
        <p:spPr>
          <a:xfrm>
            <a:off x="6362657" y="2971737"/>
            <a:ext cx="136659" cy="76733"/>
          </a:xfrm>
          <a:custGeom>
            <a:avLst/>
            <a:gdLst>
              <a:gd name="connsiteX0" fmla="*/ 43 w 136659"/>
              <a:gd name="connsiteY0" fmla="*/ 63 h 76733"/>
              <a:gd name="connsiteX1" fmla="*/ 88943 w 136659"/>
              <a:gd name="connsiteY1" fmla="*/ 71501 h 76733"/>
              <a:gd name="connsiteX2" fmla="*/ 136568 w 136659"/>
              <a:gd name="connsiteY2" fmla="*/ 69913 h 76733"/>
              <a:gd name="connsiteX3" fmla="*/ 77831 w 136659"/>
              <a:gd name="connsiteY3" fmla="*/ 58801 h 76733"/>
              <a:gd name="connsiteX4" fmla="*/ 43 w 136659"/>
              <a:gd name="connsiteY4" fmla="*/ 63 h 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59" h="76733">
                <a:moveTo>
                  <a:pt x="43" y="63"/>
                </a:moveTo>
                <a:cubicBezTo>
                  <a:pt x="1895" y="2180"/>
                  <a:pt x="66189" y="59859"/>
                  <a:pt x="88943" y="71501"/>
                </a:cubicBezTo>
                <a:cubicBezTo>
                  <a:pt x="111697" y="83143"/>
                  <a:pt x="138420" y="72030"/>
                  <a:pt x="136568" y="69913"/>
                </a:cubicBezTo>
                <a:cubicBezTo>
                  <a:pt x="134716" y="67796"/>
                  <a:pt x="99262" y="67797"/>
                  <a:pt x="77831" y="58801"/>
                </a:cubicBezTo>
                <a:cubicBezTo>
                  <a:pt x="56400" y="49805"/>
                  <a:pt x="-1809" y="-2054"/>
                  <a:pt x="43" y="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0EB95709-ADA6-45F5-AA35-38AE68EC7224}"/>
              </a:ext>
            </a:extLst>
          </p:cNvPr>
          <p:cNvSpPr/>
          <p:nvPr/>
        </p:nvSpPr>
        <p:spPr>
          <a:xfrm>
            <a:off x="6210031" y="3127872"/>
            <a:ext cx="116049" cy="42525"/>
          </a:xfrm>
          <a:custGeom>
            <a:avLst/>
            <a:gdLst>
              <a:gd name="connsiteX0" fmla="*/ 269 w 116049"/>
              <a:gd name="connsiteY0" fmla="*/ 5853 h 42525"/>
              <a:gd name="connsiteX1" fmla="*/ 112982 w 116049"/>
              <a:gd name="connsiteY1" fmla="*/ 1091 h 42525"/>
              <a:gd name="connsiteX2" fmla="*/ 84407 w 116049"/>
              <a:gd name="connsiteY2" fmla="*/ 26491 h 42525"/>
              <a:gd name="connsiteX3" fmla="*/ 87582 w 116049"/>
              <a:gd name="connsiteY3" fmla="*/ 42366 h 42525"/>
              <a:gd name="connsiteX4" fmla="*/ 81232 w 116049"/>
              <a:gd name="connsiteY4" fmla="*/ 16966 h 42525"/>
              <a:gd name="connsiteX5" fmla="*/ 269 w 116049"/>
              <a:gd name="connsiteY5" fmla="*/ 5853 h 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49" h="42525">
                <a:moveTo>
                  <a:pt x="269" y="5853"/>
                </a:moveTo>
                <a:cubicBezTo>
                  <a:pt x="5561" y="3207"/>
                  <a:pt x="98959" y="-2349"/>
                  <a:pt x="112982" y="1091"/>
                </a:cubicBezTo>
                <a:cubicBezTo>
                  <a:pt x="127005" y="4531"/>
                  <a:pt x="88640" y="19612"/>
                  <a:pt x="84407" y="26491"/>
                </a:cubicBezTo>
                <a:cubicBezTo>
                  <a:pt x="80174" y="33370"/>
                  <a:pt x="88111" y="43953"/>
                  <a:pt x="87582" y="42366"/>
                </a:cubicBezTo>
                <a:cubicBezTo>
                  <a:pt x="87053" y="40779"/>
                  <a:pt x="93138" y="23581"/>
                  <a:pt x="81232" y="16966"/>
                </a:cubicBezTo>
                <a:cubicBezTo>
                  <a:pt x="69326" y="10351"/>
                  <a:pt x="-5023" y="8499"/>
                  <a:pt x="269" y="58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C4119B9-E588-4580-B911-8542B614F0D3}"/>
              </a:ext>
            </a:extLst>
          </p:cNvPr>
          <p:cNvSpPr/>
          <p:nvPr/>
        </p:nvSpPr>
        <p:spPr>
          <a:xfrm>
            <a:off x="6256296" y="3313067"/>
            <a:ext cx="136405" cy="39423"/>
          </a:xfrm>
          <a:custGeom>
            <a:avLst/>
            <a:gdLst>
              <a:gd name="connsiteX0" fmla="*/ 42 w 136405"/>
              <a:gd name="connsiteY0" fmla="*/ 23858 h 39423"/>
              <a:gd name="connsiteX1" fmla="*/ 115929 w 136405"/>
              <a:gd name="connsiteY1" fmla="*/ 30208 h 39423"/>
              <a:gd name="connsiteX2" fmla="*/ 119104 w 136405"/>
              <a:gd name="connsiteY2" fmla="*/ 46 h 39423"/>
              <a:gd name="connsiteX3" fmla="*/ 130217 w 136405"/>
              <a:gd name="connsiteY3" fmla="*/ 38146 h 39423"/>
              <a:gd name="connsiteX4" fmla="*/ 42 w 136405"/>
              <a:gd name="connsiteY4" fmla="*/ 23858 h 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05" h="39423">
                <a:moveTo>
                  <a:pt x="42" y="23858"/>
                </a:moveTo>
                <a:cubicBezTo>
                  <a:pt x="-2339" y="22535"/>
                  <a:pt x="96085" y="34177"/>
                  <a:pt x="115929" y="30208"/>
                </a:cubicBezTo>
                <a:cubicBezTo>
                  <a:pt x="135773" y="26239"/>
                  <a:pt x="116723" y="-1277"/>
                  <a:pt x="119104" y="46"/>
                </a:cubicBezTo>
                <a:cubicBezTo>
                  <a:pt x="121485" y="1369"/>
                  <a:pt x="148209" y="31796"/>
                  <a:pt x="130217" y="38146"/>
                </a:cubicBezTo>
                <a:cubicBezTo>
                  <a:pt x="112225" y="44496"/>
                  <a:pt x="2423" y="25181"/>
                  <a:pt x="42" y="238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E96BC668-45B7-4B96-9B20-24303AEAB61A}"/>
              </a:ext>
            </a:extLst>
          </p:cNvPr>
          <p:cNvSpPr/>
          <p:nvPr/>
        </p:nvSpPr>
        <p:spPr>
          <a:xfrm>
            <a:off x="6373598" y="3473442"/>
            <a:ext cx="184534" cy="147054"/>
          </a:xfrm>
          <a:custGeom>
            <a:avLst/>
            <a:gdLst>
              <a:gd name="connsiteX0" fmla="*/ 184365 w 184534"/>
              <a:gd name="connsiteY0" fmla="*/ 8 h 147054"/>
              <a:gd name="connsiteX1" fmla="*/ 101815 w 184534"/>
              <a:gd name="connsiteY1" fmla="*/ 73033 h 147054"/>
              <a:gd name="connsiteX2" fmla="*/ 66890 w 184534"/>
              <a:gd name="connsiteY2" fmla="*/ 122246 h 147054"/>
              <a:gd name="connsiteX3" fmla="*/ 6565 w 184534"/>
              <a:gd name="connsiteY3" fmla="*/ 146058 h 147054"/>
              <a:gd name="connsiteX4" fmla="*/ 3390 w 184534"/>
              <a:gd name="connsiteY4" fmla="*/ 90496 h 147054"/>
              <a:gd name="connsiteX5" fmla="*/ 22440 w 184534"/>
              <a:gd name="connsiteY5" fmla="*/ 131771 h 147054"/>
              <a:gd name="connsiteX6" fmla="*/ 62127 w 184534"/>
              <a:gd name="connsiteY6" fmla="*/ 98433 h 147054"/>
              <a:gd name="connsiteX7" fmla="*/ 78002 w 184534"/>
              <a:gd name="connsiteY7" fmla="*/ 77796 h 147054"/>
              <a:gd name="connsiteX8" fmla="*/ 184365 w 184534"/>
              <a:gd name="connsiteY8" fmla="*/ 8 h 14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34" h="147054">
                <a:moveTo>
                  <a:pt x="184365" y="8"/>
                </a:moveTo>
                <a:cubicBezTo>
                  <a:pt x="188334" y="-786"/>
                  <a:pt x="121394" y="52660"/>
                  <a:pt x="101815" y="73033"/>
                </a:cubicBezTo>
                <a:cubicBezTo>
                  <a:pt x="82236" y="93406"/>
                  <a:pt x="82765" y="110075"/>
                  <a:pt x="66890" y="122246"/>
                </a:cubicBezTo>
                <a:cubicBezTo>
                  <a:pt x="51015" y="134417"/>
                  <a:pt x="17148" y="151350"/>
                  <a:pt x="6565" y="146058"/>
                </a:cubicBezTo>
                <a:cubicBezTo>
                  <a:pt x="-4018" y="140766"/>
                  <a:pt x="744" y="92877"/>
                  <a:pt x="3390" y="90496"/>
                </a:cubicBezTo>
                <a:cubicBezTo>
                  <a:pt x="6036" y="88115"/>
                  <a:pt x="12651" y="130448"/>
                  <a:pt x="22440" y="131771"/>
                </a:cubicBezTo>
                <a:cubicBezTo>
                  <a:pt x="32229" y="133094"/>
                  <a:pt x="52867" y="107429"/>
                  <a:pt x="62127" y="98433"/>
                </a:cubicBezTo>
                <a:cubicBezTo>
                  <a:pt x="71387" y="89437"/>
                  <a:pt x="57894" y="91554"/>
                  <a:pt x="78002" y="77796"/>
                </a:cubicBezTo>
                <a:cubicBezTo>
                  <a:pt x="98110" y="64038"/>
                  <a:pt x="180396" y="802"/>
                  <a:pt x="184365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C147C70-41FB-4C85-80BC-86CDD48B866A}"/>
              </a:ext>
            </a:extLst>
          </p:cNvPr>
          <p:cNvSpPr/>
          <p:nvPr/>
        </p:nvSpPr>
        <p:spPr>
          <a:xfrm>
            <a:off x="4354086" y="3436511"/>
            <a:ext cx="80036" cy="375244"/>
          </a:xfrm>
          <a:custGeom>
            <a:avLst/>
            <a:gdLst>
              <a:gd name="connsiteX0" fmla="*/ 43289 w 80036"/>
              <a:gd name="connsiteY0" fmla="*/ 427 h 375244"/>
              <a:gd name="connsiteX1" fmla="*/ 52814 w 80036"/>
              <a:gd name="connsiteY1" fmla="*/ 133777 h 375244"/>
              <a:gd name="connsiteX2" fmla="*/ 5189 w 80036"/>
              <a:gd name="connsiteY2" fmla="*/ 241727 h 375244"/>
              <a:gd name="connsiteX3" fmla="*/ 5189 w 80036"/>
              <a:gd name="connsiteY3" fmla="*/ 375077 h 375244"/>
              <a:gd name="connsiteX4" fmla="*/ 40114 w 80036"/>
              <a:gd name="connsiteY4" fmla="*/ 213152 h 375244"/>
              <a:gd name="connsiteX5" fmla="*/ 79802 w 80036"/>
              <a:gd name="connsiteY5" fmla="*/ 95677 h 375244"/>
              <a:gd name="connsiteX6" fmla="*/ 43289 w 80036"/>
              <a:gd name="connsiteY6" fmla="*/ 427 h 3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6" h="375244">
                <a:moveTo>
                  <a:pt x="43289" y="427"/>
                </a:moveTo>
                <a:cubicBezTo>
                  <a:pt x="38791" y="6777"/>
                  <a:pt x="59164" y="93560"/>
                  <a:pt x="52814" y="133777"/>
                </a:cubicBezTo>
                <a:cubicBezTo>
                  <a:pt x="46464" y="173994"/>
                  <a:pt x="13127" y="201510"/>
                  <a:pt x="5189" y="241727"/>
                </a:cubicBezTo>
                <a:cubicBezTo>
                  <a:pt x="-2749" y="281944"/>
                  <a:pt x="-632" y="379839"/>
                  <a:pt x="5189" y="375077"/>
                </a:cubicBezTo>
                <a:cubicBezTo>
                  <a:pt x="11010" y="370315"/>
                  <a:pt x="27679" y="259719"/>
                  <a:pt x="40114" y="213152"/>
                </a:cubicBezTo>
                <a:cubicBezTo>
                  <a:pt x="52549" y="166585"/>
                  <a:pt x="76362" y="131396"/>
                  <a:pt x="79802" y="95677"/>
                </a:cubicBezTo>
                <a:cubicBezTo>
                  <a:pt x="83242" y="59958"/>
                  <a:pt x="47787" y="-5923"/>
                  <a:pt x="43289" y="4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FA3F3D5-485C-4107-AB41-AA0E194E4A43}"/>
              </a:ext>
            </a:extLst>
          </p:cNvPr>
          <p:cNvSpPr/>
          <p:nvPr/>
        </p:nvSpPr>
        <p:spPr>
          <a:xfrm>
            <a:off x="4330695" y="3638232"/>
            <a:ext cx="354053" cy="533033"/>
          </a:xfrm>
          <a:custGeom>
            <a:avLst/>
            <a:gdLst>
              <a:gd name="connsiteX0" fmla="*/ 152405 w 354053"/>
              <a:gd name="connsiteY0" fmla="*/ 318 h 533033"/>
              <a:gd name="connsiteX1" fmla="*/ 31755 w 354053"/>
              <a:gd name="connsiteY1" fmla="*/ 197168 h 533033"/>
              <a:gd name="connsiteX2" fmla="*/ 5 w 354053"/>
              <a:gd name="connsiteY2" fmla="*/ 254318 h 533033"/>
              <a:gd name="connsiteX3" fmla="*/ 30168 w 354053"/>
              <a:gd name="connsiteY3" fmla="*/ 324168 h 533033"/>
              <a:gd name="connsiteX4" fmla="*/ 130180 w 354053"/>
              <a:gd name="connsiteY4" fmla="*/ 484506 h 533033"/>
              <a:gd name="connsiteX5" fmla="*/ 169868 w 354053"/>
              <a:gd name="connsiteY5" fmla="*/ 532131 h 533033"/>
              <a:gd name="connsiteX6" fmla="*/ 354018 w 354053"/>
              <a:gd name="connsiteY6" fmla="*/ 452756 h 533033"/>
              <a:gd name="connsiteX7" fmla="*/ 184155 w 354053"/>
              <a:gd name="connsiteY7" fmla="*/ 478156 h 533033"/>
              <a:gd name="connsiteX8" fmla="*/ 26993 w 354053"/>
              <a:gd name="connsiteY8" fmla="*/ 247968 h 533033"/>
              <a:gd name="connsiteX9" fmla="*/ 152405 w 354053"/>
              <a:gd name="connsiteY9" fmla="*/ 318 h 53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053" h="533033">
                <a:moveTo>
                  <a:pt x="152405" y="318"/>
                </a:moveTo>
                <a:cubicBezTo>
                  <a:pt x="153199" y="-8149"/>
                  <a:pt x="57155" y="154835"/>
                  <a:pt x="31755" y="197168"/>
                </a:cubicBezTo>
                <a:cubicBezTo>
                  <a:pt x="6355" y="239501"/>
                  <a:pt x="269" y="233151"/>
                  <a:pt x="5" y="254318"/>
                </a:cubicBezTo>
                <a:cubicBezTo>
                  <a:pt x="-260" y="275485"/>
                  <a:pt x="8472" y="285803"/>
                  <a:pt x="30168" y="324168"/>
                </a:cubicBezTo>
                <a:cubicBezTo>
                  <a:pt x="51864" y="362533"/>
                  <a:pt x="106897" y="449846"/>
                  <a:pt x="130180" y="484506"/>
                </a:cubicBezTo>
                <a:cubicBezTo>
                  <a:pt x="153463" y="519167"/>
                  <a:pt x="132562" y="537423"/>
                  <a:pt x="169868" y="532131"/>
                </a:cubicBezTo>
                <a:cubicBezTo>
                  <a:pt x="207174" y="526839"/>
                  <a:pt x="351637" y="461752"/>
                  <a:pt x="354018" y="452756"/>
                </a:cubicBezTo>
                <a:cubicBezTo>
                  <a:pt x="356399" y="443760"/>
                  <a:pt x="238659" y="512287"/>
                  <a:pt x="184155" y="478156"/>
                </a:cubicBezTo>
                <a:cubicBezTo>
                  <a:pt x="129651" y="444025"/>
                  <a:pt x="32549" y="324168"/>
                  <a:pt x="26993" y="247968"/>
                </a:cubicBezTo>
                <a:cubicBezTo>
                  <a:pt x="21437" y="171768"/>
                  <a:pt x="151611" y="8785"/>
                  <a:pt x="152405" y="3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46250E1C-77CF-4F77-81F5-20BCDAC2BF7D}"/>
              </a:ext>
            </a:extLst>
          </p:cNvPr>
          <p:cNvSpPr/>
          <p:nvPr/>
        </p:nvSpPr>
        <p:spPr>
          <a:xfrm>
            <a:off x="4528729" y="3379687"/>
            <a:ext cx="383480" cy="273822"/>
          </a:xfrm>
          <a:custGeom>
            <a:avLst/>
            <a:gdLst>
              <a:gd name="connsiteX0" fmla="*/ 1996 w 383480"/>
              <a:gd name="connsiteY0" fmla="*/ 273151 h 273822"/>
              <a:gd name="connsiteX1" fmla="*/ 327434 w 383480"/>
              <a:gd name="connsiteY1" fmla="*/ 73126 h 273822"/>
              <a:gd name="connsiteX2" fmla="*/ 371884 w 383480"/>
              <a:gd name="connsiteY2" fmla="*/ 1688 h 273822"/>
              <a:gd name="connsiteX3" fmla="*/ 200434 w 383480"/>
              <a:gd name="connsiteY3" fmla="*/ 133451 h 273822"/>
              <a:gd name="connsiteX4" fmla="*/ 1996 w 383480"/>
              <a:gd name="connsiteY4" fmla="*/ 273151 h 27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80" h="273822">
                <a:moveTo>
                  <a:pt x="1996" y="273151"/>
                </a:moveTo>
                <a:cubicBezTo>
                  <a:pt x="23163" y="263097"/>
                  <a:pt x="265786" y="118370"/>
                  <a:pt x="327434" y="73126"/>
                </a:cubicBezTo>
                <a:cubicBezTo>
                  <a:pt x="389082" y="27882"/>
                  <a:pt x="393051" y="-8366"/>
                  <a:pt x="371884" y="1688"/>
                </a:cubicBezTo>
                <a:cubicBezTo>
                  <a:pt x="350717" y="11742"/>
                  <a:pt x="267374" y="89265"/>
                  <a:pt x="200434" y="133451"/>
                </a:cubicBezTo>
                <a:cubicBezTo>
                  <a:pt x="133494" y="177637"/>
                  <a:pt x="-19171" y="283205"/>
                  <a:pt x="1996" y="2731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8A04058E-5C0E-4CBE-B472-DD44F8C06F4F}"/>
              </a:ext>
            </a:extLst>
          </p:cNvPr>
          <p:cNvSpPr/>
          <p:nvPr/>
        </p:nvSpPr>
        <p:spPr>
          <a:xfrm>
            <a:off x="4572528" y="3839076"/>
            <a:ext cx="504684" cy="290441"/>
          </a:xfrm>
          <a:custGeom>
            <a:avLst/>
            <a:gdLst>
              <a:gd name="connsiteX0" fmla="*/ 499535 w 504684"/>
              <a:gd name="connsiteY0" fmla="*/ 1087 h 290441"/>
              <a:gd name="connsiteX1" fmla="*/ 294747 w 504684"/>
              <a:gd name="connsiteY1" fmla="*/ 131262 h 290441"/>
              <a:gd name="connsiteX2" fmla="*/ 1060 w 504684"/>
              <a:gd name="connsiteY2" fmla="*/ 290012 h 290441"/>
              <a:gd name="connsiteX3" fmla="*/ 405872 w 504684"/>
              <a:gd name="connsiteY3" fmla="*/ 80462 h 290441"/>
              <a:gd name="connsiteX4" fmla="*/ 499535 w 504684"/>
              <a:gd name="connsiteY4" fmla="*/ 1087 h 2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84" h="290441">
                <a:moveTo>
                  <a:pt x="499535" y="1087"/>
                </a:moveTo>
                <a:cubicBezTo>
                  <a:pt x="481014" y="9554"/>
                  <a:pt x="377826" y="83108"/>
                  <a:pt x="294747" y="131262"/>
                </a:cubicBezTo>
                <a:cubicBezTo>
                  <a:pt x="211668" y="179416"/>
                  <a:pt x="-17461" y="298479"/>
                  <a:pt x="1060" y="290012"/>
                </a:cubicBezTo>
                <a:cubicBezTo>
                  <a:pt x="19581" y="281545"/>
                  <a:pt x="325174" y="125970"/>
                  <a:pt x="405872" y="80462"/>
                </a:cubicBezTo>
                <a:cubicBezTo>
                  <a:pt x="486570" y="34954"/>
                  <a:pt x="518056" y="-7380"/>
                  <a:pt x="499535" y="1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FA526EA-7657-4A7E-8C0A-B081F936B517}"/>
              </a:ext>
            </a:extLst>
          </p:cNvPr>
          <p:cNvSpPr/>
          <p:nvPr/>
        </p:nvSpPr>
        <p:spPr>
          <a:xfrm>
            <a:off x="4823952" y="3443977"/>
            <a:ext cx="526944" cy="411063"/>
          </a:xfrm>
          <a:custGeom>
            <a:avLst/>
            <a:gdLst>
              <a:gd name="connsiteX0" fmla="*/ 36973 w 526944"/>
              <a:gd name="connsiteY0" fmla="*/ 898 h 411063"/>
              <a:gd name="connsiteX1" fmla="*/ 461 w 526944"/>
              <a:gd name="connsiteY1" fmla="*/ 121548 h 411063"/>
              <a:gd name="connsiteX2" fmla="*/ 67136 w 526944"/>
              <a:gd name="connsiteY2" fmla="*/ 275536 h 411063"/>
              <a:gd name="connsiteX3" fmla="*/ 251286 w 526944"/>
              <a:gd name="connsiteY3" fmla="*/ 402536 h 411063"/>
              <a:gd name="connsiteX4" fmla="*/ 297323 w 526944"/>
              <a:gd name="connsiteY4" fmla="*/ 383486 h 411063"/>
              <a:gd name="connsiteX5" fmla="*/ 394161 w 526944"/>
              <a:gd name="connsiteY5" fmla="*/ 254898 h 411063"/>
              <a:gd name="connsiteX6" fmla="*/ 524336 w 526944"/>
              <a:gd name="connsiteY6" fmla="*/ 139011 h 411063"/>
              <a:gd name="connsiteX7" fmla="*/ 267161 w 526944"/>
              <a:gd name="connsiteY7" fmla="*/ 396186 h 411063"/>
              <a:gd name="connsiteX8" fmla="*/ 78248 w 526944"/>
              <a:gd name="connsiteY8" fmla="*/ 319986 h 411063"/>
              <a:gd name="connsiteX9" fmla="*/ 24273 w 526944"/>
              <a:gd name="connsiteY9" fmla="*/ 185048 h 411063"/>
              <a:gd name="connsiteX10" fmla="*/ 36973 w 526944"/>
              <a:gd name="connsiteY10" fmla="*/ 898 h 4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944" h="411063">
                <a:moveTo>
                  <a:pt x="36973" y="898"/>
                </a:moveTo>
                <a:cubicBezTo>
                  <a:pt x="33004" y="-9685"/>
                  <a:pt x="-4566" y="75775"/>
                  <a:pt x="461" y="121548"/>
                </a:cubicBezTo>
                <a:cubicBezTo>
                  <a:pt x="5488" y="167321"/>
                  <a:pt x="25332" y="228705"/>
                  <a:pt x="67136" y="275536"/>
                </a:cubicBezTo>
                <a:cubicBezTo>
                  <a:pt x="108940" y="322367"/>
                  <a:pt x="212922" y="384544"/>
                  <a:pt x="251286" y="402536"/>
                </a:cubicBezTo>
                <a:cubicBezTo>
                  <a:pt x="289651" y="420528"/>
                  <a:pt x="273511" y="408092"/>
                  <a:pt x="297323" y="383486"/>
                </a:cubicBezTo>
                <a:cubicBezTo>
                  <a:pt x="321135" y="358880"/>
                  <a:pt x="356326" y="295644"/>
                  <a:pt x="394161" y="254898"/>
                </a:cubicBezTo>
                <a:cubicBezTo>
                  <a:pt x="431997" y="214152"/>
                  <a:pt x="545503" y="115463"/>
                  <a:pt x="524336" y="139011"/>
                </a:cubicBezTo>
                <a:cubicBezTo>
                  <a:pt x="503169" y="162559"/>
                  <a:pt x="341509" y="366024"/>
                  <a:pt x="267161" y="396186"/>
                </a:cubicBezTo>
                <a:cubicBezTo>
                  <a:pt x="192813" y="426348"/>
                  <a:pt x="118729" y="355176"/>
                  <a:pt x="78248" y="319986"/>
                </a:cubicBezTo>
                <a:cubicBezTo>
                  <a:pt x="37767" y="284796"/>
                  <a:pt x="30358" y="237436"/>
                  <a:pt x="24273" y="185048"/>
                </a:cubicBezTo>
                <a:cubicBezTo>
                  <a:pt x="18188" y="132661"/>
                  <a:pt x="40942" y="11481"/>
                  <a:pt x="36973" y="8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505F8EE5-FBA2-4CB1-89A3-D40CECFE618A}"/>
              </a:ext>
            </a:extLst>
          </p:cNvPr>
          <p:cNvSpPr/>
          <p:nvPr/>
        </p:nvSpPr>
        <p:spPr>
          <a:xfrm>
            <a:off x="5033864" y="3242415"/>
            <a:ext cx="344931" cy="433684"/>
          </a:xfrm>
          <a:custGeom>
            <a:avLst/>
            <a:gdLst>
              <a:gd name="connsiteX0" fmla="*/ 141386 w 344931"/>
              <a:gd name="connsiteY0" fmla="*/ 7198 h 433684"/>
              <a:gd name="connsiteX1" fmla="*/ 79474 w 344931"/>
              <a:gd name="connsiteY1" fmla="*/ 88160 h 433684"/>
              <a:gd name="connsiteX2" fmla="*/ 55661 w 344931"/>
              <a:gd name="connsiteY2" fmla="*/ 226273 h 433684"/>
              <a:gd name="connsiteX3" fmla="*/ 154086 w 344931"/>
              <a:gd name="connsiteY3" fmla="*/ 385023 h 433684"/>
              <a:gd name="connsiteX4" fmla="*/ 195361 w 344931"/>
              <a:gd name="connsiteY4" fmla="*/ 400898 h 433684"/>
              <a:gd name="connsiteX5" fmla="*/ 344586 w 344931"/>
              <a:gd name="connsiteY5" fmla="*/ 334223 h 433684"/>
              <a:gd name="connsiteX6" fmla="*/ 233461 w 344931"/>
              <a:gd name="connsiteY6" fmla="*/ 423123 h 433684"/>
              <a:gd name="connsiteX7" fmla="*/ 136624 w 344931"/>
              <a:gd name="connsiteY7" fmla="*/ 415185 h 433684"/>
              <a:gd name="connsiteX8" fmla="*/ 99 w 344931"/>
              <a:gd name="connsiteY8" fmla="*/ 272310 h 433684"/>
              <a:gd name="connsiteX9" fmla="*/ 141386 w 344931"/>
              <a:gd name="connsiteY9" fmla="*/ 7198 h 4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931" h="433684">
                <a:moveTo>
                  <a:pt x="141386" y="7198"/>
                </a:moveTo>
                <a:cubicBezTo>
                  <a:pt x="154615" y="-23494"/>
                  <a:pt x="93761" y="51648"/>
                  <a:pt x="79474" y="88160"/>
                </a:cubicBezTo>
                <a:cubicBezTo>
                  <a:pt x="65187" y="124672"/>
                  <a:pt x="43226" y="176796"/>
                  <a:pt x="55661" y="226273"/>
                </a:cubicBezTo>
                <a:cubicBezTo>
                  <a:pt x="68096" y="275750"/>
                  <a:pt x="130803" y="355919"/>
                  <a:pt x="154086" y="385023"/>
                </a:cubicBezTo>
                <a:cubicBezTo>
                  <a:pt x="177369" y="414127"/>
                  <a:pt x="163611" y="409365"/>
                  <a:pt x="195361" y="400898"/>
                </a:cubicBezTo>
                <a:cubicBezTo>
                  <a:pt x="227111" y="392431"/>
                  <a:pt x="338236" y="330519"/>
                  <a:pt x="344586" y="334223"/>
                </a:cubicBezTo>
                <a:cubicBezTo>
                  <a:pt x="350936" y="337927"/>
                  <a:pt x="268121" y="409629"/>
                  <a:pt x="233461" y="423123"/>
                </a:cubicBezTo>
                <a:cubicBezTo>
                  <a:pt x="198801" y="436617"/>
                  <a:pt x="175518" y="440321"/>
                  <a:pt x="136624" y="415185"/>
                </a:cubicBezTo>
                <a:cubicBezTo>
                  <a:pt x="97730" y="390049"/>
                  <a:pt x="4332" y="337927"/>
                  <a:pt x="99" y="272310"/>
                </a:cubicBezTo>
                <a:cubicBezTo>
                  <a:pt x="-4134" y="206693"/>
                  <a:pt x="128157" y="37890"/>
                  <a:pt x="141386" y="71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E599D19-5A2D-4C7B-9535-C0A450504E2C}"/>
              </a:ext>
            </a:extLst>
          </p:cNvPr>
          <p:cNvSpPr/>
          <p:nvPr/>
        </p:nvSpPr>
        <p:spPr>
          <a:xfrm>
            <a:off x="4896778" y="3240783"/>
            <a:ext cx="274686" cy="177180"/>
          </a:xfrm>
          <a:custGeom>
            <a:avLst/>
            <a:gdLst>
              <a:gd name="connsiteX0" fmla="*/ 660 w 274686"/>
              <a:gd name="connsiteY0" fmla="*/ 177105 h 177180"/>
              <a:gd name="connsiteX1" fmla="*/ 249897 w 274686"/>
              <a:gd name="connsiteY1" fmla="*/ 18355 h 177180"/>
              <a:gd name="connsiteX2" fmla="*/ 257835 w 274686"/>
              <a:gd name="connsiteY2" fmla="*/ 5655 h 177180"/>
              <a:gd name="connsiteX3" fmla="*/ 180047 w 274686"/>
              <a:gd name="connsiteY3" fmla="*/ 38992 h 177180"/>
              <a:gd name="connsiteX4" fmla="*/ 660 w 274686"/>
              <a:gd name="connsiteY4" fmla="*/ 177105 h 1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86" h="177180">
                <a:moveTo>
                  <a:pt x="660" y="177105"/>
                </a:moveTo>
                <a:cubicBezTo>
                  <a:pt x="12302" y="173666"/>
                  <a:pt x="207035" y="46930"/>
                  <a:pt x="249897" y="18355"/>
                </a:cubicBezTo>
                <a:cubicBezTo>
                  <a:pt x="292759" y="-10220"/>
                  <a:pt x="269477" y="2216"/>
                  <a:pt x="257835" y="5655"/>
                </a:cubicBezTo>
                <a:cubicBezTo>
                  <a:pt x="246193" y="9094"/>
                  <a:pt x="225555" y="11740"/>
                  <a:pt x="180047" y="38992"/>
                </a:cubicBezTo>
                <a:cubicBezTo>
                  <a:pt x="134539" y="66244"/>
                  <a:pt x="-10982" y="180544"/>
                  <a:pt x="660" y="1771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54332EB-99E4-4B07-B6C5-FE7F8007BBA7}"/>
              </a:ext>
            </a:extLst>
          </p:cNvPr>
          <p:cNvSpPr/>
          <p:nvPr/>
        </p:nvSpPr>
        <p:spPr>
          <a:xfrm>
            <a:off x="5172063" y="3117700"/>
            <a:ext cx="223883" cy="116132"/>
          </a:xfrm>
          <a:custGeom>
            <a:avLst/>
            <a:gdLst>
              <a:gd name="connsiteX0" fmla="*/ 12 w 223883"/>
              <a:gd name="connsiteY0" fmla="*/ 116038 h 116132"/>
              <a:gd name="connsiteX1" fmla="*/ 149237 w 223883"/>
              <a:gd name="connsiteY1" fmla="*/ 55713 h 116132"/>
              <a:gd name="connsiteX2" fmla="*/ 223850 w 223883"/>
              <a:gd name="connsiteY2" fmla="*/ 150 h 116132"/>
              <a:gd name="connsiteX3" fmla="*/ 141300 w 223883"/>
              <a:gd name="connsiteY3" fmla="*/ 41425 h 116132"/>
              <a:gd name="connsiteX4" fmla="*/ 12 w 223883"/>
              <a:gd name="connsiteY4" fmla="*/ 116038 h 1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83" h="116132">
                <a:moveTo>
                  <a:pt x="12" y="116038"/>
                </a:moveTo>
                <a:cubicBezTo>
                  <a:pt x="1335" y="118419"/>
                  <a:pt x="111931" y="75028"/>
                  <a:pt x="149237" y="55713"/>
                </a:cubicBezTo>
                <a:cubicBezTo>
                  <a:pt x="186543" y="36398"/>
                  <a:pt x="225173" y="2531"/>
                  <a:pt x="223850" y="150"/>
                </a:cubicBezTo>
                <a:cubicBezTo>
                  <a:pt x="222527" y="-2231"/>
                  <a:pt x="178077" y="24227"/>
                  <a:pt x="141300" y="41425"/>
                </a:cubicBezTo>
                <a:cubicBezTo>
                  <a:pt x="104523" y="58623"/>
                  <a:pt x="-1311" y="113657"/>
                  <a:pt x="12" y="1160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1E0A682E-99BC-4AAA-A8D6-7A2309B9B9D7}"/>
              </a:ext>
            </a:extLst>
          </p:cNvPr>
          <p:cNvSpPr/>
          <p:nvPr/>
        </p:nvSpPr>
        <p:spPr>
          <a:xfrm>
            <a:off x="5068410" y="3410687"/>
            <a:ext cx="321483" cy="105786"/>
          </a:xfrm>
          <a:custGeom>
            <a:avLst/>
            <a:gdLst>
              <a:gd name="connsiteX0" fmla="*/ 321153 w 321483"/>
              <a:gd name="connsiteY0" fmla="*/ 851 h 105786"/>
              <a:gd name="connsiteX1" fmla="*/ 260828 w 321483"/>
              <a:gd name="connsiteY1" fmla="*/ 42126 h 105786"/>
              <a:gd name="connsiteX2" fmla="*/ 2065 w 321483"/>
              <a:gd name="connsiteY2" fmla="*/ 102451 h 105786"/>
              <a:gd name="connsiteX3" fmla="*/ 144940 w 321483"/>
              <a:gd name="connsiteY3" fmla="*/ 96101 h 105786"/>
              <a:gd name="connsiteX4" fmla="*/ 246540 w 321483"/>
              <a:gd name="connsiteY4" fmla="*/ 80226 h 105786"/>
              <a:gd name="connsiteX5" fmla="*/ 321153 w 321483"/>
              <a:gd name="connsiteY5" fmla="*/ 851 h 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83" h="105786">
                <a:moveTo>
                  <a:pt x="321153" y="851"/>
                </a:moveTo>
                <a:cubicBezTo>
                  <a:pt x="323534" y="-5499"/>
                  <a:pt x="314009" y="25193"/>
                  <a:pt x="260828" y="42126"/>
                </a:cubicBezTo>
                <a:cubicBezTo>
                  <a:pt x="207647" y="59059"/>
                  <a:pt x="21380" y="93455"/>
                  <a:pt x="2065" y="102451"/>
                </a:cubicBezTo>
                <a:cubicBezTo>
                  <a:pt x="-17250" y="111447"/>
                  <a:pt x="104194" y="99805"/>
                  <a:pt x="144940" y="96101"/>
                </a:cubicBezTo>
                <a:cubicBezTo>
                  <a:pt x="185686" y="92397"/>
                  <a:pt x="220875" y="91603"/>
                  <a:pt x="246540" y="80226"/>
                </a:cubicBezTo>
                <a:cubicBezTo>
                  <a:pt x="272205" y="68849"/>
                  <a:pt x="318772" y="7201"/>
                  <a:pt x="321153" y="8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7965F57A-6364-40D0-AFF1-AECF03309F96}"/>
              </a:ext>
            </a:extLst>
          </p:cNvPr>
          <p:cNvSpPr/>
          <p:nvPr/>
        </p:nvSpPr>
        <p:spPr>
          <a:xfrm>
            <a:off x="5285226" y="3460643"/>
            <a:ext cx="106420" cy="170314"/>
          </a:xfrm>
          <a:custGeom>
            <a:avLst/>
            <a:gdLst>
              <a:gd name="connsiteX0" fmla="*/ 99574 w 106420"/>
              <a:gd name="connsiteY0" fmla="*/ 107 h 170314"/>
              <a:gd name="connsiteX1" fmla="*/ 47187 w 106420"/>
              <a:gd name="connsiteY1" fmla="*/ 122345 h 170314"/>
              <a:gd name="connsiteX2" fmla="*/ 1149 w 106420"/>
              <a:gd name="connsiteY2" fmla="*/ 169970 h 170314"/>
              <a:gd name="connsiteX3" fmla="*/ 96399 w 106420"/>
              <a:gd name="connsiteY3" fmla="*/ 101707 h 170314"/>
              <a:gd name="connsiteX4" fmla="*/ 99574 w 106420"/>
              <a:gd name="connsiteY4" fmla="*/ 107 h 1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0" h="170314">
                <a:moveTo>
                  <a:pt x="99574" y="107"/>
                </a:moveTo>
                <a:cubicBezTo>
                  <a:pt x="91372" y="3547"/>
                  <a:pt x="63591" y="94034"/>
                  <a:pt x="47187" y="122345"/>
                </a:cubicBezTo>
                <a:cubicBezTo>
                  <a:pt x="30783" y="150656"/>
                  <a:pt x="-7053" y="173410"/>
                  <a:pt x="1149" y="169970"/>
                </a:cubicBezTo>
                <a:cubicBezTo>
                  <a:pt x="9351" y="166530"/>
                  <a:pt x="82111" y="126313"/>
                  <a:pt x="96399" y="101707"/>
                </a:cubicBezTo>
                <a:cubicBezTo>
                  <a:pt x="110687" y="77101"/>
                  <a:pt x="107776" y="-3333"/>
                  <a:pt x="99574" y="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12B5CEBC-3EA5-41C9-BFC1-12792F465ED8}"/>
              </a:ext>
            </a:extLst>
          </p:cNvPr>
          <p:cNvSpPr/>
          <p:nvPr/>
        </p:nvSpPr>
        <p:spPr>
          <a:xfrm>
            <a:off x="5459329" y="2805692"/>
            <a:ext cx="355755" cy="216945"/>
          </a:xfrm>
          <a:custGeom>
            <a:avLst/>
            <a:gdLst>
              <a:gd name="connsiteX0" fmla="*/ 84 w 355755"/>
              <a:gd name="connsiteY0" fmla="*/ 216908 h 216945"/>
              <a:gd name="connsiteX1" fmla="*/ 158834 w 355755"/>
              <a:gd name="connsiteY1" fmla="*/ 34346 h 216945"/>
              <a:gd name="connsiteX2" fmla="*/ 355684 w 355755"/>
              <a:gd name="connsiteY2" fmla="*/ 1008 h 216945"/>
              <a:gd name="connsiteX3" fmla="*/ 179471 w 355755"/>
              <a:gd name="connsiteY3" fmla="*/ 50221 h 216945"/>
              <a:gd name="connsiteX4" fmla="*/ 84 w 355755"/>
              <a:gd name="connsiteY4" fmla="*/ 216908 h 2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55" h="216945">
                <a:moveTo>
                  <a:pt x="84" y="216908"/>
                </a:moveTo>
                <a:cubicBezTo>
                  <a:pt x="-3356" y="214262"/>
                  <a:pt x="99567" y="70329"/>
                  <a:pt x="158834" y="34346"/>
                </a:cubicBezTo>
                <a:cubicBezTo>
                  <a:pt x="218101" y="-1637"/>
                  <a:pt x="352244" y="-1638"/>
                  <a:pt x="355684" y="1008"/>
                </a:cubicBezTo>
                <a:cubicBezTo>
                  <a:pt x="359124" y="3654"/>
                  <a:pt x="237944" y="17677"/>
                  <a:pt x="179471" y="50221"/>
                </a:cubicBezTo>
                <a:cubicBezTo>
                  <a:pt x="120998" y="82765"/>
                  <a:pt x="3524" y="219554"/>
                  <a:pt x="84" y="2169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8C320AED-65A8-440D-8015-128316CE721B}"/>
              </a:ext>
            </a:extLst>
          </p:cNvPr>
          <p:cNvSpPr/>
          <p:nvPr/>
        </p:nvSpPr>
        <p:spPr>
          <a:xfrm>
            <a:off x="5619182" y="2920799"/>
            <a:ext cx="254302" cy="124517"/>
          </a:xfrm>
          <a:custGeom>
            <a:avLst/>
            <a:gdLst>
              <a:gd name="connsiteX0" fmla="*/ 568 w 254302"/>
              <a:gd name="connsiteY0" fmla="*/ 117676 h 124517"/>
              <a:gd name="connsiteX1" fmla="*/ 78356 w 254302"/>
              <a:gd name="connsiteY1" fmla="*/ 25601 h 124517"/>
              <a:gd name="connsiteX2" fmla="*/ 252981 w 254302"/>
              <a:gd name="connsiteY2" fmla="*/ 201 h 124517"/>
              <a:gd name="connsiteX3" fmla="*/ 152968 w 254302"/>
              <a:gd name="connsiteY3" fmla="*/ 19251 h 124517"/>
              <a:gd name="connsiteX4" fmla="*/ 49781 w 254302"/>
              <a:gd name="connsiteY4" fmla="*/ 104976 h 124517"/>
              <a:gd name="connsiteX5" fmla="*/ 568 w 254302"/>
              <a:gd name="connsiteY5" fmla="*/ 117676 h 1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02" h="124517">
                <a:moveTo>
                  <a:pt x="568" y="117676"/>
                </a:moveTo>
                <a:cubicBezTo>
                  <a:pt x="5330" y="104447"/>
                  <a:pt x="36287" y="45180"/>
                  <a:pt x="78356" y="25601"/>
                </a:cubicBezTo>
                <a:cubicBezTo>
                  <a:pt x="120425" y="6022"/>
                  <a:pt x="240546" y="1259"/>
                  <a:pt x="252981" y="201"/>
                </a:cubicBezTo>
                <a:cubicBezTo>
                  <a:pt x="265416" y="-857"/>
                  <a:pt x="186835" y="1788"/>
                  <a:pt x="152968" y="19251"/>
                </a:cubicBezTo>
                <a:cubicBezTo>
                  <a:pt x="119101" y="36713"/>
                  <a:pt x="77827" y="85926"/>
                  <a:pt x="49781" y="104976"/>
                </a:cubicBezTo>
                <a:cubicBezTo>
                  <a:pt x="21735" y="124026"/>
                  <a:pt x="-4194" y="130905"/>
                  <a:pt x="568" y="1176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37E7A1A9-976D-41A6-A566-D6A653FECBA7}"/>
              </a:ext>
            </a:extLst>
          </p:cNvPr>
          <p:cNvSpPr/>
          <p:nvPr/>
        </p:nvSpPr>
        <p:spPr>
          <a:xfrm>
            <a:off x="5754439" y="2819371"/>
            <a:ext cx="92430" cy="84524"/>
          </a:xfrm>
          <a:custGeom>
            <a:avLst/>
            <a:gdLst>
              <a:gd name="connsiteX0" fmla="*/ 92324 w 92430"/>
              <a:gd name="connsiteY0" fmla="*/ 29 h 84524"/>
              <a:gd name="connsiteX1" fmla="*/ 35174 w 92430"/>
              <a:gd name="connsiteY1" fmla="*/ 41304 h 84524"/>
              <a:gd name="connsiteX2" fmla="*/ 76449 w 92430"/>
              <a:gd name="connsiteY2" fmla="*/ 84167 h 84524"/>
              <a:gd name="connsiteX3" fmla="*/ 3424 w 92430"/>
              <a:gd name="connsiteY3" fmla="*/ 60354 h 84524"/>
              <a:gd name="connsiteX4" fmla="*/ 17711 w 92430"/>
              <a:gd name="connsiteY4" fmla="*/ 34954 h 84524"/>
              <a:gd name="connsiteX5" fmla="*/ 92324 w 92430"/>
              <a:gd name="connsiteY5" fmla="*/ 29 h 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30" h="84524">
                <a:moveTo>
                  <a:pt x="92324" y="29"/>
                </a:moveTo>
                <a:cubicBezTo>
                  <a:pt x="95234" y="1087"/>
                  <a:pt x="37820" y="27281"/>
                  <a:pt x="35174" y="41304"/>
                </a:cubicBezTo>
                <a:cubicBezTo>
                  <a:pt x="32528" y="55327"/>
                  <a:pt x="81741" y="80992"/>
                  <a:pt x="76449" y="84167"/>
                </a:cubicBezTo>
                <a:cubicBezTo>
                  <a:pt x="71157" y="87342"/>
                  <a:pt x="13214" y="68556"/>
                  <a:pt x="3424" y="60354"/>
                </a:cubicBezTo>
                <a:cubicBezTo>
                  <a:pt x="-6366" y="52152"/>
                  <a:pt x="6863" y="43685"/>
                  <a:pt x="17711" y="34954"/>
                </a:cubicBezTo>
                <a:cubicBezTo>
                  <a:pt x="28559" y="26223"/>
                  <a:pt x="89414" y="-1029"/>
                  <a:pt x="92324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2F9AEB45-7059-4BF1-9FF3-53FC91B2FB71}"/>
              </a:ext>
            </a:extLst>
          </p:cNvPr>
          <p:cNvSpPr/>
          <p:nvPr/>
        </p:nvSpPr>
        <p:spPr>
          <a:xfrm>
            <a:off x="5818188" y="2808972"/>
            <a:ext cx="111819" cy="104559"/>
          </a:xfrm>
          <a:custGeom>
            <a:avLst/>
            <a:gdLst>
              <a:gd name="connsiteX0" fmla="*/ 25400 w 111819"/>
              <a:gd name="connsiteY0" fmla="*/ 903 h 104559"/>
              <a:gd name="connsiteX1" fmla="*/ 95250 w 111819"/>
              <a:gd name="connsiteY1" fmla="*/ 46941 h 104559"/>
              <a:gd name="connsiteX2" fmla="*/ 100012 w 111819"/>
              <a:gd name="connsiteY2" fmla="*/ 88216 h 104559"/>
              <a:gd name="connsiteX3" fmla="*/ 0 w 111819"/>
              <a:gd name="connsiteY3" fmla="*/ 104091 h 104559"/>
              <a:gd name="connsiteX4" fmla="*/ 100012 w 111819"/>
              <a:gd name="connsiteY4" fmla="*/ 72341 h 104559"/>
              <a:gd name="connsiteX5" fmla="*/ 104775 w 111819"/>
              <a:gd name="connsiteY5" fmla="*/ 19953 h 104559"/>
              <a:gd name="connsiteX6" fmla="*/ 25400 w 111819"/>
              <a:gd name="connsiteY6" fmla="*/ 903 h 10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19" h="104559">
                <a:moveTo>
                  <a:pt x="25400" y="903"/>
                </a:moveTo>
                <a:cubicBezTo>
                  <a:pt x="23812" y="5401"/>
                  <a:pt x="82815" y="32389"/>
                  <a:pt x="95250" y="46941"/>
                </a:cubicBezTo>
                <a:cubicBezTo>
                  <a:pt x="107685" y="61493"/>
                  <a:pt x="115887" y="78691"/>
                  <a:pt x="100012" y="88216"/>
                </a:cubicBezTo>
                <a:cubicBezTo>
                  <a:pt x="84137" y="97741"/>
                  <a:pt x="0" y="106737"/>
                  <a:pt x="0" y="104091"/>
                </a:cubicBezTo>
                <a:cubicBezTo>
                  <a:pt x="0" y="101445"/>
                  <a:pt x="82550" y="86364"/>
                  <a:pt x="100012" y="72341"/>
                </a:cubicBezTo>
                <a:cubicBezTo>
                  <a:pt x="117474" y="58318"/>
                  <a:pt x="112448" y="30272"/>
                  <a:pt x="104775" y="19953"/>
                </a:cubicBezTo>
                <a:cubicBezTo>
                  <a:pt x="97102" y="9634"/>
                  <a:pt x="26988" y="-3595"/>
                  <a:pt x="25400" y="9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0FEA4CA-85A8-4673-AF00-07741BE5ADA5}"/>
              </a:ext>
            </a:extLst>
          </p:cNvPr>
          <p:cNvSpPr/>
          <p:nvPr/>
        </p:nvSpPr>
        <p:spPr>
          <a:xfrm>
            <a:off x="5624100" y="2890713"/>
            <a:ext cx="144880" cy="58062"/>
          </a:xfrm>
          <a:custGeom>
            <a:avLst/>
            <a:gdLst>
              <a:gd name="connsiteX0" fmla="*/ 144875 w 144880"/>
              <a:gd name="connsiteY0" fmla="*/ 12825 h 58062"/>
              <a:gd name="connsiteX1" fmla="*/ 30575 w 144880"/>
              <a:gd name="connsiteY1" fmla="*/ 57275 h 58062"/>
              <a:gd name="connsiteX2" fmla="*/ 11525 w 144880"/>
              <a:gd name="connsiteY2" fmla="*/ 38225 h 58062"/>
              <a:gd name="connsiteX3" fmla="*/ 413 w 144880"/>
              <a:gd name="connsiteY3" fmla="*/ 125 h 58062"/>
              <a:gd name="connsiteX4" fmla="*/ 25813 w 144880"/>
              <a:gd name="connsiteY4" fmla="*/ 25525 h 58062"/>
              <a:gd name="connsiteX5" fmla="*/ 144875 w 144880"/>
              <a:gd name="connsiteY5" fmla="*/ 12825 h 5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80" h="58062">
                <a:moveTo>
                  <a:pt x="144875" y="12825"/>
                </a:moveTo>
                <a:cubicBezTo>
                  <a:pt x="145669" y="18117"/>
                  <a:pt x="52800" y="53042"/>
                  <a:pt x="30575" y="57275"/>
                </a:cubicBezTo>
                <a:cubicBezTo>
                  <a:pt x="8350" y="61508"/>
                  <a:pt x="16552" y="47750"/>
                  <a:pt x="11525" y="38225"/>
                </a:cubicBezTo>
                <a:cubicBezTo>
                  <a:pt x="6498" y="28700"/>
                  <a:pt x="-1968" y="2242"/>
                  <a:pt x="413" y="125"/>
                </a:cubicBezTo>
                <a:cubicBezTo>
                  <a:pt x="2794" y="-1992"/>
                  <a:pt x="5970" y="23408"/>
                  <a:pt x="25813" y="25525"/>
                </a:cubicBezTo>
                <a:cubicBezTo>
                  <a:pt x="45656" y="27642"/>
                  <a:pt x="144081" y="7533"/>
                  <a:pt x="144875" y="128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DB050231-5B3C-4A39-92E8-F64F79371C20}"/>
              </a:ext>
            </a:extLst>
          </p:cNvPr>
          <p:cNvSpPr/>
          <p:nvPr/>
        </p:nvSpPr>
        <p:spPr>
          <a:xfrm>
            <a:off x="5524029" y="2968542"/>
            <a:ext cx="104112" cy="62095"/>
          </a:xfrm>
          <a:custGeom>
            <a:avLst/>
            <a:gdLst>
              <a:gd name="connsiteX0" fmla="*/ 56034 w 104112"/>
              <a:gd name="connsiteY0" fmla="*/ 83 h 62095"/>
              <a:gd name="connsiteX1" fmla="*/ 471 w 104112"/>
              <a:gd name="connsiteY1" fmla="*/ 36596 h 62095"/>
              <a:gd name="connsiteX2" fmla="*/ 94134 w 104112"/>
              <a:gd name="connsiteY2" fmla="*/ 54058 h 62095"/>
              <a:gd name="connsiteX3" fmla="*/ 97309 w 104112"/>
              <a:gd name="connsiteY3" fmla="*/ 54058 h 62095"/>
              <a:gd name="connsiteX4" fmla="*/ 57621 w 104112"/>
              <a:gd name="connsiteY4" fmla="*/ 61996 h 62095"/>
              <a:gd name="connsiteX5" fmla="*/ 13171 w 104112"/>
              <a:gd name="connsiteY5" fmla="*/ 47708 h 62095"/>
              <a:gd name="connsiteX6" fmla="*/ 56034 w 104112"/>
              <a:gd name="connsiteY6" fmla="*/ 83 h 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12" h="62095">
                <a:moveTo>
                  <a:pt x="56034" y="83"/>
                </a:moveTo>
                <a:cubicBezTo>
                  <a:pt x="53917" y="-1769"/>
                  <a:pt x="-5879" y="27600"/>
                  <a:pt x="471" y="36596"/>
                </a:cubicBezTo>
                <a:cubicBezTo>
                  <a:pt x="6821" y="45592"/>
                  <a:pt x="77994" y="51148"/>
                  <a:pt x="94134" y="54058"/>
                </a:cubicBezTo>
                <a:cubicBezTo>
                  <a:pt x="110274" y="56968"/>
                  <a:pt x="103394" y="52735"/>
                  <a:pt x="97309" y="54058"/>
                </a:cubicBezTo>
                <a:cubicBezTo>
                  <a:pt x="91224" y="55381"/>
                  <a:pt x="71644" y="63054"/>
                  <a:pt x="57621" y="61996"/>
                </a:cubicBezTo>
                <a:cubicBezTo>
                  <a:pt x="43598" y="60938"/>
                  <a:pt x="15288" y="55116"/>
                  <a:pt x="13171" y="47708"/>
                </a:cubicBezTo>
                <a:cubicBezTo>
                  <a:pt x="11054" y="40300"/>
                  <a:pt x="58151" y="1935"/>
                  <a:pt x="56034" y="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ADEE7BF6-6244-4B1A-A0C0-B75FC62C47AE}"/>
              </a:ext>
            </a:extLst>
          </p:cNvPr>
          <p:cNvSpPr/>
          <p:nvPr/>
        </p:nvSpPr>
        <p:spPr>
          <a:xfrm>
            <a:off x="5380774" y="3020746"/>
            <a:ext cx="86660" cy="92480"/>
          </a:xfrm>
          <a:custGeom>
            <a:avLst/>
            <a:gdLst>
              <a:gd name="connsiteX0" fmla="*/ 86576 w 86660"/>
              <a:gd name="connsiteY0" fmla="*/ 267 h 92480"/>
              <a:gd name="connsiteX1" fmla="*/ 4026 w 86660"/>
              <a:gd name="connsiteY1" fmla="*/ 30429 h 92480"/>
              <a:gd name="connsiteX2" fmla="*/ 13551 w 86660"/>
              <a:gd name="connsiteY2" fmla="*/ 92342 h 92480"/>
              <a:gd name="connsiteX3" fmla="*/ 19901 w 86660"/>
              <a:gd name="connsiteY3" fmla="*/ 46304 h 92480"/>
              <a:gd name="connsiteX4" fmla="*/ 86576 w 86660"/>
              <a:gd name="connsiteY4" fmla="*/ 267 h 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0" h="92480">
                <a:moveTo>
                  <a:pt x="86576" y="267"/>
                </a:moveTo>
                <a:cubicBezTo>
                  <a:pt x="83930" y="-2379"/>
                  <a:pt x="16197" y="15083"/>
                  <a:pt x="4026" y="30429"/>
                </a:cubicBezTo>
                <a:cubicBezTo>
                  <a:pt x="-8145" y="45775"/>
                  <a:pt x="10905" y="89696"/>
                  <a:pt x="13551" y="92342"/>
                </a:cubicBezTo>
                <a:cubicBezTo>
                  <a:pt x="16197" y="94988"/>
                  <a:pt x="10905" y="59004"/>
                  <a:pt x="19901" y="46304"/>
                </a:cubicBezTo>
                <a:cubicBezTo>
                  <a:pt x="28897" y="33604"/>
                  <a:pt x="89222" y="2913"/>
                  <a:pt x="86576" y="2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97E5F93-68D6-47B3-8664-0623DBF9DE7F}"/>
              </a:ext>
            </a:extLst>
          </p:cNvPr>
          <p:cNvSpPr/>
          <p:nvPr/>
        </p:nvSpPr>
        <p:spPr>
          <a:xfrm>
            <a:off x="5476518" y="3057923"/>
            <a:ext cx="147906" cy="10892"/>
          </a:xfrm>
          <a:custGeom>
            <a:avLst/>
            <a:gdLst>
              <a:gd name="connsiteX0" fmla="*/ 357 w 147906"/>
              <a:gd name="connsiteY0" fmla="*/ 1190 h 10892"/>
              <a:gd name="connsiteX1" fmla="*/ 143232 w 147906"/>
              <a:gd name="connsiteY1" fmla="*/ 1190 h 10892"/>
              <a:gd name="connsiteX2" fmla="*/ 103545 w 147906"/>
              <a:gd name="connsiteY2" fmla="*/ 10715 h 10892"/>
              <a:gd name="connsiteX3" fmla="*/ 357 w 147906"/>
              <a:gd name="connsiteY3" fmla="*/ 1190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06" h="10892">
                <a:moveTo>
                  <a:pt x="357" y="1190"/>
                </a:moveTo>
                <a:cubicBezTo>
                  <a:pt x="6971" y="-397"/>
                  <a:pt x="126034" y="-398"/>
                  <a:pt x="143232" y="1190"/>
                </a:cubicBezTo>
                <a:cubicBezTo>
                  <a:pt x="160430" y="2778"/>
                  <a:pt x="126299" y="9128"/>
                  <a:pt x="103545" y="10715"/>
                </a:cubicBezTo>
                <a:cubicBezTo>
                  <a:pt x="80791" y="12302"/>
                  <a:pt x="-6257" y="2777"/>
                  <a:pt x="357" y="11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51578773-E0F2-44E2-A7CA-6DB685BC79F8}"/>
              </a:ext>
            </a:extLst>
          </p:cNvPr>
          <p:cNvSpPr/>
          <p:nvPr/>
        </p:nvSpPr>
        <p:spPr>
          <a:xfrm>
            <a:off x="5573691" y="3077363"/>
            <a:ext cx="181724" cy="19893"/>
          </a:xfrm>
          <a:custGeom>
            <a:avLst/>
            <a:gdLst>
              <a:gd name="connsiteX0" fmla="*/ 22 w 181724"/>
              <a:gd name="connsiteY0" fmla="*/ 800 h 19893"/>
              <a:gd name="connsiteX1" fmla="*/ 142897 w 181724"/>
              <a:gd name="connsiteY1" fmla="*/ 7150 h 19893"/>
              <a:gd name="connsiteX2" fmla="*/ 180997 w 181724"/>
              <a:gd name="connsiteY2" fmla="*/ 19850 h 19893"/>
              <a:gd name="connsiteX3" fmla="*/ 154009 w 181724"/>
              <a:gd name="connsiteY3" fmla="*/ 2387 h 19893"/>
              <a:gd name="connsiteX4" fmla="*/ 22 w 181724"/>
              <a:gd name="connsiteY4" fmla="*/ 800 h 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24" h="19893">
                <a:moveTo>
                  <a:pt x="22" y="800"/>
                </a:moveTo>
                <a:cubicBezTo>
                  <a:pt x="-1830" y="1594"/>
                  <a:pt x="112734" y="3975"/>
                  <a:pt x="142897" y="7150"/>
                </a:cubicBezTo>
                <a:cubicBezTo>
                  <a:pt x="173060" y="10325"/>
                  <a:pt x="179145" y="20644"/>
                  <a:pt x="180997" y="19850"/>
                </a:cubicBezTo>
                <a:cubicBezTo>
                  <a:pt x="182849" y="19056"/>
                  <a:pt x="183378" y="5827"/>
                  <a:pt x="154009" y="2387"/>
                </a:cubicBezTo>
                <a:cubicBezTo>
                  <a:pt x="124640" y="-1053"/>
                  <a:pt x="1874" y="6"/>
                  <a:pt x="22" y="8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2CC0A7CB-EB22-4B01-9301-41ADBE3116E5}"/>
              </a:ext>
            </a:extLst>
          </p:cNvPr>
          <p:cNvSpPr/>
          <p:nvPr/>
        </p:nvSpPr>
        <p:spPr>
          <a:xfrm>
            <a:off x="5435485" y="3116252"/>
            <a:ext cx="162260" cy="54888"/>
          </a:xfrm>
          <a:custGeom>
            <a:avLst/>
            <a:gdLst>
              <a:gd name="connsiteX0" fmla="*/ 115 w 162260"/>
              <a:gd name="connsiteY0" fmla="*/ 11 h 54888"/>
              <a:gd name="connsiteX1" fmla="*/ 106478 w 162260"/>
              <a:gd name="connsiteY1" fmla="*/ 47636 h 54888"/>
              <a:gd name="connsiteX2" fmla="*/ 162040 w 162260"/>
              <a:gd name="connsiteY2" fmla="*/ 50811 h 54888"/>
              <a:gd name="connsiteX3" fmla="*/ 87428 w 162260"/>
              <a:gd name="connsiteY3" fmla="*/ 52398 h 54888"/>
              <a:gd name="connsiteX4" fmla="*/ 115 w 162260"/>
              <a:gd name="connsiteY4" fmla="*/ 11 h 5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60" h="54888">
                <a:moveTo>
                  <a:pt x="115" y="11"/>
                </a:moveTo>
                <a:cubicBezTo>
                  <a:pt x="3290" y="-783"/>
                  <a:pt x="79490" y="39169"/>
                  <a:pt x="106478" y="47636"/>
                </a:cubicBezTo>
                <a:cubicBezTo>
                  <a:pt x="133466" y="56103"/>
                  <a:pt x="165215" y="50017"/>
                  <a:pt x="162040" y="50811"/>
                </a:cubicBezTo>
                <a:cubicBezTo>
                  <a:pt x="158865" y="51605"/>
                  <a:pt x="114945" y="58483"/>
                  <a:pt x="87428" y="52398"/>
                </a:cubicBezTo>
                <a:cubicBezTo>
                  <a:pt x="59911" y="46313"/>
                  <a:pt x="-3060" y="805"/>
                  <a:pt x="115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338D7A9-95B7-458D-A5D4-D8F0CAEE6A66}"/>
              </a:ext>
            </a:extLst>
          </p:cNvPr>
          <p:cNvSpPr/>
          <p:nvPr/>
        </p:nvSpPr>
        <p:spPr>
          <a:xfrm>
            <a:off x="5589583" y="3160456"/>
            <a:ext cx="168300" cy="33280"/>
          </a:xfrm>
          <a:custGeom>
            <a:avLst/>
            <a:gdLst>
              <a:gd name="connsiteX0" fmla="*/ 5 w 168300"/>
              <a:gd name="connsiteY0" fmla="*/ 257 h 33280"/>
              <a:gd name="connsiteX1" fmla="*/ 119067 w 168300"/>
              <a:gd name="connsiteY1" fmla="*/ 30419 h 33280"/>
              <a:gd name="connsiteX2" fmla="*/ 168280 w 168300"/>
              <a:gd name="connsiteY2" fmla="*/ 30419 h 33280"/>
              <a:gd name="connsiteX3" fmla="*/ 114305 w 168300"/>
              <a:gd name="connsiteY3" fmla="*/ 16132 h 33280"/>
              <a:gd name="connsiteX4" fmla="*/ 5 w 168300"/>
              <a:gd name="connsiteY4" fmla="*/ 257 h 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0" h="33280">
                <a:moveTo>
                  <a:pt x="5" y="257"/>
                </a:moveTo>
                <a:cubicBezTo>
                  <a:pt x="799" y="2638"/>
                  <a:pt x="91021" y="25392"/>
                  <a:pt x="119067" y="30419"/>
                </a:cubicBezTo>
                <a:cubicBezTo>
                  <a:pt x="147113" y="35446"/>
                  <a:pt x="169074" y="32800"/>
                  <a:pt x="168280" y="30419"/>
                </a:cubicBezTo>
                <a:cubicBezTo>
                  <a:pt x="167486" y="28038"/>
                  <a:pt x="143409" y="19571"/>
                  <a:pt x="114305" y="16132"/>
                </a:cubicBezTo>
                <a:cubicBezTo>
                  <a:pt x="85201" y="12693"/>
                  <a:pt x="-789" y="-2124"/>
                  <a:pt x="5" y="2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2CB8E33E-FCFF-4BE3-B635-A454FAC7BE61}"/>
              </a:ext>
            </a:extLst>
          </p:cNvPr>
          <p:cNvSpPr/>
          <p:nvPr/>
        </p:nvSpPr>
        <p:spPr>
          <a:xfrm>
            <a:off x="5733379" y="3077376"/>
            <a:ext cx="168275" cy="34247"/>
          </a:xfrm>
          <a:custGeom>
            <a:avLst/>
            <a:gdLst>
              <a:gd name="connsiteX0" fmla="*/ 671 w 168275"/>
              <a:gd name="connsiteY0" fmla="*/ 787 h 34247"/>
              <a:gd name="connsiteX1" fmla="*/ 164184 w 168275"/>
              <a:gd name="connsiteY1" fmla="*/ 34124 h 34247"/>
              <a:gd name="connsiteX2" fmla="*/ 108621 w 168275"/>
              <a:gd name="connsiteY2" fmla="*/ 11899 h 34247"/>
              <a:gd name="connsiteX3" fmla="*/ 671 w 168275"/>
              <a:gd name="connsiteY3" fmla="*/ 787 h 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34247">
                <a:moveTo>
                  <a:pt x="671" y="787"/>
                </a:moveTo>
                <a:cubicBezTo>
                  <a:pt x="9932" y="4491"/>
                  <a:pt x="146192" y="32272"/>
                  <a:pt x="164184" y="34124"/>
                </a:cubicBezTo>
                <a:cubicBezTo>
                  <a:pt x="182176" y="35976"/>
                  <a:pt x="136667" y="16397"/>
                  <a:pt x="108621" y="11899"/>
                </a:cubicBezTo>
                <a:cubicBezTo>
                  <a:pt x="80575" y="7401"/>
                  <a:pt x="-8590" y="-2917"/>
                  <a:pt x="671" y="7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F543BA4-F762-45FA-9102-C32570F9E6CC}"/>
              </a:ext>
            </a:extLst>
          </p:cNvPr>
          <p:cNvSpPr/>
          <p:nvPr/>
        </p:nvSpPr>
        <p:spPr>
          <a:xfrm>
            <a:off x="5770329" y="3126552"/>
            <a:ext cx="139934" cy="1646"/>
          </a:xfrm>
          <a:custGeom>
            <a:avLst/>
            <a:gdLst>
              <a:gd name="connsiteX0" fmla="*/ 139934 w 139934"/>
              <a:gd name="connsiteY0" fmla="*/ 823 h 1646"/>
              <a:gd name="connsiteX1" fmla="*/ 234 w 139934"/>
              <a:gd name="connsiteY1" fmla="*/ 823 h 1646"/>
              <a:gd name="connsiteX2" fmla="*/ 139934 w 139934"/>
              <a:gd name="connsiteY2" fmla="*/ 823 h 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34" h="1646">
                <a:moveTo>
                  <a:pt x="139934" y="823"/>
                </a:moveTo>
                <a:cubicBezTo>
                  <a:pt x="139934" y="823"/>
                  <a:pt x="7113" y="-1029"/>
                  <a:pt x="234" y="823"/>
                </a:cubicBezTo>
                <a:cubicBezTo>
                  <a:pt x="-6645" y="2675"/>
                  <a:pt x="139934" y="823"/>
                  <a:pt x="139934" y="8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F0F881-5B63-4278-8330-B27C7630E183}"/>
              </a:ext>
            </a:extLst>
          </p:cNvPr>
          <p:cNvSpPr/>
          <p:nvPr/>
        </p:nvSpPr>
        <p:spPr>
          <a:xfrm>
            <a:off x="5781658" y="3125718"/>
            <a:ext cx="135078" cy="99156"/>
          </a:xfrm>
          <a:custGeom>
            <a:avLst/>
            <a:gdLst>
              <a:gd name="connsiteX0" fmla="*/ 112730 w 135078"/>
              <a:gd name="connsiteY0" fmla="*/ 8007 h 99156"/>
              <a:gd name="connsiteX1" fmla="*/ 134955 w 135078"/>
              <a:gd name="connsiteY1" fmla="*/ 76270 h 99156"/>
              <a:gd name="connsiteX2" fmla="*/ 101617 w 135078"/>
              <a:gd name="connsiteY2" fmla="*/ 98495 h 99156"/>
              <a:gd name="connsiteX3" fmla="*/ 25417 w 135078"/>
              <a:gd name="connsiteY3" fmla="*/ 88970 h 99156"/>
              <a:gd name="connsiteX4" fmla="*/ 30180 w 135078"/>
              <a:gd name="connsiteY4" fmla="*/ 46107 h 99156"/>
              <a:gd name="connsiteX5" fmla="*/ 17 w 135078"/>
              <a:gd name="connsiteY5" fmla="*/ 70 h 99156"/>
              <a:gd name="connsiteX6" fmla="*/ 34942 w 135078"/>
              <a:gd name="connsiteY6" fmla="*/ 36582 h 99156"/>
              <a:gd name="connsiteX7" fmla="*/ 42880 w 135078"/>
              <a:gd name="connsiteY7" fmla="*/ 74682 h 99156"/>
              <a:gd name="connsiteX8" fmla="*/ 107967 w 135078"/>
              <a:gd name="connsiteY8" fmla="*/ 82620 h 99156"/>
              <a:gd name="connsiteX9" fmla="*/ 112730 w 135078"/>
              <a:gd name="connsiteY9" fmla="*/ 8007 h 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78" h="99156">
                <a:moveTo>
                  <a:pt x="112730" y="8007"/>
                </a:moveTo>
                <a:cubicBezTo>
                  <a:pt x="117228" y="6949"/>
                  <a:pt x="136807" y="61189"/>
                  <a:pt x="134955" y="76270"/>
                </a:cubicBezTo>
                <a:cubicBezTo>
                  <a:pt x="133103" y="91351"/>
                  <a:pt x="119873" y="96378"/>
                  <a:pt x="101617" y="98495"/>
                </a:cubicBezTo>
                <a:cubicBezTo>
                  <a:pt x="83361" y="100612"/>
                  <a:pt x="37323" y="97701"/>
                  <a:pt x="25417" y="88970"/>
                </a:cubicBezTo>
                <a:cubicBezTo>
                  <a:pt x="13511" y="80239"/>
                  <a:pt x="34413" y="60924"/>
                  <a:pt x="30180" y="46107"/>
                </a:cubicBezTo>
                <a:cubicBezTo>
                  <a:pt x="25947" y="31290"/>
                  <a:pt x="-777" y="1657"/>
                  <a:pt x="17" y="70"/>
                </a:cubicBezTo>
                <a:cubicBezTo>
                  <a:pt x="811" y="-1518"/>
                  <a:pt x="27798" y="24147"/>
                  <a:pt x="34942" y="36582"/>
                </a:cubicBezTo>
                <a:cubicBezTo>
                  <a:pt x="42086" y="49017"/>
                  <a:pt x="30709" y="67009"/>
                  <a:pt x="42880" y="74682"/>
                </a:cubicBezTo>
                <a:cubicBezTo>
                  <a:pt x="55051" y="82355"/>
                  <a:pt x="95002" y="91880"/>
                  <a:pt x="107967" y="82620"/>
                </a:cubicBezTo>
                <a:cubicBezTo>
                  <a:pt x="120932" y="73360"/>
                  <a:pt x="108232" y="9065"/>
                  <a:pt x="112730" y="80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719509C-6A88-490D-892F-BF5C4B65047F}"/>
              </a:ext>
            </a:extLst>
          </p:cNvPr>
          <p:cNvSpPr/>
          <p:nvPr/>
        </p:nvSpPr>
        <p:spPr>
          <a:xfrm>
            <a:off x="5545019" y="3063857"/>
            <a:ext cx="85738" cy="88977"/>
          </a:xfrm>
          <a:custGeom>
            <a:avLst/>
            <a:gdLst>
              <a:gd name="connsiteX0" fmla="*/ 44569 w 85738"/>
              <a:gd name="connsiteY0" fmla="*/ 18 h 88977"/>
              <a:gd name="connsiteX1" fmla="*/ 65206 w 85738"/>
              <a:gd name="connsiteY1" fmla="*/ 61931 h 88977"/>
              <a:gd name="connsiteX2" fmla="*/ 119 w 85738"/>
              <a:gd name="connsiteY2" fmla="*/ 88918 h 88977"/>
              <a:gd name="connsiteX3" fmla="*/ 84256 w 85738"/>
              <a:gd name="connsiteY3" fmla="*/ 55581 h 88977"/>
              <a:gd name="connsiteX4" fmla="*/ 44569 w 85738"/>
              <a:gd name="connsiteY4" fmla="*/ 18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38" h="88977">
                <a:moveTo>
                  <a:pt x="44569" y="18"/>
                </a:moveTo>
                <a:cubicBezTo>
                  <a:pt x="41394" y="1076"/>
                  <a:pt x="72614" y="47114"/>
                  <a:pt x="65206" y="61931"/>
                </a:cubicBezTo>
                <a:cubicBezTo>
                  <a:pt x="57798" y="76748"/>
                  <a:pt x="-3056" y="89976"/>
                  <a:pt x="119" y="88918"/>
                </a:cubicBezTo>
                <a:cubicBezTo>
                  <a:pt x="3294" y="87860"/>
                  <a:pt x="73937" y="67223"/>
                  <a:pt x="84256" y="55581"/>
                </a:cubicBezTo>
                <a:cubicBezTo>
                  <a:pt x="94575" y="43939"/>
                  <a:pt x="47744" y="-1040"/>
                  <a:pt x="44569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45B22EB-5F29-467F-B7F1-627C26CB00E4}"/>
              </a:ext>
            </a:extLst>
          </p:cNvPr>
          <p:cNvSpPr/>
          <p:nvPr/>
        </p:nvSpPr>
        <p:spPr>
          <a:xfrm>
            <a:off x="5713246" y="3084513"/>
            <a:ext cx="57321" cy="80962"/>
          </a:xfrm>
          <a:custGeom>
            <a:avLst/>
            <a:gdLst>
              <a:gd name="connsiteX0" fmla="*/ 167 w 57321"/>
              <a:gd name="connsiteY0" fmla="*/ 0 h 80962"/>
              <a:gd name="connsiteX1" fmla="*/ 57317 w 57321"/>
              <a:gd name="connsiteY1" fmla="*/ 58737 h 80962"/>
              <a:gd name="connsiteX2" fmla="*/ 3342 w 57321"/>
              <a:gd name="connsiteY2" fmla="*/ 80962 h 80962"/>
              <a:gd name="connsiteX3" fmla="*/ 38267 w 57321"/>
              <a:gd name="connsiteY3" fmla="*/ 58737 h 80962"/>
              <a:gd name="connsiteX4" fmla="*/ 167 w 57321"/>
              <a:gd name="connsiteY4" fmla="*/ 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1" h="80962">
                <a:moveTo>
                  <a:pt x="167" y="0"/>
                </a:moveTo>
                <a:cubicBezTo>
                  <a:pt x="3342" y="0"/>
                  <a:pt x="56788" y="45243"/>
                  <a:pt x="57317" y="58737"/>
                </a:cubicBezTo>
                <a:cubicBezTo>
                  <a:pt x="57846" y="72231"/>
                  <a:pt x="6517" y="80962"/>
                  <a:pt x="3342" y="80962"/>
                </a:cubicBezTo>
                <a:cubicBezTo>
                  <a:pt x="167" y="80962"/>
                  <a:pt x="36415" y="69585"/>
                  <a:pt x="38267" y="58737"/>
                </a:cubicBezTo>
                <a:cubicBezTo>
                  <a:pt x="40119" y="47889"/>
                  <a:pt x="-3008" y="0"/>
                  <a:pt x="16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CFEDBCF4-751B-4756-B8BF-95555F1F1EFF}"/>
              </a:ext>
            </a:extLst>
          </p:cNvPr>
          <p:cNvSpPr/>
          <p:nvPr/>
        </p:nvSpPr>
        <p:spPr>
          <a:xfrm>
            <a:off x="5345811" y="3181346"/>
            <a:ext cx="110476" cy="122247"/>
          </a:xfrm>
          <a:custGeom>
            <a:avLst/>
            <a:gdLst>
              <a:gd name="connsiteX0" fmla="*/ 56452 w 110476"/>
              <a:gd name="connsiteY0" fmla="*/ 4 h 122247"/>
              <a:gd name="connsiteX1" fmla="*/ 889 w 110476"/>
              <a:gd name="connsiteY1" fmla="*/ 66679 h 122247"/>
              <a:gd name="connsiteX2" fmla="*/ 110427 w 110476"/>
              <a:gd name="connsiteY2" fmla="*/ 122242 h 122247"/>
              <a:gd name="connsiteX3" fmla="*/ 15177 w 110476"/>
              <a:gd name="connsiteY3" fmla="*/ 63504 h 122247"/>
              <a:gd name="connsiteX4" fmla="*/ 56452 w 110476"/>
              <a:gd name="connsiteY4" fmla="*/ 4 h 12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" h="122247">
                <a:moveTo>
                  <a:pt x="56452" y="4"/>
                </a:moveTo>
                <a:cubicBezTo>
                  <a:pt x="54071" y="533"/>
                  <a:pt x="-8107" y="46306"/>
                  <a:pt x="889" y="66679"/>
                </a:cubicBezTo>
                <a:cubicBezTo>
                  <a:pt x="9885" y="87052"/>
                  <a:pt x="108046" y="122771"/>
                  <a:pt x="110427" y="122242"/>
                </a:cubicBezTo>
                <a:cubicBezTo>
                  <a:pt x="112808" y="121713"/>
                  <a:pt x="28935" y="79115"/>
                  <a:pt x="15177" y="63504"/>
                </a:cubicBezTo>
                <a:cubicBezTo>
                  <a:pt x="1419" y="47894"/>
                  <a:pt x="58833" y="-525"/>
                  <a:pt x="56452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9AE69629-E5D5-4EFD-8BC4-8B5C66F70964}"/>
              </a:ext>
            </a:extLst>
          </p:cNvPr>
          <p:cNvSpPr/>
          <p:nvPr/>
        </p:nvSpPr>
        <p:spPr>
          <a:xfrm>
            <a:off x="5415979" y="3174833"/>
            <a:ext cx="142557" cy="23105"/>
          </a:xfrm>
          <a:custGeom>
            <a:avLst/>
            <a:gdLst>
              <a:gd name="connsiteX0" fmla="*/ 571 w 142557"/>
              <a:gd name="connsiteY0" fmla="*/ 16042 h 23105"/>
              <a:gd name="connsiteX1" fmla="*/ 138684 w 142557"/>
              <a:gd name="connsiteY1" fmla="*/ 22392 h 23105"/>
              <a:gd name="connsiteX2" fmla="*/ 92646 w 142557"/>
              <a:gd name="connsiteY2" fmla="*/ 167 h 23105"/>
              <a:gd name="connsiteX3" fmla="*/ 571 w 142557"/>
              <a:gd name="connsiteY3" fmla="*/ 16042 h 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7" h="23105">
                <a:moveTo>
                  <a:pt x="571" y="16042"/>
                </a:moveTo>
                <a:cubicBezTo>
                  <a:pt x="8244" y="19746"/>
                  <a:pt x="123338" y="25038"/>
                  <a:pt x="138684" y="22392"/>
                </a:cubicBezTo>
                <a:cubicBezTo>
                  <a:pt x="154030" y="19746"/>
                  <a:pt x="120692" y="2019"/>
                  <a:pt x="92646" y="167"/>
                </a:cubicBezTo>
                <a:cubicBezTo>
                  <a:pt x="64600" y="-1685"/>
                  <a:pt x="-7102" y="12338"/>
                  <a:pt x="571" y="160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59859F60-6C58-46D6-AF9E-4AB7A7817834}"/>
              </a:ext>
            </a:extLst>
          </p:cNvPr>
          <p:cNvSpPr/>
          <p:nvPr/>
        </p:nvSpPr>
        <p:spPr>
          <a:xfrm>
            <a:off x="5502862" y="3219422"/>
            <a:ext cx="233947" cy="76519"/>
          </a:xfrm>
          <a:custGeom>
            <a:avLst/>
            <a:gdLst>
              <a:gd name="connsiteX0" fmla="*/ 1001 w 233947"/>
              <a:gd name="connsiteY0" fmla="*/ 28 h 76519"/>
              <a:gd name="connsiteX1" fmla="*/ 180388 w 233947"/>
              <a:gd name="connsiteY1" fmla="*/ 61941 h 76519"/>
              <a:gd name="connsiteX2" fmla="*/ 231188 w 233947"/>
              <a:gd name="connsiteY2" fmla="*/ 76228 h 76519"/>
              <a:gd name="connsiteX3" fmla="*/ 113713 w 233947"/>
              <a:gd name="connsiteY3" fmla="*/ 54003 h 76519"/>
              <a:gd name="connsiteX4" fmla="*/ 1001 w 233947"/>
              <a:gd name="connsiteY4" fmla="*/ 28 h 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7" h="76519">
                <a:moveTo>
                  <a:pt x="1001" y="28"/>
                </a:moveTo>
                <a:cubicBezTo>
                  <a:pt x="12113" y="1351"/>
                  <a:pt x="142024" y="49241"/>
                  <a:pt x="180388" y="61941"/>
                </a:cubicBezTo>
                <a:cubicBezTo>
                  <a:pt x="218753" y="74641"/>
                  <a:pt x="242300" y="77551"/>
                  <a:pt x="231188" y="76228"/>
                </a:cubicBezTo>
                <a:cubicBezTo>
                  <a:pt x="220076" y="74905"/>
                  <a:pt x="153401" y="63793"/>
                  <a:pt x="113713" y="54003"/>
                </a:cubicBezTo>
                <a:cubicBezTo>
                  <a:pt x="74026" y="44214"/>
                  <a:pt x="-10111" y="-1295"/>
                  <a:pt x="1001" y="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E1EA778-8690-4162-8184-AA7D71FBCA9B}"/>
              </a:ext>
            </a:extLst>
          </p:cNvPr>
          <p:cNvSpPr/>
          <p:nvPr/>
        </p:nvSpPr>
        <p:spPr>
          <a:xfrm>
            <a:off x="5460803" y="3293154"/>
            <a:ext cx="95640" cy="72978"/>
          </a:xfrm>
          <a:custGeom>
            <a:avLst/>
            <a:gdLst>
              <a:gd name="connsiteX0" fmla="*/ 197 w 95640"/>
              <a:gd name="connsiteY0" fmla="*/ 909 h 72978"/>
              <a:gd name="connsiteX1" fmla="*/ 92272 w 95640"/>
              <a:gd name="connsiteY1" fmla="*/ 72346 h 72978"/>
              <a:gd name="connsiteX2" fmla="*/ 68460 w 95640"/>
              <a:gd name="connsiteY2" fmla="*/ 34246 h 72978"/>
              <a:gd name="connsiteX3" fmla="*/ 197 w 95640"/>
              <a:gd name="connsiteY3" fmla="*/ 909 h 7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0" h="72978">
                <a:moveTo>
                  <a:pt x="197" y="909"/>
                </a:moveTo>
                <a:cubicBezTo>
                  <a:pt x="4166" y="7259"/>
                  <a:pt x="80895" y="66790"/>
                  <a:pt x="92272" y="72346"/>
                </a:cubicBezTo>
                <a:cubicBezTo>
                  <a:pt x="103649" y="77902"/>
                  <a:pt x="83806" y="45358"/>
                  <a:pt x="68460" y="34246"/>
                </a:cubicBezTo>
                <a:cubicBezTo>
                  <a:pt x="53114" y="23134"/>
                  <a:pt x="-3772" y="-5441"/>
                  <a:pt x="197" y="9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5240132-61A0-4B60-80AF-371C2725CC0F}"/>
              </a:ext>
            </a:extLst>
          </p:cNvPr>
          <p:cNvSpPr/>
          <p:nvPr/>
        </p:nvSpPr>
        <p:spPr>
          <a:xfrm>
            <a:off x="5572125" y="3362112"/>
            <a:ext cx="163516" cy="29191"/>
          </a:xfrm>
          <a:custGeom>
            <a:avLst/>
            <a:gdLst>
              <a:gd name="connsiteX0" fmla="*/ 0 w 163516"/>
              <a:gd name="connsiteY0" fmla="*/ 1801 h 29191"/>
              <a:gd name="connsiteX1" fmla="*/ 120650 w 163516"/>
              <a:gd name="connsiteY1" fmla="*/ 3388 h 29191"/>
              <a:gd name="connsiteX2" fmla="*/ 163513 w 163516"/>
              <a:gd name="connsiteY2" fmla="*/ 28788 h 29191"/>
              <a:gd name="connsiteX3" fmla="*/ 119063 w 163516"/>
              <a:gd name="connsiteY3" fmla="*/ 17676 h 29191"/>
              <a:gd name="connsiteX4" fmla="*/ 0 w 163516"/>
              <a:gd name="connsiteY4" fmla="*/ 1801 h 2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6" h="29191">
                <a:moveTo>
                  <a:pt x="0" y="1801"/>
                </a:moveTo>
                <a:cubicBezTo>
                  <a:pt x="264" y="-580"/>
                  <a:pt x="93398" y="-1110"/>
                  <a:pt x="120650" y="3388"/>
                </a:cubicBezTo>
                <a:cubicBezTo>
                  <a:pt x="147902" y="7886"/>
                  <a:pt x="163777" y="26407"/>
                  <a:pt x="163513" y="28788"/>
                </a:cubicBezTo>
                <a:cubicBezTo>
                  <a:pt x="163249" y="31169"/>
                  <a:pt x="144992" y="22438"/>
                  <a:pt x="119063" y="17676"/>
                </a:cubicBezTo>
                <a:cubicBezTo>
                  <a:pt x="93134" y="12914"/>
                  <a:pt x="-264" y="4182"/>
                  <a:pt x="0" y="18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A44C4814-7783-4DF2-B327-7313EA4342B7}"/>
              </a:ext>
            </a:extLst>
          </p:cNvPr>
          <p:cNvSpPr/>
          <p:nvPr/>
        </p:nvSpPr>
        <p:spPr>
          <a:xfrm>
            <a:off x="5724715" y="3300412"/>
            <a:ext cx="124937" cy="34582"/>
          </a:xfrm>
          <a:custGeom>
            <a:avLst/>
            <a:gdLst>
              <a:gd name="connsiteX0" fmla="*/ 1398 w 124937"/>
              <a:gd name="connsiteY0" fmla="*/ 1 h 34582"/>
              <a:gd name="connsiteX1" fmla="*/ 123635 w 124937"/>
              <a:gd name="connsiteY1" fmla="*/ 31751 h 34582"/>
              <a:gd name="connsiteX2" fmla="*/ 61723 w 124937"/>
              <a:gd name="connsiteY2" fmla="*/ 30163 h 34582"/>
              <a:gd name="connsiteX3" fmla="*/ 1398 w 124937"/>
              <a:gd name="connsiteY3" fmla="*/ 1 h 3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37" h="34582">
                <a:moveTo>
                  <a:pt x="1398" y="1"/>
                </a:moveTo>
                <a:cubicBezTo>
                  <a:pt x="11717" y="266"/>
                  <a:pt x="113581" y="26724"/>
                  <a:pt x="123635" y="31751"/>
                </a:cubicBezTo>
                <a:cubicBezTo>
                  <a:pt x="133689" y="36778"/>
                  <a:pt x="82890" y="34396"/>
                  <a:pt x="61723" y="30163"/>
                </a:cubicBezTo>
                <a:cubicBezTo>
                  <a:pt x="40556" y="25930"/>
                  <a:pt x="-8921" y="-264"/>
                  <a:pt x="139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37DB5F1-527F-456A-A4F1-52E6A3C345AD}"/>
              </a:ext>
            </a:extLst>
          </p:cNvPr>
          <p:cNvSpPr/>
          <p:nvPr/>
        </p:nvSpPr>
        <p:spPr>
          <a:xfrm>
            <a:off x="5758563" y="3332158"/>
            <a:ext cx="132666" cy="93166"/>
          </a:xfrm>
          <a:custGeom>
            <a:avLst/>
            <a:gdLst>
              <a:gd name="connsiteX0" fmla="*/ 72325 w 132666"/>
              <a:gd name="connsiteY0" fmla="*/ 5 h 93166"/>
              <a:gd name="connsiteX1" fmla="*/ 118362 w 132666"/>
              <a:gd name="connsiteY1" fmla="*/ 49217 h 93166"/>
              <a:gd name="connsiteX2" fmla="*/ 94550 w 132666"/>
              <a:gd name="connsiteY2" fmla="*/ 79380 h 93166"/>
              <a:gd name="connsiteX3" fmla="*/ 65975 w 132666"/>
              <a:gd name="connsiteY3" fmla="*/ 88905 h 93166"/>
              <a:gd name="connsiteX4" fmla="*/ 887 w 132666"/>
              <a:gd name="connsiteY4" fmla="*/ 82555 h 93166"/>
              <a:gd name="connsiteX5" fmla="*/ 118362 w 132666"/>
              <a:gd name="connsiteY5" fmla="*/ 92080 h 93166"/>
              <a:gd name="connsiteX6" fmla="*/ 127887 w 132666"/>
              <a:gd name="connsiteY6" fmla="*/ 52392 h 93166"/>
              <a:gd name="connsiteX7" fmla="*/ 72325 w 132666"/>
              <a:gd name="connsiteY7" fmla="*/ 5 h 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66" h="93166">
                <a:moveTo>
                  <a:pt x="72325" y="5"/>
                </a:moveTo>
                <a:cubicBezTo>
                  <a:pt x="70738" y="-524"/>
                  <a:pt x="114658" y="35988"/>
                  <a:pt x="118362" y="49217"/>
                </a:cubicBezTo>
                <a:cubicBezTo>
                  <a:pt x="122066" y="62446"/>
                  <a:pt x="103281" y="72765"/>
                  <a:pt x="94550" y="79380"/>
                </a:cubicBezTo>
                <a:cubicBezTo>
                  <a:pt x="85819" y="85995"/>
                  <a:pt x="81586" y="88376"/>
                  <a:pt x="65975" y="88905"/>
                </a:cubicBezTo>
                <a:cubicBezTo>
                  <a:pt x="50364" y="89434"/>
                  <a:pt x="-7844" y="82026"/>
                  <a:pt x="887" y="82555"/>
                </a:cubicBezTo>
                <a:cubicBezTo>
                  <a:pt x="9618" y="83084"/>
                  <a:pt x="97195" y="97107"/>
                  <a:pt x="118362" y="92080"/>
                </a:cubicBezTo>
                <a:cubicBezTo>
                  <a:pt x="139529" y="87053"/>
                  <a:pt x="132120" y="64298"/>
                  <a:pt x="127887" y="52392"/>
                </a:cubicBezTo>
                <a:cubicBezTo>
                  <a:pt x="123654" y="40486"/>
                  <a:pt x="73912" y="534"/>
                  <a:pt x="72325" y="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6308708C-B3F4-4041-9602-6541707E0E4B}"/>
              </a:ext>
            </a:extLst>
          </p:cNvPr>
          <p:cNvSpPr/>
          <p:nvPr/>
        </p:nvSpPr>
        <p:spPr>
          <a:xfrm>
            <a:off x="5689314" y="3348008"/>
            <a:ext cx="160681" cy="76278"/>
          </a:xfrm>
          <a:custGeom>
            <a:avLst/>
            <a:gdLst>
              <a:gd name="connsiteX0" fmla="*/ 160624 w 160681"/>
              <a:gd name="connsiteY0" fmla="*/ 30 h 76278"/>
              <a:gd name="connsiteX1" fmla="*/ 98711 w 160681"/>
              <a:gd name="connsiteY1" fmla="*/ 27017 h 76278"/>
              <a:gd name="connsiteX2" fmla="*/ 119349 w 160681"/>
              <a:gd name="connsiteY2" fmla="*/ 76230 h 76278"/>
              <a:gd name="connsiteX3" fmla="*/ 286 w 160681"/>
              <a:gd name="connsiteY3" fmla="*/ 17492 h 76278"/>
              <a:gd name="connsiteX4" fmla="*/ 86011 w 160681"/>
              <a:gd name="connsiteY4" fmla="*/ 47655 h 76278"/>
              <a:gd name="connsiteX5" fmla="*/ 86011 w 160681"/>
              <a:gd name="connsiteY5" fmla="*/ 31780 h 76278"/>
              <a:gd name="connsiteX6" fmla="*/ 160624 w 160681"/>
              <a:gd name="connsiteY6" fmla="*/ 30 h 7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81" h="76278">
                <a:moveTo>
                  <a:pt x="160624" y="30"/>
                </a:moveTo>
                <a:cubicBezTo>
                  <a:pt x="162741" y="-764"/>
                  <a:pt x="105590" y="14317"/>
                  <a:pt x="98711" y="27017"/>
                </a:cubicBezTo>
                <a:cubicBezTo>
                  <a:pt x="91832" y="39717"/>
                  <a:pt x="135753" y="77817"/>
                  <a:pt x="119349" y="76230"/>
                </a:cubicBezTo>
                <a:cubicBezTo>
                  <a:pt x="102945" y="74643"/>
                  <a:pt x="5842" y="22255"/>
                  <a:pt x="286" y="17492"/>
                </a:cubicBezTo>
                <a:cubicBezTo>
                  <a:pt x="-5270" y="12730"/>
                  <a:pt x="71724" y="45274"/>
                  <a:pt x="86011" y="47655"/>
                </a:cubicBezTo>
                <a:cubicBezTo>
                  <a:pt x="100298" y="50036"/>
                  <a:pt x="75692" y="38924"/>
                  <a:pt x="86011" y="31780"/>
                </a:cubicBezTo>
                <a:cubicBezTo>
                  <a:pt x="96330" y="24636"/>
                  <a:pt x="158507" y="824"/>
                  <a:pt x="160624" y="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FF4DE28B-57E7-4F42-A82D-2F252301333C}"/>
              </a:ext>
            </a:extLst>
          </p:cNvPr>
          <p:cNvSpPr/>
          <p:nvPr/>
        </p:nvSpPr>
        <p:spPr>
          <a:xfrm>
            <a:off x="5700633" y="3303305"/>
            <a:ext cx="136622" cy="62364"/>
          </a:xfrm>
          <a:custGeom>
            <a:avLst/>
            <a:gdLst>
              <a:gd name="connsiteX0" fmla="*/ 136605 w 136622"/>
              <a:gd name="connsiteY0" fmla="*/ 38383 h 62364"/>
              <a:gd name="connsiteX1" fmla="*/ 36592 w 136622"/>
              <a:gd name="connsiteY1" fmla="*/ 283 h 62364"/>
              <a:gd name="connsiteX2" fmla="*/ 80 w 136622"/>
              <a:gd name="connsiteY2" fmla="*/ 62195 h 62364"/>
              <a:gd name="connsiteX3" fmla="*/ 44530 w 136622"/>
              <a:gd name="connsiteY3" fmla="*/ 19333 h 62364"/>
              <a:gd name="connsiteX4" fmla="*/ 136605 w 136622"/>
              <a:gd name="connsiteY4" fmla="*/ 38383 h 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2" h="62364">
                <a:moveTo>
                  <a:pt x="136605" y="38383"/>
                </a:moveTo>
                <a:cubicBezTo>
                  <a:pt x="135282" y="35208"/>
                  <a:pt x="59346" y="-3686"/>
                  <a:pt x="36592" y="283"/>
                </a:cubicBezTo>
                <a:cubicBezTo>
                  <a:pt x="13838" y="4252"/>
                  <a:pt x="-1243" y="59020"/>
                  <a:pt x="80" y="62195"/>
                </a:cubicBezTo>
                <a:cubicBezTo>
                  <a:pt x="1403" y="65370"/>
                  <a:pt x="23363" y="23037"/>
                  <a:pt x="44530" y="19333"/>
                </a:cubicBezTo>
                <a:cubicBezTo>
                  <a:pt x="65697" y="15629"/>
                  <a:pt x="137928" y="41558"/>
                  <a:pt x="136605" y="383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F75EDA28-A216-477D-9FE3-5DAA6B93D468}"/>
              </a:ext>
            </a:extLst>
          </p:cNvPr>
          <p:cNvSpPr/>
          <p:nvPr/>
        </p:nvSpPr>
        <p:spPr>
          <a:xfrm>
            <a:off x="5532254" y="3271836"/>
            <a:ext cx="74908" cy="84140"/>
          </a:xfrm>
          <a:custGeom>
            <a:avLst/>
            <a:gdLst>
              <a:gd name="connsiteX0" fmla="*/ 52571 w 74908"/>
              <a:gd name="connsiteY0" fmla="*/ 84139 h 84140"/>
              <a:gd name="connsiteX1" fmla="*/ 184 w 74908"/>
              <a:gd name="connsiteY1" fmla="*/ 33339 h 84140"/>
              <a:gd name="connsiteX2" fmla="*/ 74796 w 74908"/>
              <a:gd name="connsiteY2" fmla="*/ 2 h 84140"/>
              <a:gd name="connsiteX3" fmla="*/ 17646 w 74908"/>
              <a:gd name="connsiteY3" fmla="*/ 34927 h 84140"/>
              <a:gd name="connsiteX4" fmla="*/ 52571 w 74908"/>
              <a:gd name="connsiteY4" fmla="*/ 84139 h 8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08" h="84140">
                <a:moveTo>
                  <a:pt x="52571" y="84139"/>
                </a:moveTo>
                <a:cubicBezTo>
                  <a:pt x="49661" y="83874"/>
                  <a:pt x="-3520" y="47362"/>
                  <a:pt x="184" y="33339"/>
                </a:cubicBezTo>
                <a:cubicBezTo>
                  <a:pt x="3888" y="19316"/>
                  <a:pt x="71886" y="-263"/>
                  <a:pt x="74796" y="2"/>
                </a:cubicBezTo>
                <a:cubicBezTo>
                  <a:pt x="77706" y="267"/>
                  <a:pt x="23467" y="21433"/>
                  <a:pt x="17646" y="34927"/>
                </a:cubicBezTo>
                <a:cubicBezTo>
                  <a:pt x="11825" y="48421"/>
                  <a:pt x="55481" y="84404"/>
                  <a:pt x="52571" y="841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3541AA6-05E1-4177-975C-43E750C07443}"/>
              </a:ext>
            </a:extLst>
          </p:cNvPr>
          <p:cNvSpPr/>
          <p:nvPr/>
        </p:nvSpPr>
        <p:spPr>
          <a:xfrm>
            <a:off x="5405932" y="3332040"/>
            <a:ext cx="190640" cy="173208"/>
          </a:xfrm>
          <a:custGeom>
            <a:avLst/>
            <a:gdLst>
              <a:gd name="connsiteX0" fmla="*/ 1093 w 190640"/>
              <a:gd name="connsiteY0" fmla="*/ 123 h 173208"/>
              <a:gd name="connsiteX1" fmla="*/ 155081 w 190640"/>
              <a:gd name="connsiteY1" fmla="*/ 76323 h 173208"/>
              <a:gd name="connsiteX2" fmla="*/ 190006 w 190640"/>
              <a:gd name="connsiteY2" fmla="*/ 173160 h 173208"/>
              <a:gd name="connsiteX3" fmla="*/ 137618 w 190640"/>
              <a:gd name="connsiteY3" fmla="*/ 89023 h 173208"/>
              <a:gd name="connsiteX4" fmla="*/ 88406 w 190640"/>
              <a:gd name="connsiteY4" fmla="*/ 58860 h 173208"/>
              <a:gd name="connsiteX5" fmla="*/ 1093 w 190640"/>
              <a:gd name="connsiteY5" fmla="*/ 123 h 17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40" h="173208">
                <a:moveTo>
                  <a:pt x="1093" y="123"/>
                </a:moveTo>
                <a:cubicBezTo>
                  <a:pt x="12205" y="3033"/>
                  <a:pt x="123596" y="47484"/>
                  <a:pt x="155081" y="76323"/>
                </a:cubicBezTo>
                <a:cubicBezTo>
                  <a:pt x="186566" y="105162"/>
                  <a:pt x="192916" y="171043"/>
                  <a:pt x="190006" y="173160"/>
                </a:cubicBezTo>
                <a:cubicBezTo>
                  <a:pt x="187096" y="175277"/>
                  <a:pt x="154551" y="108073"/>
                  <a:pt x="137618" y="89023"/>
                </a:cubicBezTo>
                <a:cubicBezTo>
                  <a:pt x="120685" y="69973"/>
                  <a:pt x="110102" y="71031"/>
                  <a:pt x="88406" y="58860"/>
                </a:cubicBezTo>
                <a:cubicBezTo>
                  <a:pt x="66710" y="46689"/>
                  <a:pt x="-10019" y="-2787"/>
                  <a:pt x="1093" y="1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EE1B8A8B-C8DD-4976-8722-DE129976EBA0}"/>
              </a:ext>
            </a:extLst>
          </p:cNvPr>
          <p:cNvSpPr/>
          <p:nvPr/>
        </p:nvSpPr>
        <p:spPr>
          <a:xfrm>
            <a:off x="5343525" y="3320684"/>
            <a:ext cx="71868" cy="116787"/>
          </a:xfrm>
          <a:custGeom>
            <a:avLst/>
            <a:gdLst>
              <a:gd name="connsiteX0" fmla="*/ 0 w 71868"/>
              <a:gd name="connsiteY0" fmla="*/ 366 h 116787"/>
              <a:gd name="connsiteX1" fmla="*/ 65088 w 71868"/>
              <a:gd name="connsiteY1" fmla="*/ 76566 h 116787"/>
              <a:gd name="connsiteX2" fmla="*/ 69850 w 71868"/>
              <a:gd name="connsiteY2" fmla="*/ 116254 h 116787"/>
              <a:gd name="connsiteX3" fmla="*/ 65088 w 71868"/>
              <a:gd name="connsiteY3" fmla="*/ 49579 h 116787"/>
              <a:gd name="connsiteX4" fmla="*/ 0 w 71868"/>
              <a:gd name="connsiteY4" fmla="*/ 366 h 1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68" h="116787">
                <a:moveTo>
                  <a:pt x="0" y="366"/>
                </a:moveTo>
                <a:cubicBezTo>
                  <a:pt x="0" y="4864"/>
                  <a:pt x="53446" y="57251"/>
                  <a:pt x="65088" y="76566"/>
                </a:cubicBezTo>
                <a:cubicBezTo>
                  <a:pt x="76730" y="95881"/>
                  <a:pt x="69850" y="120752"/>
                  <a:pt x="69850" y="116254"/>
                </a:cubicBezTo>
                <a:cubicBezTo>
                  <a:pt x="69850" y="111756"/>
                  <a:pt x="76730" y="65189"/>
                  <a:pt x="65088" y="49579"/>
                </a:cubicBezTo>
                <a:cubicBezTo>
                  <a:pt x="53446" y="33969"/>
                  <a:pt x="0" y="-4132"/>
                  <a:pt x="0" y="3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6907528-D7E2-432B-8E59-CC838FD15B08}"/>
              </a:ext>
            </a:extLst>
          </p:cNvPr>
          <p:cNvSpPr/>
          <p:nvPr/>
        </p:nvSpPr>
        <p:spPr>
          <a:xfrm>
            <a:off x="5443529" y="3441431"/>
            <a:ext cx="163558" cy="144427"/>
          </a:xfrm>
          <a:custGeom>
            <a:avLst/>
            <a:gdLst>
              <a:gd name="connsiteX0" fmla="*/ 9 w 163558"/>
              <a:gd name="connsiteY0" fmla="*/ 269 h 144427"/>
              <a:gd name="connsiteX1" fmla="*/ 115896 w 163558"/>
              <a:gd name="connsiteY1" fmla="*/ 114569 h 144427"/>
              <a:gd name="connsiteX2" fmla="*/ 163521 w 163558"/>
              <a:gd name="connsiteY2" fmla="*/ 143144 h 144427"/>
              <a:gd name="connsiteX3" fmla="*/ 109546 w 163558"/>
              <a:gd name="connsiteY3" fmla="*/ 84407 h 144427"/>
              <a:gd name="connsiteX4" fmla="*/ 9 w 163558"/>
              <a:gd name="connsiteY4" fmla="*/ 269 h 14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8" h="144427">
                <a:moveTo>
                  <a:pt x="9" y="269"/>
                </a:moveTo>
                <a:cubicBezTo>
                  <a:pt x="1067" y="5296"/>
                  <a:pt x="88644" y="90757"/>
                  <a:pt x="115896" y="114569"/>
                </a:cubicBezTo>
                <a:cubicBezTo>
                  <a:pt x="143148" y="138381"/>
                  <a:pt x="164579" y="148171"/>
                  <a:pt x="163521" y="143144"/>
                </a:cubicBezTo>
                <a:cubicBezTo>
                  <a:pt x="162463" y="138117"/>
                  <a:pt x="134946" y="106896"/>
                  <a:pt x="109546" y="84407"/>
                </a:cubicBezTo>
                <a:cubicBezTo>
                  <a:pt x="84146" y="61918"/>
                  <a:pt x="-1049" y="-4758"/>
                  <a:pt x="9" y="2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58AC7088-1065-4B37-9460-36178B421142}"/>
              </a:ext>
            </a:extLst>
          </p:cNvPr>
          <p:cNvSpPr/>
          <p:nvPr/>
        </p:nvSpPr>
        <p:spPr>
          <a:xfrm>
            <a:off x="5589658" y="3495342"/>
            <a:ext cx="167585" cy="130605"/>
          </a:xfrm>
          <a:custGeom>
            <a:avLst/>
            <a:gdLst>
              <a:gd name="connsiteX0" fmla="*/ 1517 w 167585"/>
              <a:gd name="connsiteY0" fmla="*/ 333 h 130605"/>
              <a:gd name="connsiteX1" fmla="*/ 82480 w 167585"/>
              <a:gd name="connsiteY1" fmla="*/ 47958 h 130605"/>
              <a:gd name="connsiteX2" fmla="*/ 122167 w 167585"/>
              <a:gd name="connsiteY2" fmla="*/ 59071 h 130605"/>
              <a:gd name="connsiteX3" fmla="*/ 139630 w 167585"/>
              <a:gd name="connsiteY3" fmla="*/ 87646 h 130605"/>
              <a:gd name="connsiteX4" fmla="*/ 147567 w 167585"/>
              <a:gd name="connsiteY4" fmla="*/ 130508 h 130605"/>
              <a:gd name="connsiteX5" fmla="*/ 160267 w 167585"/>
              <a:gd name="connsiteY5" fmla="*/ 74946 h 130605"/>
              <a:gd name="connsiteX6" fmla="*/ 1517 w 167585"/>
              <a:gd name="connsiteY6" fmla="*/ 333 h 1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85" h="130605">
                <a:moveTo>
                  <a:pt x="1517" y="333"/>
                </a:moveTo>
                <a:cubicBezTo>
                  <a:pt x="-11447" y="-4165"/>
                  <a:pt x="62372" y="38168"/>
                  <a:pt x="82480" y="47958"/>
                </a:cubicBezTo>
                <a:cubicBezTo>
                  <a:pt x="102588" y="57748"/>
                  <a:pt x="112642" y="52456"/>
                  <a:pt x="122167" y="59071"/>
                </a:cubicBezTo>
                <a:cubicBezTo>
                  <a:pt x="131692" y="65686"/>
                  <a:pt x="135397" y="75740"/>
                  <a:pt x="139630" y="87646"/>
                </a:cubicBezTo>
                <a:cubicBezTo>
                  <a:pt x="143863" y="99552"/>
                  <a:pt x="144128" y="132625"/>
                  <a:pt x="147567" y="130508"/>
                </a:cubicBezTo>
                <a:cubicBezTo>
                  <a:pt x="151007" y="128391"/>
                  <a:pt x="181169" y="93731"/>
                  <a:pt x="160267" y="74946"/>
                </a:cubicBezTo>
                <a:cubicBezTo>
                  <a:pt x="139365" y="56161"/>
                  <a:pt x="14481" y="4831"/>
                  <a:pt x="1517" y="3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16A9467-89B0-4D1F-8606-6A284509C91E}"/>
              </a:ext>
            </a:extLst>
          </p:cNvPr>
          <p:cNvSpPr/>
          <p:nvPr/>
        </p:nvSpPr>
        <p:spPr>
          <a:xfrm>
            <a:off x="5628665" y="3569730"/>
            <a:ext cx="110179" cy="45233"/>
          </a:xfrm>
          <a:custGeom>
            <a:avLst/>
            <a:gdLst>
              <a:gd name="connsiteX0" fmla="*/ 110148 w 110179"/>
              <a:gd name="connsiteY0" fmla="*/ 3733 h 45233"/>
              <a:gd name="connsiteX1" fmla="*/ 8548 w 110179"/>
              <a:gd name="connsiteY1" fmla="*/ 3733 h 45233"/>
              <a:gd name="connsiteX2" fmla="*/ 6960 w 110179"/>
              <a:gd name="connsiteY2" fmla="*/ 45008 h 45233"/>
              <a:gd name="connsiteX3" fmla="*/ 19660 w 110179"/>
              <a:gd name="connsiteY3" fmla="*/ 19608 h 45233"/>
              <a:gd name="connsiteX4" fmla="*/ 110148 w 110179"/>
              <a:gd name="connsiteY4" fmla="*/ 3733 h 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79" h="45233">
                <a:moveTo>
                  <a:pt x="110148" y="3733"/>
                </a:moveTo>
                <a:cubicBezTo>
                  <a:pt x="108296" y="1087"/>
                  <a:pt x="25746" y="-3146"/>
                  <a:pt x="8548" y="3733"/>
                </a:cubicBezTo>
                <a:cubicBezTo>
                  <a:pt x="-8650" y="10612"/>
                  <a:pt x="5108" y="42362"/>
                  <a:pt x="6960" y="45008"/>
                </a:cubicBezTo>
                <a:cubicBezTo>
                  <a:pt x="8812" y="47654"/>
                  <a:pt x="8018" y="26223"/>
                  <a:pt x="19660" y="19608"/>
                </a:cubicBezTo>
                <a:cubicBezTo>
                  <a:pt x="31302" y="12993"/>
                  <a:pt x="112000" y="6379"/>
                  <a:pt x="110148" y="37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B443F024-A204-4E39-80A8-F1C8EA763D5C}"/>
              </a:ext>
            </a:extLst>
          </p:cNvPr>
          <p:cNvSpPr/>
          <p:nvPr/>
        </p:nvSpPr>
        <p:spPr>
          <a:xfrm>
            <a:off x="5579870" y="3587070"/>
            <a:ext cx="171643" cy="48796"/>
          </a:xfrm>
          <a:custGeom>
            <a:avLst/>
            <a:gdLst>
              <a:gd name="connsiteX0" fmla="*/ 171643 w 171643"/>
              <a:gd name="connsiteY0" fmla="*/ 21318 h 48796"/>
              <a:gd name="connsiteX1" fmla="*/ 100205 w 171643"/>
              <a:gd name="connsiteY1" fmla="*/ 48305 h 48796"/>
              <a:gd name="connsiteX2" fmla="*/ 193 w 171643"/>
              <a:gd name="connsiteY2" fmla="*/ 680 h 48796"/>
              <a:gd name="connsiteX3" fmla="*/ 76393 w 171643"/>
              <a:gd name="connsiteY3" fmla="*/ 21318 h 48796"/>
              <a:gd name="connsiteX4" fmla="*/ 171643 w 171643"/>
              <a:gd name="connsiteY4" fmla="*/ 21318 h 4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43" h="48796">
                <a:moveTo>
                  <a:pt x="171643" y="21318"/>
                </a:moveTo>
                <a:cubicBezTo>
                  <a:pt x="150211" y="36531"/>
                  <a:pt x="128780" y="51745"/>
                  <a:pt x="100205" y="48305"/>
                </a:cubicBezTo>
                <a:cubicBezTo>
                  <a:pt x="71630" y="44865"/>
                  <a:pt x="4162" y="5178"/>
                  <a:pt x="193" y="680"/>
                </a:cubicBezTo>
                <a:cubicBezTo>
                  <a:pt x="-3776" y="-3818"/>
                  <a:pt x="54433" y="15233"/>
                  <a:pt x="76393" y="21318"/>
                </a:cubicBezTo>
                <a:lnTo>
                  <a:pt x="171643" y="213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AF543C7B-98A6-4FF3-AD40-BF13EFF8264D}"/>
              </a:ext>
            </a:extLst>
          </p:cNvPr>
          <p:cNvSpPr/>
          <p:nvPr/>
        </p:nvSpPr>
        <p:spPr>
          <a:xfrm>
            <a:off x="5251200" y="3721818"/>
            <a:ext cx="309801" cy="770009"/>
          </a:xfrm>
          <a:custGeom>
            <a:avLst/>
            <a:gdLst>
              <a:gd name="connsiteX0" fmla="*/ 11363 w 309801"/>
              <a:gd name="connsiteY0" fmla="*/ 2457 h 770009"/>
              <a:gd name="connsiteX1" fmla="*/ 36763 w 309801"/>
              <a:gd name="connsiteY1" fmla="*/ 258045 h 770009"/>
              <a:gd name="connsiteX2" fmla="*/ 295525 w 309801"/>
              <a:gd name="connsiteY2" fmla="*/ 754932 h 770009"/>
              <a:gd name="connsiteX3" fmla="*/ 260600 w 309801"/>
              <a:gd name="connsiteY3" fmla="*/ 619995 h 770009"/>
              <a:gd name="connsiteX4" fmla="*/ 128838 w 309801"/>
              <a:gd name="connsiteY4" fmla="*/ 400920 h 770009"/>
              <a:gd name="connsiteX5" fmla="*/ 11363 w 309801"/>
              <a:gd name="connsiteY5" fmla="*/ 2457 h 7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01" h="770009">
                <a:moveTo>
                  <a:pt x="11363" y="2457"/>
                </a:moveTo>
                <a:cubicBezTo>
                  <a:pt x="-3983" y="-21355"/>
                  <a:pt x="-10597" y="132633"/>
                  <a:pt x="36763" y="258045"/>
                </a:cubicBezTo>
                <a:cubicBezTo>
                  <a:pt x="84123" y="383458"/>
                  <a:pt x="258219" y="694607"/>
                  <a:pt x="295525" y="754932"/>
                </a:cubicBezTo>
                <a:cubicBezTo>
                  <a:pt x="332831" y="815257"/>
                  <a:pt x="288381" y="678997"/>
                  <a:pt x="260600" y="619995"/>
                </a:cubicBezTo>
                <a:cubicBezTo>
                  <a:pt x="232819" y="560993"/>
                  <a:pt x="168526" y="502256"/>
                  <a:pt x="128838" y="400920"/>
                </a:cubicBezTo>
                <a:cubicBezTo>
                  <a:pt x="89151" y="299585"/>
                  <a:pt x="26709" y="26269"/>
                  <a:pt x="11363" y="24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9A59DDC-2660-4D48-81CF-B43AEEFEAC5E}"/>
              </a:ext>
            </a:extLst>
          </p:cNvPr>
          <p:cNvSpPr/>
          <p:nvPr/>
        </p:nvSpPr>
        <p:spPr>
          <a:xfrm>
            <a:off x="5557485" y="4470366"/>
            <a:ext cx="506804" cy="375569"/>
          </a:xfrm>
          <a:custGeom>
            <a:avLst/>
            <a:gdLst>
              <a:gd name="connsiteX0" fmla="*/ 1940 w 506804"/>
              <a:gd name="connsiteY0" fmla="*/ 34 h 375569"/>
              <a:gd name="connsiteX1" fmla="*/ 70203 w 506804"/>
              <a:gd name="connsiteY1" fmla="*/ 209584 h 375569"/>
              <a:gd name="connsiteX2" fmla="*/ 506765 w 506804"/>
              <a:gd name="connsiteY2" fmla="*/ 374684 h 375569"/>
              <a:gd name="connsiteX3" fmla="*/ 95603 w 506804"/>
              <a:gd name="connsiteY3" fmla="*/ 273084 h 375569"/>
              <a:gd name="connsiteX4" fmla="*/ 24165 w 506804"/>
              <a:gd name="connsiteY4" fmla="*/ 225459 h 375569"/>
              <a:gd name="connsiteX5" fmla="*/ 1940 w 506804"/>
              <a:gd name="connsiteY5" fmla="*/ 34 h 3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4" h="375569">
                <a:moveTo>
                  <a:pt x="1940" y="34"/>
                </a:moveTo>
                <a:cubicBezTo>
                  <a:pt x="9613" y="-2612"/>
                  <a:pt x="-13934" y="147142"/>
                  <a:pt x="70203" y="209584"/>
                </a:cubicBezTo>
                <a:cubicBezTo>
                  <a:pt x="154340" y="272026"/>
                  <a:pt x="502532" y="364101"/>
                  <a:pt x="506765" y="374684"/>
                </a:cubicBezTo>
                <a:cubicBezTo>
                  <a:pt x="510998" y="385267"/>
                  <a:pt x="176036" y="297955"/>
                  <a:pt x="95603" y="273084"/>
                </a:cubicBezTo>
                <a:cubicBezTo>
                  <a:pt x="15170" y="248213"/>
                  <a:pt x="37394" y="269380"/>
                  <a:pt x="24165" y="225459"/>
                </a:cubicBezTo>
                <a:cubicBezTo>
                  <a:pt x="10936" y="181538"/>
                  <a:pt x="-5733" y="2680"/>
                  <a:pt x="1940" y="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46C0F2F-DED7-4E40-BEA4-8EA3F0788DE1}"/>
              </a:ext>
            </a:extLst>
          </p:cNvPr>
          <p:cNvSpPr/>
          <p:nvPr/>
        </p:nvSpPr>
        <p:spPr>
          <a:xfrm>
            <a:off x="7104856" y="4186278"/>
            <a:ext cx="208036" cy="473535"/>
          </a:xfrm>
          <a:custGeom>
            <a:avLst/>
            <a:gdLst>
              <a:gd name="connsiteX0" fmla="*/ 206111 w 208036"/>
              <a:gd name="connsiteY0" fmla="*/ 2605 h 473535"/>
              <a:gd name="connsiteX1" fmla="*/ 102394 w 208036"/>
              <a:gd name="connsiteY1" fmla="*/ 148655 h 473535"/>
              <a:gd name="connsiteX2" fmla="*/ 55827 w 208036"/>
              <a:gd name="connsiteY2" fmla="*/ 279889 h 473535"/>
              <a:gd name="connsiteX3" fmla="*/ 136261 w 208036"/>
              <a:gd name="connsiteY3" fmla="*/ 468272 h 473535"/>
              <a:gd name="connsiteX4" fmla="*/ 91811 w 208036"/>
              <a:gd name="connsiteY4" fmla="*/ 409005 h 473535"/>
              <a:gd name="connsiteX5" fmla="*/ 2911 w 208036"/>
              <a:gd name="connsiteY5" fmla="*/ 279889 h 473535"/>
              <a:gd name="connsiteX6" fmla="*/ 206111 w 208036"/>
              <a:gd name="connsiteY6" fmla="*/ 2605 h 47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36" h="473535">
                <a:moveTo>
                  <a:pt x="206111" y="2605"/>
                </a:moveTo>
                <a:cubicBezTo>
                  <a:pt x="222691" y="-19267"/>
                  <a:pt x="127441" y="102441"/>
                  <a:pt x="102394" y="148655"/>
                </a:cubicBezTo>
                <a:cubicBezTo>
                  <a:pt x="77347" y="194869"/>
                  <a:pt x="50182" y="226620"/>
                  <a:pt x="55827" y="279889"/>
                </a:cubicBezTo>
                <a:cubicBezTo>
                  <a:pt x="61471" y="333159"/>
                  <a:pt x="130264" y="446753"/>
                  <a:pt x="136261" y="468272"/>
                </a:cubicBezTo>
                <a:cubicBezTo>
                  <a:pt x="142258" y="489791"/>
                  <a:pt x="114036" y="440402"/>
                  <a:pt x="91811" y="409005"/>
                </a:cubicBezTo>
                <a:cubicBezTo>
                  <a:pt x="69586" y="377608"/>
                  <a:pt x="-16845" y="346211"/>
                  <a:pt x="2911" y="279889"/>
                </a:cubicBezTo>
                <a:cubicBezTo>
                  <a:pt x="22667" y="213567"/>
                  <a:pt x="189531" y="24477"/>
                  <a:pt x="206111" y="26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DC52D899-D739-483C-9E04-F89D00470344}"/>
              </a:ext>
            </a:extLst>
          </p:cNvPr>
          <p:cNvSpPr/>
          <p:nvPr/>
        </p:nvSpPr>
        <p:spPr>
          <a:xfrm>
            <a:off x="6019517" y="4599146"/>
            <a:ext cx="1166873" cy="234126"/>
          </a:xfrm>
          <a:custGeom>
            <a:avLst/>
            <a:gdLst>
              <a:gd name="connsiteX0" fmla="*/ 27800 w 1166873"/>
              <a:gd name="connsiteY0" fmla="*/ 231087 h 234126"/>
              <a:gd name="connsiteX1" fmla="*/ 106116 w 1166873"/>
              <a:gd name="connsiteY1" fmla="*/ 205687 h 234126"/>
              <a:gd name="connsiteX2" fmla="*/ 319900 w 1166873"/>
              <a:gd name="connsiteY2" fmla="*/ 157004 h 234126"/>
              <a:gd name="connsiteX3" fmla="*/ 654333 w 1166873"/>
              <a:gd name="connsiteY3" fmla="*/ 180287 h 234126"/>
              <a:gd name="connsiteX4" fmla="*/ 1166566 w 1166873"/>
              <a:gd name="connsiteY4" fmla="*/ 371 h 234126"/>
              <a:gd name="connsiteX5" fmla="*/ 578133 w 1166873"/>
              <a:gd name="connsiteY5" fmla="*/ 135837 h 234126"/>
              <a:gd name="connsiteX6" fmla="*/ 27800 w 1166873"/>
              <a:gd name="connsiteY6" fmla="*/ 231087 h 2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873" h="234126">
                <a:moveTo>
                  <a:pt x="27800" y="231087"/>
                </a:moveTo>
                <a:cubicBezTo>
                  <a:pt x="-50870" y="242729"/>
                  <a:pt x="57433" y="218034"/>
                  <a:pt x="106116" y="205687"/>
                </a:cubicBezTo>
                <a:cubicBezTo>
                  <a:pt x="154799" y="193340"/>
                  <a:pt x="228530" y="161237"/>
                  <a:pt x="319900" y="157004"/>
                </a:cubicBezTo>
                <a:cubicBezTo>
                  <a:pt x="411270" y="152771"/>
                  <a:pt x="513222" y="206393"/>
                  <a:pt x="654333" y="180287"/>
                </a:cubicBezTo>
                <a:cubicBezTo>
                  <a:pt x="795444" y="154181"/>
                  <a:pt x="1179266" y="7779"/>
                  <a:pt x="1166566" y="371"/>
                </a:cubicBezTo>
                <a:cubicBezTo>
                  <a:pt x="1153866" y="-7037"/>
                  <a:pt x="763694" y="98443"/>
                  <a:pt x="578133" y="135837"/>
                </a:cubicBezTo>
                <a:cubicBezTo>
                  <a:pt x="392572" y="173231"/>
                  <a:pt x="106470" y="219445"/>
                  <a:pt x="27800" y="231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9D6F4C7F-90ED-453D-B277-B91864F08A6F}"/>
              </a:ext>
            </a:extLst>
          </p:cNvPr>
          <p:cNvSpPr/>
          <p:nvPr/>
        </p:nvSpPr>
        <p:spPr>
          <a:xfrm>
            <a:off x="6155554" y="4607072"/>
            <a:ext cx="1229285" cy="2041818"/>
          </a:xfrm>
          <a:custGeom>
            <a:avLst/>
            <a:gdLst>
              <a:gd name="connsiteX0" fmla="*/ 1070746 w 1229285"/>
              <a:gd name="connsiteY0" fmla="*/ 44303 h 2041818"/>
              <a:gd name="connsiteX1" fmla="*/ 1108846 w 1229285"/>
              <a:gd name="connsiteY1" fmla="*/ 107803 h 2041818"/>
              <a:gd name="connsiteX2" fmla="*/ 1223146 w 1229285"/>
              <a:gd name="connsiteY2" fmla="*/ 672953 h 2041818"/>
              <a:gd name="connsiteX3" fmla="*/ 1080271 w 1229285"/>
              <a:gd name="connsiteY3" fmla="*/ 1038078 h 2041818"/>
              <a:gd name="connsiteX4" fmla="*/ 7121 w 1229285"/>
              <a:gd name="connsiteY4" fmla="*/ 2022328 h 2041818"/>
              <a:gd name="connsiteX5" fmla="*/ 642121 w 1229285"/>
              <a:gd name="connsiteY5" fmla="*/ 1609578 h 2041818"/>
              <a:gd name="connsiteX6" fmla="*/ 1207271 w 1229285"/>
              <a:gd name="connsiteY6" fmla="*/ 609453 h 2041818"/>
              <a:gd name="connsiteX7" fmla="*/ 1070746 w 1229285"/>
              <a:gd name="connsiteY7" fmla="*/ 44303 h 204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85" h="2041818">
                <a:moveTo>
                  <a:pt x="1070746" y="44303"/>
                </a:moveTo>
                <a:cubicBezTo>
                  <a:pt x="1054342" y="-39305"/>
                  <a:pt x="1083446" y="3028"/>
                  <a:pt x="1108846" y="107803"/>
                </a:cubicBezTo>
                <a:cubicBezTo>
                  <a:pt x="1134246" y="212578"/>
                  <a:pt x="1227908" y="517907"/>
                  <a:pt x="1223146" y="672953"/>
                </a:cubicBezTo>
                <a:cubicBezTo>
                  <a:pt x="1218384" y="827999"/>
                  <a:pt x="1282942" y="813182"/>
                  <a:pt x="1080271" y="1038078"/>
                </a:cubicBezTo>
                <a:cubicBezTo>
                  <a:pt x="877600" y="1262974"/>
                  <a:pt x="80146" y="1927078"/>
                  <a:pt x="7121" y="2022328"/>
                </a:cubicBezTo>
                <a:cubicBezTo>
                  <a:pt x="-65904" y="2117578"/>
                  <a:pt x="442096" y="1845057"/>
                  <a:pt x="642121" y="1609578"/>
                </a:cubicBezTo>
                <a:cubicBezTo>
                  <a:pt x="842146" y="1374099"/>
                  <a:pt x="1132659" y="866099"/>
                  <a:pt x="1207271" y="609453"/>
                </a:cubicBezTo>
                <a:cubicBezTo>
                  <a:pt x="1281884" y="352807"/>
                  <a:pt x="1087150" y="127911"/>
                  <a:pt x="1070746" y="443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6066DEC9-463A-4E20-91B6-3F91096BEFAA}"/>
              </a:ext>
            </a:extLst>
          </p:cNvPr>
          <p:cNvSpPr/>
          <p:nvPr/>
        </p:nvSpPr>
        <p:spPr>
          <a:xfrm>
            <a:off x="5834601" y="6492066"/>
            <a:ext cx="435164" cy="391518"/>
          </a:xfrm>
          <a:custGeom>
            <a:avLst/>
            <a:gdLst>
              <a:gd name="connsiteX0" fmla="*/ 416974 w 435164"/>
              <a:gd name="connsiteY0" fmla="*/ 19859 h 391518"/>
              <a:gd name="connsiteX1" fmla="*/ 324899 w 435164"/>
              <a:gd name="connsiteY1" fmla="*/ 86534 h 391518"/>
              <a:gd name="connsiteX2" fmla="*/ 1049 w 435164"/>
              <a:gd name="connsiteY2" fmla="*/ 391334 h 391518"/>
              <a:gd name="connsiteX3" fmla="*/ 416974 w 435164"/>
              <a:gd name="connsiteY3" fmla="*/ 19859 h 3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64" h="391518">
                <a:moveTo>
                  <a:pt x="416974" y="19859"/>
                </a:moveTo>
                <a:cubicBezTo>
                  <a:pt x="470949" y="-30941"/>
                  <a:pt x="394220" y="24622"/>
                  <a:pt x="324899" y="86534"/>
                </a:cubicBezTo>
                <a:cubicBezTo>
                  <a:pt x="255578" y="148447"/>
                  <a:pt x="-19059" y="399271"/>
                  <a:pt x="1049" y="391334"/>
                </a:cubicBezTo>
                <a:cubicBezTo>
                  <a:pt x="21157" y="383397"/>
                  <a:pt x="362999" y="70659"/>
                  <a:pt x="416974" y="198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5526ED63-D60B-439D-97D7-7F959F1DEA95}"/>
              </a:ext>
            </a:extLst>
          </p:cNvPr>
          <p:cNvSpPr/>
          <p:nvPr/>
        </p:nvSpPr>
        <p:spPr>
          <a:xfrm>
            <a:off x="4737936" y="5985041"/>
            <a:ext cx="638582" cy="879788"/>
          </a:xfrm>
          <a:custGeom>
            <a:avLst/>
            <a:gdLst>
              <a:gd name="connsiteX0" fmla="*/ 611939 w 638582"/>
              <a:gd name="connsiteY0" fmla="*/ 56984 h 879788"/>
              <a:gd name="connsiteX1" fmla="*/ 116639 w 638582"/>
              <a:gd name="connsiteY1" fmla="*/ 631659 h 879788"/>
              <a:gd name="connsiteX2" fmla="*/ 65839 w 638582"/>
              <a:gd name="connsiteY2" fmla="*/ 879309 h 879788"/>
              <a:gd name="connsiteX3" fmla="*/ 27739 w 638582"/>
              <a:gd name="connsiteY3" fmla="*/ 676109 h 879788"/>
              <a:gd name="connsiteX4" fmla="*/ 513514 w 638582"/>
              <a:gd name="connsiteY4" fmla="*/ 88734 h 879788"/>
              <a:gd name="connsiteX5" fmla="*/ 611939 w 638582"/>
              <a:gd name="connsiteY5" fmla="*/ 56984 h 8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82" h="879788">
                <a:moveTo>
                  <a:pt x="611939" y="56984"/>
                </a:moveTo>
                <a:cubicBezTo>
                  <a:pt x="545793" y="147472"/>
                  <a:pt x="207656" y="494605"/>
                  <a:pt x="116639" y="631659"/>
                </a:cubicBezTo>
                <a:cubicBezTo>
                  <a:pt x="25622" y="768713"/>
                  <a:pt x="80656" y="871901"/>
                  <a:pt x="65839" y="879309"/>
                </a:cubicBezTo>
                <a:cubicBezTo>
                  <a:pt x="51022" y="886717"/>
                  <a:pt x="-46873" y="807871"/>
                  <a:pt x="27739" y="676109"/>
                </a:cubicBezTo>
                <a:cubicBezTo>
                  <a:pt x="102351" y="544347"/>
                  <a:pt x="415089" y="188747"/>
                  <a:pt x="513514" y="88734"/>
                </a:cubicBezTo>
                <a:cubicBezTo>
                  <a:pt x="611939" y="-11279"/>
                  <a:pt x="678085" y="-33504"/>
                  <a:pt x="611939" y="569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AFE919DA-BA35-4227-9658-720FECABF40C}"/>
              </a:ext>
            </a:extLst>
          </p:cNvPr>
          <p:cNvSpPr/>
          <p:nvPr/>
        </p:nvSpPr>
        <p:spPr>
          <a:xfrm>
            <a:off x="5381601" y="5196831"/>
            <a:ext cx="698525" cy="780379"/>
          </a:xfrm>
          <a:custGeom>
            <a:avLst/>
            <a:gdLst>
              <a:gd name="connsiteX0" fmla="*/ 698524 w 698525"/>
              <a:gd name="connsiteY0" fmla="*/ 644 h 780379"/>
              <a:gd name="connsiteX1" fmla="*/ 161949 w 698525"/>
              <a:gd name="connsiteY1" fmla="*/ 454669 h 780379"/>
              <a:gd name="connsiteX2" fmla="*/ 24 w 698525"/>
              <a:gd name="connsiteY2" fmla="*/ 778519 h 780379"/>
              <a:gd name="connsiteX3" fmla="*/ 155599 w 698525"/>
              <a:gd name="connsiteY3" fmla="*/ 559444 h 780379"/>
              <a:gd name="connsiteX4" fmla="*/ 698524 w 698525"/>
              <a:gd name="connsiteY4" fmla="*/ 644 h 78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25" h="780379">
                <a:moveTo>
                  <a:pt x="698524" y="644"/>
                </a:moveTo>
                <a:cubicBezTo>
                  <a:pt x="699582" y="-16818"/>
                  <a:pt x="278366" y="325023"/>
                  <a:pt x="161949" y="454669"/>
                </a:cubicBezTo>
                <a:cubicBezTo>
                  <a:pt x="45532" y="584315"/>
                  <a:pt x="1082" y="761057"/>
                  <a:pt x="24" y="778519"/>
                </a:cubicBezTo>
                <a:cubicBezTo>
                  <a:pt x="-1034" y="795981"/>
                  <a:pt x="32303" y="688032"/>
                  <a:pt x="155599" y="559444"/>
                </a:cubicBezTo>
                <a:cubicBezTo>
                  <a:pt x="278895" y="430856"/>
                  <a:pt x="697466" y="18106"/>
                  <a:pt x="698524" y="6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2BBD1CB-5022-43FE-B11A-83A19A676117}"/>
              </a:ext>
            </a:extLst>
          </p:cNvPr>
          <p:cNvSpPr/>
          <p:nvPr/>
        </p:nvSpPr>
        <p:spPr>
          <a:xfrm>
            <a:off x="5407012" y="5276844"/>
            <a:ext cx="1235206" cy="839147"/>
          </a:xfrm>
          <a:custGeom>
            <a:avLst/>
            <a:gdLst>
              <a:gd name="connsiteX0" fmla="*/ 13 w 1235206"/>
              <a:gd name="connsiteY0" fmla="*/ 682631 h 839147"/>
              <a:gd name="connsiteX1" fmla="*/ 339738 w 1235206"/>
              <a:gd name="connsiteY1" fmla="*/ 787406 h 839147"/>
              <a:gd name="connsiteX2" fmla="*/ 365138 w 1235206"/>
              <a:gd name="connsiteY2" fmla="*/ 835031 h 839147"/>
              <a:gd name="connsiteX3" fmla="*/ 533413 w 1235206"/>
              <a:gd name="connsiteY3" fmla="*/ 685806 h 839147"/>
              <a:gd name="connsiteX4" fmla="*/ 1235088 w 1235206"/>
              <a:gd name="connsiteY4" fmla="*/ 6 h 839147"/>
              <a:gd name="connsiteX5" fmla="*/ 476263 w 1235206"/>
              <a:gd name="connsiteY5" fmla="*/ 698506 h 839147"/>
              <a:gd name="connsiteX6" fmla="*/ 327038 w 1235206"/>
              <a:gd name="connsiteY6" fmla="*/ 695331 h 839147"/>
              <a:gd name="connsiteX7" fmla="*/ 13 w 1235206"/>
              <a:gd name="connsiteY7" fmla="*/ 682631 h 8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206" h="839147">
                <a:moveTo>
                  <a:pt x="13" y="682631"/>
                </a:moveTo>
                <a:cubicBezTo>
                  <a:pt x="2130" y="697977"/>
                  <a:pt x="278884" y="762006"/>
                  <a:pt x="339738" y="787406"/>
                </a:cubicBezTo>
                <a:cubicBezTo>
                  <a:pt x="400592" y="812806"/>
                  <a:pt x="332859" y="851964"/>
                  <a:pt x="365138" y="835031"/>
                </a:cubicBezTo>
                <a:cubicBezTo>
                  <a:pt x="397417" y="818098"/>
                  <a:pt x="388421" y="824977"/>
                  <a:pt x="533413" y="685806"/>
                </a:cubicBezTo>
                <a:cubicBezTo>
                  <a:pt x="678405" y="546635"/>
                  <a:pt x="1244613" y="-2111"/>
                  <a:pt x="1235088" y="6"/>
                </a:cubicBezTo>
                <a:cubicBezTo>
                  <a:pt x="1225563" y="2123"/>
                  <a:pt x="627605" y="582619"/>
                  <a:pt x="476263" y="698506"/>
                </a:cubicBezTo>
                <a:cubicBezTo>
                  <a:pt x="324921" y="814393"/>
                  <a:pt x="404825" y="699564"/>
                  <a:pt x="327038" y="695331"/>
                </a:cubicBezTo>
                <a:cubicBezTo>
                  <a:pt x="249251" y="691098"/>
                  <a:pt x="-2104" y="667285"/>
                  <a:pt x="13" y="6826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07A4EA4-1BDA-4BF8-BF4F-A895BCD54770}"/>
              </a:ext>
            </a:extLst>
          </p:cNvPr>
          <p:cNvSpPr/>
          <p:nvPr/>
        </p:nvSpPr>
        <p:spPr>
          <a:xfrm>
            <a:off x="5327306" y="6014090"/>
            <a:ext cx="454748" cy="247010"/>
          </a:xfrm>
          <a:custGeom>
            <a:avLst/>
            <a:gdLst>
              <a:gd name="connsiteX0" fmla="*/ 344 w 454748"/>
              <a:gd name="connsiteY0" fmla="*/ 2535 h 247010"/>
              <a:gd name="connsiteX1" fmla="*/ 292444 w 454748"/>
              <a:gd name="connsiteY1" fmla="*/ 173985 h 247010"/>
              <a:gd name="connsiteX2" fmla="*/ 381344 w 454748"/>
              <a:gd name="connsiteY2" fmla="*/ 247010 h 247010"/>
              <a:gd name="connsiteX3" fmla="*/ 454369 w 454748"/>
              <a:gd name="connsiteY3" fmla="*/ 173985 h 247010"/>
              <a:gd name="connsiteX4" fmla="*/ 349594 w 454748"/>
              <a:gd name="connsiteY4" fmla="*/ 167635 h 247010"/>
              <a:gd name="connsiteX5" fmla="*/ 235294 w 454748"/>
              <a:gd name="connsiteY5" fmla="*/ 75560 h 247010"/>
              <a:gd name="connsiteX6" fmla="*/ 344 w 454748"/>
              <a:gd name="connsiteY6" fmla="*/ 2535 h 24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8" h="247010">
                <a:moveTo>
                  <a:pt x="344" y="2535"/>
                </a:moveTo>
                <a:cubicBezTo>
                  <a:pt x="9869" y="18939"/>
                  <a:pt x="228944" y="133239"/>
                  <a:pt x="292444" y="173985"/>
                </a:cubicBezTo>
                <a:cubicBezTo>
                  <a:pt x="355944" y="214731"/>
                  <a:pt x="354357" y="247010"/>
                  <a:pt x="381344" y="247010"/>
                </a:cubicBezTo>
                <a:cubicBezTo>
                  <a:pt x="408331" y="247010"/>
                  <a:pt x="459661" y="187214"/>
                  <a:pt x="454369" y="173985"/>
                </a:cubicBezTo>
                <a:cubicBezTo>
                  <a:pt x="449077" y="160756"/>
                  <a:pt x="386106" y="184039"/>
                  <a:pt x="349594" y="167635"/>
                </a:cubicBezTo>
                <a:cubicBezTo>
                  <a:pt x="313082" y="151231"/>
                  <a:pt x="289269" y="97256"/>
                  <a:pt x="235294" y="75560"/>
                </a:cubicBezTo>
                <a:cubicBezTo>
                  <a:pt x="181319" y="53864"/>
                  <a:pt x="-9181" y="-13869"/>
                  <a:pt x="344" y="2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9F8490D4-8DE5-449C-AAF4-9D65E23725A2}"/>
              </a:ext>
            </a:extLst>
          </p:cNvPr>
          <p:cNvSpPr/>
          <p:nvPr/>
        </p:nvSpPr>
        <p:spPr>
          <a:xfrm>
            <a:off x="5734809" y="4795799"/>
            <a:ext cx="391931" cy="77887"/>
          </a:xfrm>
          <a:custGeom>
            <a:avLst/>
            <a:gdLst>
              <a:gd name="connsiteX0" fmla="*/ 145291 w 391931"/>
              <a:gd name="connsiteY0" fmla="*/ 39 h 77887"/>
              <a:gd name="connsiteX1" fmla="*/ 45279 w 391931"/>
              <a:gd name="connsiteY1" fmla="*/ 58776 h 77887"/>
              <a:gd name="connsiteX2" fmla="*/ 92904 w 391931"/>
              <a:gd name="connsiteY2" fmla="*/ 77826 h 77887"/>
              <a:gd name="connsiteX3" fmla="*/ 391354 w 391931"/>
              <a:gd name="connsiteY3" fmla="*/ 54014 h 77887"/>
              <a:gd name="connsiteX4" fmla="*/ 7179 w 391931"/>
              <a:gd name="connsiteY4" fmla="*/ 68301 h 77887"/>
              <a:gd name="connsiteX5" fmla="*/ 145291 w 391931"/>
              <a:gd name="connsiteY5" fmla="*/ 39 h 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31" h="77887">
                <a:moveTo>
                  <a:pt x="145291" y="39"/>
                </a:moveTo>
                <a:cubicBezTo>
                  <a:pt x="151641" y="-1549"/>
                  <a:pt x="54010" y="45812"/>
                  <a:pt x="45279" y="58776"/>
                </a:cubicBezTo>
                <a:cubicBezTo>
                  <a:pt x="36548" y="71740"/>
                  <a:pt x="35225" y="78620"/>
                  <a:pt x="92904" y="77826"/>
                </a:cubicBezTo>
                <a:cubicBezTo>
                  <a:pt x="150583" y="77032"/>
                  <a:pt x="405641" y="55601"/>
                  <a:pt x="391354" y="54014"/>
                </a:cubicBezTo>
                <a:cubicBezTo>
                  <a:pt x="377067" y="52427"/>
                  <a:pt x="51629" y="75709"/>
                  <a:pt x="7179" y="68301"/>
                </a:cubicBezTo>
                <a:cubicBezTo>
                  <a:pt x="-37271" y="60893"/>
                  <a:pt x="138941" y="1627"/>
                  <a:pt x="145291" y="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09DF4DF-0C29-4C35-B0E2-2BB03C13023F}"/>
              </a:ext>
            </a:extLst>
          </p:cNvPr>
          <p:cNvSpPr/>
          <p:nvPr/>
        </p:nvSpPr>
        <p:spPr>
          <a:xfrm>
            <a:off x="5597477" y="4765629"/>
            <a:ext cx="545107" cy="122301"/>
          </a:xfrm>
          <a:custGeom>
            <a:avLst/>
            <a:gdLst>
              <a:gd name="connsiteX0" fmla="*/ 107998 w 545107"/>
              <a:gd name="connsiteY0" fmla="*/ 46 h 122301"/>
              <a:gd name="connsiteX1" fmla="*/ 48 w 545107"/>
              <a:gd name="connsiteY1" fmla="*/ 88946 h 122301"/>
              <a:gd name="connsiteX2" fmla="*/ 123873 w 545107"/>
              <a:gd name="connsiteY2" fmla="*/ 122284 h 122301"/>
              <a:gd name="connsiteX3" fmla="*/ 544561 w 545107"/>
              <a:gd name="connsiteY3" fmla="*/ 93709 h 122301"/>
              <a:gd name="connsiteX4" fmla="*/ 27036 w 545107"/>
              <a:gd name="connsiteY4" fmla="*/ 101646 h 122301"/>
              <a:gd name="connsiteX5" fmla="*/ 107998 w 545107"/>
              <a:gd name="connsiteY5" fmla="*/ 46 h 1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107" h="122301">
                <a:moveTo>
                  <a:pt x="107998" y="46"/>
                </a:moveTo>
                <a:cubicBezTo>
                  <a:pt x="103500" y="-2071"/>
                  <a:pt x="-2598" y="68573"/>
                  <a:pt x="48" y="88946"/>
                </a:cubicBezTo>
                <a:cubicBezTo>
                  <a:pt x="2694" y="109319"/>
                  <a:pt x="33121" y="121490"/>
                  <a:pt x="123873" y="122284"/>
                </a:cubicBezTo>
                <a:cubicBezTo>
                  <a:pt x="214625" y="123078"/>
                  <a:pt x="560700" y="97149"/>
                  <a:pt x="544561" y="93709"/>
                </a:cubicBezTo>
                <a:cubicBezTo>
                  <a:pt x="528422" y="90269"/>
                  <a:pt x="100326" y="114346"/>
                  <a:pt x="27036" y="101646"/>
                </a:cubicBezTo>
                <a:cubicBezTo>
                  <a:pt x="-46254" y="88946"/>
                  <a:pt x="112496" y="2163"/>
                  <a:pt x="107998" y="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ECD6C4D-C956-40D9-A72B-5D0544832590}"/>
              </a:ext>
            </a:extLst>
          </p:cNvPr>
          <p:cNvSpPr/>
          <p:nvPr/>
        </p:nvSpPr>
        <p:spPr>
          <a:xfrm>
            <a:off x="5539657" y="4756013"/>
            <a:ext cx="654608" cy="179721"/>
          </a:xfrm>
          <a:custGeom>
            <a:avLst/>
            <a:gdLst>
              <a:gd name="connsiteX0" fmla="*/ 107081 w 654608"/>
              <a:gd name="connsiteY0" fmla="*/ 137 h 179721"/>
              <a:gd name="connsiteX1" fmla="*/ 2306 w 654608"/>
              <a:gd name="connsiteY1" fmla="*/ 136662 h 179721"/>
              <a:gd name="connsiteX2" fmla="*/ 229318 w 654608"/>
              <a:gd name="connsiteY2" fmla="*/ 179525 h 179721"/>
              <a:gd name="connsiteX3" fmla="*/ 653181 w 654608"/>
              <a:gd name="connsiteY3" fmla="*/ 152537 h 179721"/>
              <a:gd name="connsiteX4" fmla="*/ 72156 w 654608"/>
              <a:gd name="connsiteY4" fmla="*/ 150950 h 179721"/>
              <a:gd name="connsiteX5" fmla="*/ 26118 w 654608"/>
              <a:gd name="connsiteY5" fmla="*/ 111262 h 179721"/>
              <a:gd name="connsiteX6" fmla="*/ 107081 w 654608"/>
              <a:gd name="connsiteY6" fmla="*/ 137 h 1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608" h="179721">
                <a:moveTo>
                  <a:pt x="107081" y="137"/>
                </a:moveTo>
                <a:cubicBezTo>
                  <a:pt x="103112" y="4370"/>
                  <a:pt x="-18067" y="106764"/>
                  <a:pt x="2306" y="136662"/>
                </a:cubicBezTo>
                <a:cubicBezTo>
                  <a:pt x="22679" y="166560"/>
                  <a:pt x="120839" y="176879"/>
                  <a:pt x="229318" y="179525"/>
                </a:cubicBezTo>
                <a:cubicBezTo>
                  <a:pt x="337797" y="182171"/>
                  <a:pt x="679375" y="157299"/>
                  <a:pt x="653181" y="152537"/>
                </a:cubicBezTo>
                <a:cubicBezTo>
                  <a:pt x="626987" y="147775"/>
                  <a:pt x="176666" y="157829"/>
                  <a:pt x="72156" y="150950"/>
                </a:cubicBezTo>
                <a:cubicBezTo>
                  <a:pt x="-32354" y="144071"/>
                  <a:pt x="20826" y="131635"/>
                  <a:pt x="26118" y="111262"/>
                </a:cubicBezTo>
                <a:cubicBezTo>
                  <a:pt x="31410" y="90889"/>
                  <a:pt x="111050" y="-4096"/>
                  <a:pt x="107081" y="1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C343B3C2-02A3-4AAA-8DAA-BE3B390A8DC1}"/>
              </a:ext>
            </a:extLst>
          </p:cNvPr>
          <p:cNvSpPr/>
          <p:nvPr/>
        </p:nvSpPr>
        <p:spPr>
          <a:xfrm>
            <a:off x="6124563" y="4838553"/>
            <a:ext cx="118570" cy="293879"/>
          </a:xfrm>
          <a:custGeom>
            <a:avLst/>
            <a:gdLst>
              <a:gd name="connsiteX0" fmla="*/ 12 w 118570"/>
              <a:gd name="connsiteY0" fmla="*/ 147 h 293879"/>
              <a:gd name="connsiteX1" fmla="*/ 115900 w 118570"/>
              <a:gd name="connsiteY1" fmla="*/ 66822 h 293879"/>
              <a:gd name="connsiteX2" fmla="*/ 84150 w 118570"/>
              <a:gd name="connsiteY2" fmla="*/ 125560 h 293879"/>
              <a:gd name="connsiteX3" fmla="*/ 115900 w 118570"/>
              <a:gd name="connsiteY3" fmla="*/ 292247 h 293879"/>
              <a:gd name="connsiteX4" fmla="*/ 69862 w 118570"/>
              <a:gd name="connsiteY4" fmla="*/ 203347 h 293879"/>
              <a:gd name="connsiteX5" fmla="*/ 107962 w 118570"/>
              <a:gd name="connsiteY5" fmla="*/ 85872 h 293879"/>
              <a:gd name="connsiteX6" fmla="*/ 12 w 118570"/>
              <a:gd name="connsiteY6" fmla="*/ 147 h 2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0" h="293879">
                <a:moveTo>
                  <a:pt x="12" y="147"/>
                </a:moveTo>
                <a:cubicBezTo>
                  <a:pt x="1335" y="-3028"/>
                  <a:pt x="101877" y="45920"/>
                  <a:pt x="115900" y="66822"/>
                </a:cubicBezTo>
                <a:cubicBezTo>
                  <a:pt x="129923" y="87724"/>
                  <a:pt x="84150" y="87989"/>
                  <a:pt x="84150" y="125560"/>
                </a:cubicBezTo>
                <a:cubicBezTo>
                  <a:pt x="84150" y="163131"/>
                  <a:pt x="118281" y="279283"/>
                  <a:pt x="115900" y="292247"/>
                </a:cubicBezTo>
                <a:cubicBezTo>
                  <a:pt x="113519" y="305211"/>
                  <a:pt x="71185" y="237743"/>
                  <a:pt x="69862" y="203347"/>
                </a:cubicBezTo>
                <a:cubicBezTo>
                  <a:pt x="68539" y="168951"/>
                  <a:pt x="115106" y="114712"/>
                  <a:pt x="107962" y="85872"/>
                </a:cubicBezTo>
                <a:cubicBezTo>
                  <a:pt x="100818" y="57033"/>
                  <a:pt x="-1311" y="3322"/>
                  <a:pt x="12" y="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C00838D-4017-43DF-BB5E-98AAAC549C3F}"/>
              </a:ext>
            </a:extLst>
          </p:cNvPr>
          <p:cNvSpPr/>
          <p:nvPr/>
        </p:nvSpPr>
        <p:spPr>
          <a:xfrm>
            <a:off x="5767290" y="4942970"/>
            <a:ext cx="476252" cy="215524"/>
          </a:xfrm>
          <a:custGeom>
            <a:avLst/>
            <a:gdLst>
              <a:gd name="connsiteX0" fmla="*/ 98 w 476252"/>
              <a:gd name="connsiteY0" fmla="*/ 8443 h 215524"/>
              <a:gd name="connsiteX1" fmla="*/ 357285 w 476252"/>
              <a:gd name="connsiteY1" fmla="*/ 14793 h 215524"/>
              <a:gd name="connsiteX2" fmla="*/ 371573 w 476252"/>
              <a:gd name="connsiteY2" fmla="*/ 106868 h 215524"/>
              <a:gd name="connsiteX3" fmla="*/ 344585 w 476252"/>
              <a:gd name="connsiteY3" fmla="*/ 213230 h 215524"/>
              <a:gd name="connsiteX4" fmla="*/ 466823 w 476252"/>
              <a:gd name="connsiteY4" fmla="*/ 179893 h 215524"/>
              <a:gd name="connsiteX5" fmla="*/ 462060 w 476252"/>
              <a:gd name="connsiteY5" fmla="*/ 179893 h 215524"/>
              <a:gd name="connsiteX6" fmla="*/ 414435 w 476252"/>
              <a:gd name="connsiteY6" fmla="*/ 127505 h 215524"/>
              <a:gd name="connsiteX7" fmla="*/ 395385 w 476252"/>
              <a:gd name="connsiteY7" fmla="*/ 10030 h 215524"/>
              <a:gd name="connsiteX8" fmla="*/ 98 w 476252"/>
              <a:gd name="connsiteY8" fmla="*/ 8443 h 2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2" h="215524">
                <a:moveTo>
                  <a:pt x="98" y="8443"/>
                </a:moveTo>
                <a:cubicBezTo>
                  <a:pt x="-6252" y="9237"/>
                  <a:pt x="295373" y="-1611"/>
                  <a:pt x="357285" y="14793"/>
                </a:cubicBezTo>
                <a:cubicBezTo>
                  <a:pt x="419197" y="31197"/>
                  <a:pt x="373690" y="73795"/>
                  <a:pt x="371573" y="106868"/>
                </a:cubicBezTo>
                <a:cubicBezTo>
                  <a:pt x="369456" y="139941"/>
                  <a:pt x="328710" y="201059"/>
                  <a:pt x="344585" y="213230"/>
                </a:cubicBezTo>
                <a:cubicBezTo>
                  <a:pt x="360460" y="225401"/>
                  <a:pt x="447244" y="185449"/>
                  <a:pt x="466823" y="179893"/>
                </a:cubicBezTo>
                <a:cubicBezTo>
                  <a:pt x="486402" y="174337"/>
                  <a:pt x="470791" y="188624"/>
                  <a:pt x="462060" y="179893"/>
                </a:cubicBezTo>
                <a:cubicBezTo>
                  <a:pt x="453329" y="171162"/>
                  <a:pt x="425548" y="155816"/>
                  <a:pt x="414435" y="127505"/>
                </a:cubicBezTo>
                <a:cubicBezTo>
                  <a:pt x="403323" y="99195"/>
                  <a:pt x="463383" y="31197"/>
                  <a:pt x="395385" y="10030"/>
                </a:cubicBezTo>
                <a:cubicBezTo>
                  <a:pt x="327387" y="-11137"/>
                  <a:pt x="6448" y="7649"/>
                  <a:pt x="98" y="84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535DDA4D-8178-4E2B-B7D4-AF559264B368}"/>
              </a:ext>
            </a:extLst>
          </p:cNvPr>
          <p:cNvSpPr/>
          <p:nvPr/>
        </p:nvSpPr>
        <p:spPr>
          <a:xfrm>
            <a:off x="5648735" y="4941737"/>
            <a:ext cx="244175" cy="113101"/>
          </a:xfrm>
          <a:custGeom>
            <a:avLst/>
            <a:gdLst>
              <a:gd name="connsiteX0" fmla="*/ 88490 w 244175"/>
              <a:gd name="connsiteY0" fmla="*/ 151 h 113101"/>
              <a:gd name="connsiteX1" fmla="*/ 37690 w 244175"/>
              <a:gd name="connsiteY1" fmla="*/ 85876 h 113101"/>
              <a:gd name="connsiteX2" fmla="*/ 244065 w 244175"/>
              <a:gd name="connsiteY2" fmla="*/ 87463 h 113101"/>
              <a:gd name="connsiteX3" fmla="*/ 5940 w 244175"/>
              <a:gd name="connsiteY3" fmla="*/ 109688 h 113101"/>
              <a:gd name="connsiteX4" fmla="*/ 88490 w 244175"/>
              <a:gd name="connsiteY4" fmla="*/ 151 h 1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75" h="113101">
                <a:moveTo>
                  <a:pt x="88490" y="151"/>
                </a:moveTo>
                <a:cubicBezTo>
                  <a:pt x="93782" y="-3818"/>
                  <a:pt x="11761" y="71324"/>
                  <a:pt x="37690" y="85876"/>
                </a:cubicBezTo>
                <a:cubicBezTo>
                  <a:pt x="63619" y="100428"/>
                  <a:pt x="249357" y="83494"/>
                  <a:pt x="244065" y="87463"/>
                </a:cubicBezTo>
                <a:cubicBezTo>
                  <a:pt x="238773" y="91432"/>
                  <a:pt x="38219" y="123446"/>
                  <a:pt x="5940" y="109688"/>
                </a:cubicBezTo>
                <a:cubicBezTo>
                  <a:pt x="-26339" y="95930"/>
                  <a:pt x="83198" y="4120"/>
                  <a:pt x="88490" y="1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8113F350-BF07-423A-960F-9E955055ECF2}"/>
              </a:ext>
            </a:extLst>
          </p:cNvPr>
          <p:cNvSpPr/>
          <p:nvPr/>
        </p:nvSpPr>
        <p:spPr>
          <a:xfrm>
            <a:off x="5554379" y="4916488"/>
            <a:ext cx="156581" cy="301625"/>
          </a:xfrm>
          <a:custGeom>
            <a:avLst/>
            <a:gdLst>
              <a:gd name="connsiteX0" fmla="*/ 284 w 156581"/>
              <a:gd name="connsiteY0" fmla="*/ 0 h 301625"/>
              <a:gd name="connsiteX1" fmla="*/ 112996 w 156581"/>
              <a:gd name="connsiteY1" fmla="*/ 179387 h 301625"/>
              <a:gd name="connsiteX2" fmla="*/ 155859 w 156581"/>
              <a:gd name="connsiteY2" fmla="*/ 301625 h 301625"/>
              <a:gd name="connsiteX3" fmla="*/ 82834 w 156581"/>
              <a:gd name="connsiteY3" fmla="*/ 177800 h 301625"/>
              <a:gd name="connsiteX4" fmla="*/ 284 w 156581"/>
              <a:gd name="connsiteY4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81" h="301625">
                <a:moveTo>
                  <a:pt x="284" y="0"/>
                </a:moveTo>
                <a:cubicBezTo>
                  <a:pt x="5311" y="265"/>
                  <a:pt x="87067" y="129116"/>
                  <a:pt x="112996" y="179387"/>
                </a:cubicBezTo>
                <a:cubicBezTo>
                  <a:pt x="138925" y="229658"/>
                  <a:pt x="160886" y="301890"/>
                  <a:pt x="155859" y="301625"/>
                </a:cubicBezTo>
                <a:cubicBezTo>
                  <a:pt x="150832" y="301361"/>
                  <a:pt x="107440" y="228071"/>
                  <a:pt x="82834" y="177800"/>
                </a:cubicBezTo>
                <a:cubicBezTo>
                  <a:pt x="58228" y="127529"/>
                  <a:pt x="-4743" y="-265"/>
                  <a:pt x="28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81FB337E-C689-45C0-A1D9-FF2DCB952133}"/>
              </a:ext>
            </a:extLst>
          </p:cNvPr>
          <p:cNvSpPr/>
          <p:nvPr/>
        </p:nvSpPr>
        <p:spPr>
          <a:xfrm>
            <a:off x="5731061" y="5091507"/>
            <a:ext cx="438093" cy="107566"/>
          </a:xfrm>
          <a:custGeom>
            <a:avLst/>
            <a:gdLst>
              <a:gd name="connsiteX0" fmla="*/ 9339 w 438093"/>
              <a:gd name="connsiteY0" fmla="*/ 107556 h 107566"/>
              <a:gd name="connsiteX1" fmla="*/ 233177 w 438093"/>
              <a:gd name="connsiteY1" fmla="*/ 59931 h 107566"/>
              <a:gd name="connsiteX2" fmla="*/ 261752 w 438093"/>
              <a:gd name="connsiteY2" fmla="*/ 82156 h 107566"/>
              <a:gd name="connsiteX3" fmla="*/ 353827 w 438093"/>
              <a:gd name="connsiteY3" fmla="*/ 7543 h 107566"/>
              <a:gd name="connsiteX4" fmla="*/ 436377 w 438093"/>
              <a:gd name="connsiteY4" fmla="*/ 5956 h 107566"/>
              <a:gd name="connsiteX5" fmla="*/ 274452 w 438093"/>
              <a:gd name="connsiteY5" fmla="*/ 37706 h 107566"/>
              <a:gd name="connsiteX6" fmla="*/ 242702 w 438093"/>
              <a:gd name="connsiteY6" fmla="*/ 48818 h 107566"/>
              <a:gd name="connsiteX7" fmla="*/ 61727 w 438093"/>
              <a:gd name="connsiteY7" fmla="*/ 55168 h 107566"/>
              <a:gd name="connsiteX8" fmla="*/ 9339 w 438093"/>
              <a:gd name="connsiteY8" fmla="*/ 107556 h 1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093" h="107566">
                <a:moveTo>
                  <a:pt x="9339" y="107556"/>
                </a:moveTo>
                <a:cubicBezTo>
                  <a:pt x="37914" y="108350"/>
                  <a:pt x="191108" y="64164"/>
                  <a:pt x="233177" y="59931"/>
                </a:cubicBezTo>
                <a:cubicBezTo>
                  <a:pt x="275246" y="55698"/>
                  <a:pt x="241644" y="90887"/>
                  <a:pt x="261752" y="82156"/>
                </a:cubicBezTo>
                <a:cubicBezTo>
                  <a:pt x="281860" y="73425"/>
                  <a:pt x="324723" y="20243"/>
                  <a:pt x="353827" y="7543"/>
                </a:cubicBezTo>
                <a:cubicBezTo>
                  <a:pt x="382931" y="-5157"/>
                  <a:pt x="449606" y="929"/>
                  <a:pt x="436377" y="5956"/>
                </a:cubicBezTo>
                <a:cubicBezTo>
                  <a:pt x="423148" y="10983"/>
                  <a:pt x="306731" y="30562"/>
                  <a:pt x="274452" y="37706"/>
                </a:cubicBezTo>
                <a:cubicBezTo>
                  <a:pt x="242173" y="44850"/>
                  <a:pt x="278156" y="45908"/>
                  <a:pt x="242702" y="48818"/>
                </a:cubicBezTo>
                <a:cubicBezTo>
                  <a:pt x="207248" y="51728"/>
                  <a:pt x="100092" y="46701"/>
                  <a:pt x="61727" y="55168"/>
                </a:cubicBezTo>
                <a:cubicBezTo>
                  <a:pt x="23362" y="63635"/>
                  <a:pt x="-19236" y="106762"/>
                  <a:pt x="9339" y="1075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8F710A68-EE47-44FB-9C6C-F4A0CDA32EFC}"/>
              </a:ext>
            </a:extLst>
          </p:cNvPr>
          <p:cNvSpPr/>
          <p:nvPr/>
        </p:nvSpPr>
        <p:spPr>
          <a:xfrm>
            <a:off x="5595569" y="5192659"/>
            <a:ext cx="89714" cy="358479"/>
          </a:xfrm>
          <a:custGeom>
            <a:avLst/>
            <a:gdLst>
              <a:gd name="connsiteX0" fmla="*/ 89269 w 89714"/>
              <a:gd name="connsiteY0" fmla="*/ 54 h 358479"/>
              <a:gd name="connsiteX1" fmla="*/ 36881 w 89714"/>
              <a:gd name="connsiteY1" fmla="*/ 119116 h 358479"/>
              <a:gd name="connsiteX2" fmla="*/ 87681 w 89714"/>
              <a:gd name="connsiteY2" fmla="*/ 346129 h 358479"/>
              <a:gd name="connsiteX3" fmla="*/ 57519 w 89714"/>
              <a:gd name="connsiteY3" fmla="*/ 304854 h 358479"/>
              <a:gd name="connsiteX4" fmla="*/ 369 w 89714"/>
              <a:gd name="connsiteY4" fmla="*/ 106416 h 358479"/>
              <a:gd name="connsiteX5" fmla="*/ 89269 w 89714"/>
              <a:gd name="connsiteY5" fmla="*/ 54 h 3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14" h="358479">
                <a:moveTo>
                  <a:pt x="89269" y="54"/>
                </a:moveTo>
                <a:cubicBezTo>
                  <a:pt x="95354" y="2171"/>
                  <a:pt x="37146" y="61437"/>
                  <a:pt x="36881" y="119116"/>
                </a:cubicBezTo>
                <a:cubicBezTo>
                  <a:pt x="36616" y="176795"/>
                  <a:pt x="84241" y="315173"/>
                  <a:pt x="87681" y="346129"/>
                </a:cubicBezTo>
                <a:cubicBezTo>
                  <a:pt x="91121" y="377085"/>
                  <a:pt x="72071" y="344806"/>
                  <a:pt x="57519" y="304854"/>
                </a:cubicBezTo>
                <a:cubicBezTo>
                  <a:pt x="42967" y="264902"/>
                  <a:pt x="-4658" y="155099"/>
                  <a:pt x="369" y="106416"/>
                </a:cubicBezTo>
                <a:cubicBezTo>
                  <a:pt x="5396" y="57733"/>
                  <a:pt x="83184" y="-2063"/>
                  <a:pt x="89269" y="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F5EA66B1-7697-4E8C-8529-0FE8A393D28E}"/>
              </a:ext>
            </a:extLst>
          </p:cNvPr>
          <p:cNvSpPr/>
          <p:nvPr/>
        </p:nvSpPr>
        <p:spPr>
          <a:xfrm>
            <a:off x="5843155" y="5180602"/>
            <a:ext cx="78228" cy="193538"/>
          </a:xfrm>
          <a:custGeom>
            <a:avLst/>
            <a:gdLst>
              <a:gd name="connsiteX0" fmla="*/ 78220 w 78228"/>
              <a:gd name="connsiteY0" fmla="*/ 998 h 193538"/>
              <a:gd name="connsiteX1" fmla="*/ 11545 w 78228"/>
              <a:gd name="connsiteY1" fmla="*/ 118473 h 193538"/>
              <a:gd name="connsiteX2" fmla="*/ 6783 w 78228"/>
              <a:gd name="connsiteY2" fmla="*/ 189911 h 193538"/>
              <a:gd name="connsiteX3" fmla="*/ 78220 w 78228"/>
              <a:gd name="connsiteY3" fmla="*/ 998 h 1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8" h="193538">
                <a:moveTo>
                  <a:pt x="78220" y="998"/>
                </a:moveTo>
                <a:cubicBezTo>
                  <a:pt x="79014" y="-10908"/>
                  <a:pt x="23451" y="86988"/>
                  <a:pt x="11545" y="118473"/>
                </a:cubicBezTo>
                <a:cubicBezTo>
                  <a:pt x="-361" y="149958"/>
                  <a:pt x="-4859" y="208696"/>
                  <a:pt x="6783" y="189911"/>
                </a:cubicBezTo>
                <a:cubicBezTo>
                  <a:pt x="18425" y="171126"/>
                  <a:pt x="77426" y="12904"/>
                  <a:pt x="78220" y="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7350EE96-EAE8-4679-9289-44962E4B8F0E}"/>
              </a:ext>
            </a:extLst>
          </p:cNvPr>
          <p:cNvSpPr/>
          <p:nvPr/>
        </p:nvSpPr>
        <p:spPr>
          <a:xfrm>
            <a:off x="5804813" y="5186356"/>
            <a:ext cx="62848" cy="192101"/>
          </a:xfrm>
          <a:custGeom>
            <a:avLst/>
            <a:gdLst>
              <a:gd name="connsiteX0" fmla="*/ 62587 w 62848"/>
              <a:gd name="connsiteY0" fmla="*/ 7 h 192101"/>
              <a:gd name="connsiteX1" fmla="*/ 675 w 62848"/>
              <a:gd name="connsiteY1" fmla="*/ 98432 h 192101"/>
              <a:gd name="connsiteX2" fmla="*/ 29250 w 62848"/>
              <a:gd name="connsiteY2" fmla="*/ 192094 h 192101"/>
              <a:gd name="connsiteX3" fmla="*/ 22900 w 62848"/>
              <a:gd name="connsiteY3" fmla="*/ 93669 h 192101"/>
              <a:gd name="connsiteX4" fmla="*/ 62587 w 62848"/>
              <a:gd name="connsiteY4" fmla="*/ 7 h 19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48" h="192101">
                <a:moveTo>
                  <a:pt x="62587" y="7"/>
                </a:moveTo>
                <a:cubicBezTo>
                  <a:pt x="58883" y="801"/>
                  <a:pt x="6231" y="66418"/>
                  <a:pt x="675" y="98432"/>
                </a:cubicBezTo>
                <a:cubicBezTo>
                  <a:pt x="-4881" y="130447"/>
                  <a:pt x="25546" y="192888"/>
                  <a:pt x="29250" y="192094"/>
                </a:cubicBezTo>
                <a:cubicBezTo>
                  <a:pt x="32954" y="191300"/>
                  <a:pt x="16286" y="123302"/>
                  <a:pt x="22900" y="93669"/>
                </a:cubicBezTo>
                <a:cubicBezTo>
                  <a:pt x="29514" y="64036"/>
                  <a:pt x="66291" y="-787"/>
                  <a:pt x="62587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16A8BD44-9123-4156-BFC0-7827F1397756}"/>
              </a:ext>
            </a:extLst>
          </p:cNvPr>
          <p:cNvSpPr/>
          <p:nvPr/>
        </p:nvSpPr>
        <p:spPr>
          <a:xfrm>
            <a:off x="5714739" y="5228890"/>
            <a:ext cx="113277" cy="210715"/>
          </a:xfrm>
          <a:custGeom>
            <a:avLst/>
            <a:gdLst>
              <a:gd name="connsiteX0" fmla="*/ 261 w 113277"/>
              <a:gd name="connsiteY0" fmla="*/ 335 h 210715"/>
              <a:gd name="connsiteX1" fmla="*/ 81224 w 113277"/>
              <a:gd name="connsiteY1" fmla="*/ 68598 h 210715"/>
              <a:gd name="connsiteX2" fmla="*/ 57411 w 113277"/>
              <a:gd name="connsiteY2" fmla="*/ 155910 h 210715"/>
              <a:gd name="connsiteX3" fmla="*/ 36774 w 113277"/>
              <a:gd name="connsiteY3" fmla="*/ 206710 h 210715"/>
              <a:gd name="connsiteX4" fmla="*/ 112974 w 113277"/>
              <a:gd name="connsiteY4" fmla="*/ 49548 h 210715"/>
              <a:gd name="connsiteX5" fmla="*/ 261 w 113277"/>
              <a:gd name="connsiteY5" fmla="*/ 335 h 2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7" h="210715">
                <a:moveTo>
                  <a:pt x="261" y="335"/>
                </a:moveTo>
                <a:cubicBezTo>
                  <a:pt x="-5031" y="3510"/>
                  <a:pt x="71699" y="42669"/>
                  <a:pt x="81224" y="68598"/>
                </a:cubicBezTo>
                <a:cubicBezTo>
                  <a:pt x="90749" y="94527"/>
                  <a:pt x="64819" y="132892"/>
                  <a:pt x="57411" y="155910"/>
                </a:cubicBezTo>
                <a:cubicBezTo>
                  <a:pt x="50003" y="178928"/>
                  <a:pt x="27514" y="224437"/>
                  <a:pt x="36774" y="206710"/>
                </a:cubicBezTo>
                <a:cubicBezTo>
                  <a:pt x="46034" y="188983"/>
                  <a:pt x="118530" y="82356"/>
                  <a:pt x="112974" y="49548"/>
                </a:cubicBezTo>
                <a:cubicBezTo>
                  <a:pt x="107418" y="16740"/>
                  <a:pt x="5553" y="-2840"/>
                  <a:pt x="261" y="3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4F230F43-9A13-4E57-9095-ACB91BC1D5D1}"/>
              </a:ext>
            </a:extLst>
          </p:cNvPr>
          <p:cNvSpPr/>
          <p:nvPr/>
        </p:nvSpPr>
        <p:spPr>
          <a:xfrm>
            <a:off x="5719250" y="5249420"/>
            <a:ext cx="76715" cy="213460"/>
          </a:xfrm>
          <a:custGeom>
            <a:avLst/>
            <a:gdLst>
              <a:gd name="connsiteX0" fmla="*/ 513 w 76715"/>
              <a:gd name="connsiteY0" fmla="*/ 443 h 213460"/>
              <a:gd name="connsiteX1" fmla="*/ 41788 w 76715"/>
              <a:gd name="connsiteY1" fmla="*/ 108393 h 213460"/>
              <a:gd name="connsiteX2" fmla="*/ 10038 w 76715"/>
              <a:gd name="connsiteY2" fmla="*/ 213168 h 213460"/>
              <a:gd name="connsiteX3" fmla="*/ 76713 w 76715"/>
              <a:gd name="connsiteY3" fmla="*/ 75055 h 213460"/>
              <a:gd name="connsiteX4" fmla="*/ 513 w 76715"/>
              <a:gd name="connsiteY4" fmla="*/ 443 h 2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5" h="213460">
                <a:moveTo>
                  <a:pt x="513" y="443"/>
                </a:moveTo>
                <a:cubicBezTo>
                  <a:pt x="-5308" y="5999"/>
                  <a:pt x="40201" y="72939"/>
                  <a:pt x="41788" y="108393"/>
                </a:cubicBezTo>
                <a:cubicBezTo>
                  <a:pt x="43375" y="143847"/>
                  <a:pt x="4217" y="218724"/>
                  <a:pt x="10038" y="213168"/>
                </a:cubicBezTo>
                <a:cubicBezTo>
                  <a:pt x="15859" y="207612"/>
                  <a:pt x="76184" y="107334"/>
                  <a:pt x="76713" y="75055"/>
                </a:cubicBezTo>
                <a:cubicBezTo>
                  <a:pt x="77242" y="42776"/>
                  <a:pt x="6334" y="-5113"/>
                  <a:pt x="513" y="4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5E8A9C0E-D083-4150-8A66-F9A77E6682AE}"/>
              </a:ext>
            </a:extLst>
          </p:cNvPr>
          <p:cNvSpPr/>
          <p:nvPr/>
        </p:nvSpPr>
        <p:spPr>
          <a:xfrm>
            <a:off x="5562292" y="4920911"/>
            <a:ext cx="476742" cy="102556"/>
          </a:xfrm>
          <a:custGeom>
            <a:avLst/>
            <a:gdLst>
              <a:gd name="connsiteX0" fmla="*/ 308 w 476742"/>
              <a:gd name="connsiteY0" fmla="*/ 339 h 102556"/>
              <a:gd name="connsiteX1" fmla="*/ 59575 w 476742"/>
              <a:gd name="connsiteY1" fmla="*/ 6689 h 102556"/>
              <a:gd name="connsiteX2" fmla="*/ 419408 w 476742"/>
              <a:gd name="connsiteY2" fmla="*/ 63839 h 102556"/>
              <a:gd name="connsiteX3" fmla="*/ 468091 w 476742"/>
              <a:gd name="connsiteY3" fmla="*/ 74422 h 102556"/>
              <a:gd name="connsiteX4" fmla="*/ 336858 w 476742"/>
              <a:gd name="connsiteY4" fmla="*/ 101939 h 102556"/>
              <a:gd name="connsiteX5" fmla="*/ 415175 w 476742"/>
              <a:gd name="connsiteY5" fmla="*/ 44789 h 102556"/>
              <a:gd name="connsiteX6" fmla="*/ 308 w 476742"/>
              <a:gd name="connsiteY6" fmla="*/ 339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42" h="102556">
                <a:moveTo>
                  <a:pt x="308" y="339"/>
                </a:moveTo>
                <a:cubicBezTo>
                  <a:pt x="-4984" y="-1778"/>
                  <a:pt x="59575" y="6689"/>
                  <a:pt x="59575" y="6689"/>
                </a:cubicBezTo>
                <a:lnTo>
                  <a:pt x="419408" y="63839"/>
                </a:lnTo>
                <a:cubicBezTo>
                  <a:pt x="487494" y="75128"/>
                  <a:pt x="481849" y="68072"/>
                  <a:pt x="468091" y="74422"/>
                </a:cubicBezTo>
                <a:cubicBezTo>
                  <a:pt x="454333" y="80772"/>
                  <a:pt x="345677" y="106878"/>
                  <a:pt x="336858" y="101939"/>
                </a:cubicBezTo>
                <a:cubicBezTo>
                  <a:pt x="328039" y="97000"/>
                  <a:pt x="470208" y="62428"/>
                  <a:pt x="415175" y="44789"/>
                </a:cubicBezTo>
                <a:cubicBezTo>
                  <a:pt x="360142" y="27150"/>
                  <a:pt x="183400" y="11628"/>
                  <a:pt x="308" y="3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A9DDFF61-51F3-4324-B5F0-199704B4A730}"/>
              </a:ext>
            </a:extLst>
          </p:cNvPr>
          <p:cNvSpPr/>
          <p:nvPr/>
        </p:nvSpPr>
        <p:spPr>
          <a:xfrm>
            <a:off x="6905246" y="6006387"/>
            <a:ext cx="103429" cy="942459"/>
          </a:xfrm>
          <a:custGeom>
            <a:avLst/>
            <a:gdLst>
              <a:gd name="connsiteX0" fmla="*/ 18371 w 103429"/>
              <a:gd name="connsiteY0" fmla="*/ 713 h 942459"/>
              <a:gd name="connsiteX1" fmla="*/ 41654 w 103429"/>
              <a:gd name="connsiteY1" fmla="*/ 870663 h 942459"/>
              <a:gd name="connsiteX2" fmla="*/ 1437 w 103429"/>
              <a:gd name="connsiteY2" fmla="*/ 874896 h 942459"/>
              <a:gd name="connsiteX3" fmla="*/ 103037 w 103429"/>
              <a:gd name="connsiteY3" fmla="*/ 724613 h 942459"/>
              <a:gd name="connsiteX4" fmla="*/ 18371 w 103429"/>
              <a:gd name="connsiteY4" fmla="*/ 713 h 94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29" h="942459">
                <a:moveTo>
                  <a:pt x="18371" y="713"/>
                </a:moveTo>
                <a:cubicBezTo>
                  <a:pt x="8141" y="25055"/>
                  <a:pt x="44476" y="724966"/>
                  <a:pt x="41654" y="870663"/>
                </a:cubicBezTo>
                <a:cubicBezTo>
                  <a:pt x="38832" y="1016360"/>
                  <a:pt x="-8793" y="899238"/>
                  <a:pt x="1437" y="874896"/>
                </a:cubicBezTo>
                <a:cubicBezTo>
                  <a:pt x="11667" y="850554"/>
                  <a:pt x="96334" y="867135"/>
                  <a:pt x="103037" y="724613"/>
                </a:cubicBezTo>
                <a:cubicBezTo>
                  <a:pt x="109740" y="582091"/>
                  <a:pt x="28601" y="-23629"/>
                  <a:pt x="18371" y="7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B87A942-6B25-4572-8BB8-26B4E3B7D0C0}"/>
              </a:ext>
            </a:extLst>
          </p:cNvPr>
          <p:cNvSpPr/>
          <p:nvPr/>
        </p:nvSpPr>
        <p:spPr>
          <a:xfrm>
            <a:off x="5995078" y="6755636"/>
            <a:ext cx="41670" cy="109087"/>
          </a:xfrm>
          <a:custGeom>
            <a:avLst/>
            <a:gdLst>
              <a:gd name="connsiteX0" fmla="*/ 1439 w 41670"/>
              <a:gd name="connsiteY0" fmla="*/ 2881 h 109087"/>
              <a:gd name="connsiteX1" fmla="*/ 12022 w 41670"/>
              <a:gd name="connsiteY1" fmla="*/ 108714 h 109087"/>
              <a:gd name="connsiteX2" fmla="*/ 41655 w 41670"/>
              <a:gd name="connsiteY2" fmla="*/ 36747 h 109087"/>
              <a:gd name="connsiteX3" fmla="*/ 1439 w 41670"/>
              <a:gd name="connsiteY3" fmla="*/ 2881 h 1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70" h="109087">
                <a:moveTo>
                  <a:pt x="1439" y="2881"/>
                </a:moveTo>
                <a:cubicBezTo>
                  <a:pt x="-3500" y="14876"/>
                  <a:pt x="5319" y="103070"/>
                  <a:pt x="12022" y="108714"/>
                </a:cubicBezTo>
                <a:cubicBezTo>
                  <a:pt x="18725" y="114358"/>
                  <a:pt x="42360" y="54386"/>
                  <a:pt x="41655" y="36747"/>
                </a:cubicBezTo>
                <a:cubicBezTo>
                  <a:pt x="40950" y="19108"/>
                  <a:pt x="6378" y="-9114"/>
                  <a:pt x="1439" y="28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7C65AC77-55D3-4DA6-90B3-D373AAAF0AED}"/>
              </a:ext>
            </a:extLst>
          </p:cNvPr>
          <p:cNvSpPr/>
          <p:nvPr/>
        </p:nvSpPr>
        <p:spPr>
          <a:xfrm>
            <a:off x="6501406" y="6457345"/>
            <a:ext cx="135864" cy="433536"/>
          </a:xfrm>
          <a:custGeom>
            <a:avLst/>
            <a:gdLst>
              <a:gd name="connsiteX0" fmla="*/ 24277 w 135864"/>
              <a:gd name="connsiteY0" fmla="*/ 2722 h 433536"/>
              <a:gd name="connsiteX1" fmla="*/ 15811 w 135864"/>
              <a:gd name="connsiteY1" fmla="*/ 163588 h 433536"/>
              <a:gd name="connsiteX2" fmla="*/ 130111 w 135864"/>
              <a:gd name="connsiteY2" fmla="*/ 430288 h 433536"/>
              <a:gd name="connsiteX3" fmla="*/ 106827 w 135864"/>
              <a:gd name="connsiteY3" fmla="*/ 296938 h 433536"/>
              <a:gd name="connsiteX4" fmla="*/ 3111 w 135864"/>
              <a:gd name="connsiteY4" fmla="*/ 78922 h 433536"/>
              <a:gd name="connsiteX5" fmla="*/ 24277 w 135864"/>
              <a:gd name="connsiteY5" fmla="*/ 2722 h 4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64" h="433536">
                <a:moveTo>
                  <a:pt x="24277" y="2722"/>
                </a:moveTo>
                <a:cubicBezTo>
                  <a:pt x="26394" y="16833"/>
                  <a:pt x="-1828" y="92327"/>
                  <a:pt x="15811" y="163588"/>
                </a:cubicBezTo>
                <a:cubicBezTo>
                  <a:pt x="33450" y="234849"/>
                  <a:pt x="114942" y="408063"/>
                  <a:pt x="130111" y="430288"/>
                </a:cubicBezTo>
                <a:cubicBezTo>
                  <a:pt x="145280" y="452513"/>
                  <a:pt x="127994" y="355499"/>
                  <a:pt x="106827" y="296938"/>
                </a:cubicBezTo>
                <a:cubicBezTo>
                  <a:pt x="85660" y="238377"/>
                  <a:pt x="16164" y="126194"/>
                  <a:pt x="3111" y="78922"/>
                </a:cubicBezTo>
                <a:cubicBezTo>
                  <a:pt x="-9942" y="31650"/>
                  <a:pt x="22160" y="-11389"/>
                  <a:pt x="24277" y="27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752F514-ECE5-467E-9290-7B85A3984D0B}"/>
              </a:ext>
            </a:extLst>
          </p:cNvPr>
          <p:cNvSpPr/>
          <p:nvPr/>
        </p:nvSpPr>
        <p:spPr>
          <a:xfrm>
            <a:off x="6362572" y="3125631"/>
            <a:ext cx="67196" cy="63481"/>
          </a:xfrm>
          <a:custGeom>
            <a:avLst/>
            <a:gdLst>
              <a:gd name="connsiteX0" fmla="*/ 66803 w 67196"/>
              <a:gd name="connsiteY0" fmla="*/ 157 h 63481"/>
              <a:gd name="connsiteX1" fmla="*/ 28703 w 67196"/>
              <a:gd name="connsiteY1" fmla="*/ 54132 h 63481"/>
              <a:gd name="connsiteX2" fmla="*/ 49341 w 67196"/>
              <a:gd name="connsiteY2" fmla="*/ 62069 h 63481"/>
              <a:gd name="connsiteX3" fmla="*/ 128 w 67196"/>
              <a:gd name="connsiteY3" fmla="*/ 38257 h 63481"/>
              <a:gd name="connsiteX4" fmla="*/ 66803 w 67196"/>
              <a:gd name="connsiteY4" fmla="*/ 157 h 6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6" h="63481">
                <a:moveTo>
                  <a:pt x="66803" y="157"/>
                </a:moveTo>
                <a:cubicBezTo>
                  <a:pt x="71565" y="2803"/>
                  <a:pt x="31613" y="43813"/>
                  <a:pt x="28703" y="54132"/>
                </a:cubicBezTo>
                <a:cubicBezTo>
                  <a:pt x="25793" y="64451"/>
                  <a:pt x="54103" y="64715"/>
                  <a:pt x="49341" y="62069"/>
                </a:cubicBezTo>
                <a:cubicBezTo>
                  <a:pt x="44579" y="59423"/>
                  <a:pt x="-2782" y="47517"/>
                  <a:pt x="128" y="38257"/>
                </a:cubicBezTo>
                <a:cubicBezTo>
                  <a:pt x="3038" y="28997"/>
                  <a:pt x="62041" y="-2489"/>
                  <a:pt x="66803" y="1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EFBE9421-421D-4B7B-AD95-8B32D524F39A}"/>
              </a:ext>
            </a:extLst>
          </p:cNvPr>
          <p:cNvSpPr/>
          <p:nvPr/>
        </p:nvSpPr>
        <p:spPr>
          <a:xfrm>
            <a:off x="6476849" y="3125452"/>
            <a:ext cx="195793" cy="100379"/>
          </a:xfrm>
          <a:custGeom>
            <a:avLst/>
            <a:gdLst>
              <a:gd name="connsiteX0" fmla="*/ 151 w 195793"/>
              <a:gd name="connsiteY0" fmla="*/ 336 h 100379"/>
              <a:gd name="connsiteX1" fmla="*/ 144614 w 195793"/>
              <a:gd name="connsiteY1" fmla="*/ 25736 h 100379"/>
              <a:gd name="connsiteX2" fmla="*/ 193826 w 195793"/>
              <a:gd name="connsiteY2" fmla="*/ 51136 h 100379"/>
              <a:gd name="connsiteX3" fmla="*/ 87464 w 195793"/>
              <a:gd name="connsiteY3" fmla="*/ 67011 h 100379"/>
              <a:gd name="connsiteX4" fmla="*/ 77939 w 195793"/>
              <a:gd name="connsiteY4" fmla="*/ 100348 h 100379"/>
              <a:gd name="connsiteX5" fmla="*/ 82701 w 195793"/>
              <a:gd name="connsiteY5" fmla="*/ 60661 h 100379"/>
              <a:gd name="connsiteX6" fmla="*/ 116039 w 195793"/>
              <a:gd name="connsiteY6" fmla="*/ 44786 h 100379"/>
              <a:gd name="connsiteX7" fmla="*/ 151 w 195793"/>
              <a:gd name="connsiteY7" fmla="*/ 336 h 1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93" h="100379">
                <a:moveTo>
                  <a:pt x="151" y="336"/>
                </a:moveTo>
                <a:cubicBezTo>
                  <a:pt x="4913" y="-2839"/>
                  <a:pt x="112335" y="17269"/>
                  <a:pt x="144614" y="25736"/>
                </a:cubicBezTo>
                <a:cubicBezTo>
                  <a:pt x="176893" y="34203"/>
                  <a:pt x="203351" y="44257"/>
                  <a:pt x="193826" y="51136"/>
                </a:cubicBezTo>
                <a:cubicBezTo>
                  <a:pt x="184301" y="58015"/>
                  <a:pt x="106778" y="58809"/>
                  <a:pt x="87464" y="67011"/>
                </a:cubicBezTo>
                <a:cubicBezTo>
                  <a:pt x="68150" y="75213"/>
                  <a:pt x="78733" y="101406"/>
                  <a:pt x="77939" y="100348"/>
                </a:cubicBezTo>
                <a:cubicBezTo>
                  <a:pt x="77145" y="99290"/>
                  <a:pt x="76351" y="69921"/>
                  <a:pt x="82701" y="60661"/>
                </a:cubicBezTo>
                <a:cubicBezTo>
                  <a:pt x="89051" y="51401"/>
                  <a:pt x="127416" y="52723"/>
                  <a:pt x="116039" y="44786"/>
                </a:cubicBezTo>
                <a:cubicBezTo>
                  <a:pt x="104662" y="36849"/>
                  <a:pt x="-4611" y="3511"/>
                  <a:pt x="151" y="3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49648B7-2713-4D7A-A642-8897584C74C2}"/>
              </a:ext>
            </a:extLst>
          </p:cNvPr>
          <p:cNvSpPr/>
          <p:nvPr/>
        </p:nvSpPr>
        <p:spPr>
          <a:xfrm>
            <a:off x="6553177" y="3279499"/>
            <a:ext cx="128611" cy="72011"/>
          </a:xfrm>
          <a:custGeom>
            <a:avLst/>
            <a:gdLst>
              <a:gd name="connsiteX0" fmla="*/ 23 w 128611"/>
              <a:gd name="connsiteY0" fmla="*/ 276 h 72011"/>
              <a:gd name="connsiteX1" fmla="*/ 114323 w 128611"/>
              <a:gd name="connsiteY1" fmla="*/ 25676 h 72011"/>
              <a:gd name="connsiteX2" fmla="*/ 115911 w 128611"/>
              <a:gd name="connsiteY2" fmla="*/ 66951 h 72011"/>
              <a:gd name="connsiteX3" fmla="*/ 14311 w 128611"/>
              <a:gd name="connsiteY3" fmla="*/ 68539 h 72011"/>
              <a:gd name="connsiteX4" fmla="*/ 103211 w 128611"/>
              <a:gd name="connsiteY4" fmla="*/ 41551 h 72011"/>
              <a:gd name="connsiteX5" fmla="*/ 23 w 128611"/>
              <a:gd name="connsiteY5" fmla="*/ 276 h 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11" h="72011">
                <a:moveTo>
                  <a:pt x="23" y="276"/>
                </a:moveTo>
                <a:cubicBezTo>
                  <a:pt x="1875" y="-2370"/>
                  <a:pt x="95008" y="14564"/>
                  <a:pt x="114323" y="25676"/>
                </a:cubicBezTo>
                <a:cubicBezTo>
                  <a:pt x="133638" y="36789"/>
                  <a:pt x="132580" y="59807"/>
                  <a:pt x="115911" y="66951"/>
                </a:cubicBezTo>
                <a:cubicBezTo>
                  <a:pt x="99242" y="74095"/>
                  <a:pt x="16428" y="72772"/>
                  <a:pt x="14311" y="68539"/>
                </a:cubicBezTo>
                <a:cubicBezTo>
                  <a:pt x="12194" y="64306"/>
                  <a:pt x="100301" y="50282"/>
                  <a:pt x="103211" y="41551"/>
                </a:cubicBezTo>
                <a:cubicBezTo>
                  <a:pt x="106121" y="32820"/>
                  <a:pt x="-1829" y="2922"/>
                  <a:pt x="23" y="2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98A49D5-B4B7-48EB-A54B-DC389B8EC982}"/>
              </a:ext>
            </a:extLst>
          </p:cNvPr>
          <p:cNvSpPr/>
          <p:nvPr/>
        </p:nvSpPr>
        <p:spPr>
          <a:xfrm>
            <a:off x="6483200" y="3290845"/>
            <a:ext cx="24173" cy="61750"/>
          </a:xfrm>
          <a:custGeom>
            <a:avLst/>
            <a:gdLst>
              <a:gd name="connsiteX0" fmla="*/ 150 w 24173"/>
              <a:gd name="connsiteY0" fmla="*/ 43 h 61750"/>
              <a:gd name="connsiteX1" fmla="*/ 23963 w 24173"/>
              <a:gd name="connsiteY1" fmla="*/ 50843 h 61750"/>
              <a:gd name="connsiteX2" fmla="*/ 12850 w 24173"/>
              <a:gd name="connsiteY2" fmla="*/ 60368 h 61750"/>
              <a:gd name="connsiteX3" fmla="*/ 150 w 24173"/>
              <a:gd name="connsiteY3" fmla="*/ 4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" h="61750">
                <a:moveTo>
                  <a:pt x="150" y="43"/>
                </a:moveTo>
                <a:cubicBezTo>
                  <a:pt x="2002" y="-1544"/>
                  <a:pt x="21846" y="40789"/>
                  <a:pt x="23963" y="50843"/>
                </a:cubicBezTo>
                <a:cubicBezTo>
                  <a:pt x="26080" y="60897"/>
                  <a:pt x="11527" y="63808"/>
                  <a:pt x="12850" y="60368"/>
                </a:cubicBezTo>
                <a:cubicBezTo>
                  <a:pt x="14173" y="56928"/>
                  <a:pt x="-1702" y="1630"/>
                  <a:pt x="150" y="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D9A7DCF2-D701-484D-94AE-D1EE65A9CD2E}"/>
              </a:ext>
            </a:extLst>
          </p:cNvPr>
          <p:cNvSpPr/>
          <p:nvPr/>
        </p:nvSpPr>
        <p:spPr>
          <a:xfrm>
            <a:off x="6559550" y="3305794"/>
            <a:ext cx="242833" cy="125508"/>
          </a:xfrm>
          <a:custGeom>
            <a:avLst/>
            <a:gdLst>
              <a:gd name="connsiteX0" fmla="*/ 3175 w 242833"/>
              <a:gd name="connsiteY0" fmla="*/ 118444 h 125508"/>
              <a:gd name="connsiteX1" fmla="*/ 168275 w 242833"/>
              <a:gd name="connsiteY1" fmla="*/ 61294 h 125508"/>
              <a:gd name="connsiteX2" fmla="*/ 239713 w 242833"/>
              <a:gd name="connsiteY2" fmla="*/ 969 h 125508"/>
              <a:gd name="connsiteX3" fmla="*/ 73025 w 242833"/>
              <a:gd name="connsiteY3" fmla="*/ 112094 h 125508"/>
              <a:gd name="connsiteX4" fmla="*/ 3175 w 242833"/>
              <a:gd name="connsiteY4" fmla="*/ 118444 h 12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33" h="125508">
                <a:moveTo>
                  <a:pt x="3175" y="118444"/>
                </a:moveTo>
                <a:cubicBezTo>
                  <a:pt x="19050" y="109977"/>
                  <a:pt x="128852" y="80873"/>
                  <a:pt x="168275" y="61294"/>
                </a:cubicBezTo>
                <a:cubicBezTo>
                  <a:pt x="207698" y="41715"/>
                  <a:pt x="255588" y="-7498"/>
                  <a:pt x="239713" y="969"/>
                </a:cubicBezTo>
                <a:cubicBezTo>
                  <a:pt x="223838" y="9436"/>
                  <a:pt x="111919" y="93309"/>
                  <a:pt x="73025" y="112094"/>
                </a:cubicBezTo>
                <a:cubicBezTo>
                  <a:pt x="34131" y="130879"/>
                  <a:pt x="-12700" y="126911"/>
                  <a:pt x="3175" y="1184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CB7F91E4-ADC5-4A0E-8D9E-41C4F1FB0744}"/>
              </a:ext>
            </a:extLst>
          </p:cNvPr>
          <p:cNvSpPr/>
          <p:nvPr/>
        </p:nvSpPr>
        <p:spPr>
          <a:xfrm>
            <a:off x="6456614" y="3448007"/>
            <a:ext cx="69742" cy="60858"/>
          </a:xfrm>
          <a:custGeom>
            <a:avLst/>
            <a:gdLst>
              <a:gd name="connsiteX0" fmla="*/ 69599 w 69742"/>
              <a:gd name="connsiteY0" fmla="*/ 43 h 60858"/>
              <a:gd name="connsiteX1" fmla="*/ 18799 w 69742"/>
              <a:gd name="connsiteY1" fmla="*/ 50843 h 60858"/>
              <a:gd name="connsiteX2" fmla="*/ 1336 w 69742"/>
              <a:gd name="connsiteY2" fmla="*/ 60368 h 60858"/>
              <a:gd name="connsiteX3" fmla="*/ 69599 w 69742"/>
              <a:gd name="connsiteY3" fmla="*/ 43 h 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42" h="60858">
                <a:moveTo>
                  <a:pt x="69599" y="43"/>
                </a:moveTo>
                <a:cubicBezTo>
                  <a:pt x="72509" y="-1544"/>
                  <a:pt x="30176" y="40789"/>
                  <a:pt x="18799" y="50843"/>
                </a:cubicBezTo>
                <a:cubicBezTo>
                  <a:pt x="7422" y="60897"/>
                  <a:pt x="-3956" y="61691"/>
                  <a:pt x="1336" y="60368"/>
                </a:cubicBezTo>
                <a:cubicBezTo>
                  <a:pt x="6628" y="59045"/>
                  <a:pt x="66689" y="1630"/>
                  <a:pt x="69599" y="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C1036D1A-C3D0-4786-A02A-2124A08BC4DF}"/>
              </a:ext>
            </a:extLst>
          </p:cNvPr>
          <p:cNvSpPr/>
          <p:nvPr/>
        </p:nvSpPr>
        <p:spPr>
          <a:xfrm>
            <a:off x="5456085" y="3052758"/>
            <a:ext cx="54222" cy="55691"/>
          </a:xfrm>
          <a:custGeom>
            <a:avLst/>
            <a:gdLst>
              <a:gd name="connsiteX0" fmla="*/ 153 w 54222"/>
              <a:gd name="connsiteY0" fmla="*/ 5 h 55691"/>
              <a:gd name="connsiteX1" fmla="*/ 36665 w 54222"/>
              <a:gd name="connsiteY1" fmla="*/ 46042 h 55691"/>
              <a:gd name="connsiteX2" fmla="*/ 153 w 54222"/>
              <a:gd name="connsiteY2" fmla="*/ 55567 h 55691"/>
              <a:gd name="connsiteX3" fmla="*/ 54128 w 54222"/>
              <a:gd name="connsiteY3" fmla="*/ 42867 h 55691"/>
              <a:gd name="connsiteX4" fmla="*/ 153 w 54222"/>
              <a:gd name="connsiteY4" fmla="*/ 5 h 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2" h="55691">
                <a:moveTo>
                  <a:pt x="153" y="5"/>
                </a:moveTo>
                <a:cubicBezTo>
                  <a:pt x="-2758" y="534"/>
                  <a:pt x="36665" y="36782"/>
                  <a:pt x="36665" y="46042"/>
                </a:cubicBezTo>
                <a:cubicBezTo>
                  <a:pt x="36665" y="55302"/>
                  <a:pt x="-2758" y="56096"/>
                  <a:pt x="153" y="55567"/>
                </a:cubicBezTo>
                <a:cubicBezTo>
                  <a:pt x="3064" y="55038"/>
                  <a:pt x="51482" y="48952"/>
                  <a:pt x="54128" y="42867"/>
                </a:cubicBezTo>
                <a:cubicBezTo>
                  <a:pt x="56774" y="36782"/>
                  <a:pt x="3064" y="-524"/>
                  <a:pt x="153" y="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9836C3C7-2E11-485C-B0B3-7CFA44EB1906}"/>
              </a:ext>
            </a:extLst>
          </p:cNvPr>
          <p:cNvSpPr/>
          <p:nvPr/>
        </p:nvSpPr>
        <p:spPr>
          <a:xfrm>
            <a:off x="5413047" y="3200389"/>
            <a:ext cx="67006" cy="68351"/>
          </a:xfrm>
          <a:custGeom>
            <a:avLst/>
            <a:gdLst>
              <a:gd name="connsiteX0" fmla="*/ 328 w 67006"/>
              <a:gd name="connsiteY0" fmla="*/ 11 h 68351"/>
              <a:gd name="connsiteX1" fmla="*/ 40016 w 67006"/>
              <a:gd name="connsiteY1" fmla="*/ 52399 h 68351"/>
              <a:gd name="connsiteX2" fmla="*/ 6678 w 67006"/>
              <a:gd name="connsiteY2" fmla="*/ 68274 h 68351"/>
              <a:gd name="connsiteX3" fmla="*/ 67003 w 67006"/>
              <a:gd name="connsiteY3" fmla="*/ 47636 h 68351"/>
              <a:gd name="connsiteX4" fmla="*/ 328 w 67006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06" h="68351">
                <a:moveTo>
                  <a:pt x="328" y="11"/>
                </a:moveTo>
                <a:cubicBezTo>
                  <a:pt x="-4170" y="805"/>
                  <a:pt x="38958" y="41022"/>
                  <a:pt x="40016" y="52399"/>
                </a:cubicBezTo>
                <a:cubicBezTo>
                  <a:pt x="41074" y="63776"/>
                  <a:pt x="2180" y="69068"/>
                  <a:pt x="6678" y="68274"/>
                </a:cubicBezTo>
                <a:cubicBezTo>
                  <a:pt x="11176" y="67480"/>
                  <a:pt x="67532" y="56896"/>
                  <a:pt x="67003" y="47636"/>
                </a:cubicBezTo>
                <a:cubicBezTo>
                  <a:pt x="66474" y="38376"/>
                  <a:pt x="4826" y="-783"/>
                  <a:pt x="328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15905949-6556-432A-B6B0-F7CA56D5ADBE}"/>
              </a:ext>
            </a:extLst>
          </p:cNvPr>
          <p:cNvSpPr/>
          <p:nvPr/>
        </p:nvSpPr>
        <p:spPr>
          <a:xfrm>
            <a:off x="5622868" y="3292336"/>
            <a:ext cx="59071" cy="57616"/>
          </a:xfrm>
          <a:custGeom>
            <a:avLst/>
            <a:gdLst>
              <a:gd name="connsiteX0" fmla="*/ 57 w 59071"/>
              <a:gd name="connsiteY0" fmla="*/ 139 h 57616"/>
              <a:gd name="connsiteX1" fmla="*/ 47682 w 59071"/>
              <a:gd name="connsiteY1" fmla="*/ 41414 h 57616"/>
              <a:gd name="connsiteX2" fmla="*/ 34982 w 59071"/>
              <a:gd name="connsiteY2" fmla="*/ 57289 h 57616"/>
              <a:gd name="connsiteX3" fmla="*/ 58795 w 59071"/>
              <a:gd name="connsiteY3" fmla="*/ 28714 h 57616"/>
              <a:gd name="connsiteX4" fmla="*/ 57 w 59071"/>
              <a:gd name="connsiteY4" fmla="*/ 139 h 5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" h="57616">
                <a:moveTo>
                  <a:pt x="57" y="139"/>
                </a:moveTo>
                <a:cubicBezTo>
                  <a:pt x="-1795" y="2256"/>
                  <a:pt x="41861" y="31889"/>
                  <a:pt x="47682" y="41414"/>
                </a:cubicBezTo>
                <a:cubicBezTo>
                  <a:pt x="53503" y="50939"/>
                  <a:pt x="33130" y="59406"/>
                  <a:pt x="34982" y="57289"/>
                </a:cubicBezTo>
                <a:cubicBezTo>
                  <a:pt x="36834" y="55172"/>
                  <a:pt x="61970" y="36916"/>
                  <a:pt x="58795" y="28714"/>
                </a:cubicBezTo>
                <a:cubicBezTo>
                  <a:pt x="55620" y="20512"/>
                  <a:pt x="1909" y="-1978"/>
                  <a:pt x="57" y="1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3A25FF2-0714-4B29-A689-A016FF1747E9}"/>
              </a:ext>
            </a:extLst>
          </p:cNvPr>
          <p:cNvSpPr/>
          <p:nvPr/>
        </p:nvSpPr>
        <p:spPr>
          <a:xfrm>
            <a:off x="5668407" y="3167671"/>
            <a:ext cx="186456" cy="48828"/>
          </a:xfrm>
          <a:custGeom>
            <a:avLst/>
            <a:gdLst>
              <a:gd name="connsiteX0" fmla="*/ 556 w 186456"/>
              <a:gd name="connsiteY0" fmla="*/ 979 h 48828"/>
              <a:gd name="connsiteX1" fmla="*/ 181531 w 186456"/>
              <a:gd name="connsiteY1" fmla="*/ 48604 h 48828"/>
              <a:gd name="connsiteX2" fmla="*/ 125968 w 186456"/>
              <a:gd name="connsiteY2" fmla="*/ 18442 h 48828"/>
              <a:gd name="connsiteX3" fmla="*/ 556 w 186456"/>
              <a:gd name="connsiteY3" fmla="*/ 979 h 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56" h="48828">
                <a:moveTo>
                  <a:pt x="556" y="979"/>
                </a:moveTo>
                <a:cubicBezTo>
                  <a:pt x="9816" y="6006"/>
                  <a:pt x="160629" y="45693"/>
                  <a:pt x="181531" y="48604"/>
                </a:cubicBezTo>
                <a:cubicBezTo>
                  <a:pt x="202433" y="51515"/>
                  <a:pt x="151633" y="25321"/>
                  <a:pt x="125968" y="18442"/>
                </a:cubicBezTo>
                <a:cubicBezTo>
                  <a:pt x="100303" y="11563"/>
                  <a:pt x="-8704" y="-4048"/>
                  <a:pt x="556" y="9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6BAA9F39-0FC9-49A5-B5FE-CA5373C9E876}"/>
              </a:ext>
            </a:extLst>
          </p:cNvPr>
          <p:cNvSpPr/>
          <p:nvPr/>
        </p:nvSpPr>
        <p:spPr>
          <a:xfrm>
            <a:off x="5410021" y="3335324"/>
            <a:ext cx="51016" cy="84458"/>
          </a:xfrm>
          <a:custGeom>
            <a:avLst/>
            <a:gdLst>
              <a:gd name="connsiteX0" fmla="*/ 179 w 51016"/>
              <a:gd name="connsiteY0" fmla="*/ 14 h 84458"/>
              <a:gd name="connsiteX1" fmla="*/ 33517 w 51016"/>
              <a:gd name="connsiteY1" fmla="*/ 68276 h 84458"/>
              <a:gd name="connsiteX2" fmla="*/ 17642 w 51016"/>
              <a:gd name="connsiteY2" fmla="*/ 84151 h 84458"/>
              <a:gd name="connsiteX3" fmla="*/ 50979 w 51016"/>
              <a:gd name="connsiteY3" fmla="*/ 74626 h 84458"/>
              <a:gd name="connsiteX4" fmla="*/ 179 w 51016"/>
              <a:gd name="connsiteY4" fmla="*/ 14 h 8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6" h="84458">
                <a:moveTo>
                  <a:pt x="179" y="14"/>
                </a:moveTo>
                <a:cubicBezTo>
                  <a:pt x="-2731" y="-1044"/>
                  <a:pt x="30607" y="54253"/>
                  <a:pt x="33517" y="68276"/>
                </a:cubicBezTo>
                <a:cubicBezTo>
                  <a:pt x="36428" y="82299"/>
                  <a:pt x="14732" y="83093"/>
                  <a:pt x="17642" y="84151"/>
                </a:cubicBezTo>
                <a:cubicBezTo>
                  <a:pt x="20552" y="85209"/>
                  <a:pt x="49392" y="83886"/>
                  <a:pt x="50979" y="74626"/>
                </a:cubicBezTo>
                <a:cubicBezTo>
                  <a:pt x="52567" y="65366"/>
                  <a:pt x="3089" y="1072"/>
                  <a:pt x="179" y="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7A33D78B-4C02-4B1B-B175-941C6A81788A}"/>
              </a:ext>
            </a:extLst>
          </p:cNvPr>
          <p:cNvSpPr/>
          <p:nvPr/>
        </p:nvSpPr>
        <p:spPr>
          <a:xfrm>
            <a:off x="5494009" y="3427003"/>
            <a:ext cx="129834" cy="112774"/>
          </a:xfrm>
          <a:custGeom>
            <a:avLst/>
            <a:gdLst>
              <a:gd name="connsiteX0" fmla="*/ 1916 w 129834"/>
              <a:gd name="connsiteY0" fmla="*/ 410 h 112774"/>
              <a:gd name="connsiteX1" fmla="*/ 95579 w 129834"/>
              <a:gd name="connsiteY1" fmla="*/ 95660 h 112774"/>
              <a:gd name="connsiteX2" fmla="*/ 127329 w 129834"/>
              <a:gd name="connsiteY2" fmla="*/ 109947 h 112774"/>
              <a:gd name="connsiteX3" fmla="*/ 36841 w 129834"/>
              <a:gd name="connsiteY3" fmla="*/ 62322 h 112774"/>
              <a:gd name="connsiteX4" fmla="*/ 1916 w 129834"/>
              <a:gd name="connsiteY4" fmla="*/ 410 h 1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34" h="112774">
                <a:moveTo>
                  <a:pt x="1916" y="410"/>
                </a:moveTo>
                <a:cubicBezTo>
                  <a:pt x="11705" y="5966"/>
                  <a:pt x="74677" y="77404"/>
                  <a:pt x="95579" y="95660"/>
                </a:cubicBezTo>
                <a:cubicBezTo>
                  <a:pt x="116481" y="113916"/>
                  <a:pt x="137118" y="115503"/>
                  <a:pt x="127329" y="109947"/>
                </a:cubicBezTo>
                <a:cubicBezTo>
                  <a:pt x="117540" y="104391"/>
                  <a:pt x="51393" y="77403"/>
                  <a:pt x="36841" y="62322"/>
                </a:cubicBezTo>
                <a:cubicBezTo>
                  <a:pt x="22289" y="47241"/>
                  <a:pt x="-7873" y="-5146"/>
                  <a:pt x="1916" y="4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391286F-D83F-4757-A37C-463D49429F2A}"/>
              </a:ext>
            </a:extLst>
          </p:cNvPr>
          <p:cNvSpPr/>
          <p:nvPr/>
        </p:nvSpPr>
        <p:spPr>
          <a:xfrm>
            <a:off x="4694238" y="2320896"/>
            <a:ext cx="176373" cy="365533"/>
          </a:xfrm>
          <a:custGeom>
            <a:avLst/>
            <a:gdLst>
              <a:gd name="connsiteX0" fmla="*/ 142875 w 176373"/>
              <a:gd name="connsiteY0" fmla="*/ 29 h 365533"/>
              <a:gd name="connsiteX1" fmla="*/ 139700 w 176373"/>
              <a:gd name="connsiteY1" fmla="*/ 147667 h 365533"/>
              <a:gd name="connsiteX2" fmla="*/ 106362 w 176373"/>
              <a:gd name="connsiteY2" fmla="*/ 234979 h 365533"/>
              <a:gd name="connsiteX3" fmla="*/ 136525 w 176373"/>
              <a:gd name="connsiteY3" fmla="*/ 247679 h 365533"/>
              <a:gd name="connsiteX4" fmla="*/ 169862 w 176373"/>
              <a:gd name="connsiteY4" fmla="*/ 207992 h 365533"/>
              <a:gd name="connsiteX5" fmla="*/ 153987 w 176373"/>
              <a:gd name="connsiteY5" fmla="*/ 338167 h 365533"/>
              <a:gd name="connsiteX6" fmla="*/ 117475 w 176373"/>
              <a:gd name="connsiteY6" fmla="*/ 365154 h 365533"/>
              <a:gd name="connsiteX7" fmla="*/ 0 w 176373"/>
              <a:gd name="connsiteY7" fmla="*/ 328642 h 365533"/>
              <a:gd name="connsiteX8" fmla="*/ 119062 w 176373"/>
              <a:gd name="connsiteY8" fmla="*/ 342929 h 365533"/>
              <a:gd name="connsiteX9" fmla="*/ 176212 w 176373"/>
              <a:gd name="connsiteY9" fmla="*/ 258792 h 365533"/>
              <a:gd name="connsiteX10" fmla="*/ 103187 w 176373"/>
              <a:gd name="connsiteY10" fmla="*/ 249267 h 365533"/>
              <a:gd name="connsiteX11" fmla="*/ 138112 w 176373"/>
              <a:gd name="connsiteY11" fmla="*/ 160367 h 365533"/>
              <a:gd name="connsiteX12" fmla="*/ 142875 w 176373"/>
              <a:gd name="connsiteY12" fmla="*/ 29 h 3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73" h="365533">
                <a:moveTo>
                  <a:pt x="142875" y="29"/>
                </a:moveTo>
                <a:cubicBezTo>
                  <a:pt x="143140" y="-2088"/>
                  <a:pt x="145785" y="108509"/>
                  <a:pt x="139700" y="147667"/>
                </a:cubicBezTo>
                <a:cubicBezTo>
                  <a:pt x="133615" y="186825"/>
                  <a:pt x="106891" y="218310"/>
                  <a:pt x="106362" y="234979"/>
                </a:cubicBezTo>
                <a:cubicBezTo>
                  <a:pt x="105833" y="251648"/>
                  <a:pt x="125942" y="252177"/>
                  <a:pt x="136525" y="247679"/>
                </a:cubicBezTo>
                <a:cubicBezTo>
                  <a:pt x="147108" y="243181"/>
                  <a:pt x="166952" y="192911"/>
                  <a:pt x="169862" y="207992"/>
                </a:cubicBezTo>
                <a:cubicBezTo>
                  <a:pt x="172772" y="223073"/>
                  <a:pt x="162718" y="311973"/>
                  <a:pt x="153987" y="338167"/>
                </a:cubicBezTo>
                <a:cubicBezTo>
                  <a:pt x="145256" y="364361"/>
                  <a:pt x="143140" y="366742"/>
                  <a:pt x="117475" y="365154"/>
                </a:cubicBezTo>
                <a:cubicBezTo>
                  <a:pt x="91810" y="363567"/>
                  <a:pt x="-264" y="332346"/>
                  <a:pt x="0" y="328642"/>
                </a:cubicBezTo>
                <a:cubicBezTo>
                  <a:pt x="264" y="324938"/>
                  <a:pt x="89693" y="354571"/>
                  <a:pt x="119062" y="342929"/>
                </a:cubicBezTo>
                <a:cubicBezTo>
                  <a:pt x="148431" y="331287"/>
                  <a:pt x="178858" y="274402"/>
                  <a:pt x="176212" y="258792"/>
                </a:cubicBezTo>
                <a:cubicBezTo>
                  <a:pt x="173566" y="243182"/>
                  <a:pt x="109537" y="265671"/>
                  <a:pt x="103187" y="249267"/>
                </a:cubicBezTo>
                <a:cubicBezTo>
                  <a:pt x="96837" y="232863"/>
                  <a:pt x="131233" y="198202"/>
                  <a:pt x="138112" y="160367"/>
                </a:cubicBezTo>
                <a:cubicBezTo>
                  <a:pt x="144991" y="122532"/>
                  <a:pt x="142610" y="2146"/>
                  <a:pt x="142875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2516909D-BFD9-4B78-A9FA-F9C0D3C80D49}"/>
              </a:ext>
            </a:extLst>
          </p:cNvPr>
          <p:cNvSpPr/>
          <p:nvPr/>
        </p:nvSpPr>
        <p:spPr>
          <a:xfrm>
            <a:off x="4808749" y="2293938"/>
            <a:ext cx="38401" cy="254000"/>
          </a:xfrm>
          <a:custGeom>
            <a:avLst/>
            <a:gdLst>
              <a:gd name="connsiteX0" fmla="*/ 34714 w 38401"/>
              <a:gd name="connsiteY0" fmla="*/ 0 h 254000"/>
              <a:gd name="connsiteX1" fmla="*/ 34714 w 38401"/>
              <a:gd name="connsiteY1" fmla="*/ 152400 h 254000"/>
              <a:gd name="connsiteX2" fmla="*/ 1376 w 38401"/>
              <a:gd name="connsiteY2" fmla="*/ 254000 h 254000"/>
              <a:gd name="connsiteX3" fmla="*/ 9314 w 38401"/>
              <a:gd name="connsiteY3" fmla="*/ 153987 h 254000"/>
              <a:gd name="connsiteX4" fmla="*/ 34714 w 38401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" h="254000">
                <a:moveTo>
                  <a:pt x="34714" y="0"/>
                </a:moveTo>
                <a:cubicBezTo>
                  <a:pt x="38947" y="-264"/>
                  <a:pt x="40270" y="110067"/>
                  <a:pt x="34714" y="152400"/>
                </a:cubicBezTo>
                <a:cubicBezTo>
                  <a:pt x="29158" y="194733"/>
                  <a:pt x="5609" y="253736"/>
                  <a:pt x="1376" y="254000"/>
                </a:cubicBezTo>
                <a:cubicBezTo>
                  <a:pt x="-2857" y="254264"/>
                  <a:pt x="3493" y="189970"/>
                  <a:pt x="9314" y="153987"/>
                </a:cubicBezTo>
                <a:cubicBezTo>
                  <a:pt x="15135" y="118004"/>
                  <a:pt x="30481" y="264"/>
                  <a:pt x="3471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59045E9-02FB-4B5F-B1FE-CCAF4435F3A4}"/>
              </a:ext>
            </a:extLst>
          </p:cNvPr>
          <p:cNvSpPr/>
          <p:nvPr/>
        </p:nvSpPr>
        <p:spPr>
          <a:xfrm>
            <a:off x="4713381" y="2357318"/>
            <a:ext cx="117531" cy="289309"/>
          </a:xfrm>
          <a:custGeom>
            <a:avLst/>
            <a:gdLst>
              <a:gd name="connsiteX0" fmla="*/ 117382 w 117531"/>
              <a:gd name="connsiteY0" fmla="*/ 120 h 289309"/>
              <a:gd name="connsiteX1" fmla="*/ 4669 w 117531"/>
              <a:gd name="connsiteY1" fmla="*/ 166807 h 289309"/>
              <a:gd name="connsiteX2" fmla="*/ 22132 w 117531"/>
              <a:gd name="connsiteY2" fmla="*/ 289045 h 289309"/>
              <a:gd name="connsiteX3" fmla="*/ 28482 w 117531"/>
              <a:gd name="connsiteY3" fmla="*/ 193795 h 289309"/>
              <a:gd name="connsiteX4" fmla="*/ 117382 w 117531"/>
              <a:gd name="connsiteY4" fmla="*/ 120 h 28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1" h="289309">
                <a:moveTo>
                  <a:pt x="117382" y="120"/>
                </a:moveTo>
                <a:cubicBezTo>
                  <a:pt x="113413" y="-4378"/>
                  <a:pt x="20544" y="118653"/>
                  <a:pt x="4669" y="166807"/>
                </a:cubicBezTo>
                <a:cubicBezTo>
                  <a:pt x="-11206" y="214961"/>
                  <a:pt x="18163" y="284547"/>
                  <a:pt x="22132" y="289045"/>
                </a:cubicBezTo>
                <a:cubicBezTo>
                  <a:pt x="26101" y="293543"/>
                  <a:pt x="11813" y="239833"/>
                  <a:pt x="28482" y="193795"/>
                </a:cubicBezTo>
                <a:cubicBezTo>
                  <a:pt x="45151" y="147758"/>
                  <a:pt x="121351" y="4618"/>
                  <a:pt x="117382" y="1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387246F-2A5C-4FEC-9233-0991B941172F}"/>
              </a:ext>
            </a:extLst>
          </p:cNvPr>
          <p:cNvSpPr/>
          <p:nvPr/>
        </p:nvSpPr>
        <p:spPr>
          <a:xfrm>
            <a:off x="4624370" y="2706628"/>
            <a:ext cx="685275" cy="473463"/>
          </a:xfrm>
          <a:custGeom>
            <a:avLst/>
            <a:gdLst>
              <a:gd name="connsiteX0" fmla="*/ 18 w 685275"/>
              <a:gd name="connsiteY0" fmla="*/ 60 h 473463"/>
              <a:gd name="connsiteX1" fmla="*/ 227030 w 685275"/>
              <a:gd name="connsiteY1" fmla="*/ 131822 h 473463"/>
              <a:gd name="connsiteX2" fmla="*/ 292118 w 685275"/>
              <a:gd name="connsiteY2" fmla="*/ 187385 h 473463"/>
              <a:gd name="connsiteX3" fmla="*/ 398480 w 685275"/>
              <a:gd name="connsiteY3" fmla="*/ 260410 h 473463"/>
              <a:gd name="connsiteX4" fmla="*/ 673118 w 685275"/>
              <a:gd name="connsiteY4" fmla="*/ 458847 h 473463"/>
              <a:gd name="connsiteX5" fmla="*/ 603268 w 685275"/>
              <a:gd name="connsiteY5" fmla="*/ 431860 h 473463"/>
              <a:gd name="connsiteX6" fmla="*/ 303230 w 685275"/>
              <a:gd name="connsiteY6" fmla="*/ 219135 h 473463"/>
              <a:gd name="connsiteX7" fmla="*/ 258780 w 685275"/>
              <a:gd name="connsiteY7" fmla="*/ 188972 h 473463"/>
              <a:gd name="connsiteX8" fmla="*/ 222268 w 685275"/>
              <a:gd name="connsiteY8" fmla="*/ 169922 h 473463"/>
              <a:gd name="connsiteX9" fmla="*/ 239730 w 685275"/>
              <a:gd name="connsiteY9" fmla="*/ 149285 h 473463"/>
              <a:gd name="connsiteX10" fmla="*/ 18 w 685275"/>
              <a:gd name="connsiteY10" fmla="*/ 60 h 47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275" h="473463">
                <a:moveTo>
                  <a:pt x="18" y="60"/>
                </a:moveTo>
                <a:cubicBezTo>
                  <a:pt x="-2099" y="-2850"/>
                  <a:pt x="178347" y="100601"/>
                  <a:pt x="227030" y="131822"/>
                </a:cubicBezTo>
                <a:cubicBezTo>
                  <a:pt x="275713" y="163043"/>
                  <a:pt x="263543" y="165954"/>
                  <a:pt x="292118" y="187385"/>
                </a:cubicBezTo>
                <a:cubicBezTo>
                  <a:pt x="320693" y="208816"/>
                  <a:pt x="334980" y="215166"/>
                  <a:pt x="398480" y="260410"/>
                </a:cubicBezTo>
                <a:cubicBezTo>
                  <a:pt x="461980" y="305654"/>
                  <a:pt x="638987" y="430272"/>
                  <a:pt x="673118" y="458847"/>
                </a:cubicBezTo>
                <a:cubicBezTo>
                  <a:pt x="707249" y="487422"/>
                  <a:pt x="664916" y="471812"/>
                  <a:pt x="603268" y="431860"/>
                </a:cubicBezTo>
                <a:cubicBezTo>
                  <a:pt x="541620" y="391908"/>
                  <a:pt x="360645" y="259616"/>
                  <a:pt x="303230" y="219135"/>
                </a:cubicBezTo>
                <a:cubicBezTo>
                  <a:pt x="245815" y="178654"/>
                  <a:pt x="272274" y="197174"/>
                  <a:pt x="258780" y="188972"/>
                </a:cubicBezTo>
                <a:cubicBezTo>
                  <a:pt x="245286" y="180770"/>
                  <a:pt x="225443" y="176537"/>
                  <a:pt x="222268" y="169922"/>
                </a:cubicBezTo>
                <a:cubicBezTo>
                  <a:pt x="219093" y="163307"/>
                  <a:pt x="276772" y="175214"/>
                  <a:pt x="239730" y="149285"/>
                </a:cubicBezTo>
                <a:cubicBezTo>
                  <a:pt x="202688" y="123356"/>
                  <a:pt x="2135" y="2970"/>
                  <a:pt x="18" y="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C788D8F-B9C0-4804-9239-D2107B6E2DE3}"/>
              </a:ext>
            </a:extLst>
          </p:cNvPr>
          <p:cNvSpPr/>
          <p:nvPr/>
        </p:nvSpPr>
        <p:spPr>
          <a:xfrm>
            <a:off x="4578462" y="2802701"/>
            <a:ext cx="636519" cy="402839"/>
          </a:xfrm>
          <a:custGeom>
            <a:avLst/>
            <a:gdLst>
              <a:gd name="connsiteX0" fmla="*/ 6238 w 636519"/>
              <a:gd name="connsiteY0" fmla="*/ 5587 h 402839"/>
              <a:gd name="connsiteX1" fmla="*/ 277701 w 636519"/>
              <a:gd name="connsiteY1" fmla="*/ 161162 h 402839"/>
              <a:gd name="connsiteX2" fmla="*/ 307863 w 636519"/>
              <a:gd name="connsiteY2" fmla="*/ 194499 h 402839"/>
              <a:gd name="connsiteX3" fmla="*/ 390413 w 636519"/>
              <a:gd name="connsiteY3" fmla="*/ 257999 h 402839"/>
              <a:gd name="connsiteX4" fmla="*/ 528526 w 636519"/>
              <a:gd name="connsiteY4" fmla="*/ 364362 h 402839"/>
              <a:gd name="connsiteX5" fmla="*/ 636476 w 636519"/>
              <a:gd name="connsiteY5" fmla="*/ 402462 h 402839"/>
              <a:gd name="connsiteX6" fmla="*/ 542813 w 636519"/>
              <a:gd name="connsiteY6" fmla="*/ 345312 h 402839"/>
              <a:gd name="connsiteX7" fmla="*/ 203088 w 636519"/>
              <a:gd name="connsiteY7" fmla="*/ 135762 h 402839"/>
              <a:gd name="connsiteX8" fmla="*/ 95138 w 636519"/>
              <a:gd name="connsiteY8" fmla="*/ 43687 h 402839"/>
              <a:gd name="connsiteX9" fmla="*/ 6238 w 636519"/>
              <a:gd name="connsiteY9" fmla="*/ 5587 h 40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519" h="402839">
                <a:moveTo>
                  <a:pt x="6238" y="5587"/>
                </a:moveTo>
                <a:cubicBezTo>
                  <a:pt x="36665" y="25166"/>
                  <a:pt x="227430" y="129677"/>
                  <a:pt x="277701" y="161162"/>
                </a:cubicBezTo>
                <a:cubicBezTo>
                  <a:pt x="327972" y="192647"/>
                  <a:pt x="289078" y="178360"/>
                  <a:pt x="307863" y="194499"/>
                </a:cubicBezTo>
                <a:cubicBezTo>
                  <a:pt x="326648" y="210638"/>
                  <a:pt x="353636" y="229689"/>
                  <a:pt x="390413" y="257999"/>
                </a:cubicBezTo>
                <a:cubicBezTo>
                  <a:pt x="427190" y="286310"/>
                  <a:pt x="487516" y="340285"/>
                  <a:pt x="528526" y="364362"/>
                </a:cubicBezTo>
                <a:cubicBezTo>
                  <a:pt x="569536" y="388439"/>
                  <a:pt x="634095" y="405637"/>
                  <a:pt x="636476" y="402462"/>
                </a:cubicBezTo>
                <a:cubicBezTo>
                  <a:pt x="638857" y="399287"/>
                  <a:pt x="542813" y="345312"/>
                  <a:pt x="542813" y="345312"/>
                </a:cubicBezTo>
                <a:cubicBezTo>
                  <a:pt x="470582" y="300862"/>
                  <a:pt x="277700" y="186033"/>
                  <a:pt x="203088" y="135762"/>
                </a:cubicBezTo>
                <a:cubicBezTo>
                  <a:pt x="128476" y="85491"/>
                  <a:pt x="125300" y="64854"/>
                  <a:pt x="95138" y="43687"/>
                </a:cubicBezTo>
                <a:cubicBezTo>
                  <a:pt x="64976" y="22520"/>
                  <a:pt x="-24189" y="-13992"/>
                  <a:pt x="6238" y="55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F21BD053-5F78-45E7-9233-0BA0B3483020}"/>
              </a:ext>
            </a:extLst>
          </p:cNvPr>
          <p:cNvSpPr/>
          <p:nvPr/>
        </p:nvSpPr>
        <p:spPr>
          <a:xfrm>
            <a:off x="4470952" y="2928896"/>
            <a:ext cx="626513" cy="327405"/>
          </a:xfrm>
          <a:custGeom>
            <a:avLst/>
            <a:gdLst>
              <a:gd name="connsiteX0" fmla="*/ 1036 w 626513"/>
              <a:gd name="connsiteY0" fmla="*/ 93704 h 327405"/>
              <a:gd name="connsiteX1" fmla="*/ 26436 w 626513"/>
              <a:gd name="connsiteY1" fmla="*/ 44492 h 327405"/>
              <a:gd name="connsiteX2" fmla="*/ 78823 w 626513"/>
              <a:gd name="connsiteY2" fmla="*/ 42 h 327405"/>
              <a:gd name="connsiteX3" fmla="*/ 177248 w 626513"/>
              <a:gd name="connsiteY3" fmla="*/ 52429 h 327405"/>
              <a:gd name="connsiteX4" fmla="*/ 399498 w 626513"/>
              <a:gd name="connsiteY4" fmla="*/ 179429 h 327405"/>
              <a:gd name="connsiteX5" fmla="*/ 472523 w 626513"/>
              <a:gd name="connsiteY5" fmla="*/ 222292 h 327405"/>
              <a:gd name="connsiteX6" fmla="*/ 499511 w 626513"/>
              <a:gd name="connsiteY6" fmla="*/ 231817 h 327405"/>
              <a:gd name="connsiteX7" fmla="*/ 626511 w 626513"/>
              <a:gd name="connsiteY7" fmla="*/ 327067 h 327405"/>
              <a:gd name="connsiteX8" fmla="*/ 496336 w 626513"/>
              <a:gd name="connsiteY8" fmla="*/ 258804 h 327405"/>
              <a:gd name="connsiteX9" fmla="*/ 258211 w 626513"/>
              <a:gd name="connsiteY9" fmla="*/ 138154 h 327405"/>
              <a:gd name="connsiteX10" fmla="*/ 59773 w 626513"/>
              <a:gd name="connsiteY10" fmla="*/ 28617 h 327405"/>
              <a:gd name="connsiteX11" fmla="*/ 1036 w 626513"/>
              <a:gd name="connsiteY11" fmla="*/ 93704 h 3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13" h="327405">
                <a:moveTo>
                  <a:pt x="1036" y="93704"/>
                </a:moveTo>
                <a:cubicBezTo>
                  <a:pt x="-4520" y="96350"/>
                  <a:pt x="13472" y="60102"/>
                  <a:pt x="26436" y="44492"/>
                </a:cubicBezTo>
                <a:cubicBezTo>
                  <a:pt x="39400" y="28882"/>
                  <a:pt x="53688" y="-1281"/>
                  <a:pt x="78823" y="42"/>
                </a:cubicBezTo>
                <a:cubicBezTo>
                  <a:pt x="103958" y="1365"/>
                  <a:pt x="123802" y="22531"/>
                  <a:pt x="177248" y="52429"/>
                </a:cubicBezTo>
                <a:cubicBezTo>
                  <a:pt x="230694" y="82327"/>
                  <a:pt x="350285" y="151118"/>
                  <a:pt x="399498" y="179429"/>
                </a:cubicBezTo>
                <a:cubicBezTo>
                  <a:pt x="448711" y="207740"/>
                  <a:pt x="455854" y="213561"/>
                  <a:pt x="472523" y="222292"/>
                </a:cubicBezTo>
                <a:cubicBezTo>
                  <a:pt x="489192" y="231023"/>
                  <a:pt x="473846" y="214355"/>
                  <a:pt x="499511" y="231817"/>
                </a:cubicBezTo>
                <a:cubicBezTo>
                  <a:pt x="525176" y="249279"/>
                  <a:pt x="627040" y="322569"/>
                  <a:pt x="626511" y="327067"/>
                </a:cubicBezTo>
                <a:cubicBezTo>
                  <a:pt x="625982" y="331565"/>
                  <a:pt x="557719" y="290290"/>
                  <a:pt x="496336" y="258804"/>
                </a:cubicBezTo>
                <a:lnTo>
                  <a:pt x="258211" y="138154"/>
                </a:lnTo>
                <a:cubicBezTo>
                  <a:pt x="185451" y="99790"/>
                  <a:pt x="102900" y="37877"/>
                  <a:pt x="59773" y="28617"/>
                </a:cubicBezTo>
                <a:cubicBezTo>
                  <a:pt x="16646" y="19357"/>
                  <a:pt x="6592" y="91058"/>
                  <a:pt x="1036" y="937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92C23FE3-4E82-4D81-98C3-616487772E2E}"/>
              </a:ext>
            </a:extLst>
          </p:cNvPr>
          <p:cNvSpPr/>
          <p:nvPr/>
        </p:nvSpPr>
        <p:spPr>
          <a:xfrm>
            <a:off x="4970463" y="3182938"/>
            <a:ext cx="5333" cy="92443"/>
          </a:xfrm>
          <a:custGeom>
            <a:avLst/>
            <a:gdLst>
              <a:gd name="connsiteX0" fmla="*/ 0 w 5333"/>
              <a:gd name="connsiteY0" fmla="*/ 0 h 92443"/>
              <a:gd name="connsiteX1" fmla="*/ 4762 w 5333"/>
              <a:gd name="connsiteY1" fmla="*/ 92075 h 92443"/>
              <a:gd name="connsiteX2" fmla="*/ 0 w 5333"/>
              <a:gd name="connsiteY2" fmla="*/ 0 h 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3" h="92443">
                <a:moveTo>
                  <a:pt x="0" y="0"/>
                </a:moveTo>
                <a:cubicBezTo>
                  <a:pt x="0" y="0"/>
                  <a:pt x="7408" y="84931"/>
                  <a:pt x="4762" y="92075"/>
                </a:cubicBezTo>
                <a:cubicBezTo>
                  <a:pt x="2116" y="99219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EAB2D290-ACA7-45CB-8D46-8DF4A85B8579}"/>
              </a:ext>
            </a:extLst>
          </p:cNvPr>
          <p:cNvSpPr/>
          <p:nvPr/>
        </p:nvSpPr>
        <p:spPr>
          <a:xfrm>
            <a:off x="4475327" y="3020749"/>
            <a:ext cx="544176" cy="286228"/>
          </a:xfrm>
          <a:custGeom>
            <a:avLst/>
            <a:gdLst>
              <a:gd name="connsiteX0" fmla="*/ 10948 w 544176"/>
              <a:gd name="connsiteY0" fmla="*/ 6614 h 286228"/>
              <a:gd name="connsiteX1" fmla="*/ 153823 w 544176"/>
              <a:gd name="connsiteY1" fmla="*/ 71701 h 286228"/>
              <a:gd name="connsiteX2" fmla="*/ 336386 w 544176"/>
              <a:gd name="connsiteY2" fmla="*/ 192351 h 286228"/>
              <a:gd name="connsiteX3" fmla="*/ 534823 w 544176"/>
              <a:gd name="connsiteY3" fmla="*/ 284426 h 286228"/>
              <a:gd name="connsiteX4" fmla="*/ 458623 w 544176"/>
              <a:gd name="connsiteY4" fmla="*/ 232039 h 286228"/>
              <a:gd name="connsiteX5" fmla="*/ 10948 w 544176"/>
              <a:gd name="connsiteY5" fmla="*/ 6614 h 2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176" h="286228">
                <a:moveTo>
                  <a:pt x="10948" y="6614"/>
                </a:moveTo>
                <a:cubicBezTo>
                  <a:pt x="-39852" y="-20109"/>
                  <a:pt x="99583" y="40745"/>
                  <a:pt x="153823" y="71701"/>
                </a:cubicBezTo>
                <a:cubicBezTo>
                  <a:pt x="208063" y="102657"/>
                  <a:pt x="272886" y="156897"/>
                  <a:pt x="336386" y="192351"/>
                </a:cubicBezTo>
                <a:cubicBezTo>
                  <a:pt x="399886" y="227805"/>
                  <a:pt x="514450" y="277811"/>
                  <a:pt x="534823" y="284426"/>
                </a:cubicBezTo>
                <a:cubicBezTo>
                  <a:pt x="555196" y="291041"/>
                  <a:pt x="547523" y="280722"/>
                  <a:pt x="458623" y="232039"/>
                </a:cubicBezTo>
                <a:cubicBezTo>
                  <a:pt x="369723" y="183356"/>
                  <a:pt x="61748" y="33337"/>
                  <a:pt x="10948" y="66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12941905-4FB4-4BAC-8F7E-BC4198B8121E}"/>
              </a:ext>
            </a:extLst>
          </p:cNvPr>
          <p:cNvSpPr/>
          <p:nvPr/>
        </p:nvSpPr>
        <p:spPr>
          <a:xfrm>
            <a:off x="4418624" y="3137737"/>
            <a:ext cx="507119" cy="224508"/>
          </a:xfrm>
          <a:custGeom>
            <a:avLst/>
            <a:gdLst>
              <a:gd name="connsiteX0" fmla="*/ 4151 w 507119"/>
              <a:gd name="connsiteY0" fmla="*/ 2338 h 224508"/>
              <a:gd name="connsiteX1" fmla="*/ 227989 w 507119"/>
              <a:gd name="connsiteY1" fmla="*/ 76951 h 224508"/>
              <a:gd name="connsiteX2" fmla="*/ 491514 w 507119"/>
              <a:gd name="connsiteY2" fmla="*/ 221413 h 224508"/>
              <a:gd name="connsiteX3" fmla="*/ 428014 w 507119"/>
              <a:gd name="connsiteY3" fmla="*/ 161088 h 224508"/>
              <a:gd name="connsiteX4" fmla="*/ 4151 w 507119"/>
              <a:gd name="connsiteY4" fmla="*/ 2338 h 2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19" h="224508">
                <a:moveTo>
                  <a:pt x="4151" y="2338"/>
                </a:moveTo>
                <a:cubicBezTo>
                  <a:pt x="-29186" y="-11685"/>
                  <a:pt x="146762" y="40439"/>
                  <a:pt x="227989" y="76951"/>
                </a:cubicBezTo>
                <a:cubicBezTo>
                  <a:pt x="309216" y="113464"/>
                  <a:pt x="458177" y="207390"/>
                  <a:pt x="491514" y="221413"/>
                </a:cubicBezTo>
                <a:cubicBezTo>
                  <a:pt x="524851" y="235436"/>
                  <a:pt x="505272" y="199452"/>
                  <a:pt x="428014" y="161088"/>
                </a:cubicBezTo>
                <a:cubicBezTo>
                  <a:pt x="350756" y="122724"/>
                  <a:pt x="37488" y="16361"/>
                  <a:pt x="4151" y="23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C465FC98-DEA0-4F65-B71A-1969E707A7B5}"/>
              </a:ext>
            </a:extLst>
          </p:cNvPr>
          <p:cNvSpPr/>
          <p:nvPr/>
        </p:nvSpPr>
        <p:spPr>
          <a:xfrm>
            <a:off x="4417709" y="3147884"/>
            <a:ext cx="473904" cy="254130"/>
          </a:xfrm>
          <a:custGeom>
            <a:avLst/>
            <a:gdLst>
              <a:gd name="connsiteX0" fmla="*/ 13004 w 473904"/>
              <a:gd name="connsiteY0" fmla="*/ 129 h 254130"/>
              <a:gd name="connsiteX1" fmla="*/ 5066 w 473904"/>
              <a:gd name="connsiteY1" fmla="*/ 96966 h 254130"/>
              <a:gd name="connsiteX2" fmla="*/ 82854 w 473904"/>
              <a:gd name="connsiteY2" fmla="*/ 111254 h 254130"/>
              <a:gd name="connsiteX3" fmla="*/ 374954 w 473904"/>
              <a:gd name="connsiteY3" fmla="*/ 244604 h 254130"/>
              <a:gd name="connsiteX4" fmla="*/ 473379 w 473904"/>
              <a:gd name="connsiteY4" fmla="*/ 238254 h 254130"/>
              <a:gd name="connsiteX5" fmla="*/ 341616 w 473904"/>
              <a:gd name="connsiteY5" fmla="*/ 196979 h 254130"/>
              <a:gd name="connsiteX6" fmla="*/ 27291 w 473904"/>
              <a:gd name="connsiteY6" fmla="*/ 77916 h 254130"/>
              <a:gd name="connsiteX7" fmla="*/ 13004 w 473904"/>
              <a:gd name="connsiteY7" fmla="*/ 129 h 2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04" h="254130">
                <a:moveTo>
                  <a:pt x="13004" y="129"/>
                </a:moveTo>
                <a:cubicBezTo>
                  <a:pt x="9300" y="3304"/>
                  <a:pt x="-6576" y="78445"/>
                  <a:pt x="5066" y="96966"/>
                </a:cubicBezTo>
                <a:cubicBezTo>
                  <a:pt x="16708" y="115487"/>
                  <a:pt x="21206" y="86648"/>
                  <a:pt x="82854" y="111254"/>
                </a:cubicBezTo>
                <a:cubicBezTo>
                  <a:pt x="144502" y="135860"/>
                  <a:pt x="309867" y="223437"/>
                  <a:pt x="374954" y="244604"/>
                </a:cubicBezTo>
                <a:cubicBezTo>
                  <a:pt x="440042" y="265771"/>
                  <a:pt x="478935" y="246192"/>
                  <a:pt x="473379" y="238254"/>
                </a:cubicBezTo>
                <a:cubicBezTo>
                  <a:pt x="467823" y="230317"/>
                  <a:pt x="415964" y="223702"/>
                  <a:pt x="341616" y="196979"/>
                </a:cubicBezTo>
                <a:cubicBezTo>
                  <a:pt x="267268" y="170256"/>
                  <a:pt x="81266" y="103051"/>
                  <a:pt x="27291" y="77916"/>
                </a:cubicBezTo>
                <a:cubicBezTo>
                  <a:pt x="-26684" y="52781"/>
                  <a:pt x="16708" y="-3046"/>
                  <a:pt x="13004" y="1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706B8D1D-0C05-4684-98E2-223438211AA8}"/>
              </a:ext>
            </a:extLst>
          </p:cNvPr>
          <p:cNvSpPr/>
          <p:nvPr/>
        </p:nvSpPr>
        <p:spPr>
          <a:xfrm>
            <a:off x="7781734" y="2602420"/>
            <a:ext cx="81908" cy="305156"/>
          </a:xfrm>
          <a:custGeom>
            <a:avLst/>
            <a:gdLst>
              <a:gd name="connsiteX0" fmla="*/ 191 w 81908"/>
              <a:gd name="connsiteY0" fmla="*/ 9018 h 305156"/>
              <a:gd name="connsiteX1" fmla="*/ 79566 w 81908"/>
              <a:gd name="connsiteY1" fmla="*/ 304293 h 305156"/>
              <a:gd name="connsiteX2" fmla="*/ 57341 w 81908"/>
              <a:gd name="connsiteY2" fmla="*/ 96330 h 305156"/>
              <a:gd name="connsiteX3" fmla="*/ 191 w 81908"/>
              <a:gd name="connsiteY3" fmla="*/ 9018 h 3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08" h="305156">
                <a:moveTo>
                  <a:pt x="191" y="9018"/>
                </a:moveTo>
                <a:cubicBezTo>
                  <a:pt x="3895" y="43679"/>
                  <a:pt x="70041" y="289741"/>
                  <a:pt x="79566" y="304293"/>
                </a:cubicBezTo>
                <a:cubicBezTo>
                  <a:pt x="89091" y="318845"/>
                  <a:pt x="67130" y="145278"/>
                  <a:pt x="57341" y="96330"/>
                </a:cubicBezTo>
                <a:cubicBezTo>
                  <a:pt x="47552" y="47382"/>
                  <a:pt x="-3513" y="-25643"/>
                  <a:pt x="191" y="90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20CE4E94-3DA6-47B8-A98A-3C484C34F7A1}"/>
              </a:ext>
            </a:extLst>
          </p:cNvPr>
          <p:cNvSpPr/>
          <p:nvPr/>
        </p:nvSpPr>
        <p:spPr>
          <a:xfrm>
            <a:off x="7754898" y="2557265"/>
            <a:ext cx="151141" cy="182805"/>
          </a:xfrm>
          <a:custGeom>
            <a:avLst/>
            <a:gdLst>
              <a:gd name="connsiteX0" fmla="*/ 40 w 151141"/>
              <a:gd name="connsiteY0" fmla="*/ 198 h 182805"/>
              <a:gd name="connsiteX1" fmla="*/ 88940 w 151141"/>
              <a:gd name="connsiteY1" fmla="*/ 66873 h 182805"/>
              <a:gd name="connsiteX2" fmla="*/ 150852 w 151141"/>
              <a:gd name="connsiteY2" fmla="*/ 84335 h 182805"/>
              <a:gd name="connsiteX3" fmla="*/ 112752 w 151141"/>
              <a:gd name="connsiteY3" fmla="*/ 182760 h 182805"/>
              <a:gd name="connsiteX4" fmla="*/ 127040 w 151141"/>
              <a:gd name="connsiteY4" fmla="*/ 97035 h 182805"/>
              <a:gd name="connsiteX5" fmla="*/ 77827 w 151141"/>
              <a:gd name="connsiteY5" fmla="*/ 90685 h 182805"/>
              <a:gd name="connsiteX6" fmla="*/ 40 w 151141"/>
              <a:gd name="connsiteY6" fmla="*/ 198 h 1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141" h="182805">
                <a:moveTo>
                  <a:pt x="40" y="198"/>
                </a:moveTo>
                <a:cubicBezTo>
                  <a:pt x="1892" y="-3771"/>
                  <a:pt x="63805" y="52850"/>
                  <a:pt x="88940" y="66873"/>
                </a:cubicBezTo>
                <a:cubicBezTo>
                  <a:pt x="114075" y="80896"/>
                  <a:pt x="146883" y="65020"/>
                  <a:pt x="150852" y="84335"/>
                </a:cubicBezTo>
                <a:cubicBezTo>
                  <a:pt x="154821" y="103650"/>
                  <a:pt x="116721" y="180643"/>
                  <a:pt x="112752" y="182760"/>
                </a:cubicBezTo>
                <a:cubicBezTo>
                  <a:pt x="108783" y="184877"/>
                  <a:pt x="132861" y="112381"/>
                  <a:pt x="127040" y="97035"/>
                </a:cubicBezTo>
                <a:cubicBezTo>
                  <a:pt x="121219" y="81689"/>
                  <a:pt x="95289" y="101004"/>
                  <a:pt x="77827" y="90685"/>
                </a:cubicBezTo>
                <a:cubicBezTo>
                  <a:pt x="60365" y="80366"/>
                  <a:pt x="-1812" y="4167"/>
                  <a:pt x="40" y="1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8C055BA-9BFE-489B-853A-F379F6F9DFF2}"/>
              </a:ext>
            </a:extLst>
          </p:cNvPr>
          <p:cNvSpPr/>
          <p:nvPr/>
        </p:nvSpPr>
        <p:spPr>
          <a:xfrm>
            <a:off x="7868701" y="2770577"/>
            <a:ext cx="64054" cy="323552"/>
          </a:xfrm>
          <a:custGeom>
            <a:avLst/>
            <a:gdLst>
              <a:gd name="connsiteX0" fmla="*/ 19587 w 64054"/>
              <a:gd name="connsiteY0" fmla="*/ 2786 h 323552"/>
              <a:gd name="connsiteX1" fmla="*/ 14824 w 64054"/>
              <a:gd name="connsiteY1" fmla="*/ 136136 h 323552"/>
              <a:gd name="connsiteX2" fmla="*/ 2124 w 64054"/>
              <a:gd name="connsiteY2" fmla="*/ 228211 h 323552"/>
              <a:gd name="connsiteX3" fmla="*/ 64037 w 64054"/>
              <a:gd name="connsiteY3" fmla="*/ 323461 h 323552"/>
              <a:gd name="connsiteX4" fmla="*/ 8474 w 64054"/>
              <a:gd name="connsiteY4" fmla="*/ 210748 h 323552"/>
              <a:gd name="connsiteX5" fmla="*/ 14824 w 64054"/>
              <a:gd name="connsiteY5" fmla="*/ 56761 h 323552"/>
              <a:gd name="connsiteX6" fmla="*/ 19587 w 64054"/>
              <a:gd name="connsiteY6" fmla="*/ 2786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4" h="323552">
                <a:moveTo>
                  <a:pt x="19587" y="2786"/>
                </a:moveTo>
                <a:cubicBezTo>
                  <a:pt x="19587" y="16015"/>
                  <a:pt x="17734" y="98565"/>
                  <a:pt x="14824" y="136136"/>
                </a:cubicBezTo>
                <a:cubicBezTo>
                  <a:pt x="11913" y="173707"/>
                  <a:pt x="-6078" y="196990"/>
                  <a:pt x="2124" y="228211"/>
                </a:cubicBezTo>
                <a:cubicBezTo>
                  <a:pt x="10326" y="259432"/>
                  <a:pt x="62979" y="326371"/>
                  <a:pt x="64037" y="323461"/>
                </a:cubicBezTo>
                <a:cubicBezTo>
                  <a:pt x="65095" y="320551"/>
                  <a:pt x="16676" y="255198"/>
                  <a:pt x="8474" y="210748"/>
                </a:cubicBezTo>
                <a:cubicBezTo>
                  <a:pt x="272" y="166298"/>
                  <a:pt x="13766" y="87453"/>
                  <a:pt x="14824" y="56761"/>
                </a:cubicBezTo>
                <a:cubicBezTo>
                  <a:pt x="15882" y="26069"/>
                  <a:pt x="19587" y="-10443"/>
                  <a:pt x="19587" y="2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E6C088B9-3F7D-4CC3-A75F-5AA49A34B009}"/>
              </a:ext>
            </a:extLst>
          </p:cNvPr>
          <p:cNvSpPr/>
          <p:nvPr/>
        </p:nvSpPr>
        <p:spPr>
          <a:xfrm>
            <a:off x="7191730" y="3248504"/>
            <a:ext cx="779814" cy="186916"/>
          </a:xfrm>
          <a:custGeom>
            <a:avLst/>
            <a:gdLst>
              <a:gd name="connsiteX0" fmla="*/ 1233 w 779814"/>
              <a:gd name="connsiteY0" fmla="*/ 186846 h 186916"/>
              <a:gd name="connsiteX1" fmla="*/ 296508 w 779814"/>
              <a:gd name="connsiteY1" fmla="*/ 128109 h 186916"/>
              <a:gd name="connsiteX2" fmla="*/ 575908 w 779814"/>
              <a:gd name="connsiteY2" fmla="*/ 34446 h 186916"/>
              <a:gd name="connsiteX3" fmla="*/ 774345 w 779814"/>
              <a:gd name="connsiteY3" fmla="*/ 2696 h 186916"/>
              <a:gd name="connsiteX4" fmla="*/ 356833 w 779814"/>
              <a:gd name="connsiteY4" fmla="*/ 96359 h 186916"/>
              <a:gd name="connsiteX5" fmla="*/ 347308 w 779814"/>
              <a:gd name="connsiteY5" fmla="*/ 132871 h 186916"/>
              <a:gd name="connsiteX6" fmla="*/ 198083 w 779814"/>
              <a:gd name="connsiteY6" fmla="*/ 116996 h 186916"/>
              <a:gd name="connsiteX7" fmla="*/ 1233 w 779814"/>
              <a:gd name="connsiteY7" fmla="*/ 186846 h 18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814" h="186916">
                <a:moveTo>
                  <a:pt x="1233" y="186846"/>
                </a:moveTo>
                <a:cubicBezTo>
                  <a:pt x="17637" y="188698"/>
                  <a:pt x="200729" y="153509"/>
                  <a:pt x="296508" y="128109"/>
                </a:cubicBezTo>
                <a:cubicBezTo>
                  <a:pt x="392287" y="102709"/>
                  <a:pt x="496269" y="55348"/>
                  <a:pt x="575908" y="34446"/>
                </a:cubicBezTo>
                <a:cubicBezTo>
                  <a:pt x="655548" y="13544"/>
                  <a:pt x="810858" y="-7623"/>
                  <a:pt x="774345" y="2696"/>
                </a:cubicBezTo>
                <a:cubicBezTo>
                  <a:pt x="737832" y="13015"/>
                  <a:pt x="428006" y="74663"/>
                  <a:pt x="356833" y="96359"/>
                </a:cubicBezTo>
                <a:cubicBezTo>
                  <a:pt x="285660" y="118055"/>
                  <a:pt x="373766" y="129432"/>
                  <a:pt x="347308" y="132871"/>
                </a:cubicBezTo>
                <a:cubicBezTo>
                  <a:pt x="320850" y="136310"/>
                  <a:pt x="259731" y="109588"/>
                  <a:pt x="198083" y="116996"/>
                </a:cubicBezTo>
                <a:cubicBezTo>
                  <a:pt x="136435" y="124404"/>
                  <a:pt x="-15171" y="184994"/>
                  <a:pt x="1233" y="1868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46896F48-09A2-4473-A234-32E17FF1C846}"/>
              </a:ext>
            </a:extLst>
          </p:cNvPr>
          <p:cNvSpPr/>
          <p:nvPr/>
        </p:nvSpPr>
        <p:spPr>
          <a:xfrm>
            <a:off x="7246723" y="3254276"/>
            <a:ext cx="776270" cy="266838"/>
          </a:xfrm>
          <a:custGeom>
            <a:avLst/>
            <a:gdLst>
              <a:gd name="connsiteX0" fmla="*/ 215 w 776270"/>
              <a:gd name="connsiteY0" fmla="*/ 266799 h 266838"/>
              <a:gd name="connsiteX1" fmla="*/ 243102 w 776270"/>
              <a:gd name="connsiteY1" fmla="*/ 212824 h 266838"/>
              <a:gd name="connsiteX2" fmla="*/ 346290 w 776270"/>
              <a:gd name="connsiteY2" fmla="*/ 181074 h 266838"/>
              <a:gd name="connsiteX3" fmla="*/ 746340 w 776270"/>
              <a:gd name="connsiteY3" fmla="*/ 103287 h 266838"/>
              <a:gd name="connsiteX4" fmla="*/ 744752 w 776270"/>
              <a:gd name="connsiteY4" fmla="*/ 99 h 266838"/>
              <a:gd name="connsiteX5" fmla="*/ 724115 w 776270"/>
              <a:gd name="connsiteY5" fmla="*/ 85824 h 266838"/>
              <a:gd name="connsiteX6" fmla="*/ 292315 w 776270"/>
              <a:gd name="connsiteY6" fmla="*/ 162024 h 266838"/>
              <a:gd name="connsiteX7" fmla="*/ 201827 w 776270"/>
              <a:gd name="connsiteY7" fmla="*/ 220762 h 266838"/>
              <a:gd name="connsiteX8" fmla="*/ 215 w 776270"/>
              <a:gd name="connsiteY8" fmla="*/ 266799 h 2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70" h="266838">
                <a:moveTo>
                  <a:pt x="215" y="266799"/>
                </a:moveTo>
                <a:cubicBezTo>
                  <a:pt x="7094" y="265476"/>
                  <a:pt x="185423" y="227111"/>
                  <a:pt x="243102" y="212824"/>
                </a:cubicBezTo>
                <a:cubicBezTo>
                  <a:pt x="300781" y="198537"/>
                  <a:pt x="262417" y="199330"/>
                  <a:pt x="346290" y="181074"/>
                </a:cubicBezTo>
                <a:cubicBezTo>
                  <a:pt x="430163" y="162818"/>
                  <a:pt x="679930" y="133449"/>
                  <a:pt x="746340" y="103287"/>
                </a:cubicBezTo>
                <a:cubicBezTo>
                  <a:pt x="812750" y="73125"/>
                  <a:pt x="748456" y="3009"/>
                  <a:pt x="744752" y="99"/>
                </a:cubicBezTo>
                <a:cubicBezTo>
                  <a:pt x="741048" y="-2812"/>
                  <a:pt x="799521" y="58836"/>
                  <a:pt x="724115" y="85824"/>
                </a:cubicBezTo>
                <a:cubicBezTo>
                  <a:pt x="648709" y="112811"/>
                  <a:pt x="379363" y="139534"/>
                  <a:pt x="292315" y="162024"/>
                </a:cubicBezTo>
                <a:cubicBezTo>
                  <a:pt x="205267" y="184514"/>
                  <a:pt x="250775" y="205416"/>
                  <a:pt x="201827" y="220762"/>
                </a:cubicBezTo>
                <a:cubicBezTo>
                  <a:pt x="152879" y="236108"/>
                  <a:pt x="-6664" y="268122"/>
                  <a:pt x="215" y="2667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8E3185F4-C1D4-4579-AF1D-7BFD41734C84}"/>
              </a:ext>
            </a:extLst>
          </p:cNvPr>
          <p:cNvSpPr/>
          <p:nvPr/>
        </p:nvSpPr>
        <p:spPr>
          <a:xfrm>
            <a:off x="7272490" y="3439997"/>
            <a:ext cx="249711" cy="68341"/>
          </a:xfrm>
          <a:custGeom>
            <a:avLst/>
            <a:gdLst>
              <a:gd name="connsiteX0" fmla="*/ 3023 w 249711"/>
              <a:gd name="connsiteY0" fmla="*/ 50916 h 68341"/>
              <a:gd name="connsiteX1" fmla="*/ 71285 w 249711"/>
              <a:gd name="connsiteY1" fmla="*/ 49328 h 68341"/>
              <a:gd name="connsiteX2" fmla="*/ 247498 w 249711"/>
              <a:gd name="connsiteY2" fmla="*/ 116 h 68341"/>
              <a:gd name="connsiteX3" fmla="*/ 160185 w 249711"/>
              <a:gd name="connsiteY3" fmla="*/ 65203 h 68341"/>
              <a:gd name="connsiteX4" fmla="*/ 3023 w 249711"/>
              <a:gd name="connsiteY4" fmla="*/ 50916 h 6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11" h="68341">
                <a:moveTo>
                  <a:pt x="3023" y="50916"/>
                </a:moveTo>
                <a:cubicBezTo>
                  <a:pt x="-11794" y="48270"/>
                  <a:pt x="30539" y="57795"/>
                  <a:pt x="71285" y="49328"/>
                </a:cubicBezTo>
                <a:cubicBezTo>
                  <a:pt x="112031" y="40861"/>
                  <a:pt x="232681" y="-2530"/>
                  <a:pt x="247498" y="116"/>
                </a:cubicBezTo>
                <a:cubicBezTo>
                  <a:pt x="262315" y="2762"/>
                  <a:pt x="199343" y="53826"/>
                  <a:pt x="160185" y="65203"/>
                </a:cubicBezTo>
                <a:cubicBezTo>
                  <a:pt x="121027" y="76580"/>
                  <a:pt x="17840" y="53562"/>
                  <a:pt x="3023" y="509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DEEF3E10-E0CE-46DB-A1ED-033B98E423CB}"/>
              </a:ext>
            </a:extLst>
          </p:cNvPr>
          <p:cNvSpPr/>
          <p:nvPr/>
        </p:nvSpPr>
        <p:spPr>
          <a:xfrm>
            <a:off x="7452752" y="3462109"/>
            <a:ext cx="595888" cy="103459"/>
          </a:xfrm>
          <a:custGeom>
            <a:avLst/>
            <a:gdLst>
              <a:gd name="connsiteX0" fmla="*/ 2148 w 595888"/>
              <a:gd name="connsiteY0" fmla="*/ 60554 h 103459"/>
              <a:gd name="connsiteX1" fmla="*/ 122798 w 595888"/>
              <a:gd name="connsiteY1" fmla="*/ 103416 h 103459"/>
              <a:gd name="connsiteX2" fmla="*/ 270436 w 595888"/>
              <a:gd name="connsiteY2" fmla="*/ 51029 h 103459"/>
              <a:gd name="connsiteX3" fmla="*/ 411723 w 595888"/>
              <a:gd name="connsiteY3" fmla="*/ 65316 h 103459"/>
              <a:gd name="connsiteX4" fmla="*/ 481573 w 595888"/>
              <a:gd name="connsiteY4" fmla="*/ 55791 h 103459"/>
              <a:gd name="connsiteX5" fmla="*/ 595873 w 595888"/>
              <a:gd name="connsiteY5" fmla="*/ 229 h 103459"/>
              <a:gd name="connsiteX6" fmla="*/ 473636 w 595888"/>
              <a:gd name="connsiteY6" fmla="*/ 79604 h 103459"/>
              <a:gd name="connsiteX7" fmla="*/ 227573 w 595888"/>
              <a:gd name="connsiteY7" fmla="*/ 89129 h 103459"/>
              <a:gd name="connsiteX8" fmla="*/ 2148 w 595888"/>
              <a:gd name="connsiteY8" fmla="*/ 60554 h 1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88" h="103459">
                <a:moveTo>
                  <a:pt x="2148" y="60554"/>
                </a:moveTo>
                <a:cubicBezTo>
                  <a:pt x="-15314" y="62935"/>
                  <a:pt x="78083" y="105003"/>
                  <a:pt x="122798" y="103416"/>
                </a:cubicBezTo>
                <a:cubicBezTo>
                  <a:pt x="167513" y="101829"/>
                  <a:pt x="222282" y="57379"/>
                  <a:pt x="270436" y="51029"/>
                </a:cubicBezTo>
                <a:cubicBezTo>
                  <a:pt x="318590" y="44679"/>
                  <a:pt x="376534" y="64522"/>
                  <a:pt x="411723" y="65316"/>
                </a:cubicBezTo>
                <a:cubicBezTo>
                  <a:pt x="446912" y="66110"/>
                  <a:pt x="450881" y="66639"/>
                  <a:pt x="481573" y="55791"/>
                </a:cubicBezTo>
                <a:cubicBezTo>
                  <a:pt x="512265" y="44943"/>
                  <a:pt x="597196" y="-3740"/>
                  <a:pt x="595873" y="229"/>
                </a:cubicBezTo>
                <a:cubicBezTo>
                  <a:pt x="594550" y="4198"/>
                  <a:pt x="535019" y="64787"/>
                  <a:pt x="473636" y="79604"/>
                </a:cubicBezTo>
                <a:cubicBezTo>
                  <a:pt x="412253" y="94421"/>
                  <a:pt x="308271" y="88865"/>
                  <a:pt x="227573" y="89129"/>
                </a:cubicBezTo>
                <a:cubicBezTo>
                  <a:pt x="146875" y="89394"/>
                  <a:pt x="19610" y="58173"/>
                  <a:pt x="2148" y="605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DD023B95-3249-4E25-82F0-03DA5249BCEF}"/>
              </a:ext>
            </a:extLst>
          </p:cNvPr>
          <p:cNvSpPr/>
          <p:nvPr/>
        </p:nvSpPr>
        <p:spPr>
          <a:xfrm>
            <a:off x="7462799" y="3489322"/>
            <a:ext cx="636279" cy="151934"/>
          </a:xfrm>
          <a:custGeom>
            <a:avLst/>
            <a:gdLst>
              <a:gd name="connsiteX0" fmla="*/ 1626 w 636279"/>
              <a:gd name="connsiteY0" fmla="*/ 22228 h 151934"/>
              <a:gd name="connsiteX1" fmla="*/ 20676 w 636279"/>
              <a:gd name="connsiteY1" fmla="*/ 133353 h 151934"/>
              <a:gd name="connsiteX2" fmla="*/ 12739 w 636279"/>
              <a:gd name="connsiteY2" fmla="*/ 150816 h 151934"/>
              <a:gd name="connsiteX3" fmla="*/ 160376 w 636279"/>
              <a:gd name="connsiteY3" fmla="*/ 144466 h 151934"/>
              <a:gd name="connsiteX4" fmla="*/ 277851 w 636279"/>
              <a:gd name="connsiteY4" fmla="*/ 98428 h 151934"/>
              <a:gd name="connsiteX5" fmla="*/ 485814 w 636279"/>
              <a:gd name="connsiteY5" fmla="*/ 111128 h 151934"/>
              <a:gd name="connsiteX6" fmla="*/ 627101 w 636279"/>
              <a:gd name="connsiteY6" fmla="*/ 120653 h 151934"/>
              <a:gd name="connsiteX7" fmla="*/ 617576 w 636279"/>
              <a:gd name="connsiteY7" fmla="*/ 82553 h 151934"/>
              <a:gd name="connsiteX8" fmla="*/ 577889 w 636279"/>
              <a:gd name="connsiteY8" fmla="*/ 3 h 151934"/>
              <a:gd name="connsiteX9" fmla="*/ 584239 w 636279"/>
              <a:gd name="connsiteY9" fmla="*/ 85728 h 151934"/>
              <a:gd name="connsiteX10" fmla="*/ 169901 w 636279"/>
              <a:gd name="connsiteY10" fmla="*/ 100016 h 151934"/>
              <a:gd name="connsiteX11" fmla="*/ 69889 w 636279"/>
              <a:gd name="connsiteY11" fmla="*/ 138116 h 151934"/>
              <a:gd name="connsiteX12" fmla="*/ 1626 w 636279"/>
              <a:gd name="connsiteY12" fmla="*/ 22228 h 1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279" h="151934">
                <a:moveTo>
                  <a:pt x="1626" y="22228"/>
                </a:moveTo>
                <a:cubicBezTo>
                  <a:pt x="-6576" y="21434"/>
                  <a:pt x="18824" y="111922"/>
                  <a:pt x="20676" y="133353"/>
                </a:cubicBezTo>
                <a:cubicBezTo>
                  <a:pt x="22528" y="154784"/>
                  <a:pt x="-10544" y="148964"/>
                  <a:pt x="12739" y="150816"/>
                </a:cubicBezTo>
                <a:cubicBezTo>
                  <a:pt x="36022" y="152668"/>
                  <a:pt x="116191" y="153197"/>
                  <a:pt x="160376" y="144466"/>
                </a:cubicBezTo>
                <a:cubicBezTo>
                  <a:pt x="204561" y="135735"/>
                  <a:pt x="223611" y="103984"/>
                  <a:pt x="277851" y="98428"/>
                </a:cubicBezTo>
                <a:cubicBezTo>
                  <a:pt x="332091" y="92872"/>
                  <a:pt x="485814" y="111128"/>
                  <a:pt x="485814" y="111128"/>
                </a:cubicBezTo>
                <a:cubicBezTo>
                  <a:pt x="544022" y="114832"/>
                  <a:pt x="605141" y="125416"/>
                  <a:pt x="627101" y="120653"/>
                </a:cubicBezTo>
                <a:cubicBezTo>
                  <a:pt x="649061" y="115891"/>
                  <a:pt x="625778" y="102661"/>
                  <a:pt x="617576" y="82553"/>
                </a:cubicBezTo>
                <a:cubicBezTo>
                  <a:pt x="609374" y="62445"/>
                  <a:pt x="583445" y="-526"/>
                  <a:pt x="577889" y="3"/>
                </a:cubicBezTo>
                <a:cubicBezTo>
                  <a:pt x="572333" y="532"/>
                  <a:pt x="652237" y="69059"/>
                  <a:pt x="584239" y="85728"/>
                </a:cubicBezTo>
                <a:cubicBezTo>
                  <a:pt x="516241" y="102397"/>
                  <a:pt x="255626" y="91285"/>
                  <a:pt x="169901" y="100016"/>
                </a:cubicBezTo>
                <a:cubicBezTo>
                  <a:pt x="84176" y="108747"/>
                  <a:pt x="97141" y="146583"/>
                  <a:pt x="69889" y="138116"/>
                </a:cubicBezTo>
                <a:cubicBezTo>
                  <a:pt x="42637" y="129649"/>
                  <a:pt x="9828" y="23022"/>
                  <a:pt x="1626" y="222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86151E3-EA94-4BE7-8F08-2707FD1FC596}"/>
              </a:ext>
            </a:extLst>
          </p:cNvPr>
          <p:cNvSpPr/>
          <p:nvPr/>
        </p:nvSpPr>
        <p:spPr>
          <a:xfrm>
            <a:off x="7496425" y="3611715"/>
            <a:ext cx="615249" cy="244199"/>
          </a:xfrm>
          <a:custGeom>
            <a:avLst/>
            <a:gdLst>
              <a:gd name="connsiteX0" fmla="*/ 2925 w 615249"/>
              <a:gd name="connsiteY0" fmla="*/ 53823 h 244199"/>
              <a:gd name="connsiteX1" fmla="*/ 228350 w 615249"/>
              <a:gd name="connsiteY1" fmla="*/ 22073 h 244199"/>
              <a:gd name="connsiteX2" fmla="*/ 339475 w 615249"/>
              <a:gd name="connsiteY2" fmla="*/ 4610 h 244199"/>
              <a:gd name="connsiteX3" fmla="*/ 599825 w 615249"/>
              <a:gd name="connsiteY3" fmla="*/ 109385 h 244199"/>
              <a:gd name="connsiteX4" fmla="*/ 583950 w 615249"/>
              <a:gd name="connsiteY4" fmla="*/ 242735 h 244199"/>
              <a:gd name="connsiteX5" fmla="*/ 574425 w 615249"/>
              <a:gd name="connsiteY5" fmla="*/ 176060 h 244199"/>
              <a:gd name="connsiteX6" fmla="*/ 552200 w 615249"/>
              <a:gd name="connsiteY6" fmla="*/ 106210 h 244199"/>
              <a:gd name="connsiteX7" fmla="*/ 293438 w 615249"/>
              <a:gd name="connsiteY7" fmla="*/ 25248 h 244199"/>
              <a:gd name="connsiteX8" fmla="*/ 115638 w 615249"/>
              <a:gd name="connsiteY8" fmla="*/ 44298 h 244199"/>
              <a:gd name="connsiteX9" fmla="*/ 2925 w 615249"/>
              <a:gd name="connsiteY9" fmla="*/ 53823 h 2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249" h="244199">
                <a:moveTo>
                  <a:pt x="2925" y="53823"/>
                </a:moveTo>
                <a:cubicBezTo>
                  <a:pt x="21710" y="50119"/>
                  <a:pt x="172258" y="30275"/>
                  <a:pt x="228350" y="22073"/>
                </a:cubicBezTo>
                <a:cubicBezTo>
                  <a:pt x="284442" y="13871"/>
                  <a:pt x="277563" y="-9942"/>
                  <a:pt x="339475" y="4610"/>
                </a:cubicBezTo>
                <a:cubicBezTo>
                  <a:pt x="401387" y="19162"/>
                  <a:pt x="559079" y="69697"/>
                  <a:pt x="599825" y="109385"/>
                </a:cubicBezTo>
                <a:cubicBezTo>
                  <a:pt x="640571" y="149073"/>
                  <a:pt x="588183" y="231623"/>
                  <a:pt x="583950" y="242735"/>
                </a:cubicBezTo>
                <a:cubicBezTo>
                  <a:pt x="579717" y="253848"/>
                  <a:pt x="579717" y="198814"/>
                  <a:pt x="574425" y="176060"/>
                </a:cubicBezTo>
                <a:cubicBezTo>
                  <a:pt x="569133" y="153306"/>
                  <a:pt x="599031" y="131345"/>
                  <a:pt x="552200" y="106210"/>
                </a:cubicBezTo>
                <a:cubicBezTo>
                  <a:pt x="505369" y="81075"/>
                  <a:pt x="366198" y="35567"/>
                  <a:pt x="293438" y="25248"/>
                </a:cubicBezTo>
                <a:cubicBezTo>
                  <a:pt x="220678" y="14929"/>
                  <a:pt x="171465" y="40594"/>
                  <a:pt x="115638" y="44298"/>
                </a:cubicBezTo>
                <a:cubicBezTo>
                  <a:pt x="59811" y="48002"/>
                  <a:pt x="-15860" y="57527"/>
                  <a:pt x="2925" y="538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B8B7CE8-6E97-458C-8680-DCC5C0E7988C}"/>
              </a:ext>
            </a:extLst>
          </p:cNvPr>
          <p:cNvSpPr/>
          <p:nvPr/>
        </p:nvSpPr>
        <p:spPr>
          <a:xfrm>
            <a:off x="7509256" y="3658005"/>
            <a:ext cx="574072" cy="175683"/>
          </a:xfrm>
          <a:custGeom>
            <a:avLst/>
            <a:gdLst>
              <a:gd name="connsiteX0" fmla="*/ 5969 w 574072"/>
              <a:gd name="connsiteY0" fmla="*/ 4358 h 175683"/>
              <a:gd name="connsiteX1" fmla="*/ 212344 w 574072"/>
              <a:gd name="connsiteY1" fmla="*/ 28170 h 175683"/>
              <a:gd name="connsiteX2" fmla="*/ 553657 w 574072"/>
              <a:gd name="connsiteY2" fmla="*/ 172633 h 175683"/>
              <a:gd name="connsiteX3" fmla="*/ 525082 w 574072"/>
              <a:gd name="connsiteY3" fmla="*/ 123420 h 175683"/>
              <a:gd name="connsiteX4" fmla="*/ 440944 w 574072"/>
              <a:gd name="connsiteY4" fmla="*/ 85320 h 175683"/>
              <a:gd name="connsiteX5" fmla="*/ 5969 w 574072"/>
              <a:gd name="connsiteY5" fmla="*/ 4358 h 1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72" h="175683">
                <a:moveTo>
                  <a:pt x="5969" y="4358"/>
                </a:moveTo>
                <a:cubicBezTo>
                  <a:pt x="-32131" y="-5167"/>
                  <a:pt x="121063" y="124"/>
                  <a:pt x="212344" y="28170"/>
                </a:cubicBezTo>
                <a:cubicBezTo>
                  <a:pt x="303625" y="56216"/>
                  <a:pt x="501534" y="156758"/>
                  <a:pt x="553657" y="172633"/>
                </a:cubicBezTo>
                <a:cubicBezTo>
                  <a:pt x="605780" y="188508"/>
                  <a:pt x="543867" y="137972"/>
                  <a:pt x="525082" y="123420"/>
                </a:cubicBezTo>
                <a:cubicBezTo>
                  <a:pt x="506297" y="108868"/>
                  <a:pt x="527198" y="102782"/>
                  <a:pt x="440944" y="85320"/>
                </a:cubicBezTo>
                <a:cubicBezTo>
                  <a:pt x="354690" y="67858"/>
                  <a:pt x="44069" y="13883"/>
                  <a:pt x="5969" y="43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E0AEE952-5653-42A9-82F5-1515510128F1}"/>
              </a:ext>
            </a:extLst>
          </p:cNvPr>
          <p:cNvSpPr/>
          <p:nvPr/>
        </p:nvSpPr>
        <p:spPr>
          <a:xfrm>
            <a:off x="6398653" y="2898086"/>
            <a:ext cx="522904" cy="332563"/>
          </a:xfrm>
          <a:custGeom>
            <a:avLst/>
            <a:gdLst>
              <a:gd name="connsiteX0" fmla="*/ 21197 w 522904"/>
              <a:gd name="connsiteY0" fmla="*/ 3864 h 332563"/>
              <a:gd name="connsiteX1" fmla="*/ 71997 w 522904"/>
              <a:gd name="connsiteY1" fmla="*/ 16564 h 332563"/>
              <a:gd name="connsiteX2" fmla="*/ 325997 w 522904"/>
              <a:gd name="connsiteY2" fmla="*/ 29264 h 332563"/>
              <a:gd name="connsiteX3" fmla="*/ 387380 w 522904"/>
              <a:gd name="connsiteY3" fmla="*/ 80064 h 332563"/>
              <a:gd name="connsiteX4" fmla="*/ 501680 w 522904"/>
              <a:gd name="connsiteY4" fmla="*/ 217647 h 332563"/>
              <a:gd name="connsiteX5" fmla="*/ 508030 w 522904"/>
              <a:gd name="connsiteY5" fmla="*/ 331947 h 332563"/>
              <a:gd name="connsiteX6" fmla="*/ 514380 w 522904"/>
              <a:gd name="connsiteY6" fmla="*/ 166847 h 332563"/>
              <a:gd name="connsiteX7" fmla="*/ 378914 w 522904"/>
              <a:gd name="connsiteY7" fmla="*/ 90647 h 332563"/>
              <a:gd name="connsiteX8" fmla="*/ 21197 w 522904"/>
              <a:gd name="connsiteY8" fmla="*/ 3864 h 33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904" h="332563">
                <a:moveTo>
                  <a:pt x="21197" y="3864"/>
                </a:moveTo>
                <a:cubicBezTo>
                  <a:pt x="-29956" y="-8483"/>
                  <a:pt x="21197" y="12331"/>
                  <a:pt x="71997" y="16564"/>
                </a:cubicBezTo>
                <a:cubicBezTo>
                  <a:pt x="122797" y="20797"/>
                  <a:pt x="273433" y="18681"/>
                  <a:pt x="325997" y="29264"/>
                </a:cubicBezTo>
                <a:cubicBezTo>
                  <a:pt x="378561" y="39847"/>
                  <a:pt x="358100" y="48667"/>
                  <a:pt x="387380" y="80064"/>
                </a:cubicBezTo>
                <a:cubicBezTo>
                  <a:pt x="416660" y="111461"/>
                  <a:pt x="481572" y="175667"/>
                  <a:pt x="501680" y="217647"/>
                </a:cubicBezTo>
                <a:cubicBezTo>
                  <a:pt x="521788" y="259627"/>
                  <a:pt x="505913" y="340414"/>
                  <a:pt x="508030" y="331947"/>
                </a:cubicBezTo>
                <a:cubicBezTo>
                  <a:pt x="510147" y="323480"/>
                  <a:pt x="535899" y="207064"/>
                  <a:pt x="514380" y="166847"/>
                </a:cubicBezTo>
                <a:cubicBezTo>
                  <a:pt x="492861" y="126630"/>
                  <a:pt x="458642" y="117458"/>
                  <a:pt x="378914" y="90647"/>
                </a:cubicBezTo>
                <a:cubicBezTo>
                  <a:pt x="299186" y="63836"/>
                  <a:pt x="72350" y="16211"/>
                  <a:pt x="21197" y="38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5F1FFF4D-5897-4A8A-BD66-445DBEDFF385}"/>
              </a:ext>
            </a:extLst>
          </p:cNvPr>
          <p:cNvSpPr/>
          <p:nvPr/>
        </p:nvSpPr>
        <p:spPr>
          <a:xfrm>
            <a:off x="6337769" y="3678574"/>
            <a:ext cx="372303" cy="374982"/>
          </a:xfrm>
          <a:custGeom>
            <a:avLst/>
            <a:gdLst>
              <a:gd name="connsiteX0" fmla="*/ 141348 w 372303"/>
              <a:gd name="connsiteY0" fmla="*/ 2309 h 374982"/>
              <a:gd name="connsiteX1" fmla="*/ 321264 w 372303"/>
              <a:gd name="connsiteY1" fmla="*/ 10776 h 374982"/>
              <a:gd name="connsiteX2" fmla="*/ 348781 w 372303"/>
              <a:gd name="connsiteY2" fmla="*/ 48876 h 374982"/>
              <a:gd name="connsiteX3" fmla="*/ 372064 w 372303"/>
              <a:gd name="connsiteY3" fmla="*/ 281709 h 374982"/>
              <a:gd name="connsiteX4" fmla="*/ 333964 w 372303"/>
              <a:gd name="connsiteY4" fmla="*/ 340976 h 374982"/>
              <a:gd name="connsiteX5" fmla="*/ 187914 w 372303"/>
              <a:gd name="connsiteY5" fmla="*/ 370609 h 374982"/>
              <a:gd name="connsiteX6" fmla="*/ 56681 w 372303"/>
              <a:gd name="connsiteY6" fmla="*/ 368493 h 374982"/>
              <a:gd name="connsiteX7" fmla="*/ 1648 w 372303"/>
              <a:gd name="connsiteY7" fmla="*/ 311343 h 374982"/>
              <a:gd name="connsiteX8" fmla="*/ 113831 w 372303"/>
              <a:gd name="connsiteY8" fmla="*/ 351559 h 374982"/>
              <a:gd name="connsiteX9" fmla="*/ 308564 w 372303"/>
              <a:gd name="connsiteY9" fmla="*/ 334626 h 374982"/>
              <a:gd name="connsiteX10" fmla="*/ 350898 w 372303"/>
              <a:gd name="connsiteY10" fmla="*/ 273243 h 374982"/>
              <a:gd name="connsiteX11" fmla="*/ 331848 w 372303"/>
              <a:gd name="connsiteY11" fmla="*/ 46759 h 374982"/>
              <a:gd name="connsiteX12" fmla="*/ 141348 w 372303"/>
              <a:gd name="connsiteY12" fmla="*/ 2309 h 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303" h="374982">
                <a:moveTo>
                  <a:pt x="141348" y="2309"/>
                </a:moveTo>
                <a:cubicBezTo>
                  <a:pt x="139584" y="-3688"/>
                  <a:pt x="286692" y="3015"/>
                  <a:pt x="321264" y="10776"/>
                </a:cubicBezTo>
                <a:cubicBezTo>
                  <a:pt x="355836" y="18537"/>
                  <a:pt x="340314" y="3721"/>
                  <a:pt x="348781" y="48876"/>
                </a:cubicBezTo>
                <a:cubicBezTo>
                  <a:pt x="357248" y="94032"/>
                  <a:pt x="374534" y="233026"/>
                  <a:pt x="372064" y="281709"/>
                </a:cubicBezTo>
                <a:cubicBezTo>
                  <a:pt x="369595" y="330392"/>
                  <a:pt x="364656" y="326159"/>
                  <a:pt x="333964" y="340976"/>
                </a:cubicBezTo>
                <a:cubicBezTo>
                  <a:pt x="303272" y="355793"/>
                  <a:pt x="234128" y="366023"/>
                  <a:pt x="187914" y="370609"/>
                </a:cubicBezTo>
                <a:cubicBezTo>
                  <a:pt x="141700" y="375195"/>
                  <a:pt x="87725" y="378371"/>
                  <a:pt x="56681" y="368493"/>
                </a:cubicBezTo>
                <a:cubicBezTo>
                  <a:pt x="25637" y="358615"/>
                  <a:pt x="-7877" y="314165"/>
                  <a:pt x="1648" y="311343"/>
                </a:cubicBezTo>
                <a:cubicBezTo>
                  <a:pt x="11173" y="308521"/>
                  <a:pt x="62678" y="347679"/>
                  <a:pt x="113831" y="351559"/>
                </a:cubicBezTo>
                <a:cubicBezTo>
                  <a:pt x="164984" y="355439"/>
                  <a:pt x="269053" y="347679"/>
                  <a:pt x="308564" y="334626"/>
                </a:cubicBezTo>
                <a:cubicBezTo>
                  <a:pt x="348075" y="321573"/>
                  <a:pt x="347017" y="321221"/>
                  <a:pt x="350898" y="273243"/>
                </a:cubicBezTo>
                <a:cubicBezTo>
                  <a:pt x="354779" y="225265"/>
                  <a:pt x="365715" y="91562"/>
                  <a:pt x="331848" y="46759"/>
                </a:cubicBezTo>
                <a:cubicBezTo>
                  <a:pt x="297981" y="1956"/>
                  <a:pt x="143112" y="8306"/>
                  <a:pt x="141348" y="23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D6B74B97-B08D-444A-A8E1-C7C08BEC88E5}"/>
              </a:ext>
            </a:extLst>
          </p:cNvPr>
          <p:cNvSpPr/>
          <p:nvPr/>
        </p:nvSpPr>
        <p:spPr>
          <a:xfrm>
            <a:off x="6238003" y="3797300"/>
            <a:ext cx="672914" cy="480643"/>
          </a:xfrm>
          <a:custGeom>
            <a:avLst/>
            <a:gdLst>
              <a:gd name="connsiteX0" fmla="*/ 672914 w 672914"/>
              <a:gd name="connsiteY0" fmla="*/ 0 h 480643"/>
              <a:gd name="connsiteX1" fmla="*/ 668680 w 672914"/>
              <a:gd name="connsiteY1" fmla="*/ 234950 h 480643"/>
              <a:gd name="connsiteX2" fmla="*/ 668680 w 672914"/>
              <a:gd name="connsiteY2" fmla="*/ 234950 h 480643"/>
              <a:gd name="connsiteX3" fmla="*/ 596714 w 672914"/>
              <a:gd name="connsiteY3" fmla="*/ 319617 h 480643"/>
              <a:gd name="connsiteX4" fmla="*/ 450664 w 672914"/>
              <a:gd name="connsiteY4" fmla="*/ 469900 h 480643"/>
              <a:gd name="connsiteX5" fmla="*/ 298264 w 672914"/>
              <a:gd name="connsiteY5" fmla="*/ 465667 h 480643"/>
              <a:gd name="connsiteX6" fmla="*/ 143747 w 672914"/>
              <a:gd name="connsiteY6" fmla="*/ 442383 h 480643"/>
              <a:gd name="connsiteX7" fmla="*/ 4047 w 672914"/>
              <a:gd name="connsiteY7" fmla="*/ 336550 h 480643"/>
              <a:gd name="connsiteX8" fmla="*/ 76014 w 672914"/>
              <a:gd name="connsiteY8" fmla="*/ 416983 h 480643"/>
              <a:gd name="connsiteX9" fmla="*/ 450664 w 672914"/>
              <a:gd name="connsiteY9" fmla="*/ 412750 h 480643"/>
              <a:gd name="connsiteX10" fmla="*/ 626347 w 672914"/>
              <a:gd name="connsiteY10" fmla="*/ 209550 h 480643"/>
              <a:gd name="connsiteX11" fmla="*/ 672914 w 672914"/>
              <a:gd name="connsiteY11" fmla="*/ 0 h 48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914" h="480643">
                <a:moveTo>
                  <a:pt x="672914" y="0"/>
                </a:moveTo>
                <a:lnTo>
                  <a:pt x="668680" y="234950"/>
                </a:lnTo>
                <a:lnTo>
                  <a:pt x="668680" y="234950"/>
                </a:lnTo>
                <a:cubicBezTo>
                  <a:pt x="656686" y="249061"/>
                  <a:pt x="633050" y="280459"/>
                  <a:pt x="596714" y="319617"/>
                </a:cubicBezTo>
                <a:cubicBezTo>
                  <a:pt x="560378" y="358775"/>
                  <a:pt x="500406" y="445558"/>
                  <a:pt x="450664" y="469900"/>
                </a:cubicBezTo>
                <a:cubicBezTo>
                  <a:pt x="400922" y="494242"/>
                  <a:pt x="349417" y="470253"/>
                  <a:pt x="298264" y="465667"/>
                </a:cubicBezTo>
                <a:cubicBezTo>
                  <a:pt x="247111" y="461081"/>
                  <a:pt x="192783" y="463902"/>
                  <a:pt x="143747" y="442383"/>
                </a:cubicBezTo>
                <a:cubicBezTo>
                  <a:pt x="94711" y="420864"/>
                  <a:pt x="15336" y="340783"/>
                  <a:pt x="4047" y="336550"/>
                </a:cubicBezTo>
                <a:cubicBezTo>
                  <a:pt x="-7242" y="332317"/>
                  <a:pt x="1578" y="404283"/>
                  <a:pt x="76014" y="416983"/>
                </a:cubicBezTo>
                <a:cubicBezTo>
                  <a:pt x="150450" y="429683"/>
                  <a:pt x="358942" y="447322"/>
                  <a:pt x="450664" y="412750"/>
                </a:cubicBezTo>
                <a:cubicBezTo>
                  <a:pt x="542386" y="378178"/>
                  <a:pt x="588953" y="276225"/>
                  <a:pt x="626347" y="209550"/>
                </a:cubicBezTo>
                <a:cubicBezTo>
                  <a:pt x="663741" y="142875"/>
                  <a:pt x="669385" y="77787"/>
                  <a:pt x="67291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2DB011ED-5B76-461C-BE4C-202920F27085}"/>
              </a:ext>
            </a:extLst>
          </p:cNvPr>
          <p:cNvSpPr/>
          <p:nvPr/>
        </p:nvSpPr>
        <p:spPr>
          <a:xfrm>
            <a:off x="5584398" y="3768885"/>
            <a:ext cx="422942" cy="429158"/>
          </a:xfrm>
          <a:custGeom>
            <a:avLst/>
            <a:gdLst>
              <a:gd name="connsiteX0" fmla="*/ 62869 w 422942"/>
              <a:gd name="connsiteY0" fmla="*/ 898 h 429158"/>
              <a:gd name="connsiteX1" fmla="*/ 115785 w 422942"/>
              <a:gd name="connsiteY1" fmla="*/ 172348 h 429158"/>
              <a:gd name="connsiteX2" fmla="*/ 39585 w 422942"/>
              <a:gd name="connsiteY2" fmla="*/ 199865 h 429158"/>
              <a:gd name="connsiteX3" fmla="*/ 9952 w 422942"/>
              <a:gd name="connsiteY3" fmla="*/ 199865 h 429158"/>
              <a:gd name="connsiteX4" fmla="*/ 9952 w 422942"/>
              <a:gd name="connsiteY4" fmla="*/ 328982 h 429158"/>
              <a:gd name="connsiteX5" fmla="*/ 14185 w 422942"/>
              <a:gd name="connsiteY5" fmla="*/ 386132 h 429158"/>
              <a:gd name="connsiteX6" fmla="*/ 187752 w 422942"/>
              <a:gd name="connsiteY6" fmla="*/ 409415 h 429158"/>
              <a:gd name="connsiteX7" fmla="*/ 422702 w 422942"/>
              <a:gd name="connsiteY7" fmla="*/ 428465 h 429158"/>
              <a:gd name="connsiteX8" fmla="*/ 227969 w 422942"/>
              <a:gd name="connsiteY8" fmla="*/ 384015 h 429158"/>
              <a:gd name="connsiteX9" fmla="*/ 24769 w 422942"/>
              <a:gd name="connsiteY9" fmla="*/ 348032 h 429158"/>
              <a:gd name="connsiteX10" fmla="*/ 98852 w 422942"/>
              <a:gd name="connsiteY10" fmla="*/ 212565 h 429158"/>
              <a:gd name="connsiteX11" fmla="*/ 151769 w 422942"/>
              <a:gd name="connsiteY11" fmla="*/ 108848 h 429158"/>
              <a:gd name="connsiteX12" fmla="*/ 62869 w 422942"/>
              <a:gd name="connsiteY12" fmla="*/ 898 h 4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942" h="429158">
                <a:moveTo>
                  <a:pt x="62869" y="898"/>
                </a:moveTo>
                <a:cubicBezTo>
                  <a:pt x="56872" y="11481"/>
                  <a:pt x="119666" y="139187"/>
                  <a:pt x="115785" y="172348"/>
                </a:cubicBezTo>
                <a:cubicBezTo>
                  <a:pt x="111904" y="205509"/>
                  <a:pt x="57224" y="195279"/>
                  <a:pt x="39585" y="199865"/>
                </a:cubicBezTo>
                <a:cubicBezTo>
                  <a:pt x="21946" y="204451"/>
                  <a:pt x="14891" y="178346"/>
                  <a:pt x="9952" y="199865"/>
                </a:cubicBezTo>
                <a:cubicBezTo>
                  <a:pt x="5013" y="221384"/>
                  <a:pt x="9247" y="297938"/>
                  <a:pt x="9952" y="328982"/>
                </a:cubicBezTo>
                <a:cubicBezTo>
                  <a:pt x="10657" y="360026"/>
                  <a:pt x="-15448" y="372727"/>
                  <a:pt x="14185" y="386132"/>
                </a:cubicBezTo>
                <a:cubicBezTo>
                  <a:pt x="43818" y="399537"/>
                  <a:pt x="119666" y="402360"/>
                  <a:pt x="187752" y="409415"/>
                </a:cubicBezTo>
                <a:cubicBezTo>
                  <a:pt x="255838" y="416470"/>
                  <a:pt x="415999" y="432698"/>
                  <a:pt x="422702" y="428465"/>
                </a:cubicBezTo>
                <a:cubicBezTo>
                  <a:pt x="429405" y="424232"/>
                  <a:pt x="294291" y="397421"/>
                  <a:pt x="227969" y="384015"/>
                </a:cubicBezTo>
                <a:cubicBezTo>
                  <a:pt x="161647" y="370610"/>
                  <a:pt x="46288" y="376607"/>
                  <a:pt x="24769" y="348032"/>
                </a:cubicBezTo>
                <a:cubicBezTo>
                  <a:pt x="3250" y="319457"/>
                  <a:pt x="77685" y="252429"/>
                  <a:pt x="98852" y="212565"/>
                </a:cubicBezTo>
                <a:cubicBezTo>
                  <a:pt x="120019" y="172701"/>
                  <a:pt x="157766" y="141656"/>
                  <a:pt x="151769" y="108848"/>
                </a:cubicBezTo>
                <a:cubicBezTo>
                  <a:pt x="145772" y="76040"/>
                  <a:pt x="68866" y="-9685"/>
                  <a:pt x="62869" y="8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DB118738-79AF-49F4-A590-70776D61D754}"/>
              </a:ext>
            </a:extLst>
          </p:cNvPr>
          <p:cNvSpPr/>
          <p:nvPr/>
        </p:nvSpPr>
        <p:spPr>
          <a:xfrm>
            <a:off x="5156719" y="2080020"/>
            <a:ext cx="479559" cy="955990"/>
          </a:xfrm>
          <a:custGeom>
            <a:avLst/>
            <a:gdLst>
              <a:gd name="connsiteX0" fmla="*/ 179398 w 479559"/>
              <a:gd name="connsiteY0" fmla="*/ 9130 h 955990"/>
              <a:gd name="connsiteX1" fmla="*/ 145531 w 479559"/>
              <a:gd name="connsiteY1" fmla="*/ 121313 h 955990"/>
              <a:gd name="connsiteX2" fmla="*/ 92614 w 479559"/>
              <a:gd name="connsiteY2" fmla="*/ 483263 h 955990"/>
              <a:gd name="connsiteX3" fmla="*/ 477848 w 479559"/>
              <a:gd name="connsiteY3" fmla="*/ 546763 h 955990"/>
              <a:gd name="connsiteX4" fmla="*/ 230198 w 479559"/>
              <a:gd name="connsiteY4" fmla="*/ 648363 h 955990"/>
              <a:gd name="connsiteX5" fmla="*/ 139181 w 479559"/>
              <a:gd name="connsiteY5" fmla="*/ 955280 h 955990"/>
              <a:gd name="connsiteX6" fmla="*/ 236548 w 479559"/>
              <a:gd name="connsiteY6" fmla="*/ 553113 h 955990"/>
              <a:gd name="connsiteX7" fmla="*/ 5831 w 479559"/>
              <a:gd name="connsiteY7" fmla="*/ 512897 h 955990"/>
              <a:gd name="connsiteX8" fmla="*/ 77798 w 479559"/>
              <a:gd name="connsiteY8" fmla="*/ 326630 h 955990"/>
              <a:gd name="connsiteX9" fmla="*/ 179398 w 479559"/>
              <a:gd name="connsiteY9" fmla="*/ 9130 h 9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559" h="955990">
                <a:moveTo>
                  <a:pt x="179398" y="9130"/>
                </a:moveTo>
                <a:cubicBezTo>
                  <a:pt x="190687" y="-25090"/>
                  <a:pt x="159995" y="42291"/>
                  <a:pt x="145531" y="121313"/>
                </a:cubicBezTo>
                <a:cubicBezTo>
                  <a:pt x="131067" y="200335"/>
                  <a:pt x="37228" y="412355"/>
                  <a:pt x="92614" y="483263"/>
                </a:cubicBezTo>
                <a:cubicBezTo>
                  <a:pt x="148000" y="554171"/>
                  <a:pt x="454917" y="519246"/>
                  <a:pt x="477848" y="546763"/>
                </a:cubicBezTo>
                <a:cubicBezTo>
                  <a:pt x="500779" y="574280"/>
                  <a:pt x="286643" y="580277"/>
                  <a:pt x="230198" y="648363"/>
                </a:cubicBezTo>
                <a:cubicBezTo>
                  <a:pt x="173753" y="716449"/>
                  <a:pt x="138123" y="971155"/>
                  <a:pt x="139181" y="955280"/>
                </a:cubicBezTo>
                <a:cubicBezTo>
                  <a:pt x="140239" y="939405"/>
                  <a:pt x="258773" y="626844"/>
                  <a:pt x="236548" y="553113"/>
                </a:cubicBezTo>
                <a:cubicBezTo>
                  <a:pt x="214323" y="479383"/>
                  <a:pt x="32289" y="550644"/>
                  <a:pt x="5831" y="512897"/>
                </a:cubicBezTo>
                <a:cubicBezTo>
                  <a:pt x="-20627" y="475150"/>
                  <a:pt x="49928" y="406711"/>
                  <a:pt x="77798" y="326630"/>
                </a:cubicBezTo>
                <a:cubicBezTo>
                  <a:pt x="105667" y="246549"/>
                  <a:pt x="168109" y="43350"/>
                  <a:pt x="179398" y="91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5B74BF30-E7F6-43B7-B011-9A00C01245C7}"/>
              </a:ext>
            </a:extLst>
          </p:cNvPr>
          <p:cNvSpPr/>
          <p:nvPr/>
        </p:nvSpPr>
        <p:spPr>
          <a:xfrm>
            <a:off x="6766693" y="2535551"/>
            <a:ext cx="294319" cy="790634"/>
          </a:xfrm>
          <a:custGeom>
            <a:avLst/>
            <a:gdLst>
              <a:gd name="connsiteX0" fmla="*/ 110357 w 294319"/>
              <a:gd name="connsiteY0" fmla="*/ 1274 h 790634"/>
              <a:gd name="connsiteX1" fmla="*/ 62732 w 294319"/>
              <a:gd name="connsiteY1" fmla="*/ 280674 h 790634"/>
              <a:gd name="connsiteX2" fmla="*/ 284982 w 294319"/>
              <a:gd name="connsiteY2" fmla="*/ 772799 h 790634"/>
              <a:gd name="connsiteX3" fmla="*/ 227832 w 294319"/>
              <a:gd name="connsiteY3" fmla="*/ 636274 h 790634"/>
              <a:gd name="connsiteX4" fmla="*/ 2407 w 294319"/>
              <a:gd name="connsiteY4" fmla="*/ 194949 h 790634"/>
              <a:gd name="connsiteX5" fmla="*/ 110357 w 294319"/>
              <a:gd name="connsiteY5" fmla="*/ 1274 h 7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19" h="790634">
                <a:moveTo>
                  <a:pt x="110357" y="1274"/>
                </a:moveTo>
                <a:cubicBezTo>
                  <a:pt x="120411" y="15561"/>
                  <a:pt x="33628" y="152087"/>
                  <a:pt x="62732" y="280674"/>
                </a:cubicBezTo>
                <a:cubicBezTo>
                  <a:pt x="91836" y="409261"/>
                  <a:pt x="257465" y="713532"/>
                  <a:pt x="284982" y="772799"/>
                </a:cubicBezTo>
                <a:cubicBezTo>
                  <a:pt x="312499" y="832066"/>
                  <a:pt x="274928" y="732582"/>
                  <a:pt x="227832" y="636274"/>
                </a:cubicBezTo>
                <a:cubicBezTo>
                  <a:pt x="180736" y="539966"/>
                  <a:pt x="23044" y="294432"/>
                  <a:pt x="2407" y="194949"/>
                </a:cubicBezTo>
                <a:cubicBezTo>
                  <a:pt x="-18231" y="95466"/>
                  <a:pt x="100303" y="-13013"/>
                  <a:pt x="110357" y="12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DF3160E7-1CAF-474A-B586-46C54C5AD6EC}"/>
              </a:ext>
            </a:extLst>
          </p:cNvPr>
          <p:cNvSpPr/>
          <p:nvPr/>
        </p:nvSpPr>
        <p:spPr>
          <a:xfrm>
            <a:off x="6762395" y="2292310"/>
            <a:ext cx="618304" cy="799039"/>
          </a:xfrm>
          <a:custGeom>
            <a:avLst/>
            <a:gdLst>
              <a:gd name="connsiteX0" fmla="*/ 355 w 618304"/>
              <a:gd name="connsiteY0" fmla="*/ 40 h 799039"/>
              <a:gd name="connsiteX1" fmla="*/ 448030 w 618304"/>
              <a:gd name="connsiteY1" fmla="*/ 314365 h 799039"/>
              <a:gd name="connsiteX2" fmla="*/ 606780 w 618304"/>
              <a:gd name="connsiteY2" fmla="*/ 793790 h 799039"/>
              <a:gd name="connsiteX3" fmla="*/ 597255 w 618304"/>
              <a:gd name="connsiteY3" fmla="*/ 555665 h 799039"/>
              <a:gd name="connsiteX4" fmla="*/ 527405 w 618304"/>
              <a:gd name="connsiteY4" fmla="*/ 333415 h 799039"/>
              <a:gd name="connsiteX5" fmla="*/ 355 w 618304"/>
              <a:gd name="connsiteY5" fmla="*/ 40 h 7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4" h="799039">
                <a:moveTo>
                  <a:pt x="355" y="40"/>
                </a:moveTo>
                <a:cubicBezTo>
                  <a:pt x="-12874" y="-3135"/>
                  <a:pt x="346959" y="182073"/>
                  <a:pt x="448030" y="314365"/>
                </a:cubicBezTo>
                <a:cubicBezTo>
                  <a:pt x="549101" y="446657"/>
                  <a:pt x="581909" y="753573"/>
                  <a:pt x="606780" y="793790"/>
                </a:cubicBezTo>
                <a:cubicBezTo>
                  <a:pt x="631651" y="834007"/>
                  <a:pt x="610484" y="632394"/>
                  <a:pt x="597255" y="555665"/>
                </a:cubicBezTo>
                <a:cubicBezTo>
                  <a:pt x="584026" y="478936"/>
                  <a:pt x="622655" y="422315"/>
                  <a:pt x="527405" y="333415"/>
                </a:cubicBezTo>
                <a:cubicBezTo>
                  <a:pt x="432155" y="244515"/>
                  <a:pt x="13584" y="3215"/>
                  <a:pt x="355" y="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48700DF-91DB-43BE-9807-220998FE964E}"/>
              </a:ext>
            </a:extLst>
          </p:cNvPr>
          <p:cNvSpPr/>
          <p:nvPr/>
        </p:nvSpPr>
        <p:spPr>
          <a:xfrm>
            <a:off x="7040882" y="2199075"/>
            <a:ext cx="179552" cy="1043700"/>
          </a:xfrm>
          <a:custGeom>
            <a:avLst/>
            <a:gdLst>
              <a:gd name="connsiteX0" fmla="*/ 90168 w 179552"/>
              <a:gd name="connsiteY0" fmla="*/ 4375 h 1043700"/>
              <a:gd name="connsiteX1" fmla="*/ 1268 w 179552"/>
              <a:gd name="connsiteY1" fmla="*/ 496500 h 1043700"/>
              <a:gd name="connsiteX2" fmla="*/ 172718 w 179552"/>
              <a:gd name="connsiteY2" fmla="*/ 1026725 h 1043700"/>
              <a:gd name="connsiteX3" fmla="*/ 131443 w 179552"/>
              <a:gd name="connsiteY3" fmla="*/ 855275 h 1043700"/>
              <a:gd name="connsiteX4" fmla="*/ 1268 w 179552"/>
              <a:gd name="connsiteY4" fmla="*/ 286950 h 1043700"/>
              <a:gd name="connsiteX5" fmla="*/ 90168 w 179552"/>
              <a:gd name="connsiteY5" fmla="*/ 4375 h 10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2" h="1043700">
                <a:moveTo>
                  <a:pt x="90168" y="4375"/>
                </a:moveTo>
                <a:cubicBezTo>
                  <a:pt x="90168" y="39300"/>
                  <a:pt x="-12490" y="326108"/>
                  <a:pt x="1268" y="496500"/>
                </a:cubicBezTo>
                <a:cubicBezTo>
                  <a:pt x="15026" y="666892"/>
                  <a:pt x="151022" y="966929"/>
                  <a:pt x="172718" y="1026725"/>
                </a:cubicBezTo>
                <a:cubicBezTo>
                  <a:pt x="194414" y="1086521"/>
                  <a:pt x="160018" y="978571"/>
                  <a:pt x="131443" y="855275"/>
                </a:cubicBezTo>
                <a:cubicBezTo>
                  <a:pt x="102868" y="731979"/>
                  <a:pt x="7089" y="422946"/>
                  <a:pt x="1268" y="286950"/>
                </a:cubicBezTo>
                <a:cubicBezTo>
                  <a:pt x="-4553" y="150954"/>
                  <a:pt x="90168" y="-30550"/>
                  <a:pt x="90168" y="4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BBAF26B-13C0-4A1E-A5A8-0843575A5D4E}"/>
              </a:ext>
            </a:extLst>
          </p:cNvPr>
          <p:cNvSpPr/>
          <p:nvPr/>
        </p:nvSpPr>
        <p:spPr>
          <a:xfrm>
            <a:off x="7108734" y="2930340"/>
            <a:ext cx="338149" cy="488582"/>
          </a:xfrm>
          <a:custGeom>
            <a:avLst/>
            <a:gdLst>
              <a:gd name="connsiteX0" fmla="*/ 336641 w 338149"/>
              <a:gd name="connsiteY0" fmla="*/ 185 h 488582"/>
              <a:gd name="connsiteX1" fmla="*/ 127091 w 338149"/>
              <a:gd name="connsiteY1" fmla="*/ 355785 h 488582"/>
              <a:gd name="connsiteX2" fmla="*/ 139791 w 338149"/>
              <a:gd name="connsiteY2" fmla="*/ 485960 h 488582"/>
              <a:gd name="connsiteX3" fmla="*/ 3266 w 338149"/>
              <a:gd name="connsiteY3" fmla="*/ 406585 h 488582"/>
              <a:gd name="connsiteX4" fmla="*/ 336641 w 338149"/>
              <a:gd name="connsiteY4" fmla="*/ 185 h 4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49" h="488582">
                <a:moveTo>
                  <a:pt x="336641" y="185"/>
                </a:moveTo>
                <a:cubicBezTo>
                  <a:pt x="357279" y="-8282"/>
                  <a:pt x="159899" y="274823"/>
                  <a:pt x="127091" y="355785"/>
                </a:cubicBezTo>
                <a:cubicBezTo>
                  <a:pt x="94283" y="436748"/>
                  <a:pt x="160429" y="477493"/>
                  <a:pt x="139791" y="485960"/>
                </a:cubicBezTo>
                <a:cubicBezTo>
                  <a:pt x="119153" y="494427"/>
                  <a:pt x="-23192" y="485960"/>
                  <a:pt x="3266" y="406585"/>
                </a:cubicBezTo>
                <a:cubicBezTo>
                  <a:pt x="29724" y="327210"/>
                  <a:pt x="316003" y="8652"/>
                  <a:pt x="336641" y="1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BBAF30AC-936D-4986-A2B2-532D1D5C8453}"/>
              </a:ext>
            </a:extLst>
          </p:cNvPr>
          <p:cNvSpPr/>
          <p:nvPr/>
        </p:nvSpPr>
        <p:spPr>
          <a:xfrm>
            <a:off x="4882172" y="2112835"/>
            <a:ext cx="231775" cy="601805"/>
          </a:xfrm>
          <a:custGeom>
            <a:avLst/>
            <a:gdLst>
              <a:gd name="connsiteX0" fmla="*/ 181953 w 231775"/>
              <a:gd name="connsiteY0" fmla="*/ 4890 h 601805"/>
              <a:gd name="connsiteX1" fmla="*/ 162903 w 231775"/>
              <a:gd name="connsiteY1" fmla="*/ 376365 h 601805"/>
              <a:gd name="connsiteX2" fmla="*/ 226403 w 231775"/>
              <a:gd name="connsiteY2" fmla="*/ 598615 h 601805"/>
              <a:gd name="connsiteX3" fmla="*/ 978 w 231775"/>
              <a:gd name="connsiteY3" fmla="*/ 214440 h 601805"/>
              <a:gd name="connsiteX4" fmla="*/ 143853 w 231775"/>
              <a:gd name="connsiteY4" fmla="*/ 344615 h 601805"/>
              <a:gd name="connsiteX5" fmla="*/ 127978 w 231775"/>
              <a:gd name="connsiteY5" fmla="*/ 173165 h 601805"/>
              <a:gd name="connsiteX6" fmla="*/ 181953 w 231775"/>
              <a:gd name="connsiteY6" fmla="*/ 4890 h 6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75" h="601805">
                <a:moveTo>
                  <a:pt x="181953" y="4890"/>
                </a:moveTo>
                <a:cubicBezTo>
                  <a:pt x="187774" y="38757"/>
                  <a:pt x="155495" y="277411"/>
                  <a:pt x="162903" y="376365"/>
                </a:cubicBezTo>
                <a:cubicBezTo>
                  <a:pt x="170311" y="475319"/>
                  <a:pt x="253390" y="625602"/>
                  <a:pt x="226403" y="598615"/>
                </a:cubicBezTo>
                <a:cubicBezTo>
                  <a:pt x="199416" y="571628"/>
                  <a:pt x="14736" y="256773"/>
                  <a:pt x="978" y="214440"/>
                </a:cubicBezTo>
                <a:cubicBezTo>
                  <a:pt x="-12780" y="172107"/>
                  <a:pt x="122687" y="351494"/>
                  <a:pt x="143853" y="344615"/>
                </a:cubicBezTo>
                <a:cubicBezTo>
                  <a:pt x="165019" y="337736"/>
                  <a:pt x="122157" y="223965"/>
                  <a:pt x="127978" y="173165"/>
                </a:cubicBezTo>
                <a:cubicBezTo>
                  <a:pt x="133799" y="122365"/>
                  <a:pt x="176132" y="-28977"/>
                  <a:pt x="181953" y="48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841B02C-F85A-4D76-9FFB-CABF63F2AE0B}"/>
              </a:ext>
            </a:extLst>
          </p:cNvPr>
          <p:cNvSpPr/>
          <p:nvPr/>
        </p:nvSpPr>
        <p:spPr>
          <a:xfrm>
            <a:off x="7425067" y="2381078"/>
            <a:ext cx="231579" cy="299545"/>
          </a:xfrm>
          <a:custGeom>
            <a:avLst/>
            <a:gdLst>
              <a:gd name="connsiteX0" fmla="*/ 226683 w 231579"/>
              <a:gd name="connsiteY0" fmla="*/ 172 h 299545"/>
              <a:gd name="connsiteX1" fmla="*/ 144133 w 231579"/>
              <a:gd name="connsiteY1" fmla="*/ 241472 h 299545"/>
              <a:gd name="connsiteX2" fmla="*/ 1258 w 231579"/>
              <a:gd name="connsiteY2" fmla="*/ 282747 h 299545"/>
              <a:gd name="connsiteX3" fmla="*/ 226683 w 231579"/>
              <a:gd name="connsiteY3" fmla="*/ 172 h 29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79" h="299545">
                <a:moveTo>
                  <a:pt x="226683" y="172"/>
                </a:moveTo>
                <a:cubicBezTo>
                  <a:pt x="250495" y="-6707"/>
                  <a:pt x="181704" y="194376"/>
                  <a:pt x="144133" y="241472"/>
                </a:cubicBezTo>
                <a:cubicBezTo>
                  <a:pt x="106562" y="288568"/>
                  <a:pt x="-13559" y="320847"/>
                  <a:pt x="1258" y="282747"/>
                </a:cubicBezTo>
                <a:cubicBezTo>
                  <a:pt x="16075" y="244647"/>
                  <a:pt x="202871" y="7051"/>
                  <a:pt x="226683" y="1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4B360DC0-D05F-4051-B3FF-33A51C1014CB}"/>
              </a:ext>
            </a:extLst>
          </p:cNvPr>
          <p:cNvSpPr/>
          <p:nvPr/>
        </p:nvSpPr>
        <p:spPr>
          <a:xfrm>
            <a:off x="7301155" y="2600564"/>
            <a:ext cx="428980" cy="708755"/>
          </a:xfrm>
          <a:custGeom>
            <a:avLst/>
            <a:gdLst>
              <a:gd name="connsiteX0" fmla="*/ 420445 w 428980"/>
              <a:gd name="connsiteY0" fmla="*/ 31511 h 708755"/>
              <a:gd name="connsiteX1" fmla="*/ 401395 w 428980"/>
              <a:gd name="connsiteY1" fmla="*/ 79136 h 708755"/>
              <a:gd name="connsiteX2" fmla="*/ 217245 w 428980"/>
              <a:gd name="connsiteY2" fmla="*/ 545861 h 708755"/>
              <a:gd name="connsiteX3" fmla="*/ 1345 w 428980"/>
              <a:gd name="connsiteY3" fmla="*/ 704611 h 708755"/>
              <a:gd name="connsiteX4" fmla="*/ 325195 w 428980"/>
              <a:gd name="connsiteY4" fmla="*/ 406161 h 708755"/>
              <a:gd name="connsiteX5" fmla="*/ 420445 w 428980"/>
              <a:gd name="connsiteY5" fmla="*/ 31511 h 70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980" h="708755">
                <a:moveTo>
                  <a:pt x="420445" y="31511"/>
                </a:moveTo>
                <a:cubicBezTo>
                  <a:pt x="433145" y="-22993"/>
                  <a:pt x="435262" y="-6589"/>
                  <a:pt x="401395" y="79136"/>
                </a:cubicBezTo>
                <a:cubicBezTo>
                  <a:pt x="367528" y="164861"/>
                  <a:pt x="283920" y="441615"/>
                  <a:pt x="217245" y="545861"/>
                </a:cubicBezTo>
                <a:cubicBezTo>
                  <a:pt x="150570" y="650107"/>
                  <a:pt x="-16647" y="727894"/>
                  <a:pt x="1345" y="704611"/>
                </a:cubicBezTo>
                <a:cubicBezTo>
                  <a:pt x="19337" y="681328"/>
                  <a:pt x="254287" y="520461"/>
                  <a:pt x="325195" y="406161"/>
                </a:cubicBezTo>
                <a:cubicBezTo>
                  <a:pt x="396103" y="291861"/>
                  <a:pt x="407745" y="86015"/>
                  <a:pt x="420445" y="315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DE80096-8A60-45DC-8135-748DE9DDE424}"/>
              </a:ext>
            </a:extLst>
          </p:cNvPr>
          <p:cNvSpPr/>
          <p:nvPr/>
        </p:nvSpPr>
        <p:spPr>
          <a:xfrm>
            <a:off x="5495834" y="3603550"/>
            <a:ext cx="150309" cy="655387"/>
          </a:xfrm>
          <a:custGeom>
            <a:avLst/>
            <a:gdLst>
              <a:gd name="connsiteX0" fmla="*/ 56183 w 150309"/>
              <a:gd name="connsiteY0" fmla="*/ 3250 h 655387"/>
              <a:gd name="connsiteX1" fmla="*/ 81583 w 150309"/>
              <a:gd name="connsiteY1" fmla="*/ 115433 h 655387"/>
              <a:gd name="connsiteX2" fmla="*/ 149316 w 150309"/>
              <a:gd name="connsiteY2" fmla="*/ 314400 h 655387"/>
              <a:gd name="connsiteX3" fmla="*/ 24433 w 150309"/>
              <a:gd name="connsiteY3" fmla="*/ 515483 h 655387"/>
              <a:gd name="connsiteX4" fmla="*/ 73116 w 150309"/>
              <a:gd name="connsiteY4" fmla="*/ 655183 h 655387"/>
              <a:gd name="connsiteX5" fmla="*/ 5383 w 150309"/>
              <a:gd name="connsiteY5" fmla="*/ 543000 h 655387"/>
              <a:gd name="connsiteX6" fmla="*/ 13849 w 150309"/>
              <a:gd name="connsiteY6" fmla="*/ 396950 h 655387"/>
              <a:gd name="connsiteX7" fmla="*/ 90049 w 150309"/>
              <a:gd name="connsiteY7" fmla="*/ 238200 h 655387"/>
              <a:gd name="connsiteX8" fmla="*/ 56183 w 150309"/>
              <a:gd name="connsiteY8" fmla="*/ 3250 h 6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09" h="655387">
                <a:moveTo>
                  <a:pt x="56183" y="3250"/>
                </a:moveTo>
                <a:cubicBezTo>
                  <a:pt x="54772" y="-17211"/>
                  <a:pt x="66061" y="63575"/>
                  <a:pt x="81583" y="115433"/>
                </a:cubicBezTo>
                <a:cubicBezTo>
                  <a:pt x="97105" y="167291"/>
                  <a:pt x="158841" y="247725"/>
                  <a:pt x="149316" y="314400"/>
                </a:cubicBezTo>
                <a:cubicBezTo>
                  <a:pt x="139791" y="381075"/>
                  <a:pt x="37133" y="458686"/>
                  <a:pt x="24433" y="515483"/>
                </a:cubicBezTo>
                <a:cubicBezTo>
                  <a:pt x="11733" y="572280"/>
                  <a:pt x="76291" y="650597"/>
                  <a:pt x="73116" y="655183"/>
                </a:cubicBezTo>
                <a:cubicBezTo>
                  <a:pt x="69941" y="659769"/>
                  <a:pt x="15261" y="586039"/>
                  <a:pt x="5383" y="543000"/>
                </a:cubicBezTo>
                <a:cubicBezTo>
                  <a:pt x="-4495" y="499961"/>
                  <a:pt x="-262" y="447750"/>
                  <a:pt x="13849" y="396950"/>
                </a:cubicBezTo>
                <a:cubicBezTo>
                  <a:pt x="27960" y="346150"/>
                  <a:pt x="82641" y="299583"/>
                  <a:pt x="90049" y="238200"/>
                </a:cubicBezTo>
                <a:cubicBezTo>
                  <a:pt x="97457" y="176817"/>
                  <a:pt x="57594" y="23711"/>
                  <a:pt x="56183" y="3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B3283CA3-EAE3-4C75-9553-0E74018C29DA}"/>
              </a:ext>
            </a:extLst>
          </p:cNvPr>
          <p:cNvSpPr/>
          <p:nvPr/>
        </p:nvSpPr>
        <p:spPr>
          <a:xfrm>
            <a:off x="5803991" y="4256827"/>
            <a:ext cx="629652" cy="260655"/>
          </a:xfrm>
          <a:custGeom>
            <a:avLst/>
            <a:gdLst>
              <a:gd name="connsiteX0" fmla="*/ 592576 w 629652"/>
              <a:gd name="connsiteY0" fmla="*/ 4023 h 260655"/>
              <a:gd name="connsiteX1" fmla="*/ 8376 w 629652"/>
              <a:gd name="connsiteY1" fmla="*/ 249556 h 260655"/>
              <a:gd name="connsiteX2" fmla="*/ 266609 w 629652"/>
              <a:gd name="connsiteY2" fmla="*/ 207223 h 260655"/>
              <a:gd name="connsiteX3" fmla="*/ 537542 w 629652"/>
              <a:gd name="connsiteY3" fmla="*/ 105623 h 260655"/>
              <a:gd name="connsiteX4" fmla="*/ 592576 w 629652"/>
              <a:gd name="connsiteY4" fmla="*/ 4023 h 26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52" h="260655">
                <a:moveTo>
                  <a:pt x="592576" y="4023"/>
                </a:moveTo>
                <a:cubicBezTo>
                  <a:pt x="504382" y="28012"/>
                  <a:pt x="62704" y="215689"/>
                  <a:pt x="8376" y="249556"/>
                </a:cubicBezTo>
                <a:cubicBezTo>
                  <a:pt x="-45952" y="283423"/>
                  <a:pt x="178415" y="231212"/>
                  <a:pt x="266609" y="207223"/>
                </a:cubicBezTo>
                <a:cubicBezTo>
                  <a:pt x="354803" y="183234"/>
                  <a:pt x="484272" y="141606"/>
                  <a:pt x="537542" y="105623"/>
                </a:cubicBezTo>
                <a:cubicBezTo>
                  <a:pt x="590812" y="69640"/>
                  <a:pt x="680770" y="-19966"/>
                  <a:pt x="592576" y="40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2EF7FC7A-0B59-40DA-BA1F-BFF753C8F9EA}"/>
              </a:ext>
            </a:extLst>
          </p:cNvPr>
          <p:cNvSpPr/>
          <p:nvPr/>
        </p:nvSpPr>
        <p:spPr>
          <a:xfrm>
            <a:off x="5833546" y="4142584"/>
            <a:ext cx="1227179" cy="520032"/>
          </a:xfrm>
          <a:custGeom>
            <a:avLst/>
            <a:gdLst>
              <a:gd name="connsiteX0" fmla="*/ 1219187 w 1227179"/>
              <a:gd name="connsiteY0" fmla="*/ 1849 h 520032"/>
              <a:gd name="connsiteX1" fmla="*/ 1107004 w 1227179"/>
              <a:gd name="connsiteY1" fmla="*/ 58999 h 520032"/>
              <a:gd name="connsiteX2" fmla="*/ 10571 w 1227179"/>
              <a:gd name="connsiteY2" fmla="*/ 514083 h 520032"/>
              <a:gd name="connsiteX3" fmla="*/ 590537 w 1227179"/>
              <a:gd name="connsiteY3" fmla="*/ 300299 h 520032"/>
              <a:gd name="connsiteX4" fmla="*/ 1219187 w 1227179"/>
              <a:gd name="connsiteY4" fmla="*/ 1849 h 5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79" h="520032">
                <a:moveTo>
                  <a:pt x="1219187" y="1849"/>
                </a:moveTo>
                <a:cubicBezTo>
                  <a:pt x="1263813" y="-12262"/>
                  <a:pt x="1107004" y="58999"/>
                  <a:pt x="1107004" y="58999"/>
                </a:cubicBezTo>
                <a:lnTo>
                  <a:pt x="10571" y="514083"/>
                </a:lnTo>
                <a:cubicBezTo>
                  <a:pt x="-75507" y="554300"/>
                  <a:pt x="386279" y="380380"/>
                  <a:pt x="590537" y="300299"/>
                </a:cubicBezTo>
                <a:cubicBezTo>
                  <a:pt x="794795" y="220218"/>
                  <a:pt x="1015458" y="126908"/>
                  <a:pt x="1219187" y="18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30A2DD86-5B0F-42B7-852E-16818821A188}"/>
              </a:ext>
            </a:extLst>
          </p:cNvPr>
          <p:cNvSpPr/>
          <p:nvPr/>
        </p:nvSpPr>
        <p:spPr>
          <a:xfrm>
            <a:off x="6760583" y="3807184"/>
            <a:ext cx="488873" cy="622867"/>
          </a:xfrm>
          <a:custGeom>
            <a:avLst/>
            <a:gdLst>
              <a:gd name="connsiteX0" fmla="*/ 222300 w 488873"/>
              <a:gd name="connsiteY0" fmla="*/ 62083 h 622867"/>
              <a:gd name="connsiteX1" fmla="*/ 469950 w 488873"/>
              <a:gd name="connsiteY1" fmla="*/ 326666 h 622867"/>
              <a:gd name="connsiteX2" fmla="*/ 461484 w 488873"/>
              <a:gd name="connsiteY2" fmla="*/ 445199 h 622867"/>
              <a:gd name="connsiteX3" fmla="*/ 378934 w 488873"/>
              <a:gd name="connsiteY3" fmla="*/ 603949 h 622867"/>
              <a:gd name="connsiteX4" fmla="*/ 243467 w 488873"/>
              <a:gd name="connsiteY4" fmla="*/ 612416 h 622867"/>
              <a:gd name="connsiteX5" fmla="*/ 347184 w 488873"/>
              <a:gd name="connsiteY5" fmla="*/ 536216 h 622867"/>
              <a:gd name="connsiteX6" fmla="*/ 247700 w 488873"/>
              <a:gd name="connsiteY6" fmla="*/ 313966 h 622867"/>
              <a:gd name="connsiteX7" fmla="*/ 154567 w 488873"/>
              <a:gd name="connsiteY7" fmla="*/ 290683 h 622867"/>
              <a:gd name="connsiteX8" fmla="*/ 50 w 488873"/>
              <a:gd name="connsiteY8" fmla="*/ 362649 h 622867"/>
              <a:gd name="connsiteX9" fmla="*/ 171500 w 488873"/>
              <a:gd name="connsiteY9" fmla="*/ 227183 h 622867"/>
              <a:gd name="connsiteX10" fmla="*/ 171500 w 488873"/>
              <a:gd name="connsiteY10" fmla="*/ 9166 h 622867"/>
              <a:gd name="connsiteX11" fmla="*/ 222300 w 488873"/>
              <a:gd name="connsiteY11" fmla="*/ 62083 h 6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73" h="622867">
                <a:moveTo>
                  <a:pt x="222300" y="62083"/>
                </a:moveTo>
                <a:cubicBezTo>
                  <a:pt x="272042" y="115000"/>
                  <a:pt x="430086" y="262813"/>
                  <a:pt x="469950" y="326666"/>
                </a:cubicBezTo>
                <a:cubicBezTo>
                  <a:pt x="509814" y="390519"/>
                  <a:pt x="476653" y="398985"/>
                  <a:pt x="461484" y="445199"/>
                </a:cubicBezTo>
                <a:cubicBezTo>
                  <a:pt x="446315" y="491413"/>
                  <a:pt x="415270" y="576080"/>
                  <a:pt x="378934" y="603949"/>
                </a:cubicBezTo>
                <a:cubicBezTo>
                  <a:pt x="342598" y="631819"/>
                  <a:pt x="248759" y="623705"/>
                  <a:pt x="243467" y="612416"/>
                </a:cubicBezTo>
                <a:cubicBezTo>
                  <a:pt x="238175" y="601127"/>
                  <a:pt x="346479" y="585958"/>
                  <a:pt x="347184" y="536216"/>
                </a:cubicBezTo>
                <a:cubicBezTo>
                  <a:pt x="347890" y="486474"/>
                  <a:pt x="279803" y="354888"/>
                  <a:pt x="247700" y="313966"/>
                </a:cubicBezTo>
                <a:cubicBezTo>
                  <a:pt x="215597" y="273044"/>
                  <a:pt x="195842" y="282569"/>
                  <a:pt x="154567" y="290683"/>
                </a:cubicBezTo>
                <a:cubicBezTo>
                  <a:pt x="113292" y="298797"/>
                  <a:pt x="-2772" y="373232"/>
                  <a:pt x="50" y="362649"/>
                </a:cubicBezTo>
                <a:cubicBezTo>
                  <a:pt x="2872" y="352066"/>
                  <a:pt x="142925" y="286097"/>
                  <a:pt x="171500" y="227183"/>
                </a:cubicBezTo>
                <a:cubicBezTo>
                  <a:pt x="200075" y="168269"/>
                  <a:pt x="162680" y="32802"/>
                  <a:pt x="171500" y="9166"/>
                </a:cubicBezTo>
                <a:cubicBezTo>
                  <a:pt x="180319" y="-14470"/>
                  <a:pt x="172558" y="9166"/>
                  <a:pt x="222300" y="620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8E73BB6C-510D-4F76-91AE-2BD342015DB6}"/>
              </a:ext>
            </a:extLst>
          </p:cNvPr>
          <p:cNvSpPr/>
          <p:nvPr/>
        </p:nvSpPr>
        <p:spPr>
          <a:xfrm>
            <a:off x="5861358" y="4300423"/>
            <a:ext cx="1110021" cy="438793"/>
          </a:xfrm>
          <a:custGeom>
            <a:avLst/>
            <a:gdLst>
              <a:gd name="connsiteX0" fmla="*/ 80125 w 1110021"/>
              <a:gd name="connsiteY0" fmla="*/ 421860 h 438793"/>
              <a:gd name="connsiteX1" fmla="*/ 149975 w 1110021"/>
              <a:gd name="connsiteY1" fmla="*/ 377410 h 438793"/>
              <a:gd name="connsiteX2" fmla="*/ 1104592 w 1110021"/>
              <a:gd name="connsiteY2" fmla="*/ 644 h 438793"/>
              <a:gd name="connsiteX3" fmla="*/ 516159 w 1110021"/>
              <a:gd name="connsiteY3" fmla="*/ 290627 h 438793"/>
              <a:gd name="connsiteX4" fmla="*/ 27209 w 1110021"/>
              <a:gd name="connsiteY4" fmla="*/ 428210 h 438793"/>
              <a:gd name="connsiteX5" fmla="*/ 80125 w 1110021"/>
              <a:gd name="connsiteY5" fmla="*/ 421860 h 43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021" h="438793">
                <a:moveTo>
                  <a:pt x="80125" y="421860"/>
                </a:moveTo>
                <a:cubicBezTo>
                  <a:pt x="100586" y="413393"/>
                  <a:pt x="-20770" y="447613"/>
                  <a:pt x="149975" y="377410"/>
                </a:cubicBezTo>
                <a:cubicBezTo>
                  <a:pt x="320720" y="307207"/>
                  <a:pt x="1043561" y="15108"/>
                  <a:pt x="1104592" y="644"/>
                </a:cubicBezTo>
                <a:cubicBezTo>
                  <a:pt x="1165623" y="-13820"/>
                  <a:pt x="695723" y="219366"/>
                  <a:pt x="516159" y="290627"/>
                </a:cubicBezTo>
                <a:cubicBezTo>
                  <a:pt x="336595" y="361888"/>
                  <a:pt x="104467" y="404927"/>
                  <a:pt x="27209" y="428210"/>
                </a:cubicBezTo>
                <a:cubicBezTo>
                  <a:pt x="-50049" y="451493"/>
                  <a:pt x="59664" y="430327"/>
                  <a:pt x="80125" y="4218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CB11344-8BDE-4BC8-9F50-4689C1632F89}"/>
              </a:ext>
            </a:extLst>
          </p:cNvPr>
          <p:cNvSpPr/>
          <p:nvPr/>
        </p:nvSpPr>
        <p:spPr>
          <a:xfrm>
            <a:off x="5617869" y="4219832"/>
            <a:ext cx="452866" cy="222779"/>
          </a:xfrm>
          <a:custGeom>
            <a:avLst/>
            <a:gdLst>
              <a:gd name="connsiteX0" fmla="*/ 452731 w 452866"/>
              <a:gd name="connsiteY0" fmla="*/ 2918 h 222779"/>
              <a:gd name="connsiteX1" fmla="*/ 65381 w 452866"/>
              <a:gd name="connsiteY1" fmla="*/ 138385 h 222779"/>
              <a:gd name="connsiteX2" fmla="*/ 3998 w 452866"/>
              <a:gd name="connsiteY2" fmla="*/ 220935 h 222779"/>
              <a:gd name="connsiteX3" fmla="*/ 107714 w 452866"/>
              <a:gd name="connsiteY3" fmla="*/ 60068 h 222779"/>
              <a:gd name="connsiteX4" fmla="*/ 452731 w 452866"/>
              <a:gd name="connsiteY4" fmla="*/ 2918 h 22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6" h="222779">
                <a:moveTo>
                  <a:pt x="452731" y="2918"/>
                </a:moveTo>
                <a:cubicBezTo>
                  <a:pt x="445676" y="15971"/>
                  <a:pt x="140170" y="102049"/>
                  <a:pt x="65381" y="138385"/>
                </a:cubicBezTo>
                <a:cubicBezTo>
                  <a:pt x="-9408" y="174721"/>
                  <a:pt x="-3057" y="233988"/>
                  <a:pt x="3998" y="220935"/>
                </a:cubicBezTo>
                <a:cubicBezTo>
                  <a:pt x="11053" y="207882"/>
                  <a:pt x="26928" y="97462"/>
                  <a:pt x="107714" y="60068"/>
                </a:cubicBezTo>
                <a:cubicBezTo>
                  <a:pt x="188500" y="22674"/>
                  <a:pt x="459786" y="-10135"/>
                  <a:pt x="452731" y="29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7335D2AC-0914-4EC4-8C32-3FC09EEC6E9A}"/>
              </a:ext>
            </a:extLst>
          </p:cNvPr>
          <p:cNvSpPr/>
          <p:nvPr/>
        </p:nvSpPr>
        <p:spPr>
          <a:xfrm>
            <a:off x="6066553" y="4348576"/>
            <a:ext cx="994637" cy="450065"/>
          </a:xfrm>
          <a:custGeom>
            <a:avLst/>
            <a:gdLst>
              <a:gd name="connsiteX0" fmla="*/ 981947 w 994637"/>
              <a:gd name="connsiteY0" fmla="*/ 11757 h 450065"/>
              <a:gd name="connsiteX1" fmla="*/ 374464 w 994637"/>
              <a:gd name="connsiteY1" fmla="*/ 299624 h 450065"/>
              <a:gd name="connsiteX2" fmla="*/ 8280 w 994637"/>
              <a:gd name="connsiteY2" fmla="*/ 443557 h 450065"/>
              <a:gd name="connsiteX3" fmla="*/ 723714 w 994637"/>
              <a:gd name="connsiteY3" fmla="*/ 96424 h 450065"/>
              <a:gd name="connsiteX4" fmla="*/ 981947 w 994637"/>
              <a:gd name="connsiteY4" fmla="*/ 11757 h 4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637" h="450065">
                <a:moveTo>
                  <a:pt x="981947" y="11757"/>
                </a:moveTo>
                <a:cubicBezTo>
                  <a:pt x="923739" y="45624"/>
                  <a:pt x="536742" y="227657"/>
                  <a:pt x="374464" y="299624"/>
                </a:cubicBezTo>
                <a:cubicBezTo>
                  <a:pt x="212186" y="371591"/>
                  <a:pt x="-49928" y="477424"/>
                  <a:pt x="8280" y="443557"/>
                </a:cubicBezTo>
                <a:cubicBezTo>
                  <a:pt x="66488" y="409690"/>
                  <a:pt x="558967" y="172271"/>
                  <a:pt x="723714" y="96424"/>
                </a:cubicBezTo>
                <a:cubicBezTo>
                  <a:pt x="888461" y="20577"/>
                  <a:pt x="1040155" y="-22110"/>
                  <a:pt x="981947" y="117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65C5932-DF06-4B08-ADAF-BA121336C904}"/>
              </a:ext>
            </a:extLst>
          </p:cNvPr>
          <p:cNvSpPr/>
          <p:nvPr/>
        </p:nvSpPr>
        <p:spPr>
          <a:xfrm>
            <a:off x="6225095" y="4406747"/>
            <a:ext cx="793589" cy="364629"/>
          </a:xfrm>
          <a:custGeom>
            <a:avLst/>
            <a:gdLst>
              <a:gd name="connsiteX0" fmla="*/ 789538 w 793589"/>
              <a:gd name="connsiteY0" fmla="*/ 153 h 364629"/>
              <a:gd name="connsiteX1" fmla="*/ 537655 w 793589"/>
              <a:gd name="connsiteY1" fmla="*/ 199120 h 364629"/>
              <a:gd name="connsiteX2" fmla="*/ 22 w 793589"/>
              <a:gd name="connsiteY2" fmla="*/ 364220 h 364629"/>
              <a:gd name="connsiteX3" fmla="*/ 516488 w 793589"/>
              <a:gd name="connsiteY3" fmla="*/ 243570 h 364629"/>
              <a:gd name="connsiteX4" fmla="*/ 681588 w 793589"/>
              <a:gd name="connsiteY4" fmla="*/ 167370 h 364629"/>
              <a:gd name="connsiteX5" fmla="*/ 789538 w 793589"/>
              <a:gd name="connsiteY5" fmla="*/ 153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589" h="364629">
                <a:moveTo>
                  <a:pt x="789538" y="153"/>
                </a:moveTo>
                <a:cubicBezTo>
                  <a:pt x="765549" y="5445"/>
                  <a:pt x="669241" y="138442"/>
                  <a:pt x="537655" y="199120"/>
                </a:cubicBezTo>
                <a:cubicBezTo>
                  <a:pt x="406069" y="259798"/>
                  <a:pt x="3550" y="356812"/>
                  <a:pt x="22" y="364220"/>
                </a:cubicBezTo>
                <a:cubicBezTo>
                  <a:pt x="-3506" y="371628"/>
                  <a:pt x="402894" y="276378"/>
                  <a:pt x="516488" y="243570"/>
                </a:cubicBezTo>
                <a:cubicBezTo>
                  <a:pt x="630082" y="210762"/>
                  <a:pt x="638196" y="206528"/>
                  <a:pt x="681588" y="167370"/>
                </a:cubicBezTo>
                <a:cubicBezTo>
                  <a:pt x="724980" y="128212"/>
                  <a:pt x="813527" y="-5139"/>
                  <a:pt x="789538" y="1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554A3A9D-55CB-4404-A92B-529F97D71F84}"/>
              </a:ext>
            </a:extLst>
          </p:cNvPr>
          <p:cNvSpPr/>
          <p:nvPr/>
        </p:nvSpPr>
        <p:spPr>
          <a:xfrm>
            <a:off x="6724305" y="2767909"/>
            <a:ext cx="569395" cy="493943"/>
          </a:xfrm>
          <a:custGeom>
            <a:avLst/>
            <a:gdLst>
              <a:gd name="connsiteX0" fmla="*/ 345 w 569395"/>
              <a:gd name="connsiteY0" fmla="*/ 38791 h 493943"/>
              <a:gd name="connsiteX1" fmla="*/ 404628 w 569395"/>
              <a:gd name="connsiteY1" fmla="*/ 70541 h 493943"/>
              <a:gd name="connsiteX2" fmla="*/ 567612 w 569395"/>
              <a:gd name="connsiteY2" fmla="*/ 691 h 493943"/>
              <a:gd name="connsiteX3" fmla="*/ 493528 w 569395"/>
              <a:gd name="connsiteY3" fmla="*/ 121341 h 493943"/>
              <a:gd name="connsiteX4" fmla="*/ 527395 w 569395"/>
              <a:gd name="connsiteY4" fmla="*/ 275858 h 493943"/>
              <a:gd name="connsiteX5" fmla="*/ 423678 w 569395"/>
              <a:gd name="connsiteY5" fmla="*/ 493874 h 493943"/>
              <a:gd name="connsiteX6" fmla="*/ 504112 w 569395"/>
              <a:gd name="connsiteY6" fmla="*/ 252574 h 493943"/>
              <a:gd name="connsiteX7" fmla="*/ 461778 w 569395"/>
              <a:gd name="connsiteY7" fmla="*/ 127691 h 493943"/>
              <a:gd name="connsiteX8" fmla="*/ 478712 w 569395"/>
              <a:gd name="connsiteY8" fmla="*/ 68424 h 493943"/>
              <a:gd name="connsiteX9" fmla="*/ 345 w 569395"/>
              <a:gd name="connsiteY9" fmla="*/ 38791 h 49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395" h="493943">
                <a:moveTo>
                  <a:pt x="345" y="38791"/>
                </a:moveTo>
                <a:cubicBezTo>
                  <a:pt x="-12002" y="39144"/>
                  <a:pt x="310084" y="76891"/>
                  <a:pt x="404628" y="70541"/>
                </a:cubicBezTo>
                <a:cubicBezTo>
                  <a:pt x="499172" y="64191"/>
                  <a:pt x="552795" y="-7776"/>
                  <a:pt x="567612" y="691"/>
                </a:cubicBezTo>
                <a:cubicBezTo>
                  <a:pt x="582429" y="9158"/>
                  <a:pt x="500231" y="75480"/>
                  <a:pt x="493528" y="121341"/>
                </a:cubicBezTo>
                <a:cubicBezTo>
                  <a:pt x="486825" y="167202"/>
                  <a:pt x="539037" y="213769"/>
                  <a:pt x="527395" y="275858"/>
                </a:cubicBezTo>
                <a:cubicBezTo>
                  <a:pt x="515753" y="337947"/>
                  <a:pt x="427558" y="497755"/>
                  <a:pt x="423678" y="493874"/>
                </a:cubicBezTo>
                <a:cubicBezTo>
                  <a:pt x="419798" y="489993"/>
                  <a:pt x="497762" y="313604"/>
                  <a:pt x="504112" y="252574"/>
                </a:cubicBezTo>
                <a:cubicBezTo>
                  <a:pt x="510462" y="191544"/>
                  <a:pt x="466011" y="158383"/>
                  <a:pt x="461778" y="127691"/>
                </a:cubicBezTo>
                <a:cubicBezTo>
                  <a:pt x="457545" y="96999"/>
                  <a:pt x="555970" y="83241"/>
                  <a:pt x="478712" y="68424"/>
                </a:cubicBezTo>
                <a:cubicBezTo>
                  <a:pt x="401454" y="53607"/>
                  <a:pt x="12692" y="38438"/>
                  <a:pt x="345" y="387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B0047AFD-326A-4AED-BBC1-60BA9C3C82FE}"/>
              </a:ext>
            </a:extLst>
          </p:cNvPr>
          <p:cNvSpPr/>
          <p:nvPr/>
        </p:nvSpPr>
        <p:spPr>
          <a:xfrm>
            <a:off x="5739642" y="1779404"/>
            <a:ext cx="204411" cy="662882"/>
          </a:xfrm>
          <a:custGeom>
            <a:avLst/>
            <a:gdLst>
              <a:gd name="connsiteX0" fmla="*/ 113471 w 204411"/>
              <a:gd name="connsiteY0" fmla="*/ 184 h 662882"/>
              <a:gd name="connsiteX1" fmla="*/ 2346 w 204411"/>
              <a:gd name="connsiteY1" fmla="*/ 335146 h 662882"/>
              <a:gd name="connsiteX2" fmla="*/ 42033 w 204411"/>
              <a:gd name="connsiteY2" fmla="*/ 652646 h 662882"/>
              <a:gd name="connsiteX3" fmla="*/ 92833 w 204411"/>
              <a:gd name="connsiteY3" fmla="*/ 573271 h 662882"/>
              <a:gd name="connsiteX4" fmla="*/ 203958 w 204411"/>
              <a:gd name="connsiteY4" fmla="*/ 455796 h 662882"/>
              <a:gd name="connsiteX5" fmla="*/ 46796 w 204411"/>
              <a:gd name="connsiteY5" fmla="*/ 530409 h 662882"/>
              <a:gd name="connsiteX6" fmla="*/ 32508 w 204411"/>
              <a:gd name="connsiteY6" fmla="*/ 381184 h 662882"/>
              <a:gd name="connsiteX7" fmla="*/ 113471 w 204411"/>
              <a:gd name="connsiteY7" fmla="*/ 184 h 6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11" h="662882">
                <a:moveTo>
                  <a:pt x="113471" y="184"/>
                </a:moveTo>
                <a:cubicBezTo>
                  <a:pt x="108444" y="-7489"/>
                  <a:pt x="14252" y="226402"/>
                  <a:pt x="2346" y="335146"/>
                </a:cubicBezTo>
                <a:cubicBezTo>
                  <a:pt x="-9560" y="443890"/>
                  <a:pt x="26952" y="612958"/>
                  <a:pt x="42033" y="652646"/>
                </a:cubicBezTo>
                <a:cubicBezTo>
                  <a:pt x="57114" y="692334"/>
                  <a:pt x="65845" y="606079"/>
                  <a:pt x="92833" y="573271"/>
                </a:cubicBezTo>
                <a:cubicBezTo>
                  <a:pt x="119821" y="540463"/>
                  <a:pt x="211631" y="462940"/>
                  <a:pt x="203958" y="455796"/>
                </a:cubicBezTo>
                <a:cubicBezTo>
                  <a:pt x="196285" y="448652"/>
                  <a:pt x="75371" y="542844"/>
                  <a:pt x="46796" y="530409"/>
                </a:cubicBezTo>
                <a:cubicBezTo>
                  <a:pt x="18221" y="517974"/>
                  <a:pt x="22454" y="469026"/>
                  <a:pt x="32508" y="381184"/>
                </a:cubicBezTo>
                <a:cubicBezTo>
                  <a:pt x="42562" y="293342"/>
                  <a:pt x="118498" y="7857"/>
                  <a:pt x="113471" y="1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B8D75A2F-52E5-48DC-8CA3-BD4CF47D6881}"/>
              </a:ext>
            </a:extLst>
          </p:cNvPr>
          <p:cNvSpPr/>
          <p:nvPr/>
        </p:nvSpPr>
        <p:spPr>
          <a:xfrm>
            <a:off x="6473998" y="1960073"/>
            <a:ext cx="445913" cy="627308"/>
          </a:xfrm>
          <a:custGeom>
            <a:avLst/>
            <a:gdLst>
              <a:gd name="connsiteX0" fmla="*/ 436919 w 445913"/>
              <a:gd name="connsiteY0" fmla="*/ 6310 h 627308"/>
              <a:gd name="connsiteX1" fmla="*/ 358602 w 445913"/>
              <a:gd name="connsiteY1" fmla="*/ 226444 h 627308"/>
              <a:gd name="connsiteX2" fmla="*/ 3002 w 445913"/>
              <a:gd name="connsiteY2" fmla="*/ 618027 h 627308"/>
              <a:gd name="connsiteX3" fmla="*/ 201969 w 445913"/>
              <a:gd name="connsiteY3" fmla="*/ 465627 h 627308"/>
              <a:gd name="connsiteX4" fmla="*/ 436919 w 445913"/>
              <a:gd name="connsiteY4" fmla="*/ 6310 h 6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13" h="627308">
                <a:moveTo>
                  <a:pt x="436919" y="6310"/>
                </a:moveTo>
                <a:cubicBezTo>
                  <a:pt x="463024" y="-33554"/>
                  <a:pt x="430921" y="124491"/>
                  <a:pt x="358602" y="226444"/>
                </a:cubicBezTo>
                <a:cubicBezTo>
                  <a:pt x="286283" y="328397"/>
                  <a:pt x="29107" y="578163"/>
                  <a:pt x="3002" y="618027"/>
                </a:cubicBezTo>
                <a:cubicBezTo>
                  <a:pt x="-23103" y="657891"/>
                  <a:pt x="127533" y="562288"/>
                  <a:pt x="201969" y="465627"/>
                </a:cubicBezTo>
                <a:cubicBezTo>
                  <a:pt x="276405" y="368966"/>
                  <a:pt x="410814" y="46174"/>
                  <a:pt x="436919" y="63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A90DB15E-A962-4EE8-9F61-3EDE3DCE7EBC}"/>
              </a:ext>
            </a:extLst>
          </p:cNvPr>
          <p:cNvSpPr/>
          <p:nvPr/>
        </p:nvSpPr>
        <p:spPr>
          <a:xfrm>
            <a:off x="6991327" y="2497120"/>
            <a:ext cx="47899" cy="274682"/>
          </a:xfrm>
          <a:custGeom>
            <a:avLst/>
            <a:gdLst>
              <a:gd name="connsiteX0" fmla="*/ 39711 w 47899"/>
              <a:gd name="connsiteY0" fmla="*/ 18 h 274682"/>
              <a:gd name="connsiteX1" fmla="*/ 12723 w 47899"/>
              <a:gd name="connsiteY1" fmla="*/ 139718 h 274682"/>
              <a:gd name="connsiteX2" fmla="*/ 47648 w 47899"/>
              <a:gd name="connsiteY2" fmla="*/ 271480 h 274682"/>
              <a:gd name="connsiteX3" fmla="*/ 27011 w 47899"/>
              <a:gd name="connsiteY3" fmla="*/ 225443 h 274682"/>
              <a:gd name="connsiteX4" fmla="*/ 23 w 47899"/>
              <a:gd name="connsiteY4" fmla="*/ 130193 h 274682"/>
              <a:gd name="connsiteX5" fmla="*/ 39711 w 47899"/>
              <a:gd name="connsiteY5" fmla="*/ 18 h 2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9" h="274682">
                <a:moveTo>
                  <a:pt x="39711" y="18"/>
                </a:moveTo>
                <a:cubicBezTo>
                  <a:pt x="41828" y="1606"/>
                  <a:pt x="11400" y="94474"/>
                  <a:pt x="12723" y="139718"/>
                </a:cubicBezTo>
                <a:cubicBezTo>
                  <a:pt x="14046" y="184962"/>
                  <a:pt x="45267" y="257193"/>
                  <a:pt x="47648" y="271480"/>
                </a:cubicBezTo>
                <a:cubicBezTo>
                  <a:pt x="50029" y="285767"/>
                  <a:pt x="34948" y="248991"/>
                  <a:pt x="27011" y="225443"/>
                </a:cubicBezTo>
                <a:cubicBezTo>
                  <a:pt x="19074" y="201895"/>
                  <a:pt x="-771" y="163266"/>
                  <a:pt x="23" y="130193"/>
                </a:cubicBezTo>
                <a:cubicBezTo>
                  <a:pt x="817" y="97120"/>
                  <a:pt x="37594" y="-1570"/>
                  <a:pt x="39711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0A4BC22E-A636-4FAA-A326-C03CF88CF40F}"/>
              </a:ext>
            </a:extLst>
          </p:cNvPr>
          <p:cNvSpPr/>
          <p:nvPr/>
        </p:nvSpPr>
        <p:spPr>
          <a:xfrm>
            <a:off x="6942046" y="2430459"/>
            <a:ext cx="367387" cy="593733"/>
          </a:xfrm>
          <a:custGeom>
            <a:avLst/>
            <a:gdLst>
              <a:gd name="connsiteX0" fmla="*/ 92 w 367387"/>
              <a:gd name="connsiteY0" fmla="*/ 4 h 593733"/>
              <a:gd name="connsiteX1" fmla="*/ 257267 w 367387"/>
              <a:gd name="connsiteY1" fmla="*/ 301629 h 593733"/>
              <a:gd name="connsiteX2" fmla="*/ 366804 w 367387"/>
              <a:gd name="connsiteY2" fmla="*/ 593729 h 593733"/>
              <a:gd name="connsiteX3" fmla="*/ 287429 w 367387"/>
              <a:gd name="connsiteY3" fmla="*/ 295279 h 593733"/>
              <a:gd name="connsiteX4" fmla="*/ 92 w 367387"/>
              <a:gd name="connsiteY4" fmla="*/ 4 h 59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87" h="593733">
                <a:moveTo>
                  <a:pt x="92" y="4"/>
                </a:moveTo>
                <a:cubicBezTo>
                  <a:pt x="-4935" y="1062"/>
                  <a:pt x="196148" y="202675"/>
                  <a:pt x="257267" y="301629"/>
                </a:cubicBezTo>
                <a:cubicBezTo>
                  <a:pt x="318386" y="400583"/>
                  <a:pt x="361777" y="594787"/>
                  <a:pt x="366804" y="593729"/>
                </a:cubicBezTo>
                <a:cubicBezTo>
                  <a:pt x="371831" y="592671"/>
                  <a:pt x="344314" y="392646"/>
                  <a:pt x="287429" y="295279"/>
                </a:cubicBezTo>
                <a:cubicBezTo>
                  <a:pt x="230544" y="197912"/>
                  <a:pt x="5119" y="-1054"/>
                  <a:pt x="92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44CF6819-492F-45C1-A7BD-23E4E3EAF6EB}"/>
              </a:ext>
            </a:extLst>
          </p:cNvPr>
          <p:cNvSpPr/>
          <p:nvPr/>
        </p:nvSpPr>
        <p:spPr>
          <a:xfrm>
            <a:off x="6183238" y="4767087"/>
            <a:ext cx="521269" cy="196148"/>
          </a:xfrm>
          <a:custGeom>
            <a:avLst/>
            <a:gdLst>
              <a:gd name="connsiteX0" fmla="*/ 92150 w 521269"/>
              <a:gd name="connsiteY0" fmla="*/ 17638 h 196148"/>
              <a:gd name="connsiteX1" fmla="*/ 301700 w 521269"/>
              <a:gd name="connsiteY1" fmla="*/ 38276 h 196148"/>
              <a:gd name="connsiteX2" fmla="*/ 75 w 521269"/>
              <a:gd name="connsiteY2" fmla="*/ 195438 h 196148"/>
              <a:gd name="connsiteX3" fmla="*/ 269950 w 521269"/>
              <a:gd name="connsiteY3" fmla="*/ 100188 h 196148"/>
              <a:gd name="connsiteX4" fmla="*/ 519187 w 521269"/>
              <a:gd name="connsiteY4" fmla="*/ 4938 h 196148"/>
              <a:gd name="connsiteX5" fmla="*/ 92150 w 521269"/>
              <a:gd name="connsiteY5" fmla="*/ 17638 h 19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269" h="196148">
                <a:moveTo>
                  <a:pt x="92150" y="17638"/>
                </a:moveTo>
                <a:cubicBezTo>
                  <a:pt x="55902" y="23194"/>
                  <a:pt x="317046" y="8643"/>
                  <a:pt x="301700" y="38276"/>
                </a:cubicBezTo>
                <a:cubicBezTo>
                  <a:pt x="286354" y="67909"/>
                  <a:pt x="5367" y="185119"/>
                  <a:pt x="75" y="195438"/>
                </a:cubicBezTo>
                <a:cubicBezTo>
                  <a:pt x="-5217" y="205757"/>
                  <a:pt x="269950" y="100188"/>
                  <a:pt x="269950" y="100188"/>
                </a:cubicBezTo>
                <a:cubicBezTo>
                  <a:pt x="356469" y="68438"/>
                  <a:pt x="543000" y="19490"/>
                  <a:pt x="519187" y="4938"/>
                </a:cubicBezTo>
                <a:cubicBezTo>
                  <a:pt x="495375" y="-9614"/>
                  <a:pt x="128398" y="12082"/>
                  <a:pt x="92150" y="176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0A57DFD-55FF-453F-B73B-18AED2D15982}"/>
              </a:ext>
            </a:extLst>
          </p:cNvPr>
          <p:cNvSpPr/>
          <p:nvPr/>
        </p:nvSpPr>
        <p:spPr>
          <a:xfrm>
            <a:off x="6228491" y="4890519"/>
            <a:ext cx="850961" cy="122963"/>
          </a:xfrm>
          <a:custGeom>
            <a:avLst/>
            <a:gdLst>
              <a:gd name="connsiteX0" fmla="*/ 859 w 850961"/>
              <a:gd name="connsiteY0" fmla="*/ 122806 h 122963"/>
              <a:gd name="connsiteX1" fmla="*/ 362809 w 850961"/>
              <a:gd name="connsiteY1" fmla="*/ 29144 h 122963"/>
              <a:gd name="connsiteX2" fmla="*/ 850172 w 850961"/>
              <a:gd name="connsiteY2" fmla="*/ 29144 h 122963"/>
              <a:gd name="connsiteX3" fmla="*/ 464409 w 850961"/>
              <a:gd name="connsiteY3" fmla="*/ 3744 h 122963"/>
              <a:gd name="connsiteX4" fmla="*/ 859 w 850961"/>
              <a:gd name="connsiteY4" fmla="*/ 122806 h 1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61" h="122963">
                <a:moveTo>
                  <a:pt x="859" y="122806"/>
                </a:moveTo>
                <a:cubicBezTo>
                  <a:pt x="-16074" y="127039"/>
                  <a:pt x="221257" y="44754"/>
                  <a:pt x="362809" y="29144"/>
                </a:cubicBezTo>
                <a:cubicBezTo>
                  <a:pt x="504361" y="13534"/>
                  <a:pt x="833239" y="33377"/>
                  <a:pt x="850172" y="29144"/>
                </a:cubicBezTo>
                <a:cubicBezTo>
                  <a:pt x="867105" y="24911"/>
                  <a:pt x="607549" y="-11602"/>
                  <a:pt x="464409" y="3744"/>
                </a:cubicBezTo>
                <a:cubicBezTo>
                  <a:pt x="321269" y="19090"/>
                  <a:pt x="17792" y="118573"/>
                  <a:pt x="859" y="1228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3C2F3253-BF90-44FE-B16B-7B0861B2C303}"/>
              </a:ext>
            </a:extLst>
          </p:cNvPr>
          <p:cNvSpPr/>
          <p:nvPr/>
        </p:nvSpPr>
        <p:spPr>
          <a:xfrm>
            <a:off x="6208451" y="5010125"/>
            <a:ext cx="526936" cy="74799"/>
          </a:xfrm>
          <a:custGeom>
            <a:avLst/>
            <a:gdLst>
              <a:gd name="connsiteX0" fmla="*/ 5024 w 526936"/>
              <a:gd name="connsiteY0" fmla="*/ 44475 h 74799"/>
              <a:gd name="connsiteX1" fmla="*/ 270137 w 526936"/>
              <a:gd name="connsiteY1" fmla="*/ 25 h 74799"/>
              <a:gd name="connsiteX2" fmla="*/ 525724 w 526936"/>
              <a:gd name="connsiteY2" fmla="*/ 38125 h 74799"/>
              <a:gd name="connsiteX3" fmla="*/ 162187 w 526936"/>
              <a:gd name="connsiteY3" fmla="*/ 41300 h 74799"/>
              <a:gd name="connsiteX4" fmla="*/ 119324 w 526936"/>
              <a:gd name="connsiteY4" fmla="*/ 74638 h 74799"/>
              <a:gd name="connsiteX5" fmla="*/ 97099 w 526936"/>
              <a:gd name="connsiteY5" fmla="*/ 54000 h 74799"/>
              <a:gd name="connsiteX6" fmla="*/ 5024 w 526936"/>
              <a:gd name="connsiteY6" fmla="*/ 44475 h 7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36" h="74799">
                <a:moveTo>
                  <a:pt x="5024" y="44475"/>
                </a:moveTo>
                <a:cubicBezTo>
                  <a:pt x="33864" y="35479"/>
                  <a:pt x="183354" y="1083"/>
                  <a:pt x="270137" y="25"/>
                </a:cubicBezTo>
                <a:cubicBezTo>
                  <a:pt x="356920" y="-1033"/>
                  <a:pt x="543716" y="31246"/>
                  <a:pt x="525724" y="38125"/>
                </a:cubicBezTo>
                <a:cubicBezTo>
                  <a:pt x="507732" y="45004"/>
                  <a:pt x="229920" y="35215"/>
                  <a:pt x="162187" y="41300"/>
                </a:cubicBezTo>
                <a:cubicBezTo>
                  <a:pt x="94454" y="47385"/>
                  <a:pt x="130172" y="72521"/>
                  <a:pt x="119324" y="74638"/>
                </a:cubicBezTo>
                <a:cubicBezTo>
                  <a:pt x="108476" y="76755"/>
                  <a:pt x="114032" y="57440"/>
                  <a:pt x="97099" y="54000"/>
                </a:cubicBezTo>
                <a:cubicBezTo>
                  <a:pt x="80166" y="50560"/>
                  <a:pt x="-23816" y="53471"/>
                  <a:pt x="5024" y="444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97FDA6F-4ABE-4DF4-B485-80F588C31B3B}"/>
              </a:ext>
            </a:extLst>
          </p:cNvPr>
          <p:cNvSpPr/>
          <p:nvPr/>
        </p:nvSpPr>
        <p:spPr>
          <a:xfrm>
            <a:off x="6339327" y="5085334"/>
            <a:ext cx="417673" cy="92675"/>
          </a:xfrm>
          <a:custGeom>
            <a:avLst/>
            <a:gdLst>
              <a:gd name="connsiteX0" fmla="*/ 1148 w 417673"/>
              <a:gd name="connsiteY0" fmla="*/ 8954 h 92675"/>
              <a:gd name="connsiteX1" fmla="*/ 336111 w 417673"/>
              <a:gd name="connsiteY1" fmla="*/ 53404 h 92675"/>
              <a:gd name="connsiteX2" fmla="*/ 412311 w 417673"/>
              <a:gd name="connsiteY2" fmla="*/ 91504 h 92675"/>
              <a:gd name="connsiteX3" fmla="*/ 231336 w 417673"/>
              <a:gd name="connsiteY3" fmla="*/ 7366 h 92675"/>
              <a:gd name="connsiteX4" fmla="*/ 1148 w 417673"/>
              <a:gd name="connsiteY4" fmla="*/ 8954 h 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73" h="92675">
                <a:moveTo>
                  <a:pt x="1148" y="8954"/>
                </a:moveTo>
                <a:cubicBezTo>
                  <a:pt x="18611" y="16627"/>
                  <a:pt x="267584" y="39646"/>
                  <a:pt x="336111" y="53404"/>
                </a:cubicBezTo>
                <a:cubicBezTo>
                  <a:pt x="404638" y="67162"/>
                  <a:pt x="429774" y="99177"/>
                  <a:pt x="412311" y="91504"/>
                </a:cubicBezTo>
                <a:cubicBezTo>
                  <a:pt x="394849" y="83831"/>
                  <a:pt x="292455" y="20595"/>
                  <a:pt x="231336" y="7366"/>
                </a:cubicBezTo>
                <a:cubicBezTo>
                  <a:pt x="170217" y="-5863"/>
                  <a:pt x="-16315" y="1281"/>
                  <a:pt x="1148" y="89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CAD63219-9340-41FD-8A07-DDD040DC8DCA}"/>
              </a:ext>
            </a:extLst>
          </p:cNvPr>
          <p:cNvSpPr/>
          <p:nvPr/>
        </p:nvSpPr>
        <p:spPr>
          <a:xfrm>
            <a:off x="6127200" y="5041854"/>
            <a:ext cx="264172" cy="144523"/>
          </a:xfrm>
          <a:custGeom>
            <a:avLst/>
            <a:gdLst>
              <a:gd name="connsiteX0" fmla="*/ 550 w 264172"/>
              <a:gd name="connsiteY0" fmla="*/ 144509 h 144523"/>
              <a:gd name="connsiteX1" fmla="*/ 162475 w 264172"/>
              <a:gd name="connsiteY1" fmla="*/ 96884 h 144523"/>
              <a:gd name="connsiteX2" fmla="*/ 264075 w 264172"/>
              <a:gd name="connsiteY2" fmla="*/ 46 h 144523"/>
              <a:gd name="connsiteX3" fmla="*/ 179938 w 264172"/>
              <a:gd name="connsiteY3" fmla="*/ 84184 h 144523"/>
              <a:gd name="connsiteX4" fmla="*/ 118025 w 264172"/>
              <a:gd name="connsiteY4" fmla="*/ 88946 h 144523"/>
              <a:gd name="connsiteX5" fmla="*/ 67225 w 264172"/>
              <a:gd name="connsiteY5" fmla="*/ 81009 h 144523"/>
              <a:gd name="connsiteX6" fmla="*/ 108500 w 264172"/>
              <a:gd name="connsiteY6" fmla="*/ 101646 h 144523"/>
              <a:gd name="connsiteX7" fmla="*/ 550 w 264172"/>
              <a:gd name="connsiteY7" fmla="*/ 144509 h 14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2" h="144523">
                <a:moveTo>
                  <a:pt x="550" y="144509"/>
                </a:moveTo>
                <a:cubicBezTo>
                  <a:pt x="9546" y="143715"/>
                  <a:pt x="118554" y="120961"/>
                  <a:pt x="162475" y="96884"/>
                </a:cubicBezTo>
                <a:cubicBezTo>
                  <a:pt x="206396" y="72807"/>
                  <a:pt x="261165" y="2163"/>
                  <a:pt x="264075" y="46"/>
                </a:cubicBezTo>
                <a:cubicBezTo>
                  <a:pt x="266985" y="-2071"/>
                  <a:pt x="204280" y="69367"/>
                  <a:pt x="179938" y="84184"/>
                </a:cubicBezTo>
                <a:cubicBezTo>
                  <a:pt x="155596" y="99001"/>
                  <a:pt x="136810" y="89475"/>
                  <a:pt x="118025" y="88946"/>
                </a:cubicBezTo>
                <a:cubicBezTo>
                  <a:pt x="99240" y="88417"/>
                  <a:pt x="68813" y="78892"/>
                  <a:pt x="67225" y="81009"/>
                </a:cubicBezTo>
                <a:cubicBezTo>
                  <a:pt x="65637" y="83126"/>
                  <a:pt x="121464" y="89211"/>
                  <a:pt x="108500" y="101646"/>
                </a:cubicBezTo>
                <a:cubicBezTo>
                  <a:pt x="95536" y="114081"/>
                  <a:pt x="-8446" y="145303"/>
                  <a:pt x="550" y="1445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BE006F1-DC94-4392-93C1-D199532E1941}"/>
              </a:ext>
            </a:extLst>
          </p:cNvPr>
          <p:cNvSpPr/>
          <p:nvPr/>
        </p:nvSpPr>
        <p:spPr>
          <a:xfrm>
            <a:off x="6462698" y="5122693"/>
            <a:ext cx="285766" cy="150122"/>
          </a:xfrm>
          <a:custGeom>
            <a:avLst/>
            <a:gdLst>
              <a:gd name="connsiteX0" fmla="*/ 1602 w 285766"/>
              <a:gd name="connsiteY0" fmla="*/ 170 h 150122"/>
              <a:gd name="connsiteX1" fmla="*/ 60340 w 285766"/>
              <a:gd name="connsiteY1" fmla="*/ 106532 h 150122"/>
              <a:gd name="connsiteX2" fmla="*/ 285765 w 285766"/>
              <a:gd name="connsiteY2" fmla="*/ 149395 h 150122"/>
              <a:gd name="connsiteX3" fmla="*/ 63515 w 285766"/>
              <a:gd name="connsiteY3" fmla="*/ 133520 h 150122"/>
              <a:gd name="connsiteX4" fmla="*/ 20652 w 285766"/>
              <a:gd name="connsiteY4" fmla="*/ 133520 h 150122"/>
              <a:gd name="connsiteX5" fmla="*/ 1602 w 285766"/>
              <a:gd name="connsiteY5" fmla="*/ 170 h 1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66" h="150122">
                <a:moveTo>
                  <a:pt x="1602" y="170"/>
                </a:moveTo>
                <a:cubicBezTo>
                  <a:pt x="8217" y="-4328"/>
                  <a:pt x="12980" y="81661"/>
                  <a:pt x="60340" y="106532"/>
                </a:cubicBezTo>
                <a:cubicBezTo>
                  <a:pt x="107701" y="131403"/>
                  <a:pt x="285236" y="144897"/>
                  <a:pt x="285765" y="149395"/>
                </a:cubicBezTo>
                <a:cubicBezTo>
                  <a:pt x="286294" y="153893"/>
                  <a:pt x="107700" y="136166"/>
                  <a:pt x="63515" y="133520"/>
                </a:cubicBezTo>
                <a:cubicBezTo>
                  <a:pt x="19330" y="130874"/>
                  <a:pt x="30971" y="154422"/>
                  <a:pt x="20652" y="133520"/>
                </a:cubicBezTo>
                <a:cubicBezTo>
                  <a:pt x="10333" y="112618"/>
                  <a:pt x="-5013" y="4668"/>
                  <a:pt x="1602" y="1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C950000D-2503-4D16-8571-06A778CC6709}"/>
              </a:ext>
            </a:extLst>
          </p:cNvPr>
          <p:cNvSpPr/>
          <p:nvPr/>
        </p:nvSpPr>
        <p:spPr>
          <a:xfrm>
            <a:off x="6221031" y="4771105"/>
            <a:ext cx="585359" cy="903161"/>
          </a:xfrm>
          <a:custGeom>
            <a:avLst/>
            <a:gdLst>
              <a:gd name="connsiteX0" fmla="*/ 448057 w 585359"/>
              <a:gd name="connsiteY0" fmla="*/ 8858 h 903161"/>
              <a:gd name="connsiteX1" fmla="*/ 529019 w 585359"/>
              <a:gd name="connsiteY1" fmla="*/ 54895 h 903161"/>
              <a:gd name="connsiteX2" fmla="*/ 540132 w 585359"/>
              <a:gd name="connsiteY2" fmla="*/ 131095 h 903161"/>
              <a:gd name="connsiteX3" fmla="*/ 522669 w 585359"/>
              <a:gd name="connsiteY3" fmla="*/ 342233 h 903161"/>
              <a:gd name="connsiteX4" fmla="*/ 413132 w 585359"/>
              <a:gd name="connsiteY4" fmla="*/ 500983 h 903161"/>
              <a:gd name="connsiteX5" fmla="*/ 382 w 585359"/>
              <a:gd name="connsiteY5" fmla="*/ 901033 h 903161"/>
              <a:gd name="connsiteX6" fmla="*/ 343282 w 585359"/>
              <a:gd name="connsiteY6" fmla="*/ 640683 h 903161"/>
              <a:gd name="connsiteX7" fmla="*/ 582994 w 585359"/>
              <a:gd name="connsiteY7" fmla="*/ 237458 h 903161"/>
              <a:gd name="connsiteX8" fmla="*/ 448057 w 585359"/>
              <a:gd name="connsiteY8" fmla="*/ 8858 h 90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359" h="903161">
                <a:moveTo>
                  <a:pt x="448057" y="8858"/>
                </a:moveTo>
                <a:cubicBezTo>
                  <a:pt x="439061" y="-21569"/>
                  <a:pt x="513673" y="34522"/>
                  <a:pt x="529019" y="54895"/>
                </a:cubicBezTo>
                <a:cubicBezTo>
                  <a:pt x="544365" y="75268"/>
                  <a:pt x="541190" y="83205"/>
                  <a:pt x="540132" y="131095"/>
                </a:cubicBezTo>
                <a:cubicBezTo>
                  <a:pt x="539074" y="178985"/>
                  <a:pt x="543836" y="280585"/>
                  <a:pt x="522669" y="342233"/>
                </a:cubicBezTo>
                <a:cubicBezTo>
                  <a:pt x="501502" y="403881"/>
                  <a:pt x="500180" y="407850"/>
                  <a:pt x="413132" y="500983"/>
                </a:cubicBezTo>
                <a:cubicBezTo>
                  <a:pt x="326084" y="594116"/>
                  <a:pt x="12024" y="877750"/>
                  <a:pt x="382" y="901033"/>
                </a:cubicBezTo>
                <a:cubicBezTo>
                  <a:pt x="-11260" y="924316"/>
                  <a:pt x="246180" y="751279"/>
                  <a:pt x="343282" y="640683"/>
                </a:cubicBezTo>
                <a:cubicBezTo>
                  <a:pt x="440384" y="530087"/>
                  <a:pt x="560240" y="343027"/>
                  <a:pt x="582994" y="237458"/>
                </a:cubicBezTo>
                <a:cubicBezTo>
                  <a:pt x="605748" y="131889"/>
                  <a:pt x="457053" y="39285"/>
                  <a:pt x="448057" y="88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ECD1CDEE-EB96-4695-8EA3-23EFE5FC596C}"/>
              </a:ext>
            </a:extLst>
          </p:cNvPr>
          <p:cNvSpPr/>
          <p:nvPr/>
        </p:nvSpPr>
        <p:spPr>
          <a:xfrm>
            <a:off x="6623050" y="4668624"/>
            <a:ext cx="415868" cy="880524"/>
          </a:xfrm>
          <a:custGeom>
            <a:avLst/>
            <a:gdLst>
              <a:gd name="connsiteX0" fmla="*/ 357188 w 415868"/>
              <a:gd name="connsiteY0" fmla="*/ 214 h 880524"/>
              <a:gd name="connsiteX1" fmla="*/ 298450 w 415868"/>
              <a:gd name="connsiteY1" fmla="*/ 108164 h 880524"/>
              <a:gd name="connsiteX2" fmla="*/ 373063 w 415868"/>
              <a:gd name="connsiteY2" fmla="*/ 65301 h 880524"/>
              <a:gd name="connsiteX3" fmla="*/ 373063 w 415868"/>
              <a:gd name="connsiteY3" fmla="*/ 209764 h 880524"/>
              <a:gd name="connsiteX4" fmla="*/ 254000 w 415868"/>
              <a:gd name="connsiteY4" fmla="*/ 555839 h 880524"/>
              <a:gd name="connsiteX5" fmla="*/ 0 w 415868"/>
              <a:gd name="connsiteY5" fmla="*/ 879689 h 880524"/>
              <a:gd name="connsiteX6" fmla="*/ 255588 w 415868"/>
              <a:gd name="connsiteY6" fmla="*/ 639976 h 880524"/>
              <a:gd name="connsiteX7" fmla="*/ 400050 w 415868"/>
              <a:gd name="connsiteY7" fmla="*/ 352639 h 880524"/>
              <a:gd name="connsiteX8" fmla="*/ 406400 w 415868"/>
              <a:gd name="connsiteY8" fmla="*/ 76414 h 880524"/>
              <a:gd name="connsiteX9" fmla="*/ 349250 w 415868"/>
              <a:gd name="connsiteY9" fmla="*/ 79589 h 880524"/>
              <a:gd name="connsiteX10" fmla="*/ 357188 w 415868"/>
              <a:gd name="connsiteY10" fmla="*/ 214 h 88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68" h="880524">
                <a:moveTo>
                  <a:pt x="357188" y="214"/>
                </a:moveTo>
                <a:cubicBezTo>
                  <a:pt x="348721" y="4977"/>
                  <a:pt x="295804" y="97316"/>
                  <a:pt x="298450" y="108164"/>
                </a:cubicBezTo>
                <a:cubicBezTo>
                  <a:pt x="301096" y="119012"/>
                  <a:pt x="360628" y="48368"/>
                  <a:pt x="373063" y="65301"/>
                </a:cubicBezTo>
                <a:cubicBezTo>
                  <a:pt x="385498" y="82234"/>
                  <a:pt x="392907" y="128008"/>
                  <a:pt x="373063" y="209764"/>
                </a:cubicBezTo>
                <a:cubicBezTo>
                  <a:pt x="353219" y="291520"/>
                  <a:pt x="316177" y="444185"/>
                  <a:pt x="254000" y="555839"/>
                </a:cubicBezTo>
                <a:cubicBezTo>
                  <a:pt x="191823" y="667493"/>
                  <a:pt x="-265" y="865666"/>
                  <a:pt x="0" y="879689"/>
                </a:cubicBezTo>
                <a:cubicBezTo>
                  <a:pt x="265" y="893712"/>
                  <a:pt x="188913" y="727818"/>
                  <a:pt x="255588" y="639976"/>
                </a:cubicBezTo>
                <a:cubicBezTo>
                  <a:pt x="322263" y="552134"/>
                  <a:pt x="374915" y="446566"/>
                  <a:pt x="400050" y="352639"/>
                </a:cubicBezTo>
                <a:cubicBezTo>
                  <a:pt x="425185" y="258712"/>
                  <a:pt x="414867" y="121922"/>
                  <a:pt x="406400" y="76414"/>
                </a:cubicBezTo>
                <a:cubicBezTo>
                  <a:pt x="397933" y="30906"/>
                  <a:pt x="358775" y="87526"/>
                  <a:pt x="349250" y="79589"/>
                </a:cubicBezTo>
                <a:cubicBezTo>
                  <a:pt x="339725" y="71652"/>
                  <a:pt x="365655" y="-4549"/>
                  <a:pt x="357188" y="2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74DB1A8B-21D2-4C11-9C8A-CA3931BF1ACD}"/>
              </a:ext>
            </a:extLst>
          </p:cNvPr>
          <p:cNvSpPr/>
          <p:nvPr/>
        </p:nvSpPr>
        <p:spPr>
          <a:xfrm>
            <a:off x="6196679" y="5472835"/>
            <a:ext cx="547490" cy="595744"/>
          </a:xfrm>
          <a:custGeom>
            <a:avLst/>
            <a:gdLst>
              <a:gd name="connsiteX0" fmla="*/ 534321 w 547490"/>
              <a:gd name="connsiteY0" fmla="*/ 10390 h 595744"/>
              <a:gd name="connsiteX1" fmla="*/ 494634 w 547490"/>
              <a:gd name="connsiteY1" fmla="*/ 56428 h 595744"/>
              <a:gd name="connsiteX2" fmla="*/ 7271 w 547490"/>
              <a:gd name="connsiteY2" fmla="*/ 591415 h 595744"/>
              <a:gd name="connsiteX3" fmla="*/ 224759 w 547490"/>
              <a:gd name="connsiteY3" fmla="*/ 292965 h 595744"/>
              <a:gd name="connsiteX4" fmla="*/ 534321 w 547490"/>
              <a:gd name="connsiteY4" fmla="*/ 10390 h 59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0" h="595744">
                <a:moveTo>
                  <a:pt x="534321" y="10390"/>
                </a:moveTo>
                <a:cubicBezTo>
                  <a:pt x="579300" y="-29033"/>
                  <a:pt x="494634" y="56428"/>
                  <a:pt x="494634" y="56428"/>
                </a:cubicBezTo>
                <a:cubicBezTo>
                  <a:pt x="406792" y="153266"/>
                  <a:pt x="52250" y="551992"/>
                  <a:pt x="7271" y="591415"/>
                </a:cubicBezTo>
                <a:cubicBezTo>
                  <a:pt x="-37708" y="630838"/>
                  <a:pt x="137182" y="390596"/>
                  <a:pt x="224759" y="292965"/>
                </a:cubicBezTo>
                <a:cubicBezTo>
                  <a:pt x="312336" y="195334"/>
                  <a:pt x="489342" y="49813"/>
                  <a:pt x="534321" y="103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453F14D3-EAB0-4E08-A286-CBD79A02A24F}"/>
              </a:ext>
            </a:extLst>
          </p:cNvPr>
          <p:cNvSpPr/>
          <p:nvPr/>
        </p:nvSpPr>
        <p:spPr>
          <a:xfrm>
            <a:off x="5502464" y="6029619"/>
            <a:ext cx="768911" cy="800114"/>
          </a:xfrm>
          <a:custGeom>
            <a:avLst/>
            <a:gdLst>
              <a:gd name="connsiteX0" fmla="*/ 764986 w 768911"/>
              <a:gd name="connsiteY0" fmla="*/ 4998 h 800114"/>
              <a:gd name="connsiteX1" fmla="*/ 15686 w 768911"/>
              <a:gd name="connsiteY1" fmla="*/ 786048 h 800114"/>
              <a:gd name="connsiteX2" fmla="*/ 297203 w 768911"/>
              <a:gd name="connsiteY2" fmla="*/ 468548 h 800114"/>
              <a:gd name="connsiteX3" fmla="*/ 764986 w 768911"/>
              <a:gd name="connsiteY3" fmla="*/ 4998 h 80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11" h="800114">
                <a:moveTo>
                  <a:pt x="764986" y="4998"/>
                </a:moveTo>
                <a:cubicBezTo>
                  <a:pt x="718066" y="57915"/>
                  <a:pt x="93650" y="708790"/>
                  <a:pt x="15686" y="786048"/>
                </a:cubicBezTo>
                <a:cubicBezTo>
                  <a:pt x="-62278" y="863306"/>
                  <a:pt x="169145" y="603309"/>
                  <a:pt x="297203" y="468548"/>
                </a:cubicBezTo>
                <a:cubicBezTo>
                  <a:pt x="425261" y="333787"/>
                  <a:pt x="811906" y="-47919"/>
                  <a:pt x="764986" y="49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E7160F49-60BE-4938-A49B-F43CB700B35F}"/>
              </a:ext>
            </a:extLst>
          </p:cNvPr>
          <p:cNvSpPr/>
          <p:nvPr/>
        </p:nvSpPr>
        <p:spPr>
          <a:xfrm>
            <a:off x="5758892" y="5663579"/>
            <a:ext cx="534037" cy="497240"/>
          </a:xfrm>
          <a:custGeom>
            <a:avLst/>
            <a:gdLst>
              <a:gd name="connsiteX0" fmla="*/ 531841 w 534037"/>
              <a:gd name="connsiteY0" fmla="*/ 2738 h 497240"/>
              <a:gd name="connsiteX1" fmla="*/ 140258 w 534037"/>
              <a:gd name="connsiteY1" fmla="*/ 430304 h 497240"/>
              <a:gd name="connsiteX2" fmla="*/ 4791 w 534037"/>
              <a:gd name="connsiteY2" fmla="*/ 478988 h 497240"/>
              <a:gd name="connsiteX3" fmla="*/ 286308 w 534037"/>
              <a:gd name="connsiteY3" fmla="*/ 256738 h 497240"/>
              <a:gd name="connsiteX4" fmla="*/ 531841 w 534037"/>
              <a:gd name="connsiteY4" fmla="*/ 2738 h 4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37" h="497240">
                <a:moveTo>
                  <a:pt x="531841" y="2738"/>
                </a:moveTo>
                <a:cubicBezTo>
                  <a:pt x="507499" y="31666"/>
                  <a:pt x="228100" y="350929"/>
                  <a:pt x="140258" y="430304"/>
                </a:cubicBezTo>
                <a:cubicBezTo>
                  <a:pt x="52416" y="509679"/>
                  <a:pt x="-19551" y="507916"/>
                  <a:pt x="4791" y="478988"/>
                </a:cubicBezTo>
                <a:cubicBezTo>
                  <a:pt x="29133" y="450060"/>
                  <a:pt x="200583" y="331527"/>
                  <a:pt x="286308" y="256738"/>
                </a:cubicBezTo>
                <a:cubicBezTo>
                  <a:pt x="372033" y="181949"/>
                  <a:pt x="556183" y="-26190"/>
                  <a:pt x="531841" y="27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C811431-2E86-4A0D-8D92-C6822386DDA7}"/>
              </a:ext>
            </a:extLst>
          </p:cNvPr>
          <p:cNvSpPr/>
          <p:nvPr/>
        </p:nvSpPr>
        <p:spPr>
          <a:xfrm>
            <a:off x="5238052" y="6182396"/>
            <a:ext cx="555821" cy="686626"/>
          </a:xfrm>
          <a:custGeom>
            <a:avLst/>
            <a:gdLst>
              <a:gd name="connsiteX0" fmla="*/ 555265 w 555821"/>
              <a:gd name="connsiteY0" fmla="*/ 2504 h 686626"/>
              <a:gd name="connsiteX1" fmla="*/ 206015 w 555821"/>
              <a:gd name="connsiteY1" fmla="*/ 315771 h 686626"/>
              <a:gd name="connsiteX2" fmla="*/ 2815 w 555821"/>
              <a:gd name="connsiteY2" fmla="*/ 681954 h 686626"/>
              <a:gd name="connsiteX3" fmla="*/ 119231 w 555821"/>
              <a:gd name="connsiteY3" fmla="*/ 489337 h 686626"/>
              <a:gd name="connsiteX4" fmla="*/ 555265 w 555821"/>
              <a:gd name="connsiteY4" fmla="*/ 2504 h 6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21" h="686626">
                <a:moveTo>
                  <a:pt x="555265" y="2504"/>
                </a:moveTo>
                <a:cubicBezTo>
                  <a:pt x="569729" y="-26424"/>
                  <a:pt x="298090" y="202529"/>
                  <a:pt x="206015" y="315771"/>
                </a:cubicBezTo>
                <a:cubicBezTo>
                  <a:pt x="113940" y="429013"/>
                  <a:pt x="17279" y="653026"/>
                  <a:pt x="2815" y="681954"/>
                </a:cubicBezTo>
                <a:cubicBezTo>
                  <a:pt x="-11649" y="710882"/>
                  <a:pt x="29978" y="600462"/>
                  <a:pt x="119231" y="489337"/>
                </a:cubicBezTo>
                <a:cubicBezTo>
                  <a:pt x="208484" y="378212"/>
                  <a:pt x="540801" y="31432"/>
                  <a:pt x="555265" y="25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F56E22FF-5EE0-44AC-B659-75D7E796C298}"/>
              </a:ext>
            </a:extLst>
          </p:cNvPr>
          <p:cNvSpPr/>
          <p:nvPr/>
        </p:nvSpPr>
        <p:spPr>
          <a:xfrm>
            <a:off x="7132609" y="4568822"/>
            <a:ext cx="84483" cy="554003"/>
          </a:xfrm>
          <a:custGeom>
            <a:avLst/>
            <a:gdLst>
              <a:gd name="connsiteX0" fmla="*/ 82579 w 84483"/>
              <a:gd name="connsiteY0" fmla="*/ 3 h 554003"/>
              <a:gd name="connsiteX1" fmla="*/ 1616 w 84483"/>
              <a:gd name="connsiteY1" fmla="*/ 77791 h 554003"/>
              <a:gd name="connsiteX2" fmla="*/ 30191 w 84483"/>
              <a:gd name="connsiteY2" fmla="*/ 109541 h 554003"/>
              <a:gd name="connsiteX3" fmla="*/ 50829 w 84483"/>
              <a:gd name="connsiteY3" fmla="*/ 250828 h 554003"/>
              <a:gd name="connsiteX4" fmla="*/ 1616 w 84483"/>
              <a:gd name="connsiteY4" fmla="*/ 552453 h 554003"/>
              <a:gd name="connsiteX5" fmla="*/ 84166 w 84483"/>
              <a:gd name="connsiteY5" fmla="*/ 109541 h 554003"/>
              <a:gd name="connsiteX6" fmla="*/ 31779 w 84483"/>
              <a:gd name="connsiteY6" fmla="*/ 74616 h 554003"/>
              <a:gd name="connsiteX7" fmla="*/ 82579 w 84483"/>
              <a:gd name="connsiteY7" fmla="*/ 3 h 5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83" h="554003">
                <a:moveTo>
                  <a:pt x="82579" y="3"/>
                </a:moveTo>
                <a:cubicBezTo>
                  <a:pt x="77552" y="532"/>
                  <a:pt x="10347" y="59535"/>
                  <a:pt x="1616" y="77791"/>
                </a:cubicBezTo>
                <a:cubicBezTo>
                  <a:pt x="-7115" y="96047"/>
                  <a:pt x="21989" y="80702"/>
                  <a:pt x="30191" y="109541"/>
                </a:cubicBezTo>
                <a:cubicBezTo>
                  <a:pt x="38393" y="138381"/>
                  <a:pt x="55592" y="177009"/>
                  <a:pt x="50829" y="250828"/>
                </a:cubicBezTo>
                <a:cubicBezTo>
                  <a:pt x="46066" y="324647"/>
                  <a:pt x="-3940" y="576001"/>
                  <a:pt x="1616" y="552453"/>
                </a:cubicBezTo>
                <a:cubicBezTo>
                  <a:pt x="7172" y="528905"/>
                  <a:pt x="79139" y="189181"/>
                  <a:pt x="84166" y="109541"/>
                </a:cubicBezTo>
                <a:cubicBezTo>
                  <a:pt x="89193" y="29902"/>
                  <a:pt x="32837" y="90226"/>
                  <a:pt x="31779" y="74616"/>
                </a:cubicBezTo>
                <a:cubicBezTo>
                  <a:pt x="30721" y="59006"/>
                  <a:pt x="87606" y="-526"/>
                  <a:pt x="82579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4E48845-D005-4267-9283-5EF1F33FD0A3}"/>
              </a:ext>
            </a:extLst>
          </p:cNvPr>
          <p:cNvSpPr/>
          <p:nvPr/>
        </p:nvSpPr>
        <p:spPr>
          <a:xfrm>
            <a:off x="6843466" y="4840123"/>
            <a:ext cx="375568" cy="851090"/>
          </a:xfrm>
          <a:custGeom>
            <a:avLst/>
            <a:gdLst>
              <a:gd name="connsiteX0" fmla="*/ 365372 w 375568"/>
              <a:gd name="connsiteY0" fmla="*/ 35090 h 851090"/>
              <a:gd name="connsiteX1" fmla="*/ 349497 w 375568"/>
              <a:gd name="connsiteY1" fmla="*/ 87477 h 851090"/>
              <a:gd name="connsiteX2" fmla="*/ 255834 w 375568"/>
              <a:gd name="connsiteY2" fmla="*/ 497052 h 851090"/>
              <a:gd name="connsiteX3" fmla="*/ 247 w 375568"/>
              <a:gd name="connsiteY3" fmla="*/ 851065 h 851090"/>
              <a:gd name="connsiteX4" fmla="*/ 211384 w 375568"/>
              <a:gd name="connsiteY4" fmla="*/ 512927 h 851090"/>
              <a:gd name="connsiteX5" fmla="*/ 365372 w 375568"/>
              <a:gd name="connsiteY5" fmla="*/ 35090 h 85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68" h="851090">
                <a:moveTo>
                  <a:pt x="365372" y="35090"/>
                </a:moveTo>
                <a:cubicBezTo>
                  <a:pt x="388391" y="-35818"/>
                  <a:pt x="367753" y="10483"/>
                  <a:pt x="349497" y="87477"/>
                </a:cubicBezTo>
                <a:cubicBezTo>
                  <a:pt x="331241" y="164471"/>
                  <a:pt x="314042" y="369787"/>
                  <a:pt x="255834" y="497052"/>
                </a:cubicBezTo>
                <a:cubicBezTo>
                  <a:pt x="197626" y="624317"/>
                  <a:pt x="7655" y="848419"/>
                  <a:pt x="247" y="851065"/>
                </a:cubicBezTo>
                <a:cubicBezTo>
                  <a:pt x="-7161" y="853711"/>
                  <a:pt x="153705" y="647600"/>
                  <a:pt x="211384" y="512927"/>
                </a:cubicBezTo>
                <a:cubicBezTo>
                  <a:pt x="269063" y="378254"/>
                  <a:pt x="342353" y="105998"/>
                  <a:pt x="365372" y="350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8A6D3638-475B-4809-8E62-69F375895DA4}"/>
              </a:ext>
            </a:extLst>
          </p:cNvPr>
          <p:cNvSpPr/>
          <p:nvPr/>
        </p:nvSpPr>
        <p:spPr>
          <a:xfrm>
            <a:off x="6239291" y="5591042"/>
            <a:ext cx="696543" cy="728951"/>
          </a:xfrm>
          <a:custGeom>
            <a:avLst/>
            <a:gdLst>
              <a:gd name="connsiteX0" fmla="*/ 696497 w 696543"/>
              <a:gd name="connsiteY0" fmla="*/ 133 h 728951"/>
              <a:gd name="connsiteX1" fmla="*/ 448847 w 696543"/>
              <a:gd name="connsiteY1" fmla="*/ 295408 h 728951"/>
              <a:gd name="connsiteX2" fmla="*/ 5934 w 696543"/>
              <a:gd name="connsiteY2" fmla="*/ 725621 h 728951"/>
              <a:gd name="connsiteX3" fmla="*/ 209134 w 696543"/>
              <a:gd name="connsiteY3" fmla="*/ 482733 h 728951"/>
              <a:gd name="connsiteX4" fmla="*/ 431384 w 696543"/>
              <a:gd name="connsiteY4" fmla="*/ 260483 h 728951"/>
              <a:gd name="connsiteX5" fmla="*/ 696497 w 696543"/>
              <a:gd name="connsiteY5" fmla="*/ 133 h 7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543" h="728951">
                <a:moveTo>
                  <a:pt x="696497" y="133"/>
                </a:moveTo>
                <a:cubicBezTo>
                  <a:pt x="699408" y="5954"/>
                  <a:pt x="563941" y="174493"/>
                  <a:pt x="448847" y="295408"/>
                </a:cubicBezTo>
                <a:cubicBezTo>
                  <a:pt x="333753" y="416323"/>
                  <a:pt x="45886" y="694400"/>
                  <a:pt x="5934" y="725621"/>
                </a:cubicBezTo>
                <a:cubicBezTo>
                  <a:pt x="-34018" y="756842"/>
                  <a:pt x="138226" y="560256"/>
                  <a:pt x="209134" y="482733"/>
                </a:cubicBezTo>
                <a:cubicBezTo>
                  <a:pt x="280042" y="405210"/>
                  <a:pt x="342748" y="340916"/>
                  <a:pt x="431384" y="260483"/>
                </a:cubicBezTo>
                <a:cubicBezTo>
                  <a:pt x="520019" y="180050"/>
                  <a:pt x="693586" y="-5688"/>
                  <a:pt x="696497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B6B63C96-19B8-43DE-B55B-5AB49B55BC94}"/>
              </a:ext>
            </a:extLst>
          </p:cNvPr>
          <p:cNvSpPr/>
          <p:nvPr/>
        </p:nvSpPr>
        <p:spPr>
          <a:xfrm>
            <a:off x="5692604" y="6303420"/>
            <a:ext cx="602007" cy="575348"/>
          </a:xfrm>
          <a:custGeom>
            <a:avLst/>
            <a:gdLst>
              <a:gd name="connsiteX0" fmla="*/ 601834 w 602007"/>
              <a:gd name="connsiteY0" fmla="*/ 543 h 575348"/>
              <a:gd name="connsiteX1" fmla="*/ 339896 w 602007"/>
              <a:gd name="connsiteY1" fmla="*/ 246605 h 575348"/>
              <a:gd name="connsiteX2" fmla="*/ 11284 w 602007"/>
              <a:gd name="connsiteY2" fmla="*/ 567280 h 575348"/>
              <a:gd name="connsiteX3" fmla="*/ 97009 w 602007"/>
              <a:gd name="connsiteY3" fmla="*/ 454568 h 575348"/>
              <a:gd name="connsiteX4" fmla="*/ 301796 w 602007"/>
              <a:gd name="connsiteY4" fmla="*/ 189455 h 575348"/>
              <a:gd name="connsiteX5" fmla="*/ 601834 w 602007"/>
              <a:gd name="connsiteY5" fmla="*/ 543 h 5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007" h="575348">
                <a:moveTo>
                  <a:pt x="601834" y="543"/>
                </a:moveTo>
                <a:cubicBezTo>
                  <a:pt x="608184" y="10068"/>
                  <a:pt x="438321" y="152149"/>
                  <a:pt x="339896" y="246605"/>
                </a:cubicBezTo>
                <a:cubicBezTo>
                  <a:pt x="241471" y="341061"/>
                  <a:pt x="51765" y="532619"/>
                  <a:pt x="11284" y="567280"/>
                </a:cubicBezTo>
                <a:cubicBezTo>
                  <a:pt x="-29197" y="601941"/>
                  <a:pt x="48590" y="517539"/>
                  <a:pt x="97009" y="454568"/>
                </a:cubicBezTo>
                <a:cubicBezTo>
                  <a:pt x="145428" y="391597"/>
                  <a:pt x="215277" y="270153"/>
                  <a:pt x="301796" y="189455"/>
                </a:cubicBezTo>
                <a:cubicBezTo>
                  <a:pt x="388315" y="108757"/>
                  <a:pt x="595484" y="-8982"/>
                  <a:pt x="601834" y="5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67F74067-4B73-4CA5-AA50-C0BBF980A847}"/>
              </a:ext>
            </a:extLst>
          </p:cNvPr>
          <p:cNvSpPr/>
          <p:nvPr/>
        </p:nvSpPr>
        <p:spPr>
          <a:xfrm>
            <a:off x="7181560" y="4838421"/>
            <a:ext cx="126052" cy="705394"/>
          </a:xfrm>
          <a:custGeom>
            <a:avLst/>
            <a:gdLst>
              <a:gd name="connsiteX0" fmla="*/ 124115 w 126052"/>
              <a:gd name="connsiteY0" fmla="*/ 279 h 705394"/>
              <a:gd name="connsiteX1" fmla="*/ 105065 w 126052"/>
              <a:gd name="connsiteY1" fmla="*/ 374929 h 705394"/>
              <a:gd name="connsiteX2" fmla="*/ 290 w 126052"/>
              <a:gd name="connsiteY2" fmla="*/ 705129 h 705394"/>
              <a:gd name="connsiteX3" fmla="*/ 76490 w 126052"/>
              <a:gd name="connsiteY3" fmla="*/ 320954 h 705394"/>
              <a:gd name="connsiteX4" fmla="*/ 124115 w 126052"/>
              <a:gd name="connsiteY4" fmla="*/ 279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52" h="705394">
                <a:moveTo>
                  <a:pt x="124115" y="279"/>
                </a:moveTo>
                <a:cubicBezTo>
                  <a:pt x="128877" y="9275"/>
                  <a:pt x="125702" y="257454"/>
                  <a:pt x="105065" y="374929"/>
                </a:cubicBezTo>
                <a:cubicBezTo>
                  <a:pt x="84428" y="492404"/>
                  <a:pt x="5052" y="714125"/>
                  <a:pt x="290" y="705129"/>
                </a:cubicBezTo>
                <a:cubicBezTo>
                  <a:pt x="-4472" y="696133"/>
                  <a:pt x="50561" y="440546"/>
                  <a:pt x="76490" y="320954"/>
                </a:cubicBezTo>
                <a:cubicBezTo>
                  <a:pt x="102419" y="201362"/>
                  <a:pt x="119353" y="-8717"/>
                  <a:pt x="124115" y="2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A77DAD38-8B52-4D4A-8E53-B4F0C63C96F4}"/>
              </a:ext>
            </a:extLst>
          </p:cNvPr>
          <p:cNvSpPr/>
          <p:nvPr/>
        </p:nvSpPr>
        <p:spPr>
          <a:xfrm>
            <a:off x="6315028" y="5507611"/>
            <a:ext cx="854207" cy="925475"/>
          </a:xfrm>
          <a:custGeom>
            <a:avLst/>
            <a:gdLst>
              <a:gd name="connsiteX0" fmla="*/ 854122 w 854207"/>
              <a:gd name="connsiteY0" fmla="*/ 1014 h 925475"/>
              <a:gd name="connsiteX1" fmla="*/ 492172 w 854207"/>
              <a:gd name="connsiteY1" fmla="*/ 423289 h 925475"/>
              <a:gd name="connsiteX2" fmla="*/ 47 w 854207"/>
              <a:gd name="connsiteY2" fmla="*/ 924939 h 925475"/>
              <a:gd name="connsiteX3" fmla="*/ 520747 w 854207"/>
              <a:gd name="connsiteY3" fmla="*/ 324864 h 925475"/>
              <a:gd name="connsiteX4" fmla="*/ 854122 w 854207"/>
              <a:gd name="connsiteY4" fmla="*/ 1014 h 9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07" h="925475">
                <a:moveTo>
                  <a:pt x="854122" y="1014"/>
                </a:moveTo>
                <a:cubicBezTo>
                  <a:pt x="849359" y="17418"/>
                  <a:pt x="634518" y="269302"/>
                  <a:pt x="492172" y="423289"/>
                </a:cubicBezTo>
                <a:cubicBezTo>
                  <a:pt x="349826" y="577277"/>
                  <a:pt x="-4716" y="941343"/>
                  <a:pt x="47" y="924939"/>
                </a:cubicBezTo>
                <a:cubicBezTo>
                  <a:pt x="4810" y="908535"/>
                  <a:pt x="376814" y="479381"/>
                  <a:pt x="520747" y="324864"/>
                </a:cubicBezTo>
                <a:cubicBezTo>
                  <a:pt x="664680" y="170347"/>
                  <a:pt x="858885" y="-15390"/>
                  <a:pt x="854122" y="10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138B1F08-DA0C-4153-91DF-C749831967D0}"/>
              </a:ext>
            </a:extLst>
          </p:cNvPr>
          <p:cNvSpPr/>
          <p:nvPr/>
        </p:nvSpPr>
        <p:spPr>
          <a:xfrm>
            <a:off x="6296526" y="459092"/>
            <a:ext cx="210349" cy="465222"/>
          </a:xfrm>
          <a:custGeom>
            <a:avLst/>
            <a:gdLst>
              <a:gd name="connsiteX0" fmla="*/ 557 w 210349"/>
              <a:gd name="connsiteY0" fmla="*/ 44675 h 465222"/>
              <a:gd name="connsiteX1" fmla="*/ 85224 w 210349"/>
              <a:gd name="connsiteY1" fmla="*/ 17158 h 465222"/>
              <a:gd name="connsiteX2" fmla="*/ 180474 w 210349"/>
              <a:gd name="connsiteY2" fmla="*/ 235175 h 465222"/>
              <a:gd name="connsiteX3" fmla="*/ 207991 w 210349"/>
              <a:gd name="connsiteY3" fmla="*/ 446841 h 465222"/>
              <a:gd name="connsiteX4" fmla="*/ 129674 w 210349"/>
              <a:gd name="connsiteY4" fmla="*/ 436258 h 465222"/>
              <a:gd name="connsiteX5" fmla="*/ 127557 w 210349"/>
              <a:gd name="connsiteY5" fmla="*/ 288091 h 465222"/>
              <a:gd name="connsiteX6" fmla="*/ 557 w 210349"/>
              <a:gd name="connsiteY6" fmla="*/ 44675 h 4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49" h="465222">
                <a:moveTo>
                  <a:pt x="557" y="44675"/>
                </a:moveTo>
                <a:cubicBezTo>
                  <a:pt x="-6498" y="-480"/>
                  <a:pt x="55238" y="-14592"/>
                  <a:pt x="85224" y="17158"/>
                </a:cubicBezTo>
                <a:cubicBezTo>
                  <a:pt x="115210" y="48908"/>
                  <a:pt x="160013" y="163561"/>
                  <a:pt x="180474" y="235175"/>
                </a:cubicBezTo>
                <a:cubicBezTo>
                  <a:pt x="200935" y="306789"/>
                  <a:pt x="216458" y="413327"/>
                  <a:pt x="207991" y="446841"/>
                </a:cubicBezTo>
                <a:cubicBezTo>
                  <a:pt x="199524" y="480355"/>
                  <a:pt x="143080" y="462716"/>
                  <a:pt x="129674" y="436258"/>
                </a:cubicBezTo>
                <a:cubicBezTo>
                  <a:pt x="116268" y="409800"/>
                  <a:pt x="146254" y="348769"/>
                  <a:pt x="127557" y="288091"/>
                </a:cubicBezTo>
                <a:cubicBezTo>
                  <a:pt x="108860" y="227413"/>
                  <a:pt x="7612" y="89830"/>
                  <a:pt x="557" y="4467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A6EB00CF-CAC1-451F-8C94-19C668B3A4FC}"/>
              </a:ext>
            </a:extLst>
          </p:cNvPr>
          <p:cNvSpPr/>
          <p:nvPr/>
        </p:nvSpPr>
        <p:spPr>
          <a:xfrm>
            <a:off x="6514631" y="471218"/>
            <a:ext cx="231244" cy="445532"/>
          </a:xfrm>
          <a:custGeom>
            <a:avLst/>
            <a:gdLst>
              <a:gd name="connsiteX0" fmla="*/ 469 w 231244"/>
              <a:gd name="connsiteY0" fmla="*/ 799 h 445532"/>
              <a:gd name="connsiteX1" fmla="*/ 148636 w 231244"/>
              <a:gd name="connsiteY1" fmla="*/ 87582 h 445532"/>
              <a:gd name="connsiteX2" fmla="*/ 180386 w 231244"/>
              <a:gd name="connsiteY2" fmla="*/ 237865 h 445532"/>
              <a:gd name="connsiteX3" fmla="*/ 231186 w 231244"/>
              <a:gd name="connsiteY3" fmla="*/ 430482 h 445532"/>
              <a:gd name="connsiteX4" fmla="*/ 169802 w 231244"/>
              <a:gd name="connsiteY4" fmla="*/ 415665 h 445532"/>
              <a:gd name="connsiteX5" fmla="*/ 140169 w 231244"/>
              <a:gd name="connsiteY5" fmla="*/ 278082 h 445532"/>
              <a:gd name="connsiteX6" fmla="*/ 102069 w 231244"/>
              <a:gd name="connsiteY6" fmla="*/ 136265 h 445532"/>
              <a:gd name="connsiteX7" fmla="*/ 469 w 231244"/>
              <a:gd name="connsiteY7" fmla="*/ 799 h 4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44" h="445532">
                <a:moveTo>
                  <a:pt x="469" y="799"/>
                </a:moveTo>
                <a:cubicBezTo>
                  <a:pt x="8230" y="-7315"/>
                  <a:pt x="118650" y="48071"/>
                  <a:pt x="148636" y="87582"/>
                </a:cubicBezTo>
                <a:cubicBezTo>
                  <a:pt x="178622" y="127093"/>
                  <a:pt x="166628" y="180715"/>
                  <a:pt x="180386" y="237865"/>
                </a:cubicBezTo>
                <a:cubicBezTo>
                  <a:pt x="194144" y="295015"/>
                  <a:pt x="232950" y="400849"/>
                  <a:pt x="231186" y="430482"/>
                </a:cubicBezTo>
                <a:cubicBezTo>
                  <a:pt x="229422" y="460115"/>
                  <a:pt x="184971" y="441065"/>
                  <a:pt x="169802" y="415665"/>
                </a:cubicBezTo>
                <a:cubicBezTo>
                  <a:pt x="154633" y="390265"/>
                  <a:pt x="151458" y="324649"/>
                  <a:pt x="140169" y="278082"/>
                </a:cubicBezTo>
                <a:cubicBezTo>
                  <a:pt x="128880" y="231515"/>
                  <a:pt x="120766" y="181420"/>
                  <a:pt x="102069" y="136265"/>
                </a:cubicBezTo>
                <a:cubicBezTo>
                  <a:pt x="83372" y="91110"/>
                  <a:pt x="-7292" y="8913"/>
                  <a:pt x="469" y="79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781D0CE0-CC8D-4497-8091-CCEAF30F0CE9}"/>
              </a:ext>
            </a:extLst>
          </p:cNvPr>
          <p:cNvSpPr/>
          <p:nvPr/>
        </p:nvSpPr>
        <p:spPr>
          <a:xfrm>
            <a:off x="5782732" y="779860"/>
            <a:ext cx="148170" cy="452491"/>
          </a:xfrm>
          <a:custGeom>
            <a:avLst/>
            <a:gdLst>
              <a:gd name="connsiteX0" fmla="*/ 84668 w 148170"/>
              <a:gd name="connsiteY0" fmla="*/ 1190 h 452491"/>
              <a:gd name="connsiteX1" fmla="*/ 148168 w 148170"/>
              <a:gd name="connsiteY1" fmla="*/ 151473 h 452491"/>
              <a:gd name="connsiteX2" fmla="*/ 86785 w 148170"/>
              <a:gd name="connsiteY2" fmla="*/ 365257 h 452491"/>
              <a:gd name="connsiteX3" fmla="*/ 1 w 148170"/>
              <a:gd name="connsiteY3" fmla="*/ 452040 h 452491"/>
              <a:gd name="connsiteX4" fmla="*/ 84668 w 148170"/>
              <a:gd name="connsiteY4" fmla="*/ 333507 h 452491"/>
              <a:gd name="connsiteX5" fmla="*/ 71968 w 148170"/>
              <a:gd name="connsiteY5" fmla="*/ 231907 h 452491"/>
              <a:gd name="connsiteX6" fmla="*/ 84668 w 148170"/>
              <a:gd name="connsiteY6" fmla="*/ 1190 h 4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70" h="452491">
                <a:moveTo>
                  <a:pt x="84668" y="1190"/>
                </a:moveTo>
                <a:cubicBezTo>
                  <a:pt x="97368" y="-12216"/>
                  <a:pt x="147815" y="90795"/>
                  <a:pt x="148168" y="151473"/>
                </a:cubicBezTo>
                <a:cubicBezTo>
                  <a:pt x="148521" y="212151"/>
                  <a:pt x="111479" y="315163"/>
                  <a:pt x="86785" y="365257"/>
                </a:cubicBezTo>
                <a:cubicBezTo>
                  <a:pt x="62091" y="415351"/>
                  <a:pt x="354" y="457332"/>
                  <a:pt x="1" y="452040"/>
                </a:cubicBezTo>
                <a:cubicBezTo>
                  <a:pt x="-352" y="446748"/>
                  <a:pt x="72674" y="370196"/>
                  <a:pt x="84668" y="333507"/>
                </a:cubicBezTo>
                <a:cubicBezTo>
                  <a:pt x="96662" y="296818"/>
                  <a:pt x="72673" y="284471"/>
                  <a:pt x="71968" y="231907"/>
                </a:cubicBezTo>
                <a:cubicBezTo>
                  <a:pt x="71262" y="179343"/>
                  <a:pt x="71968" y="14596"/>
                  <a:pt x="84668" y="119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B35FDC48-7D4A-43DD-B4A4-9FEE702E4E60}"/>
              </a:ext>
            </a:extLst>
          </p:cNvPr>
          <p:cNvSpPr/>
          <p:nvPr/>
        </p:nvSpPr>
        <p:spPr>
          <a:xfrm>
            <a:off x="5738800" y="850437"/>
            <a:ext cx="104107" cy="331380"/>
          </a:xfrm>
          <a:custGeom>
            <a:avLst/>
            <a:gdLst>
              <a:gd name="connsiteX0" fmla="*/ 103200 w 104107"/>
              <a:gd name="connsiteY0" fmla="*/ 463 h 331380"/>
              <a:gd name="connsiteX1" fmla="*/ 52400 w 104107"/>
              <a:gd name="connsiteY1" fmla="*/ 178263 h 331380"/>
              <a:gd name="connsiteX2" fmla="*/ 41817 w 104107"/>
              <a:gd name="connsiteY2" fmla="*/ 330663 h 331380"/>
              <a:gd name="connsiteX3" fmla="*/ 10067 w 104107"/>
              <a:gd name="connsiteY3" fmla="*/ 231180 h 331380"/>
              <a:gd name="connsiteX4" fmla="*/ 3717 w 104107"/>
              <a:gd name="connsiteY4" fmla="*/ 129580 h 331380"/>
              <a:gd name="connsiteX5" fmla="*/ 103200 w 104107"/>
              <a:gd name="connsiteY5" fmla="*/ 463 h 3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07" h="331380">
                <a:moveTo>
                  <a:pt x="103200" y="463"/>
                </a:moveTo>
                <a:cubicBezTo>
                  <a:pt x="111314" y="8577"/>
                  <a:pt x="62630" y="123230"/>
                  <a:pt x="52400" y="178263"/>
                </a:cubicBezTo>
                <a:cubicBezTo>
                  <a:pt x="42170" y="233296"/>
                  <a:pt x="48872" y="321844"/>
                  <a:pt x="41817" y="330663"/>
                </a:cubicBezTo>
                <a:cubicBezTo>
                  <a:pt x="34762" y="339482"/>
                  <a:pt x="16417" y="264694"/>
                  <a:pt x="10067" y="231180"/>
                </a:cubicBezTo>
                <a:cubicBezTo>
                  <a:pt x="3717" y="197666"/>
                  <a:pt x="-5102" y="166269"/>
                  <a:pt x="3717" y="129580"/>
                </a:cubicBezTo>
                <a:cubicBezTo>
                  <a:pt x="12536" y="92891"/>
                  <a:pt x="95086" y="-7651"/>
                  <a:pt x="103200" y="46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40734814-61CF-4F33-99F5-D016D029FFC9}"/>
              </a:ext>
            </a:extLst>
          </p:cNvPr>
          <p:cNvSpPr/>
          <p:nvPr/>
        </p:nvSpPr>
        <p:spPr>
          <a:xfrm>
            <a:off x="5440717" y="1806597"/>
            <a:ext cx="692118" cy="774870"/>
          </a:xfrm>
          <a:custGeom>
            <a:avLst/>
            <a:gdLst>
              <a:gd name="connsiteX0" fmla="*/ 401283 w 692118"/>
              <a:gd name="connsiteY0" fmla="*/ 1036 h 774870"/>
              <a:gd name="connsiteX1" fmla="*/ 303916 w 692118"/>
              <a:gd name="connsiteY1" fmla="*/ 420136 h 774870"/>
              <a:gd name="connsiteX2" fmla="*/ 519816 w 692118"/>
              <a:gd name="connsiteY2" fmla="*/ 534436 h 774870"/>
              <a:gd name="connsiteX3" fmla="*/ 536750 w 692118"/>
              <a:gd name="connsiteY3" fmla="*/ 314303 h 774870"/>
              <a:gd name="connsiteX4" fmla="*/ 680683 w 692118"/>
              <a:gd name="connsiteY4" fmla="*/ 758803 h 774870"/>
              <a:gd name="connsiteX5" fmla="*/ 193850 w 692118"/>
              <a:gd name="connsiteY5" fmla="*/ 665670 h 774870"/>
              <a:gd name="connsiteX6" fmla="*/ 7583 w 692118"/>
              <a:gd name="connsiteY6" fmla="*/ 555603 h 774870"/>
              <a:gd name="connsiteX7" fmla="*/ 401283 w 692118"/>
              <a:gd name="connsiteY7" fmla="*/ 1036 h 77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18" h="774870">
                <a:moveTo>
                  <a:pt x="401283" y="1036"/>
                </a:moveTo>
                <a:cubicBezTo>
                  <a:pt x="450672" y="-21542"/>
                  <a:pt x="284161" y="331236"/>
                  <a:pt x="303916" y="420136"/>
                </a:cubicBezTo>
                <a:cubicBezTo>
                  <a:pt x="323671" y="509036"/>
                  <a:pt x="481010" y="552075"/>
                  <a:pt x="519816" y="534436"/>
                </a:cubicBezTo>
                <a:cubicBezTo>
                  <a:pt x="558622" y="516797"/>
                  <a:pt x="509939" y="276909"/>
                  <a:pt x="536750" y="314303"/>
                </a:cubicBezTo>
                <a:cubicBezTo>
                  <a:pt x="563561" y="351697"/>
                  <a:pt x="737833" y="700242"/>
                  <a:pt x="680683" y="758803"/>
                </a:cubicBezTo>
                <a:cubicBezTo>
                  <a:pt x="623533" y="817364"/>
                  <a:pt x="306033" y="699537"/>
                  <a:pt x="193850" y="665670"/>
                </a:cubicBezTo>
                <a:cubicBezTo>
                  <a:pt x="81667" y="631803"/>
                  <a:pt x="-30517" y="666375"/>
                  <a:pt x="7583" y="555603"/>
                </a:cubicBezTo>
                <a:cubicBezTo>
                  <a:pt x="45683" y="444831"/>
                  <a:pt x="351894" y="23614"/>
                  <a:pt x="401283" y="103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BDBFE63D-580D-442B-AE9A-5B3554A49612}"/>
              </a:ext>
            </a:extLst>
          </p:cNvPr>
          <p:cNvSpPr/>
          <p:nvPr/>
        </p:nvSpPr>
        <p:spPr>
          <a:xfrm>
            <a:off x="4977572" y="1735326"/>
            <a:ext cx="893123" cy="597535"/>
          </a:xfrm>
          <a:custGeom>
            <a:avLst/>
            <a:gdLst>
              <a:gd name="connsiteX0" fmla="*/ 881361 w 893123"/>
              <a:gd name="connsiteY0" fmla="*/ 97707 h 597535"/>
              <a:gd name="connsiteX1" fmla="*/ 394528 w 893123"/>
              <a:gd name="connsiteY1" fmla="*/ 4574 h 597535"/>
              <a:gd name="connsiteX2" fmla="*/ 30461 w 893123"/>
              <a:gd name="connsiteY2" fmla="*/ 241641 h 597535"/>
              <a:gd name="connsiteX3" fmla="*/ 43161 w 893123"/>
              <a:gd name="connsiteY3" fmla="*/ 355941 h 597535"/>
              <a:gd name="connsiteX4" fmla="*/ 229428 w 893123"/>
              <a:gd name="connsiteY4" fmla="*/ 186607 h 597535"/>
              <a:gd name="connsiteX5" fmla="*/ 656995 w 893123"/>
              <a:gd name="connsiteY5" fmla="*/ 597241 h 597535"/>
              <a:gd name="connsiteX6" fmla="*/ 737428 w 893123"/>
              <a:gd name="connsiteY6" fmla="*/ 250107 h 597535"/>
              <a:gd name="connsiteX7" fmla="*/ 881361 w 893123"/>
              <a:gd name="connsiteY7" fmla="*/ 97707 h 59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23" h="597535">
                <a:moveTo>
                  <a:pt x="881361" y="97707"/>
                </a:moveTo>
                <a:cubicBezTo>
                  <a:pt x="824211" y="56785"/>
                  <a:pt x="536345" y="-19415"/>
                  <a:pt x="394528" y="4574"/>
                </a:cubicBezTo>
                <a:cubicBezTo>
                  <a:pt x="252711" y="28563"/>
                  <a:pt x="89022" y="183080"/>
                  <a:pt x="30461" y="241641"/>
                </a:cubicBezTo>
                <a:cubicBezTo>
                  <a:pt x="-28100" y="300202"/>
                  <a:pt x="10000" y="365113"/>
                  <a:pt x="43161" y="355941"/>
                </a:cubicBezTo>
                <a:cubicBezTo>
                  <a:pt x="76322" y="346769"/>
                  <a:pt x="127122" y="146390"/>
                  <a:pt x="229428" y="186607"/>
                </a:cubicBezTo>
                <a:cubicBezTo>
                  <a:pt x="331734" y="226824"/>
                  <a:pt x="572328" y="586658"/>
                  <a:pt x="656995" y="597241"/>
                </a:cubicBezTo>
                <a:cubicBezTo>
                  <a:pt x="741662" y="607824"/>
                  <a:pt x="704267" y="330540"/>
                  <a:pt x="737428" y="250107"/>
                </a:cubicBezTo>
                <a:cubicBezTo>
                  <a:pt x="770589" y="169674"/>
                  <a:pt x="938511" y="138629"/>
                  <a:pt x="881361" y="9770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6B91E825-A934-499A-8A91-E07569363185}"/>
              </a:ext>
            </a:extLst>
          </p:cNvPr>
          <p:cNvSpPr/>
          <p:nvPr/>
        </p:nvSpPr>
        <p:spPr>
          <a:xfrm>
            <a:off x="4639568" y="1799133"/>
            <a:ext cx="1241612" cy="1291737"/>
          </a:xfrm>
          <a:custGeom>
            <a:avLst/>
            <a:gdLst>
              <a:gd name="connsiteX0" fmla="*/ 563199 w 1241612"/>
              <a:gd name="connsiteY0" fmla="*/ 8500 h 1291737"/>
              <a:gd name="connsiteX1" fmla="*/ 266865 w 1241612"/>
              <a:gd name="connsiteY1" fmla="*/ 287900 h 1291737"/>
              <a:gd name="connsiteX2" fmla="*/ 241465 w 1241612"/>
              <a:gd name="connsiteY2" fmla="*/ 635034 h 1291737"/>
              <a:gd name="connsiteX3" fmla="*/ 254165 w 1241612"/>
              <a:gd name="connsiteY3" fmla="*/ 745100 h 1291737"/>
              <a:gd name="connsiteX4" fmla="*/ 165 w 1241612"/>
              <a:gd name="connsiteY4" fmla="*/ 855167 h 1291737"/>
              <a:gd name="connsiteX5" fmla="*/ 296499 w 1241612"/>
              <a:gd name="connsiteY5" fmla="*/ 965234 h 1291737"/>
              <a:gd name="connsiteX6" fmla="*/ 643632 w 1241612"/>
              <a:gd name="connsiteY6" fmla="*/ 1291200 h 1291737"/>
              <a:gd name="connsiteX7" fmla="*/ 749465 w 1241612"/>
              <a:gd name="connsiteY7" fmla="*/ 1037200 h 1291737"/>
              <a:gd name="connsiteX8" fmla="*/ 990765 w 1241612"/>
              <a:gd name="connsiteY8" fmla="*/ 846700 h 1291737"/>
              <a:gd name="connsiteX9" fmla="*/ 719832 w 1241612"/>
              <a:gd name="connsiteY9" fmla="*/ 558834 h 1291737"/>
              <a:gd name="connsiteX10" fmla="*/ 1240532 w 1241612"/>
              <a:gd name="connsiteY10" fmla="*/ 114334 h 1291737"/>
              <a:gd name="connsiteX11" fmla="*/ 563199 w 1241612"/>
              <a:gd name="connsiteY11" fmla="*/ 8500 h 129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1612" h="1291737">
                <a:moveTo>
                  <a:pt x="563199" y="8500"/>
                </a:moveTo>
                <a:cubicBezTo>
                  <a:pt x="400921" y="37428"/>
                  <a:pt x="320487" y="183478"/>
                  <a:pt x="266865" y="287900"/>
                </a:cubicBezTo>
                <a:cubicBezTo>
                  <a:pt x="213243" y="392322"/>
                  <a:pt x="243582" y="558834"/>
                  <a:pt x="241465" y="635034"/>
                </a:cubicBezTo>
                <a:cubicBezTo>
                  <a:pt x="239348" y="711234"/>
                  <a:pt x="294382" y="708411"/>
                  <a:pt x="254165" y="745100"/>
                </a:cubicBezTo>
                <a:cubicBezTo>
                  <a:pt x="213948" y="781789"/>
                  <a:pt x="-6891" y="818478"/>
                  <a:pt x="165" y="855167"/>
                </a:cubicBezTo>
                <a:cubicBezTo>
                  <a:pt x="7221" y="891856"/>
                  <a:pt x="189255" y="892562"/>
                  <a:pt x="296499" y="965234"/>
                </a:cubicBezTo>
                <a:cubicBezTo>
                  <a:pt x="403743" y="1037906"/>
                  <a:pt x="568138" y="1279206"/>
                  <a:pt x="643632" y="1291200"/>
                </a:cubicBezTo>
                <a:cubicBezTo>
                  <a:pt x="719126" y="1303194"/>
                  <a:pt x="691610" y="1111283"/>
                  <a:pt x="749465" y="1037200"/>
                </a:cubicBezTo>
                <a:cubicBezTo>
                  <a:pt x="807320" y="963117"/>
                  <a:pt x="995704" y="926428"/>
                  <a:pt x="990765" y="846700"/>
                </a:cubicBezTo>
                <a:cubicBezTo>
                  <a:pt x="985826" y="766972"/>
                  <a:pt x="678204" y="680895"/>
                  <a:pt x="719832" y="558834"/>
                </a:cubicBezTo>
                <a:cubicBezTo>
                  <a:pt x="761460" y="436773"/>
                  <a:pt x="1268049" y="201823"/>
                  <a:pt x="1240532" y="114334"/>
                </a:cubicBezTo>
                <a:cubicBezTo>
                  <a:pt x="1213015" y="26845"/>
                  <a:pt x="725477" y="-20428"/>
                  <a:pt x="563199" y="85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7D7F105A-9923-48BD-B3C6-6C231AABDA04}"/>
              </a:ext>
            </a:extLst>
          </p:cNvPr>
          <p:cNvSpPr/>
          <p:nvPr/>
        </p:nvSpPr>
        <p:spPr>
          <a:xfrm>
            <a:off x="5469881" y="1957591"/>
            <a:ext cx="1462758" cy="666811"/>
          </a:xfrm>
          <a:custGeom>
            <a:avLst/>
            <a:gdLst>
              <a:gd name="connsiteX0" fmla="*/ 71552 w 1462758"/>
              <a:gd name="connsiteY0" fmla="*/ 650142 h 666811"/>
              <a:gd name="connsiteX1" fmla="*/ 880119 w 1462758"/>
              <a:gd name="connsiteY1" fmla="*/ 599342 h 666811"/>
              <a:gd name="connsiteX2" fmla="*/ 1443152 w 1462758"/>
              <a:gd name="connsiteY2" fmla="*/ 6676 h 666811"/>
              <a:gd name="connsiteX3" fmla="*/ 1206086 w 1462758"/>
              <a:gd name="connsiteY3" fmla="*/ 290309 h 666811"/>
              <a:gd name="connsiteX4" fmla="*/ 8052 w 1462758"/>
              <a:gd name="connsiteY4" fmla="*/ 451176 h 666811"/>
              <a:gd name="connsiteX5" fmla="*/ 655752 w 1462758"/>
              <a:gd name="connsiteY5" fmla="*/ 569709 h 666811"/>
              <a:gd name="connsiteX6" fmla="*/ 71552 w 1462758"/>
              <a:gd name="connsiteY6" fmla="*/ 650142 h 66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2758" h="666811">
                <a:moveTo>
                  <a:pt x="71552" y="650142"/>
                </a:moveTo>
                <a:cubicBezTo>
                  <a:pt x="108947" y="655081"/>
                  <a:pt x="651519" y="706586"/>
                  <a:pt x="880119" y="599342"/>
                </a:cubicBezTo>
                <a:cubicBezTo>
                  <a:pt x="1108719" y="492098"/>
                  <a:pt x="1388824" y="58181"/>
                  <a:pt x="1443152" y="6676"/>
                </a:cubicBezTo>
                <a:cubicBezTo>
                  <a:pt x="1497480" y="-44829"/>
                  <a:pt x="1445269" y="216226"/>
                  <a:pt x="1206086" y="290309"/>
                </a:cubicBezTo>
                <a:cubicBezTo>
                  <a:pt x="966903" y="364392"/>
                  <a:pt x="99774" y="404609"/>
                  <a:pt x="8052" y="451176"/>
                </a:cubicBezTo>
                <a:cubicBezTo>
                  <a:pt x="-83670" y="497743"/>
                  <a:pt x="638113" y="533726"/>
                  <a:pt x="655752" y="569709"/>
                </a:cubicBezTo>
                <a:cubicBezTo>
                  <a:pt x="673391" y="605692"/>
                  <a:pt x="34157" y="645203"/>
                  <a:pt x="71552" y="650142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C2B6F1B0-46EE-4248-AD40-7A3489B701F0}"/>
              </a:ext>
            </a:extLst>
          </p:cNvPr>
          <p:cNvSpPr/>
          <p:nvPr/>
        </p:nvSpPr>
        <p:spPr>
          <a:xfrm>
            <a:off x="6609551" y="1884107"/>
            <a:ext cx="1256947" cy="1453065"/>
          </a:xfrm>
          <a:custGeom>
            <a:avLst/>
            <a:gdLst>
              <a:gd name="connsiteX0" fmla="*/ 383916 w 1256947"/>
              <a:gd name="connsiteY0" fmla="*/ 42060 h 1453065"/>
              <a:gd name="connsiteX1" fmla="*/ 502449 w 1256947"/>
              <a:gd name="connsiteY1" fmla="*/ 50526 h 1453065"/>
              <a:gd name="connsiteX2" fmla="*/ 1052782 w 1256947"/>
              <a:gd name="connsiteY2" fmla="*/ 406126 h 1453065"/>
              <a:gd name="connsiteX3" fmla="*/ 1255982 w 1256947"/>
              <a:gd name="connsiteY3" fmla="*/ 647426 h 1453065"/>
              <a:gd name="connsiteX4" fmla="*/ 985049 w 1256947"/>
              <a:gd name="connsiteY4" fmla="*/ 702460 h 1453065"/>
              <a:gd name="connsiteX5" fmla="*/ 925782 w 1256947"/>
              <a:gd name="connsiteY5" fmla="*/ 816760 h 1453065"/>
              <a:gd name="connsiteX6" fmla="*/ 413549 w 1256947"/>
              <a:gd name="connsiteY6" fmla="*/ 689760 h 1453065"/>
              <a:gd name="connsiteX7" fmla="*/ 616749 w 1256947"/>
              <a:gd name="connsiteY7" fmla="*/ 1240093 h 1453065"/>
              <a:gd name="connsiteX8" fmla="*/ 460116 w 1256947"/>
              <a:gd name="connsiteY8" fmla="*/ 1451760 h 1453065"/>
              <a:gd name="connsiteX9" fmla="*/ 324649 w 1256947"/>
              <a:gd name="connsiteY9" fmla="*/ 1316293 h 1453065"/>
              <a:gd name="connsiteX10" fmla="*/ 197649 w 1256947"/>
              <a:gd name="connsiteY10" fmla="*/ 1058060 h 1453065"/>
              <a:gd name="connsiteX11" fmla="*/ 11382 w 1256947"/>
              <a:gd name="connsiteY11" fmla="*/ 846393 h 1453065"/>
              <a:gd name="connsiteX12" fmla="*/ 557482 w 1256947"/>
              <a:gd name="connsiteY12" fmla="*/ 622026 h 1453065"/>
              <a:gd name="connsiteX13" fmla="*/ 121449 w 1256947"/>
              <a:gd name="connsiteY13" fmla="*/ 423060 h 1453065"/>
              <a:gd name="connsiteX14" fmla="*/ 383916 w 1256947"/>
              <a:gd name="connsiteY14" fmla="*/ 42060 h 145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947" h="1453065">
                <a:moveTo>
                  <a:pt x="383916" y="42060"/>
                </a:moveTo>
                <a:cubicBezTo>
                  <a:pt x="447416" y="-20029"/>
                  <a:pt x="390971" y="-10152"/>
                  <a:pt x="502449" y="50526"/>
                </a:cubicBezTo>
                <a:cubicBezTo>
                  <a:pt x="613927" y="111204"/>
                  <a:pt x="927193" y="306643"/>
                  <a:pt x="1052782" y="406126"/>
                </a:cubicBezTo>
                <a:cubicBezTo>
                  <a:pt x="1178371" y="505609"/>
                  <a:pt x="1267271" y="598037"/>
                  <a:pt x="1255982" y="647426"/>
                </a:cubicBezTo>
                <a:cubicBezTo>
                  <a:pt x="1244693" y="696815"/>
                  <a:pt x="1040082" y="674238"/>
                  <a:pt x="985049" y="702460"/>
                </a:cubicBezTo>
                <a:cubicBezTo>
                  <a:pt x="930016" y="730682"/>
                  <a:pt x="1021032" y="818877"/>
                  <a:pt x="925782" y="816760"/>
                </a:cubicBezTo>
                <a:cubicBezTo>
                  <a:pt x="830532" y="814643"/>
                  <a:pt x="465054" y="619205"/>
                  <a:pt x="413549" y="689760"/>
                </a:cubicBezTo>
                <a:cubicBezTo>
                  <a:pt x="362044" y="760315"/>
                  <a:pt x="608988" y="1113093"/>
                  <a:pt x="616749" y="1240093"/>
                </a:cubicBezTo>
                <a:cubicBezTo>
                  <a:pt x="624510" y="1367093"/>
                  <a:pt x="508799" y="1439060"/>
                  <a:pt x="460116" y="1451760"/>
                </a:cubicBezTo>
                <a:cubicBezTo>
                  <a:pt x="411433" y="1464460"/>
                  <a:pt x="368393" y="1381910"/>
                  <a:pt x="324649" y="1316293"/>
                </a:cubicBezTo>
                <a:cubicBezTo>
                  <a:pt x="280905" y="1250676"/>
                  <a:pt x="249860" y="1136377"/>
                  <a:pt x="197649" y="1058060"/>
                </a:cubicBezTo>
                <a:cubicBezTo>
                  <a:pt x="145438" y="979743"/>
                  <a:pt x="-48590" y="919065"/>
                  <a:pt x="11382" y="846393"/>
                </a:cubicBezTo>
                <a:cubicBezTo>
                  <a:pt x="71354" y="773721"/>
                  <a:pt x="539138" y="692581"/>
                  <a:pt x="557482" y="622026"/>
                </a:cubicBezTo>
                <a:cubicBezTo>
                  <a:pt x="575826" y="551471"/>
                  <a:pt x="149671" y="521132"/>
                  <a:pt x="121449" y="423060"/>
                </a:cubicBezTo>
                <a:cubicBezTo>
                  <a:pt x="93227" y="324988"/>
                  <a:pt x="320416" y="104149"/>
                  <a:pt x="383916" y="4206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79138A56-6189-494D-8CCA-B194198A2626}"/>
              </a:ext>
            </a:extLst>
          </p:cNvPr>
          <p:cNvSpPr/>
          <p:nvPr/>
        </p:nvSpPr>
        <p:spPr>
          <a:xfrm>
            <a:off x="6721365" y="2433109"/>
            <a:ext cx="1260124" cy="937636"/>
          </a:xfrm>
          <a:custGeom>
            <a:avLst/>
            <a:gdLst>
              <a:gd name="connsiteX0" fmla="*/ 1139935 w 1260124"/>
              <a:gd name="connsiteY0" fmla="*/ 81491 h 937636"/>
              <a:gd name="connsiteX1" fmla="*/ 1237302 w 1260124"/>
              <a:gd name="connsiteY1" fmla="*/ 796924 h 937636"/>
              <a:gd name="connsiteX2" fmla="*/ 737768 w 1260124"/>
              <a:gd name="connsiteY2" fmla="*/ 885824 h 937636"/>
              <a:gd name="connsiteX3" fmla="*/ 394868 w 1260124"/>
              <a:gd name="connsiteY3" fmla="*/ 932391 h 937636"/>
              <a:gd name="connsiteX4" fmla="*/ 742002 w 1260124"/>
              <a:gd name="connsiteY4" fmla="*/ 763058 h 937636"/>
              <a:gd name="connsiteX5" fmla="*/ 1168 w 1260124"/>
              <a:gd name="connsiteY5" fmla="*/ 369358 h 937636"/>
              <a:gd name="connsiteX6" fmla="*/ 576902 w 1260124"/>
              <a:gd name="connsiteY6" fmla="*/ 106891 h 937636"/>
              <a:gd name="connsiteX7" fmla="*/ 822435 w 1260124"/>
              <a:gd name="connsiteY7" fmla="*/ 17991 h 937636"/>
              <a:gd name="connsiteX8" fmla="*/ 1139935 w 1260124"/>
              <a:gd name="connsiteY8" fmla="*/ 81491 h 93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124" h="937636">
                <a:moveTo>
                  <a:pt x="1139935" y="81491"/>
                </a:moveTo>
                <a:cubicBezTo>
                  <a:pt x="1209079" y="211313"/>
                  <a:pt x="1304330" y="662869"/>
                  <a:pt x="1237302" y="796924"/>
                </a:cubicBezTo>
                <a:cubicBezTo>
                  <a:pt x="1170274" y="930979"/>
                  <a:pt x="737768" y="885824"/>
                  <a:pt x="737768" y="885824"/>
                </a:cubicBezTo>
                <a:cubicBezTo>
                  <a:pt x="597362" y="908402"/>
                  <a:pt x="394162" y="952852"/>
                  <a:pt x="394868" y="932391"/>
                </a:cubicBezTo>
                <a:cubicBezTo>
                  <a:pt x="395574" y="911930"/>
                  <a:pt x="807619" y="856897"/>
                  <a:pt x="742002" y="763058"/>
                </a:cubicBezTo>
                <a:cubicBezTo>
                  <a:pt x="676385" y="669219"/>
                  <a:pt x="28685" y="478719"/>
                  <a:pt x="1168" y="369358"/>
                </a:cubicBezTo>
                <a:cubicBezTo>
                  <a:pt x="-26349" y="259997"/>
                  <a:pt x="440024" y="165452"/>
                  <a:pt x="576902" y="106891"/>
                </a:cubicBezTo>
                <a:cubicBezTo>
                  <a:pt x="713780" y="48330"/>
                  <a:pt x="723657" y="20813"/>
                  <a:pt x="822435" y="17991"/>
                </a:cubicBezTo>
                <a:cubicBezTo>
                  <a:pt x="921213" y="15169"/>
                  <a:pt x="1070791" y="-48331"/>
                  <a:pt x="1139935" y="8149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1B0A1046-16A5-4B79-81FF-08201314EBBA}"/>
              </a:ext>
            </a:extLst>
          </p:cNvPr>
          <p:cNvSpPr/>
          <p:nvPr/>
        </p:nvSpPr>
        <p:spPr>
          <a:xfrm>
            <a:off x="5249811" y="2217760"/>
            <a:ext cx="2270225" cy="910806"/>
          </a:xfrm>
          <a:custGeom>
            <a:avLst/>
            <a:gdLst>
              <a:gd name="connsiteX0" fmla="*/ 41856 w 2270225"/>
              <a:gd name="connsiteY0" fmla="*/ 910673 h 910806"/>
              <a:gd name="connsiteX1" fmla="*/ 122289 w 2270225"/>
              <a:gd name="connsiteY1" fmla="*/ 483107 h 910806"/>
              <a:gd name="connsiteX2" fmla="*/ 956256 w 2270225"/>
              <a:gd name="connsiteY2" fmla="*/ 271440 h 910806"/>
              <a:gd name="connsiteX3" fmla="*/ 1900289 w 2270225"/>
              <a:gd name="connsiteY3" fmla="*/ 8973 h 910806"/>
              <a:gd name="connsiteX4" fmla="*/ 2251656 w 2270225"/>
              <a:gd name="connsiteY4" fmla="*/ 106340 h 910806"/>
              <a:gd name="connsiteX5" fmla="*/ 1392289 w 2270225"/>
              <a:gd name="connsiteY5" fmla="*/ 538140 h 910806"/>
              <a:gd name="connsiteX6" fmla="*/ 1718256 w 2270225"/>
              <a:gd name="connsiteY6" fmla="*/ 724407 h 910806"/>
              <a:gd name="connsiteX7" fmla="*/ 1045156 w 2270225"/>
              <a:gd name="connsiteY7" fmla="*/ 580473 h 910806"/>
              <a:gd name="connsiteX8" fmla="*/ 486356 w 2270225"/>
              <a:gd name="connsiteY8" fmla="*/ 529673 h 910806"/>
              <a:gd name="connsiteX9" fmla="*/ 41856 w 2270225"/>
              <a:gd name="connsiteY9" fmla="*/ 910673 h 91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0225" h="910806">
                <a:moveTo>
                  <a:pt x="41856" y="910673"/>
                </a:moveTo>
                <a:cubicBezTo>
                  <a:pt x="-18822" y="902912"/>
                  <a:pt x="-30111" y="589646"/>
                  <a:pt x="122289" y="483107"/>
                </a:cubicBezTo>
                <a:cubicBezTo>
                  <a:pt x="274689" y="376568"/>
                  <a:pt x="659923" y="350462"/>
                  <a:pt x="956256" y="271440"/>
                </a:cubicBezTo>
                <a:cubicBezTo>
                  <a:pt x="1252589" y="192418"/>
                  <a:pt x="1684389" y="36490"/>
                  <a:pt x="1900289" y="8973"/>
                </a:cubicBezTo>
                <a:cubicBezTo>
                  <a:pt x="2116189" y="-18544"/>
                  <a:pt x="2336323" y="18146"/>
                  <a:pt x="2251656" y="106340"/>
                </a:cubicBezTo>
                <a:cubicBezTo>
                  <a:pt x="2166989" y="194534"/>
                  <a:pt x="1481189" y="435129"/>
                  <a:pt x="1392289" y="538140"/>
                </a:cubicBezTo>
                <a:cubicBezTo>
                  <a:pt x="1303389" y="641151"/>
                  <a:pt x="1776111" y="717352"/>
                  <a:pt x="1718256" y="724407"/>
                </a:cubicBezTo>
                <a:cubicBezTo>
                  <a:pt x="1660401" y="731462"/>
                  <a:pt x="1250473" y="612929"/>
                  <a:pt x="1045156" y="580473"/>
                </a:cubicBezTo>
                <a:cubicBezTo>
                  <a:pt x="839839" y="548017"/>
                  <a:pt x="653573" y="473934"/>
                  <a:pt x="486356" y="529673"/>
                </a:cubicBezTo>
                <a:cubicBezTo>
                  <a:pt x="319139" y="585412"/>
                  <a:pt x="102534" y="918434"/>
                  <a:pt x="41856" y="91067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AA720294-6356-4B55-9502-5EEF9E0CD2CF}"/>
              </a:ext>
            </a:extLst>
          </p:cNvPr>
          <p:cNvSpPr/>
          <p:nvPr/>
        </p:nvSpPr>
        <p:spPr>
          <a:xfrm>
            <a:off x="4483003" y="2603432"/>
            <a:ext cx="791965" cy="516204"/>
          </a:xfrm>
          <a:custGeom>
            <a:avLst/>
            <a:gdLst>
              <a:gd name="connsiteX0" fmla="*/ 372630 w 791965"/>
              <a:gd name="connsiteY0" fmla="*/ 76268 h 516204"/>
              <a:gd name="connsiteX1" fmla="*/ 677430 w 791965"/>
              <a:gd name="connsiteY1" fmla="*/ 177868 h 516204"/>
              <a:gd name="connsiteX2" fmla="*/ 783264 w 791965"/>
              <a:gd name="connsiteY2" fmla="*/ 512301 h 516204"/>
              <a:gd name="connsiteX3" fmla="*/ 474230 w 791965"/>
              <a:gd name="connsiteY3" fmla="*/ 338735 h 516204"/>
              <a:gd name="connsiteX4" fmla="*/ 97 w 791965"/>
              <a:gd name="connsiteY4" fmla="*/ 12768 h 516204"/>
              <a:gd name="connsiteX5" fmla="*/ 431897 w 791965"/>
              <a:gd name="connsiteY5" fmla="*/ 67801 h 516204"/>
              <a:gd name="connsiteX6" fmla="*/ 372630 w 791965"/>
              <a:gd name="connsiteY6" fmla="*/ 76268 h 5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965" h="516204">
                <a:moveTo>
                  <a:pt x="372630" y="76268"/>
                </a:moveTo>
                <a:cubicBezTo>
                  <a:pt x="413552" y="94613"/>
                  <a:pt x="608991" y="105196"/>
                  <a:pt x="677430" y="177868"/>
                </a:cubicBezTo>
                <a:cubicBezTo>
                  <a:pt x="745869" y="250540"/>
                  <a:pt x="817131" y="485490"/>
                  <a:pt x="783264" y="512301"/>
                </a:cubicBezTo>
                <a:cubicBezTo>
                  <a:pt x="749397" y="539112"/>
                  <a:pt x="604758" y="421990"/>
                  <a:pt x="474230" y="338735"/>
                </a:cubicBezTo>
                <a:cubicBezTo>
                  <a:pt x="343702" y="255480"/>
                  <a:pt x="7152" y="57924"/>
                  <a:pt x="97" y="12768"/>
                </a:cubicBezTo>
                <a:cubicBezTo>
                  <a:pt x="-6958" y="-32388"/>
                  <a:pt x="371925" y="55807"/>
                  <a:pt x="431897" y="67801"/>
                </a:cubicBezTo>
                <a:cubicBezTo>
                  <a:pt x="491869" y="79795"/>
                  <a:pt x="331708" y="57923"/>
                  <a:pt x="372630" y="7626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FAAFA4CA-14BB-4BBC-9ABD-98A46A39A03D}"/>
              </a:ext>
            </a:extLst>
          </p:cNvPr>
          <p:cNvSpPr/>
          <p:nvPr/>
        </p:nvSpPr>
        <p:spPr>
          <a:xfrm>
            <a:off x="7284791" y="3341321"/>
            <a:ext cx="881734" cy="194193"/>
          </a:xfrm>
          <a:custGeom>
            <a:avLst/>
            <a:gdLst>
              <a:gd name="connsiteX0" fmla="*/ 776 w 881734"/>
              <a:gd name="connsiteY0" fmla="*/ 146946 h 194193"/>
              <a:gd name="connsiteX1" fmla="*/ 572276 w 881734"/>
              <a:gd name="connsiteY1" fmla="*/ 19946 h 194193"/>
              <a:gd name="connsiteX2" fmla="*/ 728909 w 881734"/>
              <a:gd name="connsiteY2" fmla="*/ 11479 h 194193"/>
              <a:gd name="connsiteX3" fmla="*/ 872842 w 881734"/>
              <a:gd name="connsiteY3" fmla="*/ 130012 h 194193"/>
              <a:gd name="connsiteX4" fmla="*/ 457976 w 881734"/>
              <a:gd name="connsiteY4" fmla="*/ 193512 h 194193"/>
              <a:gd name="connsiteX5" fmla="*/ 776 w 881734"/>
              <a:gd name="connsiteY5" fmla="*/ 146946 h 1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734" h="194193">
                <a:moveTo>
                  <a:pt x="776" y="146946"/>
                </a:moveTo>
                <a:cubicBezTo>
                  <a:pt x="19826" y="118018"/>
                  <a:pt x="450921" y="42524"/>
                  <a:pt x="572276" y="19946"/>
                </a:cubicBezTo>
                <a:cubicBezTo>
                  <a:pt x="693631" y="-2632"/>
                  <a:pt x="678815" y="-6865"/>
                  <a:pt x="728909" y="11479"/>
                </a:cubicBezTo>
                <a:cubicBezTo>
                  <a:pt x="779003" y="29823"/>
                  <a:pt x="917997" y="99673"/>
                  <a:pt x="872842" y="130012"/>
                </a:cubicBezTo>
                <a:cubicBezTo>
                  <a:pt x="827687" y="160351"/>
                  <a:pt x="597676" y="188573"/>
                  <a:pt x="457976" y="193512"/>
                </a:cubicBezTo>
                <a:cubicBezTo>
                  <a:pt x="318276" y="198451"/>
                  <a:pt x="-18274" y="175874"/>
                  <a:pt x="776" y="14694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0942BCDC-0455-4BA9-BC9A-527CD1443D39}"/>
              </a:ext>
            </a:extLst>
          </p:cNvPr>
          <p:cNvSpPr/>
          <p:nvPr/>
        </p:nvSpPr>
        <p:spPr>
          <a:xfrm>
            <a:off x="4413923" y="2786061"/>
            <a:ext cx="849218" cy="439824"/>
          </a:xfrm>
          <a:custGeom>
            <a:avLst/>
            <a:gdLst>
              <a:gd name="connsiteX0" fmla="*/ 818477 w 849218"/>
              <a:gd name="connsiteY0" fmla="*/ 427039 h 439824"/>
              <a:gd name="connsiteX1" fmla="*/ 767677 w 849218"/>
              <a:gd name="connsiteY1" fmla="*/ 405872 h 439824"/>
              <a:gd name="connsiteX2" fmla="*/ 492510 w 849218"/>
              <a:gd name="connsiteY2" fmla="*/ 223839 h 439824"/>
              <a:gd name="connsiteX3" fmla="*/ 77644 w 849218"/>
              <a:gd name="connsiteY3" fmla="*/ 24872 h 439824"/>
              <a:gd name="connsiteX4" fmla="*/ 22610 w 849218"/>
              <a:gd name="connsiteY4" fmla="*/ 29106 h 439824"/>
              <a:gd name="connsiteX5" fmla="*/ 340110 w 849218"/>
              <a:gd name="connsiteY5" fmla="*/ 261939 h 439824"/>
              <a:gd name="connsiteX6" fmla="*/ 818477 w 849218"/>
              <a:gd name="connsiteY6" fmla="*/ 427039 h 4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218" h="439824">
                <a:moveTo>
                  <a:pt x="818477" y="427039"/>
                </a:moveTo>
                <a:cubicBezTo>
                  <a:pt x="889738" y="451028"/>
                  <a:pt x="822005" y="439739"/>
                  <a:pt x="767677" y="405872"/>
                </a:cubicBezTo>
                <a:cubicBezTo>
                  <a:pt x="713349" y="372005"/>
                  <a:pt x="607515" y="287339"/>
                  <a:pt x="492510" y="223839"/>
                </a:cubicBezTo>
                <a:cubicBezTo>
                  <a:pt x="377505" y="160339"/>
                  <a:pt x="155961" y="57327"/>
                  <a:pt x="77644" y="24872"/>
                </a:cubicBezTo>
                <a:cubicBezTo>
                  <a:pt x="-673" y="-7583"/>
                  <a:pt x="-21134" y="-10405"/>
                  <a:pt x="22610" y="29106"/>
                </a:cubicBezTo>
                <a:cubicBezTo>
                  <a:pt x="66354" y="68617"/>
                  <a:pt x="212404" y="189267"/>
                  <a:pt x="340110" y="261939"/>
                </a:cubicBezTo>
                <a:cubicBezTo>
                  <a:pt x="467816" y="334611"/>
                  <a:pt x="747216" y="403050"/>
                  <a:pt x="818477" y="42703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2E5F67A4-3F83-49FD-976D-BF8FD9245288}"/>
              </a:ext>
            </a:extLst>
          </p:cNvPr>
          <p:cNvSpPr/>
          <p:nvPr/>
        </p:nvSpPr>
        <p:spPr>
          <a:xfrm>
            <a:off x="4355891" y="3020250"/>
            <a:ext cx="716625" cy="345272"/>
          </a:xfrm>
          <a:custGeom>
            <a:avLst/>
            <a:gdLst>
              <a:gd name="connsiteX0" fmla="*/ 62122 w 716625"/>
              <a:gd name="connsiteY0" fmla="*/ 2350 h 345272"/>
              <a:gd name="connsiteX1" fmla="*/ 274847 w 716625"/>
              <a:gd name="connsiteY1" fmla="*/ 76963 h 345272"/>
              <a:gd name="connsiteX2" fmla="*/ 705059 w 716625"/>
              <a:gd name="connsiteY2" fmla="*/ 281750 h 345272"/>
              <a:gd name="connsiteX3" fmla="*/ 581234 w 716625"/>
              <a:gd name="connsiteY3" fmla="*/ 345250 h 345272"/>
              <a:gd name="connsiteX4" fmla="*/ 447884 w 716625"/>
              <a:gd name="connsiteY4" fmla="*/ 289688 h 345272"/>
              <a:gd name="connsiteX5" fmla="*/ 117684 w 716625"/>
              <a:gd name="connsiteY5" fmla="*/ 145225 h 345272"/>
              <a:gd name="connsiteX6" fmla="*/ 1797 w 716625"/>
              <a:gd name="connsiteY6" fmla="*/ 153163 h 345272"/>
              <a:gd name="connsiteX7" fmla="*/ 62122 w 716625"/>
              <a:gd name="connsiteY7" fmla="*/ 2350 h 34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625" h="345272">
                <a:moveTo>
                  <a:pt x="62122" y="2350"/>
                </a:moveTo>
                <a:cubicBezTo>
                  <a:pt x="107630" y="-10350"/>
                  <a:pt x="167691" y="30396"/>
                  <a:pt x="274847" y="76963"/>
                </a:cubicBezTo>
                <a:cubicBezTo>
                  <a:pt x="382003" y="123530"/>
                  <a:pt x="653994" y="237035"/>
                  <a:pt x="705059" y="281750"/>
                </a:cubicBezTo>
                <a:cubicBezTo>
                  <a:pt x="756124" y="326465"/>
                  <a:pt x="624096" y="343927"/>
                  <a:pt x="581234" y="345250"/>
                </a:cubicBezTo>
                <a:cubicBezTo>
                  <a:pt x="538372" y="346573"/>
                  <a:pt x="447884" y="289688"/>
                  <a:pt x="447884" y="289688"/>
                </a:cubicBezTo>
                <a:cubicBezTo>
                  <a:pt x="370626" y="256351"/>
                  <a:pt x="192032" y="167979"/>
                  <a:pt x="117684" y="145225"/>
                </a:cubicBezTo>
                <a:cubicBezTo>
                  <a:pt x="43336" y="122471"/>
                  <a:pt x="10528" y="173800"/>
                  <a:pt x="1797" y="153163"/>
                </a:cubicBezTo>
                <a:cubicBezTo>
                  <a:pt x="-6934" y="132526"/>
                  <a:pt x="16614" y="15050"/>
                  <a:pt x="62122" y="235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2F626714-F869-4FA6-AFAF-216D6F5B7B0E}"/>
              </a:ext>
            </a:extLst>
          </p:cNvPr>
          <p:cNvSpPr/>
          <p:nvPr/>
        </p:nvSpPr>
        <p:spPr>
          <a:xfrm>
            <a:off x="4269564" y="3199720"/>
            <a:ext cx="547619" cy="220449"/>
          </a:xfrm>
          <a:custGeom>
            <a:avLst/>
            <a:gdLst>
              <a:gd name="connsiteX0" fmla="*/ 8749 w 547619"/>
              <a:gd name="connsiteY0" fmla="*/ 178480 h 220449"/>
              <a:gd name="connsiteX1" fmla="*/ 291324 w 547619"/>
              <a:gd name="connsiteY1" fmla="*/ 219755 h 220449"/>
              <a:gd name="connsiteX2" fmla="*/ 488174 w 547619"/>
              <a:gd name="connsiteY2" fmla="*/ 202293 h 220449"/>
              <a:gd name="connsiteX3" fmla="*/ 524686 w 547619"/>
              <a:gd name="connsiteY3" fmla="*/ 175305 h 220449"/>
              <a:gd name="connsiteX4" fmla="*/ 169086 w 547619"/>
              <a:gd name="connsiteY4" fmla="*/ 48305 h 220449"/>
              <a:gd name="connsiteX5" fmla="*/ 143686 w 547619"/>
              <a:gd name="connsiteY5" fmla="*/ 3855 h 220449"/>
              <a:gd name="connsiteX6" fmla="*/ 77011 w 547619"/>
              <a:gd name="connsiteY6" fmla="*/ 137205 h 220449"/>
              <a:gd name="connsiteX7" fmla="*/ 8749 w 547619"/>
              <a:gd name="connsiteY7" fmla="*/ 178480 h 22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19" h="220449">
                <a:moveTo>
                  <a:pt x="8749" y="178480"/>
                </a:moveTo>
                <a:cubicBezTo>
                  <a:pt x="44468" y="192238"/>
                  <a:pt x="211420" y="215786"/>
                  <a:pt x="291324" y="219755"/>
                </a:cubicBezTo>
                <a:cubicBezTo>
                  <a:pt x="371228" y="223724"/>
                  <a:pt x="449280" y="209701"/>
                  <a:pt x="488174" y="202293"/>
                </a:cubicBezTo>
                <a:cubicBezTo>
                  <a:pt x="527068" y="194885"/>
                  <a:pt x="577867" y="200970"/>
                  <a:pt x="524686" y="175305"/>
                </a:cubicBezTo>
                <a:cubicBezTo>
                  <a:pt x="471505" y="149640"/>
                  <a:pt x="232586" y="76880"/>
                  <a:pt x="169086" y="48305"/>
                </a:cubicBezTo>
                <a:cubicBezTo>
                  <a:pt x="105586" y="19730"/>
                  <a:pt x="159032" y="-10962"/>
                  <a:pt x="143686" y="3855"/>
                </a:cubicBezTo>
                <a:cubicBezTo>
                  <a:pt x="128340" y="18672"/>
                  <a:pt x="97119" y="106513"/>
                  <a:pt x="77011" y="137205"/>
                </a:cubicBezTo>
                <a:cubicBezTo>
                  <a:pt x="56903" y="167897"/>
                  <a:pt x="-26970" y="164722"/>
                  <a:pt x="8749" y="17848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89112CCF-92B8-412C-8EC1-F8ABD1E2ED8E}"/>
              </a:ext>
            </a:extLst>
          </p:cNvPr>
          <p:cNvSpPr/>
          <p:nvPr/>
        </p:nvSpPr>
        <p:spPr>
          <a:xfrm>
            <a:off x="7437729" y="3571552"/>
            <a:ext cx="686265" cy="124199"/>
          </a:xfrm>
          <a:custGeom>
            <a:avLst/>
            <a:gdLst>
              <a:gd name="connsiteX0" fmla="*/ 238 w 686265"/>
              <a:gd name="connsiteY0" fmla="*/ 75465 h 124199"/>
              <a:gd name="connsiteX1" fmla="*/ 332554 w 686265"/>
              <a:gd name="connsiteY1" fmla="*/ 7731 h 124199"/>
              <a:gd name="connsiteX2" fmla="*/ 654288 w 686265"/>
              <a:gd name="connsiteY2" fmla="*/ 14081 h 124199"/>
              <a:gd name="connsiteX3" fmla="*/ 664871 w 686265"/>
              <a:gd name="connsiteY3" fmla="*/ 119915 h 124199"/>
              <a:gd name="connsiteX4" fmla="*/ 567504 w 686265"/>
              <a:gd name="connsiteY4" fmla="*/ 98748 h 124199"/>
              <a:gd name="connsiteX5" fmla="*/ 283871 w 686265"/>
              <a:gd name="connsiteY5" fmla="*/ 54298 h 124199"/>
              <a:gd name="connsiteX6" fmla="*/ 238 w 686265"/>
              <a:gd name="connsiteY6" fmla="*/ 75465 h 1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265" h="124199">
                <a:moveTo>
                  <a:pt x="238" y="75465"/>
                </a:moveTo>
                <a:cubicBezTo>
                  <a:pt x="8352" y="67704"/>
                  <a:pt x="223546" y="17962"/>
                  <a:pt x="332554" y="7731"/>
                </a:cubicBezTo>
                <a:cubicBezTo>
                  <a:pt x="441562" y="-2500"/>
                  <a:pt x="598902" y="-4616"/>
                  <a:pt x="654288" y="14081"/>
                </a:cubicBezTo>
                <a:cubicBezTo>
                  <a:pt x="709674" y="32778"/>
                  <a:pt x="679335" y="105804"/>
                  <a:pt x="664871" y="119915"/>
                </a:cubicBezTo>
                <a:cubicBezTo>
                  <a:pt x="650407" y="134026"/>
                  <a:pt x="631004" y="109684"/>
                  <a:pt x="567504" y="98748"/>
                </a:cubicBezTo>
                <a:cubicBezTo>
                  <a:pt x="504004" y="87812"/>
                  <a:pt x="374182" y="56062"/>
                  <a:pt x="283871" y="54298"/>
                </a:cubicBezTo>
                <a:cubicBezTo>
                  <a:pt x="193560" y="52534"/>
                  <a:pt x="-7876" y="83226"/>
                  <a:pt x="238" y="7546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1D4F248E-A0AB-4DA6-86F8-822F42C74F99}"/>
              </a:ext>
            </a:extLst>
          </p:cNvPr>
          <p:cNvSpPr/>
          <p:nvPr/>
        </p:nvSpPr>
        <p:spPr>
          <a:xfrm>
            <a:off x="7438866" y="3651642"/>
            <a:ext cx="652864" cy="362395"/>
          </a:xfrm>
          <a:custGeom>
            <a:avLst/>
            <a:gdLst>
              <a:gd name="connsiteX0" fmla="*/ 20267 w 652864"/>
              <a:gd name="connsiteY0" fmla="*/ 20775 h 362395"/>
              <a:gd name="connsiteX1" fmla="*/ 104934 w 652864"/>
              <a:gd name="connsiteY1" fmla="*/ 29241 h 362395"/>
              <a:gd name="connsiteX2" fmla="*/ 452067 w 652864"/>
              <a:gd name="connsiteY2" fmla="*/ 86391 h 362395"/>
              <a:gd name="connsiteX3" fmla="*/ 638334 w 652864"/>
              <a:gd name="connsiteY3" fmla="*/ 154125 h 362395"/>
              <a:gd name="connsiteX4" fmla="*/ 638334 w 652864"/>
              <a:gd name="connsiteY4" fmla="*/ 325575 h 362395"/>
              <a:gd name="connsiteX5" fmla="*/ 619284 w 652864"/>
              <a:gd name="connsiteY5" fmla="*/ 361558 h 362395"/>
              <a:gd name="connsiteX6" fmla="*/ 437251 w 652864"/>
              <a:gd name="connsiteY6" fmla="*/ 306525 h 362395"/>
              <a:gd name="connsiteX7" fmla="*/ 20267 w 652864"/>
              <a:gd name="connsiteY7" fmla="*/ 20775 h 3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864" h="362395">
                <a:moveTo>
                  <a:pt x="20267" y="20775"/>
                </a:moveTo>
                <a:cubicBezTo>
                  <a:pt x="-35119" y="-25439"/>
                  <a:pt x="32967" y="18305"/>
                  <a:pt x="104934" y="29241"/>
                </a:cubicBezTo>
                <a:cubicBezTo>
                  <a:pt x="176901" y="40177"/>
                  <a:pt x="363167" y="65577"/>
                  <a:pt x="452067" y="86391"/>
                </a:cubicBezTo>
                <a:cubicBezTo>
                  <a:pt x="540967" y="107205"/>
                  <a:pt x="607289" y="114261"/>
                  <a:pt x="638334" y="154125"/>
                </a:cubicBezTo>
                <a:cubicBezTo>
                  <a:pt x="669379" y="193989"/>
                  <a:pt x="641509" y="291003"/>
                  <a:pt x="638334" y="325575"/>
                </a:cubicBezTo>
                <a:cubicBezTo>
                  <a:pt x="635159" y="360147"/>
                  <a:pt x="652798" y="364733"/>
                  <a:pt x="619284" y="361558"/>
                </a:cubicBezTo>
                <a:cubicBezTo>
                  <a:pt x="585770" y="358383"/>
                  <a:pt x="532501" y="360500"/>
                  <a:pt x="437251" y="306525"/>
                </a:cubicBezTo>
                <a:cubicBezTo>
                  <a:pt x="342001" y="252550"/>
                  <a:pt x="75653" y="66989"/>
                  <a:pt x="20267" y="2077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165DC228-1323-4E1D-BDE2-5B6AB90270EF}"/>
              </a:ext>
            </a:extLst>
          </p:cNvPr>
          <p:cNvSpPr/>
          <p:nvPr/>
        </p:nvSpPr>
        <p:spPr>
          <a:xfrm>
            <a:off x="5275828" y="3417982"/>
            <a:ext cx="705220" cy="813250"/>
          </a:xfrm>
          <a:custGeom>
            <a:avLst/>
            <a:gdLst>
              <a:gd name="connsiteX0" fmla="*/ 174589 w 705220"/>
              <a:gd name="connsiteY0" fmla="*/ 6785 h 813250"/>
              <a:gd name="connsiteX1" fmla="*/ 214805 w 705220"/>
              <a:gd name="connsiteY1" fmla="*/ 131668 h 813250"/>
              <a:gd name="connsiteX2" fmla="*/ 335455 w 705220"/>
              <a:gd name="connsiteY2" fmla="*/ 366618 h 813250"/>
              <a:gd name="connsiteX3" fmla="*/ 233855 w 705220"/>
              <a:gd name="connsiteY3" fmla="*/ 646018 h 813250"/>
              <a:gd name="connsiteX4" fmla="*/ 238089 w 705220"/>
              <a:gd name="connsiteY4" fmla="*/ 762435 h 813250"/>
              <a:gd name="connsiteX5" fmla="*/ 699522 w 705220"/>
              <a:gd name="connsiteY5" fmla="*/ 813235 h 813250"/>
              <a:gd name="connsiteX6" fmla="*/ 473039 w 705220"/>
              <a:gd name="connsiteY6" fmla="*/ 758201 h 813250"/>
              <a:gd name="connsiteX7" fmla="*/ 138605 w 705220"/>
              <a:gd name="connsiteY7" fmla="*/ 641785 h 813250"/>
              <a:gd name="connsiteX8" fmla="*/ 26422 w 705220"/>
              <a:gd name="connsiteY8" fmla="*/ 565585 h 813250"/>
              <a:gd name="connsiteX9" fmla="*/ 9489 w 705220"/>
              <a:gd name="connsiteY9" fmla="*/ 332751 h 813250"/>
              <a:gd name="connsiteX10" fmla="*/ 174589 w 705220"/>
              <a:gd name="connsiteY10" fmla="*/ 6785 h 8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220" h="813250">
                <a:moveTo>
                  <a:pt x="174589" y="6785"/>
                </a:moveTo>
                <a:cubicBezTo>
                  <a:pt x="208808" y="-26729"/>
                  <a:pt x="187994" y="71696"/>
                  <a:pt x="214805" y="131668"/>
                </a:cubicBezTo>
                <a:cubicBezTo>
                  <a:pt x="241616" y="191640"/>
                  <a:pt x="332280" y="280893"/>
                  <a:pt x="335455" y="366618"/>
                </a:cubicBezTo>
                <a:cubicBezTo>
                  <a:pt x="338630" y="452343"/>
                  <a:pt x="250083" y="580049"/>
                  <a:pt x="233855" y="646018"/>
                </a:cubicBezTo>
                <a:cubicBezTo>
                  <a:pt x="217627" y="711988"/>
                  <a:pt x="160478" y="734566"/>
                  <a:pt x="238089" y="762435"/>
                </a:cubicBezTo>
                <a:cubicBezTo>
                  <a:pt x="315700" y="790304"/>
                  <a:pt x="660364" y="813941"/>
                  <a:pt x="699522" y="813235"/>
                </a:cubicBezTo>
                <a:cubicBezTo>
                  <a:pt x="738680" y="812529"/>
                  <a:pt x="566525" y="786776"/>
                  <a:pt x="473039" y="758201"/>
                </a:cubicBezTo>
                <a:cubicBezTo>
                  <a:pt x="379553" y="729626"/>
                  <a:pt x="213041" y="673888"/>
                  <a:pt x="138605" y="641785"/>
                </a:cubicBezTo>
                <a:cubicBezTo>
                  <a:pt x="64169" y="609682"/>
                  <a:pt x="47941" y="617091"/>
                  <a:pt x="26422" y="565585"/>
                </a:cubicBezTo>
                <a:cubicBezTo>
                  <a:pt x="4903" y="514079"/>
                  <a:pt x="-10972" y="422357"/>
                  <a:pt x="9489" y="332751"/>
                </a:cubicBezTo>
                <a:cubicBezTo>
                  <a:pt x="29950" y="243145"/>
                  <a:pt x="140370" y="40299"/>
                  <a:pt x="174589" y="678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87FE4481-E26E-41BF-9F6F-56EA8E4580C3}"/>
              </a:ext>
            </a:extLst>
          </p:cNvPr>
          <p:cNvSpPr/>
          <p:nvPr/>
        </p:nvSpPr>
        <p:spPr>
          <a:xfrm>
            <a:off x="5348162" y="3915410"/>
            <a:ext cx="724664" cy="915503"/>
          </a:xfrm>
          <a:custGeom>
            <a:avLst/>
            <a:gdLst>
              <a:gd name="connsiteX0" fmla="*/ 654705 w 724664"/>
              <a:gd name="connsiteY0" fmla="*/ 311573 h 915503"/>
              <a:gd name="connsiteX1" fmla="*/ 311805 w 724664"/>
              <a:gd name="connsiteY1" fmla="*/ 387773 h 915503"/>
              <a:gd name="connsiteX2" fmla="*/ 292755 w 724664"/>
              <a:gd name="connsiteY2" fmla="*/ 504190 h 915503"/>
              <a:gd name="connsiteX3" fmla="*/ 443038 w 724664"/>
              <a:gd name="connsiteY3" fmla="*/ 730673 h 915503"/>
              <a:gd name="connsiteX4" fmla="*/ 724555 w 724664"/>
              <a:gd name="connsiteY4" fmla="*/ 910590 h 915503"/>
              <a:gd name="connsiteX5" fmla="*/ 472671 w 724664"/>
              <a:gd name="connsiteY5" fmla="*/ 836507 h 915503"/>
              <a:gd name="connsiteX6" fmla="*/ 163638 w 724664"/>
              <a:gd name="connsiteY6" fmla="*/ 546523 h 915503"/>
              <a:gd name="connsiteX7" fmla="*/ 7005 w 724664"/>
              <a:gd name="connsiteY7" fmla="*/ 19473 h 915503"/>
              <a:gd name="connsiteX8" fmla="*/ 91671 w 724664"/>
              <a:gd name="connsiteY8" fmla="*/ 133773 h 915503"/>
              <a:gd name="connsiteX9" fmla="*/ 654705 w 724664"/>
              <a:gd name="connsiteY9" fmla="*/ 311573 h 9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664" h="915503">
                <a:moveTo>
                  <a:pt x="654705" y="311573"/>
                </a:moveTo>
                <a:cubicBezTo>
                  <a:pt x="691394" y="353906"/>
                  <a:pt x="372130" y="355670"/>
                  <a:pt x="311805" y="387773"/>
                </a:cubicBezTo>
                <a:cubicBezTo>
                  <a:pt x="251480" y="419876"/>
                  <a:pt x="270883" y="447040"/>
                  <a:pt x="292755" y="504190"/>
                </a:cubicBezTo>
                <a:cubicBezTo>
                  <a:pt x="314627" y="561340"/>
                  <a:pt x="371071" y="662940"/>
                  <a:pt x="443038" y="730673"/>
                </a:cubicBezTo>
                <a:cubicBezTo>
                  <a:pt x="515005" y="798406"/>
                  <a:pt x="719616" y="892951"/>
                  <a:pt x="724555" y="910590"/>
                </a:cubicBezTo>
                <a:cubicBezTo>
                  <a:pt x="729494" y="928229"/>
                  <a:pt x="566157" y="897185"/>
                  <a:pt x="472671" y="836507"/>
                </a:cubicBezTo>
                <a:cubicBezTo>
                  <a:pt x="379185" y="775829"/>
                  <a:pt x="241249" y="682695"/>
                  <a:pt x="163638" y="546523"/>
                </a:cubicBezTo>
                <a:cubicBezTo>
                  <a:pt x="86027" y="410351"/>
                  <a:pt x="18999" y="88265"/>
                  <a:pt x="7005" y="19473"/>
                </a:cubicBezTo>
                <a:cubicBezTo>
                  <a:pt x="-4990" y="-49319"/>
                  <a:pt x="-14162" y="82267"/>
                  <a:pt x="91671" y="133773"/>
                </a:cubicBezTo>
                <a:cubicBezTo>
                  <a:pt x="197504" y="185279"/>
                  <a:pt x="618016" y="269240"/>
                  <a:pt x="654705" y="31157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F9CFD098-98A3-4008-A57D-7A0BE0A1553B}"/>
              </a:ext>
            </a:extLst>
          </p:cNvPr>
          <p:cNvSpPr/>
          <p:nvPr/>
        </p:nvSpPr>
        <p:spPr>
          <a:xfrm>
            <a:off x="5534536" y="4147786"/>
            <a:ext cx="995215" cy="370724"/>
          </a:xfrm>
          <a:custGeom>
            <a:avLst/>
            <a:gdLst>
              <a:gd name="connsiteX0" fmla="*/ 669414 w 995215"/>
              <a:gd name="connsiteY0" fmla="*/ 881 h 370724"/>
              <a:gd name="connsiteX1" fmla="*/ 921297 w 995215"/>
              <a:gd name="connsiteY1" fmla="*/ 108831 h 370724"/>
              <a:gd name="connsiteX2" fmla="*/ 991147 w 995215"/>
              <a:gd name="connsiteY2" fmla="*/ 113064 h 370724"/>
              <a:gd name="connsiteX3" fmla="*/ 826047 w 995215"/>
              <a:gd name="connsiteY3" fmla="*/ 123647 h 370724"/>
              <a:gd name="connsiteX4" fmla="*/ 650364 w 995215"/>
              <a:gd name="connsiteY4" fmla="*/ 216781 h 370724"/>
              <a:gd name="connsiteX5" fmla="*/ 301114 w 995215"/>
              <a:gd name="connsiteY5" fmla="*/ 348014 h 370724"/>
              <a:gd name="connsiteX6" fmla="*/ 438697 w 995215"/>
              <a:gd name="connsiteY6" fmla="*/ 352247 h 370724"/>
              <a:gd name="connsiteX7" fmla="*/ 870497 w 995215"/>
              <a:gd name="connsiteY7" fmla="*/ 161747 h 370724"/>
              <a:gd name="connsiteX8" fmla="*/ 53464 w 995215"/>
              <a:gd name="connsiteY8" fmla="*/ 254881 h 370724"/>
              <a:gd name="connsiteX9" fmla="*/ 146597 w 995215"/>
              <a:gd name="connsiteY9" fmla="*/ 176564 h 370724"/>
              <a:gd name="connsiteX10" fmla="*/ 669414 w 995215"/>
              <a:gd name="connsiteY10" fmla="*/ 881 h 37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5215" h="370724">
                <a:moveTo>
                  <a:pt x="669414" y="881"/>
                </a:moveTo>
                <a:cubicBezTo>
                  <a:pt x="798531" y="-10408"/>
                  <a:pt x="867675" y="90134"/>
                  <a:pt x="921297" y="108831"/>
                </a:cubicBezTo>
                <a:cubicBezTo>
                  <a:pt x="974919" y="127528"/>
                  <a:pt x="1007022" y="110595"/>
                  <a:pt x="991147" y="113064"/>
                </a:cubicBezTo>
                <a:cubicBezTo>
                  <a:pt x="975272" y="115533"/>
                  <a:pt x="882844" y="106361"/>
                  <a:pt x="826047" y="123647"/>
                </a:cubicBezTo>
                <a:cubicBezTo>
                  <a:pt x="769250" y="140933"/>
                  <a:pt x="737853" y="179387"/>
                  <a:pt x="650364" y="216781"/>
                </a:cubicBezTo>
                <a:cubicBezTo>
                  <a:pt x="562875" y="254175"/>
                  <a:pt x="336392" y="325436"/>
                  <a:pt x="301114" y="348014"/>
                </a:cubicBezTo>
                <a:cubicBezTo>
                  <a:pt x="265836" y="370592"/>
                  <a:pt x="343800" y="383291"/>
                  <a:pt x="438697" y="352247"/>
                </a:cubicBezTo>
                <a:cubicBezTo>
                  <a:pt x="533594" y="321203"/>
                  <a:pt x="934702" y="177975"/>
                  <a:pt x="870497" y="161747"/>
                </a:cubicBezTo>
                <a:cubicBezTo>
                  <a:pt x="806292" y="145519"/>
                  <a:pt x="174114" y="252412"/>
                  <a:pt x="53464" y="254881"/>
                </a:cubicBezTo>
                <a:cubicBezTo>
                  <a:pt x="-67186" y="257350"/>
                  <a:pt x="39352" y="215370"/>
                  <a:pt x="146597" y="176564"/>
                </a:cubicBezTo>
                <a:cubicBezTo>
                  <a:pt x="253841" y="137758"/>
                  <a:pt x="540297" y="12170"/>
                  <a:pt x="669414" y="88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CD0B666D-5BDA-4A22-9CC5-8D03D85FE314}"/>
              </a:ext>
            </a:extLst>
          </p:cNvPr>
          <p:cNvSpPr/>
          <p:nvPr/>
        </p:nvSpPr>
        <p:spPr>
          <a:xfrm>
            <a:off x="5535712" y="4139913"/>
            <a:ext cx="1560330" cy="467914"/>
          </a:xfrm>
          <a:custGeom>
            <a:avLst/>
            <a:gdLst>
              <a:gd name="connsiteX0" fmla="*/ 1019605 w 1560330"/>
              <a:gd name="connsiteY0" fmla="*/ 108237 h 467914"/>
              <a:gd name="connsiteX1" fmla="*/ 1106388 w 1560330"/>
              <a:gd name="connsiteY1" fmla="*/ 108237 h 467914"/>
              <a:gd name="connsiteX2" fmla="*/ 1466221 w 1560330"/>
              <a:gd name="connsiteY2" fmla="*/ 2404 h 467914"/>
              <a:gd name="connsiteX3" fmla="*/ 1546655 w 1560330"/>
              <a:gd name="connsiteY3" fmla="*/ 226770 h 467914"/>
              <a:gd name="connsiteX4" fmla="*/ 1239738 w 1560330"/>
              <a:gd name="connsiteY4" fmla="*/ 167504 h 467914"/>
              <a:gd name="connsiteX5" fmla="*/ 924355 w 1560330"/>
              <a:gd name="connsiteY5" fmla="*/ 302970 h 467914"/>
              <a:gd name="connsiteX6" fmla="*/ 416355 w 1560330"/>
              <a:gd name="connsiteY6" fmla="*/ 457487 h 467914"/>
              <a:gd name="connsiteX7" fmla="*/ 204688 w 1560330"/>
              <a:gd name="connsiteY7" fmla="*/ 427854 h 467914"/>
              <a:gd name="connsiteX8" fmla="*/ 14188 w 1560330"/>
              <a:gd name="connsiteY8" fmla="*/ 218304 h 467914"/>
              <a:gd name="connsiteX9" fmla="*/ 608971 w 1560330"/>
              <a:gd name="connsiteY9" fmla="*/ 195020 h 467914"/>
              <a:gd name="connsiteX10" fmla="*/ 1019605 w 1560330"/>
              <a:gd name="connsiteY10" fmla="*/ 108237 h 4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0330" h="467914">
                <a:moveTo>
                  <a:pt x="1019605" y="108237"/>
                </a:moveTo>
                <a:cubicBezTo>
                  <a:pt x="1102508" y="93773"/>
                  <a:pt x="1031952" y="125876"/>
                  <a:pt x="1106388" y="108237"/>
                </a:cubicBezTo>
                <a:cubicBezTo>
                  <a:pt x="1180824" y="90598"/>
                  <a:pt x="1392843" y="-17352"/>
                  <a:pt x="1466221" y="2404"/>
                </a:cubicBezTo>
                <a:cubicBezTo>
                  <a:pt x="1539599" y="22159"/>
                  <a:pt x="1584402" y="199253"/>
                  <a:pt x="1546655" y="226770"/>
                </a:cubicBezTo>
                <a:cubicBezTo>
                  <a:pt x="1508908" y="254287"/>
                  <a:pt x="1343455" y="154804"/>
                  <a:pt x="1239738" y="167504"/>
                </a:cubicBezTo>
                <a:cubicBezTo>
                  <a:pt x="1136021" y="180204"/>
                  <a:pt x="1061586" y="254639"/>
                  <a:pt x="924355" y="302970"/>
                </a:cubicBezTo>
                <a:cubicBezTo>
                  <a:pt x="787124" y="351301"/>
                  <a:pt x="536300" y="436673"/>
                  <a:pt x="416355" y="457487"/>
                </a:cubicBezTo>
                <a:cubicBezTo>
                  <a:pt x="296410" y="478301"/>
                  <a:pt x="271716" y="467718"/>
                  <a:pt x="204688" y="427854"/>
                </a:cubicBezTo>
                <a:cubicBezTo>
                  <a:pt x="137660" y="387990"/>
                  <a:pt x="-53192" y="257110"/>
                  <a:pt x="14188" y="218304"/>
                </a:cubicBezTo>
                <a:cubicBezTo>
                  <a:pt x="81568" y="179498"/>
                  <a:pt x="438932" y="211248"/>
                  <a:pt x="608971" y="195020"/>
                </a:cubicBezTo>
                <a:cubicBezTo>
                  <a:pt x="779010" y="178792"/>
                  <a:pt x="936702" y="122701"/>
                  <a:pt x="1019605" y="10823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F2DB60CD-3A94-4B0A-BD98-2898E1477DEE}"/>
              </a:ext>
            </a:extLst>
          </p:cNvPr>
          <p:cNvSpPr/>
          <p:nvPr/>
        </p:nvSpPr>
        <p:spPr>
          <a:xfrm>
            <a:off x="5752322" y="4294315"/>
            <a:ext cx="1234468" cy="370733"/>
          </a:xfrm>
          <a:custGeom>
            <a:avLst/>
            <a:gdLst>
              <a:gd name="connsiteX0" fmla="*/ 19828 w 1234468"/>
              <a:gd name="connsiteY0" fmla="*/ 344360 h 370733"/>
              <a:gd name="connsiteX1" fmla="*/ 83328 w 1234468"/>
              <a:gd name="connsiteY1" fmla="*/ 328485 h 370733"/>
              <a:gd name="connsiteX2" fmla="*/ 1226328 w 1234468"/>
              <a:gd name="connsiteY2" fmla="*/ 1460 h 370733"/>
              <a:gd name="connsiteX3" fmla="*/ 584978 w 1234468"/>
              <a:gd name="connsiteY3" fmla="*/ 214185 h 370733"/>
              <a:gd name="connsiteX4" fmla="*/ 384953 w 1234468"/>
              <a:gd name="connsiteY4" fmla="*/ 357060 h 370733"/>
              <a:gd name="connsiteX5" fmla="*/ 19828 w 1234468"/>
              <a:gd name="connsiteY5" fmla="*/ 344360 h 37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468" h="370733">
                <a:moveTo>
                  <a:pt x="19828" y="344360"/>
                </a:moveTo>
                <a:cubicBezTo>
                  <a:pt x="-48964" y="364997"/>
                  <a:pt x="83328" y="328485"/>
                  <a:pt x="83328" y="328485"/>
                </a:cubicBezTo>
                <a:lnTo>
                  <a:pt x="1226328" y="1460"/>
                </a:lnTo>
                <a:cubicBezTo>
                  <a:pt x="1309936" y="-17590"/>
                  <a:pt x="725207" y="154918"/>
                  <a:pt x="584978" y="214185"/>
                </a:cubicBezTo>
                <a:cubicBezTo>
                  <a:pt x="444749" y="273452"/>
                  <a:pt x="478616" y="332718"/>
                  <a:pt x="384953" y="357060"/>
                </a:cubicBezTo>
                <a:cubicBezTo>
                  <a:pt x="291291" y="381402"/>
                  <a:pt x="157147" y="370818"/>
                  <a:pt x="19828" y="34436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3ABF3ADE-F150-4001-A7F3-9376BF7058D5}"/>
              </a:ext>
            </a:extLst>
          </p:cNvPr>
          <p:cNvSpPr/>
          <p:nvPr/>
        </p:nvSpPr>
        <p:spPr>
          <a:xfrm>
            <a:off x="5845601" y="4308032"/>
            <a:ext cx="1183288" cy="474398"/>
          </a:xfrm>
          <a:custGeom>
            <a:avLst/>
            <a:gdLst>
              <a:gd name="connsiteX0" fmla="*/ 1177499 w 1183288"/>
              <a:gd name="connsiteY0" fmla="*/ 443 h 474398"/>
              <a:gd name="connsiteX1" fmla="*/ 24974 w 1183288"/>
              <a:gd name="connsiteY1" fmla="*/ 451293 h 474398"/>
              <a:gd name="connsiteX2" fmla="*/ 450424 w 1183288"/>
              <a:gd name="connsiteY2" fmla="*/ 368743 h 474398"/>
              <a:gd name="connsiteX3" fmla="*/ 1177499 w 1183288"/>
              <a:gd name="connsiteY3" fmla="*/ 443 h 47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288" h="474398">
                <a:moveTo>
                  <a:pt x="1177499" y="443"/>
                </a:moveTo>
                <a:cubicBezTo>
                  <a:pt x="1106591" y="14201"/>
                  <a:pt x="146153" y="389910"/>
                  <a:pt x="24974" y="451293"/>
                </a:cubicBezTo>
                <a:cubicBezTo>
                  <a:pt x="-96205" y="512676"/>
                  <a:pt x="252516" y="440180"/>
                  <a:pt x="450424" y="368743"/>
                </a:cubicBezTo>
                <a:cubicBezTo>
                  <a:pt x="648332" y="297306"/>
                  <a:pt x="1248407" y="-13315"/>
                  <a:pt x="1177499" y="44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48C3044A-F6C2-485F-BAE4-DB086678FB86}"/>
              </a:ext>
            </a:extLst>
          </p:cNvPr>
          <p:cNvSpPr/>
          <p:nvPr/>
        </p:nvSpPr>
        <p:spPr>
          <a:xfrm>
            <a:off x="6012437" y="4345765"/>
            <a:ext cx="1103935" cy="445869"/>
          </a:xfrm>
          <a:custGeom>
            <a:avLst/>
            <a:gdLst>
              <a:gd name="connsiteX0" fmla="*/ 1055113 w 1103935"/>
              <a:gd name="connsiteY0" fmla="*/ 38910 h 445869"/>
              <a:gd name="connsiteX1" fmla="*/ 1004313 w 1103935"/>
              <a:gd name="connsiteY1" fmla="*/ 38910 h 445869"/>
              <a:gd name="connsiteX2" fmla="*/ 220088 w 1103935"/>
              <a:gd name="connsiteY2" fmla="*/ 362760 h 445869"/>
              <a:gd name="connsiteX3" fmla="*/ 23238 w 1103935"/>
              <a:gd name="connsiteY3" fmla="*/ 445310 h 445869"/>
              <a:gd name="connsiteX4" fmla="*/ 655063 w 1103935"/>
              <a:gd name="connsiteY4" fmla="*/ 337360 h 445869"/>
              <a:gd name="connsiteX5" fmla="*/ 1055113 w 1103935"/>
              <a:gd name="connsiteY5" fmla="*/ 38910 h 44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935" h="445869">
                <a:moveTo>
                  <a:pt x="1055113" y="38910"/>
                </a:moveTo>
                <a:cubicBezTo>
                  <a:pt x="1113321" y="-10832"/>
                  <a:pt x="1143484" y="-15065"/>
                  <a:pt x="1004313" y="38910"/>
                </a:cubicBezTo>
                <a:cubicBezTo>
                  <a:pt x="865142" y="92885"/>
                  <a:pt x="383600" y="295027"/>
                  <a:pt x="220088" y="362760"/>
                </a:cubicBezTo>
                <a:cubicBezTo>
                  <a:pt x="56575" y="430493"/>
                  <a:pt x="-49258" y="449543"/>
                  <a:pt x="23238" y="445310"/>
                </a:cubicBezTo>
                <a:cubicBezTo>
                  <a:pt x="95734" y="441077"/>
                  <a:pt x="485200" y="405623"/>
                  <a:pt x="655063" y="337360"/>
                </a:cubicBezTo>
                <a:cubicBezTo>
                  <a:pt x="824926" y="269097"/>
                  <a:pt x="996905" y="88652"/>
                  <a:pt x="1055113" y="3891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D0BD643F-ACAD-4AA7-85C4-7389011FCCF7}"/>
              </a:ext>
            </a:extLst>
          </p:cNvPr>
          <p:cNvSpPr/>
          <p:nvPr/>
        </p:nvSpPr>
        <p:spPr>
          <a:xfrm>
            <a:off x="6301351" y="4334362"/>
            <a:ext cx="884937" cy="485633"/>
          </a:xfrm>
          <a:custGeom>
            <a:avLst/>
            <a:gdLst>
              <a:gd name="connsiteX0" fmla="*/ 870974 w 884937"/>
              <a:gd name="connsiteY0" fmla="*/ 2688 h 485633"/>
              <a:gd name="connsiteX1" fmla="*/ 845574 w 884937"/>
              <a:gd name="connsiteY1" fmla="*/ 228113 h 485633"/>
              <a:gd name="connsiteX2" fmla="*/ 613799 w 884937"/>
              <a:gd name="connsiteY2" fmla="*/ 301138 h 485633"/>
              <a:gd name="connsiteX3" fmla="*/ 1024 w 884937"/>
              <a:gd name="connsiteY3" fmla="*/ 485288 h 485633"/>
              <a:gd name="connsiteX4" fmla="*/ 474099 w 884937"/>
              <a:gd name="connsiteY4" fmla="*/ 250338 h 485633"/>
              <a:gd name="connsiteX5" fmla="*/ 699524 w 884937"/>
              <a:gd name="connsiteY5" fmla="*/ 110638 h 485633"/>
              <a:gd name="connsiteX6" fmla="*/ 870974 w 884937"/>
              <a:gd name="connsiteY6" fmla="*/ 2688 h 48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37" h="485633">
                <a:moveTo>
                  <a:pt x="870974" y="2688"/>
                </a:moveTo>
                <a:cubicBezTo>
                  <a:pt x="895316" y="22267"/>
                  <a:pt x="888437" y="178371"/>
                  <a:pt x="845574" y="228113"/>
                </a:cubicBezTo>
                <a:cubicBezTo>
                  <a:pt x="802711" y="277855"/>
                  <a:pt x="613799" y="301138"/>
                  <a:pt x="613799" y="301138"/>
                </a:cubicBezTo>
                <a:cubicBezTo>
                  <a:pt x="473041" y="344000"/>
                  <a:pt x="24307" y="493755"/>
                  <a:pt x="1024" y="485288"/>
                </a:cubicBezTo>
                <a:cubicBezTo>
                  <a:pt x="-22259" y="476821"/>
                  <a:pt x="357682" y="312780"/>
                  <a:pt x="474099" y="250338"/>
                </a:cubicBezTo>
                <a:cubicBezTo>
                  <a:pt x="590516" y="187896"/>
                  <a:pt x="632849" y="145563"/>
                  <a:pt x="699524" y="110638"/>
                </a:cubicBezTo>
                <a:cubicBezTo>
                  <a:pt x="766199" y="75713"/>
                  <a:pt x="846632" y="-16891"/>
                  <a:pt x="870974" y="268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CCEA8FEB-3E99-4F5C-BBAB-F226A73ECA3C}"/>
              </a:ext>
            </a:extLst>
          </p:cNvPr>
          <p:cNvSpPr/>
          <p:nvPr/>
        </p:nvSpPr>
        <p:spPr>
          <a:xfrm>
            <a:off x="6355791" y="4704342"/>
            <a:ext cx="676786" cy="1195916"/>
          </a:xfrm>
          <a:custGeom>
            <a:avLst/>
            <a:gdLst>
              <a:gd name="connsiteX0" fmla="*/ 324409 w 676786"/>
              <a:gd name="connsiteY0" fmla="*/ 77208 h 1195916"/>
              <a:gd name="connsiteX1" fmla="*/ 651434 w 676786"/>
              <a:gd name="connsiteY1" fmla="*/ 1008 h 1195916"/>
              <a:gd name="connsiteX2" fmla="*/ 638734 w 676786"/>
              <a:gd name="connsiteY2" fmla="*/ 128008 h 1195916"/>
              <a:gd name="connsiteX3" fmla="*/ 508559 w 676786"/>
              <a:gd name="connsiteY3" fmla="*/ 623308 h 1195916"/>
              <a:gd name="connsiteX4" fmla="*/ 6909 w 676786"/>
              <a:gd name="connsiteY4" fmla="*/ 1194808 h 1195916"/>
              <a:gd name="connsiteX5" fmla="*/ 229159 w 676786"/>
              <a:gd name="connsiteY5" fmla="*/ 753483 h 1195916"/>
              <a:gd name="connsiteX6" fmla="*/ 410134 w 676786"/>
              <a:gd name="connsiteY6" fmla="*/ 229608 h 1195916"/>
              <a:gd name="connsiteX7" fmla="*/ 324409 w 676786"/>
              <a:gd name="connsiteY7" fmla="*/ 77208 h 119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786" h="1195916">
                <a:moveTo>
                  <a:pt x="324409" y="77208"/>
                </a:moveTo>
                <a:cubicBezTo>
                  <a:pt x="364626" y="39108"/>
                  <a:pt x="599047" y="-7459"/>
                  <a:pt x="651434" y="1008"/>
                </a:cubicBezTo>
                <a:cubicBezTo>
                  <a:pt x="703821" y="9475"/>
                  <a:pt x="662547" y="24291"/>
                  <a:pt x="638734" y="128008"/>
                </a:cubicBezTo>
                <a:cubicBezTo>
                  <a:pt x="614922" y="231725"/>
                  <a:pt x="613863" y="445508"/>
                  <a:pt x="508559" y="623308"/>
                </a:cubicBezTo>
                <a:cubicBezTo>
                  <a:pt x="403255" y="801108"/>
                  <a:pt x="53476" y="1173112"/>
                  <a:pt x="6909" y="1194808"/>
                </a:cubicBezTo>
                <a:cubicBezTo>
                  <a:pt x="-39658" y="1216504"/>
                  <a:pt x="161955" y="914350"/>
                  <a:pt x="229159" y="753483"/>
                </a:cubicBezTo>
                <a:cubicBezTo>
                  <a:pt x="296363" y="592616"/>
                  <a:pt x="388438" y="341262"/>
                  <a:pt x="410134" y="229608"/>
                </a:cubicBezTo>
                <a:cubicBezTo>
                  <a:pt x="431830" y="117954"/>
                  <a:pt x="284192" y="115308"/>
                  <a:pt x="324409" y="7720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BC20239E-9ECB-452A-87EC-5ECD3A56F54C}"/>
              </a:ext>
            </a:extLst>
          </p:cNvPr>
          <p:cNvSpPr/>
          <p:nvPr/>
        </p:nvSpPr>
        <p:spPr>
          <a:xfrm>
            <a:off x="5210174" y="4998610"/>
            <a:ext cx="1732590" cy="1916144"/>
          </a:xfrm>
          <a:custGeom>
            <a:avLst/>
            <a:gdLst>
              <a:gd name="connsiteX0" fmla="*/ 1708151 w 1732590"/>
              <a:gd name="connsiteY0" fmla="*/ 97265 h 1916144"/>
              <a:gd name="connsiteX1" fmla="*/ 1098551 w 1732590"/>
              <a:gd name="connsiteY1" fmla="*/ 935465 h 1916144"/>
              <a:gd name="connsiteX2" fmla="*/ 434976 w 1732590"/>
              <a:gd name="connsiteY2" fmla="*/ 1691115 h 1916144"/>
              <a:gd name="connsiteX3" fmla="*/ 301626 w 1732590"/>
              <a:gd name="connsiteY3" fmla="*/ 1903840 h 1916144"/>
              <a:gd name="connsiteX4" fmla="*/ 1 w 1732590"/>
              <a:gd name="connsiteY4" fmla="*/ 1846690 h 1916144"/>
              <a:gd name="connsiteX5" fmla="*/ 298451 w 1732590"/>
              <a:gd name="connsiteY5" fmla="*/ 1484740 h 1916144"/>
              <a:gd name="connsiteX6" fmla="*/ 1120776 w 1732590"/>
              <a:gd name="connsiteY6" fmla="*/ 516365 h 1916144"/>
              <a:gd name="connsiteX7" fmla="*/ 1565276 w 1732590"/>
              <a:gd name="connsiteY7" fmla="*/ 62340 h 1916144"/>
              <a:gd name="connsiteX8" fmla="*/ 1708151 w 1732590"/>
              <a:gd name="connsiteY8" fmla="*/ 97265 h 191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2590" h="1916144">
                <a:moveTo>
                  <a:pt x="1708151" y="97265"/>
                </a:moveTo>
                <a:cubicBezTo>
                  <a:pt x="1630363" y="242786"/>
                  <a:pt x="1310747" y="669823"/>
                  <a:pt x="1098551" y="935465"/>
                </a:cubicBezTo>
                <a:cubicBezTo>
                  <a:pt x="886355" y="1201107"/>
                  <a:pt x="567797" y="1529719"/>
                  <a:pt x="434976" y="1691115"/>
                </a:cubicBezTo>
                <a:cubicBezTo>
                  <a:pt x="302155" y="1852511"/>
                  <a:pt x="374122" y="1877911"/>
                  <a:pt x="301626" y="1903840"/>
                </a:cubicBezTo>
                <a:cubicBezTo>
                  <a:pt x="229130" y="1929769"/>
                  <a:pt x="530" y="1916540"/>
                  <a:pt x="1" y="1846690"/>
                </a:cubicBezTo>
                <a:cubicBezTo>
                  <a:pt x="-528" y="1776840"/>
                  <a:pt x="111655" y="1706461"/>
                  <a:pt x="298451" y="1484740"/>
                </a:cubicBezTo>
                <a:cubicBezTo>
                  <a:pt x="485247" y="1263019"/>
                  <a:pt x="909639" y="753432"/>
                  <a:pt x="1120776" y="516365"/>
                </a:cubicBezTo>
                <a:cubicBezTo>
                  <a:pt x="1331913" y="279298"/>
                  <a:pt x="1468968" y="129544"/>
                  <a:pt x="1565276" y="62340"/>
                </a:cubicBezTo>
                <a:cubicBezTo>
                  <a:pt x="1661584" y="-4864"/>
                  <a:pt x="1785939" y="-48256"/>
                  <a:pt x="1708151" y="9726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AA8D4BC2-0D9F-4DBD-BBAE-EAF82578EC35}"/>
              </a:ext>
            </a:extLst>
          </p:cNvPr>
          <p:cNvSpPr/>
          <p:nvPr/>
        </p:nvSpPr>
        <p:spPr>
          <a:xfrm>
            <a:off x="7041957" y="4500312"/>
            <a:ext cx="254965" cy="1031251"/>
          </a:xfrm>
          <a:custGeom>
            <a:avLst/>
            <a:gdLst>
              <a:gd name="connsiteX0" fmla="*/ 177993 w 254965"/>
              <a:gd name="connsiteY0" fmla="*/ 58988 h 1031251"/>
              <a:gd name="connsiteX1" fmla="*/ 193868 w 254965"/>
              <a:gd name="connsiteY1" fmla="*/ 109788 h 1031251"/>
              <a:gd name="connsiteX2" fmla="*/ 254193 w 254965"/>
              <a:gd name="connsiteY2" fmla="*/ 351088 h 1031251"/>
              <a:gd name="connsiteX3" fmla="*/ 146243 w 254965"/>
              <a:gd name="connsiteY3" fmla="*/ 906713 h 1031251"/>
              <a:gd name="connsiteX4" fmla="*/ 146243 w 254965"/>
              <a:gd name="connsiteY4" fmla="*/ 1027363 h 1031251"/>
              <a:gd name="connsiteX5" fmla="*/ 219268 w 254965"/>
              <a:gd name="connsiteY5" fmla="*/ 995613 h 1031251"/>
              <a:gd name="connsiteX6" fmla="*/ 193 w 254965"/>
              <a:gd name="connsiteY6" fmla="*/ 935288 h 1031251"/>
              <a:gd name="connsiteX7" fmla="*/ 177993 w 254965"/>
              <a:gd name="connsiteY7" fmla="*/ 58988 h 103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965" h="1031251">
                <a:moveTo>
                  <a:pt x="177993" y="58988"/>
                </a:moveTo>
                <a:cubicBezTo>
                  <a:pt x="210272" y="-78595"/>
                  <a:pt x="181168" y="61105"/>
                  <a:pt x="193868" y="109788"/>
                </a:cubicBezTo>
                <a:cubicBezTo>
                  <a:pt x="206568" y="158471"/>
                  <a:pt x="262130" y="218267"/>
                  <a:pt x="254193" y="351088"/>
                </a:cubicBezTo>
                <a:cubicBezTo>
                  <a:pt x="246256" y="483909"/>
                  <a:pt x="164235" y="794001"/>
                  <a:pt x="146243" y="906713"/>
                </a:cubicBezTo>
                <a:cubicBezTo>
                  <a:pt x="128251" y="1019425"/>
                  <a:pt x="134072" y="1012546"/>
                  <a:pt x="146243" y="1027363"/>
                </a:cubicBezTo>
                <a:cubicBezTo>
                  <a:pt x="158414" y="1042180"/>
                  <a:pt x="243610" y="1010959"/>
                  <a:pt x="219268" y="995613"/>
                </a:cubicBezTo>
                <a:cubicBezTo>
                  <a:pt x="194926" y="980267"/>
                  <a:pt x="6543" y="1085042"/>
                  <a:pt x="193" y="935288"/>
                </a:cubicBezTo>
                <a:cubicBezTo>
                  <a:pt x="-6157" y="785534"/>
                  <a:pt x="145714" y="196571"/>
                  <a:pt x="177993" y="58988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C37B97C9-BD35-4E6D-A4D6-D7AD347EE73F}"/>
              </a:ext>
            </a:extLst>
          </p:cNvPr>
          <p:cNvSpPr/>
          <p:nvPr/>
        </p:nvSpPr>
        <p:spPr>
          <a:xfrm>
            <a:off x="6374394" y="5333218"/>
            <a:ext cx="856161" cy="1089839"/>
          </a:xfrm>
          <a:custGeom>
            <a:avLst/>
            <a:gdLst>
              <a:gd name="connsiteX0" fmla="*/ 839206 w 856161"/>
              <a:gd name="connsiteY0" fmla="*/ 175407 h 1089839"/>
              <a:gd name="connsiteX1" fmla="*/ 223256 w 856161"/>
              <a:gd name="connsiteY1" fmla="*/ 734207 h 1089839"/>
              <a:gd name="connsiteX2" fmla="*/ 1006 w 856161"/>
              <a:gd name="connsiteY2" fmla="*/ 1089807 h 1089839"/>
              <a:gd name="connsiteX3" fmla="*/ 150231 w 856161"/>
              <a:gd name="connsiteY3" fmla="*/ 753257 h 1089839"/>
              <a:gd name="connsiteX4" fmla="*/ 362956 w 856161"/>
              <a:gd name="connsiteY4" fmla="*/ 432582 h 1089839"/>
              <a:gd name="connsiteX5" fmla="*/ 658231 w 856161"/>
              <a:gd name="connsiteY5" fmla="*/ 10307 h 1089839"/>
              <a:gd name="connsiteX6" fmla="*/ 839206 w 856161"/>
              <a:gd name="connsiteY6" fmla="*/ 175407 h 108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161" h="1089839">
                <a:moveTo>
                  <a:pt x="839206" y="175407"/>
                </a:moveTo>
                <a:cubicBezTo>
                  <a:pt x="766710" y="296057"/>
                  <a:pt x="362956" y="581807"/>
                  <a:pt x="223256" y="734207"/>
                </a:cubicBezTo>
                <a:cubicBezTo>
                  <a:pt x="83556" y="886607"/>
                  <a:pt x="13177" y="1086632"/>
                  <a:pt x="1006" y="1089807"/>
                </a:cubicBezTo>
                <a:cubicBezTo>
                  <a:pt x="-11165" y="1092982"/>
                  <a:pt x="89906" y="862794"/>
                  <a:pt x="150231" y="753257"/>
                </a:cubicBezTo>
                <a:cubicBezTo>
                  <a:pt x="210556" y="643720"/>
                  <a:pt x="278289" y="556407"/>
                  <a:pt x="362956" y="432582"/>
                </a:cubicBezTo>
                <a:cubicBezTo>
                  <a:pt x="447623" y="308757"/>
                  <a:pt x="583618" y="51053"/>
                  <a:pt x="658231" y="10307"/>
                </a:cubicBezTo>
                <a:cubicBezTo>
                  <a:pt x="732843" y="-30439"/>
                  <a:pt x="911702" y="54757"/>
                  <a:pt x="839206" y="17540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E5AA5B37-61A7-4277-A815-C79EA9BD3F38}"/>
              </a:ext>
            </a:extLst>
          </p:cNvPr>
          <p:cNvSpPr/>
          <p:nvPr/>
        </p:nvSpPr>
        <p:spPr>
          <a:xfrm>
            <a:off x="5699875" y="5838120"/>
            <a:ext cx="1189554" cy="1051515"/>
          </a:xfrm>
          <a:custGeom>
            <a:avLst/>
            <a:gdLst>
              <a:gd name="connsiteX0" fmla="*/ 853325 w 1189554"/>
              <a:gd name="connsiteY0" fmla="*/ 188030 h 1051515"/>
              <a:gd name="connsiteX1" fmla="*/ 88150 w 1189554"/>
              <a:gd name="connsiteY1" fmla="*/ 930980 h 1051515"/>
              <a:gd name="connsiteX2" fmla="*/ 56400 w 1189554"/>
              <a:gd name="connsiteY2" fmla="*/ 1035755 h 1051515"/>
              <a:gd name="connsiteX3" fmla="*/ 446925 w 1189554"/>
              <a:gd name="connsiteY3" fmla="*/ 775405 h 1051515"/>
              <a:gd name="connsiteX4" fmla="*/ 1177175 w 1189554"/>
              <a:gd name="connsiteY4" fmla="*/ 38805 h 1051515"/>
              <a:gd name="connsiteX5" fmla="*/ 853325 w 1189554"/>
              <a:gd name="connsiteY5" fmla="*/ 188030 h 105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554" h="1051515">
                <a:moveTo>
                  <a:pt x="853325" y="188030"/>
                </a:moveTo>
                <a:cubicBezTo>
                  <a:pt x="671821" y="336726"/>
                  <a:pt x="220971" y="789693"/>
                  <a:pt x="88150" y="930980"/>
                </a:cubicBezTo>
                <a:cubicBezTo>
                  <a:pt x="-44671" y="1072268"/>
                  <a:pt x="-3396" y="1061684"/>
                  <a:pt x="56400" y="1035755"/>
                </a:cubicBezTo>
                <a:cubicBezTo>
                  <a:pt x="116196" y="1009826"/>
                  <a:pt x="260129" y="941563"/>
                  <a:pt x="446925" y="775405"/>
                </a:cubicBezTo>
                <a:cubicBezTo>
                  <a:pt x="633721" y="609247"/>
                  <a:pt x="1111558" y="135642"/>
                  <a:pt x="1177175" y="38805"/>
                </a:cubicBezTo>
                <a:cubicBezTo>
                  <a:pt x="1242792" y="-58032"/>
                  <a:pt x="1034829" y="39334"/>
                  <a:pt x="853325" y="1880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0C3BE269-AE5D-4DEB-B954-FCBFBDBCE1B6}"/>
              </a:ext>
            </a:extLst>
          </p:cNvPr>
          <p:cNvSpPr/>
          <p:nvPr/>
        </p:nvSpPr>
        <p:spPr>
          <a:xfrm>
            <a:off x="5849948" y="491209"/>
            <a:ext cx="570922" cy="655337"/>
          </a:xfrm>
          <a:custGeom>
            <a:avLst/>
            <a:gdLst>
              <a:gd name="connsiteX0" fmla="*/ 420677 w 570922"/>
              <a:gd name="connsiteY0" fmla="*/ 916 h 655337"/>
              <a:gd name="connsiteX1" fmla="*/ 563552 w 570922"/>
              <a:gd name="connsiteY1" fmla="*/ 248566 h 655337"/>
              <a:gd name="connsiteX2" fmla="*/ 544502 w 570922"/>
              <a:gd name="connsiteY2" fmla="*/ 413666 h 655337"/>
              <a:gd name="connsiteX3" fmla="*/ 493702 w 570922"/>
              <a:gd name="connsiteY3" fmla="*/ 540666 h 655337"/>
              <a:gd name="connsiteX4" fmla="*/ 427027 w 570922"/>
              <a:gd name="connsiteY4" fmla="*/ 575591 h 655337"/>
              <a:gd name="connsiteX5" fmla="*/ 11102 w 570922"/>
              <a:gd name="connsiteY5" fmla="*/ 654966 h 655337"/>
              <a:gd name="connsiteX6" fmla="*/ 119052 w 570922"/>
              <a:gd name="connsiteY6" fmla="*/ 597816 h 655337"/>
              <a:gd name="connsiteX7" fmla="*/ 112702 w 570922"/>
              <a:gd name="connsiteY7" fmla="*/ 435891 h 655337"/>
              <a:gd name="connsiteX8" fmla="*/ 157152 w 570922"/>
              <a:gd name="connsiteY8" fmla="*/ 343816 h 655337"/>
              <a:gd name="connsiteX9" fmla="*/ 420677 w 570922"/>
              <a:gd name="connsiteY9" fmla="*/ 916 h 65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922" h="655337">
                <a:moveTo>
                  <a:pt x="420677" y="916"/>
                </a:moveTo>
                <a:cubicBezTo>
                  <a:pt x="488410" y="-14959"/>
                  <a:pt x="542914" y="179774"/>
                  <a:pt x="563552" y="248566"/>
                </a:cubicBezTo>
                <a:cubicBezTo>
                  <a:pt x="584190" y="317358"/>
                  <a:pt x="556144" y="364983"/>
                  <a:pt x="544502" y="413666"/>
                </a:cubicBezTo>
                <a:cubicBezTo>
                  <a:pt x="532860" y="462349"/>
                  <a:pt x="513281" y="513679"/>
                  <a:pt x="493702" y="540666"/>
                </a:cubicBezTo>
                <a:cubicBezTo>
                  <a:pt x="474123" y="567653"/>
                  <a:pt x="507460" y="556541"/>
                  <a:pt x="427027" y="575591"/>
                </a:cubicBezTo>
                <a:cubicBezTo>
                  <a:pt x="346594" y="594641"/>
                  <a:pt x="62431" y="651262"/>
                  <a:pt x="11102" y="654966"/>
                </a:cubicBezTo>
                <a:cubicBezTo>
                  <a:pt x="-40227" y="658670"/>
                  <a:pt x="102119" y="634329"/>
                  <a:pt x="119052" y="597816"/>
                </a:cubicBezTo>
                <a:cubicBezTo>
                  <a:pt x="135985" y="561304"/>
                  <a:pt x="106352" y="478224"/>
                  <a:pt x="112702" y="435891"/>
                </a:cubicBezTo>
                <a:cubicBezTo>
                  <a:pt x="119052" y="393558"/>
                  <a:pt x="102119" y="409962"/>
                  <a:pt x="157152" y="343816"/>
                </a:cubicBezTo>
                <a:cubicBezTo>
                  <a:pt x="212185" y="277670"/>
                  <a:pt x="352944" y="16791"/>
                  <a:pt x="420677" y="91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DBFADFA1-6BBA-431D-8F32-ADF0258E5CF8}"/>
              </a:ext>
            </a:extLst>
          </p:cNvPr>
          <p:cNvSpPr/>
          <p:nvPr/>
        </p:nvSpPr>
        <p:spPr>
          <a:xfrm>
            <a:off x="5807894" y="530154"/>
            <a:ext cx="503559" cy="1099119"/>
          </a:xfrm>
          <a:custGeom>
            <a:avLst/>
            <a:gdLst>
              <a:gd name="connsiteX0" fmla="*/ 494481 w 503559"/>
              <a:gd name="connsiteY0" fmla="*/ 71 h 1099119"/>
              <a:gd name="connsiteX1" fmla="*/ 354781 w 503559"/>
              <a:gd name="connsiteY1" fmla="*/ 238196 h 1099119"/>
              <a:gd name="connsiteX2" fmla="*/ 230956 w 503559"/>
              <a:gd name="connsiteY2" fmla="*/ 406471 h 1099119"/>
              <a:gd name="connsiteX3" fmla="*/ 151581 w 503559"/>
              <a:gd name="connsiteY3" fmla="*/ 565221 h 1099119"/>
              <a:gd name="connsiteX4" fmla="*/ 253181 w 503559"/>
              <a:gd name="connsiteY4" fmla="*/ 1028771 h 1099119"/>
              <a:gd name="connsiteX5" fmla="*/ 208731 w 503559"/>
              <a:gd name="connsiteY5" fmla="*/ 1092271 h 1099119"/>
              <a:gd name="connsiteX6" fmla="*/ 49981 w 503559"/>
              <a:gd name="connsiteY6" fmla="*/ 977971 h 1099119"/>
              <a:gd name="connsiteX7" fmla="*/ 2356 w 503559"/>
              <a:gd name="connsiteY7" fmla="*/ 743021 h 1099119"/>
              <a:gd name="connsiteX8" fmla="*/ 110306 w 503559"/>
              <a:gd name="connsiteY8" fmla="*/ 444571 h 1099119"/>
              <a:gd name="connsiteX9" fmla="*/ 78556 w 503559"/>
              <a:gd name="connsiteY9" fmla="*/ 215971 h 1099119"/>
              <a:gd name="connsiteX10" fmla="*/ 494481 w 503559"/>
              <a:gd name="connsiteY10" fmla="*/ 71 h 109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559" h="1099119">
                <a:moveTo>
                  <a:pt x="494481" y="71"/>
                </a:moveTo>
                <a:cubicBezTo>
                  <a:pt x="540518" y="3775"/>
                  <a:pt x="398702" y="170463"/>
                  <a:pt x="354781" y="238196"/>
                </a:cubicBezTo>
                <a:cubicBezTo>
                  <a:pt x="310860" y="305929"/>
                  <a:pt x="264823" y="351967"/>
                  <a:pt x="230956" y="406471"/>
                </a:cubicBezTo>
                <a:cubicBezTo>
                  <a:pt x="197089" y="460975"/>
                  <a:pt x="147877" y="461505"/>
                  <a:pt x="151581" y="565221"/>
                </a:cubicBezTo>
                <a:cubicBezTo>
                  <a:pt x="155285" y="668937"/>
                  <a:pt x="243656" y="940929"/>
                  <a:pt x="253181" y="1028771"/>
                </a:cubicBezTo>
                <a:cubicBezTo>
                  <a:pt x="262706" y="1116613"/>
                  <a:pt x="242598" y="1100738"/>
                  <a:pt x="208731" y="1092271"/>
                </a:cubicBezTo>
                <a:cubicBezTo>
                  <a:pt x="174864" y="1083804"/>
                  <a:pt x="84377" y="1036179"/>
                  <a:pt x="49981" y="977971"/>
                </a:cubicBezTo>
                <a:cubicBezTo>
                  <a:pt x="15585" y="919763"/>
                  <a:pt x="-7698" y="831921"/>
                  <a:pt x="2356" y="743021"/>
                </a:cubicBezTo>
                <a:cubicBezTo>
                  <a:pt x="12410" y="654121"/>
                  <a:pt x="97606" y="532413"/>
                  <a:pt x="110306" y="444571"/>
                </a:cubicBezTo>
                <a:cubicBezTo>
                  <a:pt x="123006" y="356729"/>
                  <a:pt x="14527" y="294288"/>
                  <a:pt x="78556" y="215971"/>
                </a:cubicBezTo>
                <a:cubicBezTo>
                  <a:pt x="142585" y="137654"/>
                  <a:pt x="448444" y="-3633"/>
                  <a:pt x="494481" y="7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3DDC6A1C-4936-494B-A2CA-41A1A23C957E}"/>
              </a:ext>
            </a:extLst>
          </p:cNvPr>
          <p:cNvSpPr/>
          <p:nvPr/>
        </p:nvSpPr>
        <p:spPr>
          <a:xfrm>
            <a:off x="6676248" y="553557"/>
            <a:ext cx="360657" cy="510347"/>
          </a:xfrm>
          <a:custGeom>
            <a:avLst/>
            <a:gdLst>
              <a:gd name="connsiteX0" fmla="*/ 3952 w 360657"/>
              <a:gd name="connsiteY0" fmla="*/ 2068 h 510347"/>
              <a:gd name="connsiteX1" fmla="*/ 234140 w 360657"/>
              <a:gd name="connsiteY1" fmla="*/ 200506 h 510347"/>
              <a:gd name="connsiteX2" fmla="*/ 357965 w 360657"/>
              <a:gd name="connsiteY2" fmla="*/ 484668 h 510347"/>
              <a:gd name="connsiteX3" fmla="*/ 121427 w 360657"/>
              <a:gd name="connsiteY3" fmla="*/ 489431 h 510347"/>
              <a:gd name="connsiteX4" fmla="*/ 223027 w 360657"/>
              <a:gd name="connsiteY4" fmla="*/ 417993 h 510347"/>
              <a:gd name="connsiteX5" fmla="*/ 99202 w 360657"/>
              <a:gd name="connsiteY5" fmla="*/ 324331 h 510347"/>
              <a:gd name="connsiteX6" fmla="*/ 3952 w 360657"/>
              <a:gd name="connsiteY6" fmla="*/ 2068 h 51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657" h="510347">
                <a:moveTo>
                  <a:pt x="3952" y="2068"/>
                </a:moveTo>
                <a:cubicBezTo>
                  <a:pt x="26442" y="-18569"/>
                  <a:pt x="175138" y="120073"/>
                  <a:pt x="234140" y="200506"/>
                </a:cubicBezTo>
                <a:cubicBezTo>
                  <a:pt x="293142" y="280939"/>
                  <a:pt x="376750" y="436514"/>
                  <a:pt x="357965" y="484668"/>
                </a:cubicBezTo>
                <a:cubicBezTo>
                  <a:pt x="339180" y="532822"/>
                  <a:pt x="143917" y="500544"/>
                  <a:pt x="121427" y="489431"/>
                </a:cubicBezTo>
                <a:cubicBezTo>
                  <a:pt x="98937" y="478319"/>
                  <a:pt x="226731" y="445510"/>
                  <a:pt x="223027" y="417993"/>
                </a:cubicBezTo>
                <a:cubicBezTo>
                  <a:pt x="219323" y="390476"/>
                  <a:pt x="137831" y="390741"/>
                  <a:pt x="99202" y="324331"/>
                </a:cubicBezTo>
                <a:cubicBezTo>
                  <a:pt x="60573" y="257921"/>
                  <a:pt x="-18538" y="22705"/>
                  <a:pt x="3952" y="206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5980569C-AA4C-4704-8988-5ACD5780A3AE}"/>
              </a:ext>
            </a:extLst>
          </p:cNvPr>
          <p:cNvSpPr/>
          <p:nvPr/>
        </p:nvSpPr>
        <p:spPr>
          <a:xfrm>
            <a:off x="6761153" y="627088"/>
            <a:ext cx="249862" cy="431355"/>
          </a:xfrm>
          <a:custGeom>
            <a:avLst/>
            <a:gdLst>
              <a:gd name="connsiteX0" fmla="*/ 10 w 249862"/>
              <a:gd name="connsiteY0" fmla="*/ 1562 h 431355"/>
              <a:gd name="connsiteX1" fmla="*/ 165110 w 249862"/>
              <a:gd name="connsiteY1" fmla="*/ 234925 h 431355"/>
              <a:gd name="connsiteX2" fmla="*/ 112722 w 249862"/>
              <a:gd name="connsiteY2" fmla="*/ 428600 h 431355"/>
              <a:gd name="connsiteX3" fmla="*/ 249247 w 249862"/>
              <a:gd name="connsiteY3" fmla="*/ 334937 h 431355"/>
              <a:gd name="connsiteX4" fmla="*/ 157172 w 249862"/>
              <a:gd name="connsiteY4" fmla="*/ 141262 h 431355"/>
              <a:gd name="connsiteX5" fmla="*/ 10 w 249862"/>
              <a:gd name="connsiteY5" fmla="*/ 1562 h 43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62" h="431355">
                <a:moveTo>
                  <a:pt x="10" y="1562"/>
                </a:moveTo>
                <a:cubicBezTo>
                  <a:pt x="1333" y="17173"/>
                  <a:pt x="146325" y="163752"/>
                  <a:pt x="165110" y="234925"/>
                </a:cubicBezTo>
                <a:cubicBezTo>
                  <a:pt x="183895" y="306098"/>
                  <a:pt x="98699" y="411932"/>
                  <a:pt x="112722" y="428600"/>
                </a:cubicBezTo>
                <a:cubicBezTo>
                  <a:pt x="126745" y="445268"/>
                  <a:pt x="241839" y="382827"/>
                  <a:pt x="249247" y="334937"/>
                </a:cubicBezTo>
                <a:cubicBezTo>
                  <a:pt x="256655" y="287047"/>
                  <a:pt x="195536" y="191268"/>
                  <a:pt x="157172" y="141262"/>
                </a:cubicBezTo>
                <a:cubicBezTo>
                  <a:pt x="118808" y="91256"/>
                  <a:pt x="-1313" y="-14049"/>
                  <a:pt x="10" y="156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FE9892B2-19A8-4A99-A395-B8B835D5E1AF}"/>
              </a:ext>
            </a:extLst>
          </p:cNvPr>
          <p:cNvSpPr/>
          <p:nvPr/>
        </p:nvSpPr>
        <p:spPr>
          <a:xfrm>
            <a:off x="7010279" y="4803666"/>
            <a:ext cx="382541" cy="1129276"/>
          </a:xfrm>
          <a:custGeom>
            <a:avLst/>
            <a:gdLst>
              <a:gd name="connsiteX0" fmla="*/ 292221 w 382541"/>
              <a:gd name="connsiteY0" fmla="*/ 1167 h 1129276"/>
              <a:gd name="connsiteX1" fmla="*/ 368421 w 382541"/>
              <a:gd name="connsiteY1" fmla="*/ 581134 h 1129276"/>
              <a:gd name="connsiteX2" fmla="*/ 8588 w 382541"/>
              <a:gd name="connsiteY2" fmla="*/ 1127234 h 1129276"/>
              <a:gd name="connsiteX3" fmla="*/ 127121 w 382541"/>
              <a:gd name="connsiteY3" fmla="*/ 737767 h 1129276"/>
              <a:gd name="connsiteX4" fmla="*/ 292221 w 382541"/>
              <a:gd name="connsiteY4" fmla="*/ 1167 h 11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41" h="1129276">
                <a:moveTo>
                  <a:pt x="292221" y="1167"/>
                </a:moveTo>
                <a:cubicBezTo>
                  <a:pt x="332438" y="-24938"/>
                  <a:pt x="415693" y="393456"/>
                  <a:pt x="368421" y="581134"/>
                </a:cubicBezTo>
                <a:cubicBezTo>
                  <a:pt x="321149" y="768812"/>
                  <a:pt x="48805" y="1101129"/>
                  <a:pt x="8588" y="1127234"/>
                </a:cubicBezTo>
                <a:cubicBezTo>
                  <a:pt x="-31629" y="1153339"/>
                  <a:pt x="79849" y="924034"/>
                  <a:pt x="127121" y="737767"/>
                </a:cubicBezTo>
                <a:cubicBezTo>
                  <a:pt x="174393" y="551500"/>
                  <a:pt x="252004" y="27272"/>
                  <a:pt x="292221" y="116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9CFCA2FF-FA9F-4C12-85AC-1197F64286AF}"/>
              </a:ext>
            </a:extLst>
          </p:cNvPr>
          <p:cNvSpPr/>
          <p:nvPr/>
        </p:nvSpPr>
        <p:spPr>
          <a:xfrm>
            <a:off x="6223541" y="5510845"/>
            <a:ext cx="1111952" cy="1107279"/>
          </a:xfrm>
          <a:custGeom>
            <a:avLst/>
            <a:gdLst>
              <a:gd name="connsiteX0" fmla="*/ 1108592 w 1111952"/>
              <a:gd name="connsiteY0" fmla="*/ 39055 h 1107279"/>
              <a:gd name="connsiteX1" fmla="*/ 642926 w 1111952"/>
              <a:gd name="connsiteY1" fmla="*/ 555522 h 1107279"/>
              <a:gd name="connsiteX2" fmla="*/ 20626 w 1111952"/>
              <a:gd name="connsiteY2" fmla="*/ 1105855 h 1107279"/>
              <a:gd name="connsiteX3" fmla="*/ 211126 w 1111952"/>
              <a:gd name="connsiteY3" fmla="*/ 695222 h 1107279"/>
              <a:gd name="connsiteX4" fmla="*/ 820726 w 1111952"/>
              <a:gd name="connsiteY4" fmla="*/ 106788 h 1107279"/>
              <a:gd name="connsiteX5" fmla="*/ 1108592 w 1111952"/>
              <a:gd name="connsiteY5" fmla="*/ 39055 h 11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952" h="1107279">
                <a:moveTo>
                  <a:pt x="1108592" y="39055"/>
                </a:moveTo>
                <a:cubicBezTo>
                  <a:pt x="1078959" y="113844"/>
                  <a:pt x="824253" y="377722"/>
                  <a:pt x="642926" y="555522"/>
                </a:cubicBezTo>
                <a:cubicBezTo>
                  <a:pt x="461599" y="733322"/>
                  <a:pt x="92593" y="1082572"/>
                  <a:pt x="20626" y="1105855"/>
                </a:cubicBezTo>
                <a:cubicBezTo>
                  <a:pt x="-51341" y="1129138"/>
                  <a:pt x="77776" y="861733"/>
                  <a:pt x="211126" y="695222"/>
                </a:cubicBezTo>
                <a:cubicBezTo>
                  <a:pt x="344476" y="528711"/>
                  <a:pt x="675382" y="211210"/>
                  <a:pt x="820726" y="106788"/>
                </a:cubicBezTo>
                <a:cubicBezTo>
                  <a:pt x="966070" y="2366"/>
                  <a:pt x="1138225" y="-35734"/>
                  <a:pt x="1108592" y="3905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656DD972-6BDB-4302-A42C-9CB8F314A879}"/>
              </a:ext>
            </a:extLst>
          </p:cNvPr>
          <p:cNvSpPr/>
          <p:nvPr/>
        </p:nvSpPr>
        <p:spPr>
          <a:xfrm>
            <a:off x="5299454" y="4758252"/>
            <a:ext cx="1480370" cy="1388078"/>
          </a:xfrm>
          <a:custGeom>
            <a:avLst/>
            <a:gdLst>
              <a:gd name="connsiteX0" fmla="*/ 881213 w 1480370"/>
              <a:gd name="connsiteY0" fmla="*/ 190515 h 1388078"/>
              <a:gd name="connsiteX1" fmla="*/ 936246 w 1480370"/>
              <a:gd name="connsiteY1" fmla="*/ 177815 h 1388078"/>
              <a:gd name="connsiteX2" fmla="*/ 1363813 w 1480370"/>
              <a:gd name="connsiteY2" fmla="*/ 15 h 1388078"/>
              <a:gd name="connsiteX3" fmla="*/ 1478113 w 1480370"/>
              <a:gd name="connsiteY3" fmla="*/ 169348 h 1388078"/>
              <a:gd name="connsiteX4" fmla="*/ 1414613 w 1480370"/>
              <a:gd name="connsiteY4" fmla="*/ 457215 h 1388078"/>
              <a:gd name="connsiteX5" fmla="*/ 1130979 w 1480370"/>
              <a:gd name="connsiteY5" fmla="*/ 867848 h 1388078"/>
              <a:gd name="connsiteX6" fmla="*/ 788079 w 1480370"/>
              <a:gd name="connsiteY6" fmla="*/ 1341981 h 1388078"/>
              <a:gd name="connsiteX7" fmla="*/ 669546 w 1480370"/>
              <a:gd name="connsiteY7" fmla="*/ 1363148 h 1388078"/>
              <a:gd name="connsiteX8" fmla="*/ 551013 w 1480370"/>
              <a:gd name="connsiteY8" fmla="*/ 1282715 h 1388078"/>
              <a:gd name="connsiteX9" fmla="*/ 661079 w 1480370"/>
              <a:gd name="connsiteY9" fmla="*/ 1147248 h 1388078"/>
              <a:gd name="connsiteX10" fmla="*/ 679 w 1480370"/>
              <a:gd name="connsiteY10" fmla="*/ 1168415 h 1388078"/>
              <a:gd name="connsiteX11" fmla="*/ 542546 w 1480370"/>
              <a:gd name="connsiteY11" fmla="*/ 677348 h 1388078"/>
              <a:gd name="connsiteX12" fmla="*/ 881213 w 1480370"/>
              <a:gd name="connsiteY12" fmla="*/ 190515 h 138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370" h="1388078">
                <a:moveTo>
                  <a:pt x="881213" y="190515"/>
                </a:moveTo>
                <a:cubicBezTo>
                  <a:pt x="946830" y="107259"/>
                  <a:pt x="855813" y="209565"/>
                  <a:pt x="936246" y="177815"/>
                </a:cubicBezTo>
                <a:cubicBezTo>
                  <a:pt x="1016679" y="146065"/>
                  <a:pt x="1273502" y="1426"/>
                  <a:pt x="1363813" y="15"/>
                </a:cubicBezTo>
                <a:cubicBezTo>
                  <a:pt x="1454124" y="-1396"/>
                  <a:pt x="1469646" y="93148"/>
                  <a:pt x="1478113" y="169348"/>
                </a:cubicBezTo>
                <a:cubicBezTo>
                  <a:pt x="1486580" y="245548"/>
                  <a:pt x="1472469" y="340798"/>
                  <a:pt x="1414613" y="457215"/>
                </a:cubicBezTo>
                <a:cubicBezTo>
                  <a:pt x="1356757" y="573632"/>
                  <a:pt x="1235401" y="720387"/>
                  <a:pt x="1130979" y="867848"/>
                </a:cubicBezTo>
                <a:cubicBezTo>
                  <a:pt x="1026557" y="1015309"/>
                  <a:pt x="864984" y="1259431"/>
                  <a:pt x="788079" y="1341981"/>
                </a:cubicBezTo>
                <a:cubicBezTo>
                  <a:pt x="711174" y="1424531"/>
                  <a:pt x="709057" y="1373026"/>
                  <a:pt x="669546" y="1363148"/>
                </a:cubicBezTo>
                <a:cubicBezTo>
                  <a:pt x="630035" y="1353270"/>
                  <a:pt x="552424" y="1318698"/>
                  <a:pt x="551013" y="1282715"/>
                </a:cubicBezTo>
                <a:cubicBezTo>
                  <a:pt x="549602" y="1246732"/>
                  <a:pt x="752801" y="1166298"/>
                  <a:pt x="661079" y="1147248"/>
                </a:cubicBezTo>
                <a:cubicBezTo>
                  <a:pt x="569357" y="1128198"/>
                  <a:pt x="20434" y="1246732"/>
                  <a:pt x="679" y="1168415"/>
                </a:cubicBezTo>
                <a:cubicBezTo>
                  <a:pt x="-19076" y="1090098"/>
                  <a:pt x="397202" y="838215"/>
                  <a:pt x="542546" y="677348"/>
                </a:cubicBezTo>
                <a:cubicBezTo>
                  <a:pt x="687890" y="516481"/>
                  <a:pt x="815596" y="273771"/>
                  <a:pt x="881213" y="19051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8257FDBB-B1ED-4348-A653-098FA7293179}"/>
              </a:ext>
            </a:extLst>
          </p:cNvPr>
          <p:cNvSpPr/>
          <p:nvPr/>
        </p:nvSpPr>
        <p:spPr>
          <a:xfrm>
            <a:off x="4593760" y="5438342"/>
            <a:ext cx="1709674" cy="1488145"/>
          </a:xfrm>
          <a:custGeom>
            <a:avLst/>
            <a:gdLst>
              <a:gd name="connsiteX0" fmla="*/ 1709673 w 1709674"/>
              <a:gd name="connsiteY0" fmla="*/ 162358 h 1488145"/>
              <a:gd name="connsiteX1" fmla="*/ 1112773 w 1709674"/>
              <a:gd name="connsiteY1" fmla="*/ 767725 h 1488145"/>
              <a:gd name="connsiteX2" fmla="*/ 604773 w 1709674"/>
              <a:gd name="connsiteY2" fmla="*/ 1351925 h 1488145"/>
              <a:gd name="connsiteX3" fmla="*/ 583607 w 1709674"/>
              <a:gd name="connsiteY3" fmla="*/ 1487391 h 1488145"/>
              <a:gd name="connsiteX4" fmla="*/ 7873 w 1709674"/>
              <a:gd name="connsiteY4" fmla="*/ 1377325 h 1488145"/>
              <a:gd name="connsiteX5" fmla="*/ 308440 w 1709674"/>
              <a:gd name="connsiteY5" fmla="*/ 865091 h 1488145"/>
              <a:gd name="connsiteX6" fmla="*/ 1117007 w 1709674"/>
              <a:gd name="connsiteY6" fmla="*/ 52291 h 1488145"/>
              <a:gd name="connsiteX7" fmla="*/ 1709673 w 1709674"/>
              <a:gd name="connsiteY7" fmla="*/ 162358 h 148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674" h="1488145">
                <a:moveTo>
                  <a:pt x="1709673" y="162358"/>
                </a:moveTo>
                <a:cubicBezTo>
                  <a:pt x="1708967" y="281597"/>
                  <a:pt x="1296923" y="569464"/>
                  <a:pt x="1112773" y="767725"/>
                </a:cubicBezTo>
                <a:cubicBezTo>
                  <a:pt x="928623" y="965986"/>
                  <a:pt x="692967" y="1231981"/>
                  <a:pt x="604773" y="1351925"/>
                </a:cubicBezTo>
                <a:cubicBezTo>
                  <a:pt x="516579" y="1471869"/>
                  <a:pt x="683090" y="1483158"/>
                  <a:pt x="583607" y="1487391"/>
                </a:cubicBezTo>
                <a:cubicBezTo>
                  <a:pt x="484124" y="1491624"/>
                  <a:pt x="53734" y="1481042"/>
                  <a:pt x="7873" y="1377325"/>
                </a:cubicBezTo>
                <a:cubicBezTo>
                  <a:pt x="-37988" y="1273608"/>
                  <a:pt x="123584" y="1085930"/>
                  <a:pt x="308440" y="865091"/>
                </a:cubicBezTo>
                <a:cubicBezTo>
                  <a:pt x="493296" y="644252"/>
                  <a:pt x="881352" y="173646"/>
                  <a:pt x="1117007" y="52291"/>
                </a:cubicBezTo>
                <a:cubicBezTo>
                  <a:pt x="1352662" y="-69064"/>
                  <a:pt x="1710379" y="43119"/>
                  <a:pt x="1709673" y="16235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6145CC06-9A1B-4CB6-92C5-CE4DEAA00677}"/>
              </a:ext>
            </a:extLst>
          </p:cNvPr>
          <p:cNvSpPr/>
          <p:nvPr/>
        </p:nvSpPr>
        <p:spPr>
          <a:xfrm>
            <a:off x="5881394" y="5936394"/>
            <a:ext cx="1106965" cy="1033105"/>
          </a:xfrm>
          <a:custGeom>
            <a:avLst/>
            <a:gdLst>
              <a:gd name="connsiteX0" fmla="*/ 1052806 w 1106965"/>
              <a:gd name="connsiteY0" fmla="*/ 2973 h 1033105"/>
              <a:gd name="connsiteX1" fmla="*/ 1027406 w 1106965"/>
              <a:gd name="connsiteY1" fmla="*/ 455939 h 1033105"/>
              <a:gd name="connsiteX2" fmla="*/ 1086673 w 1106965"/>
              <a:gd name="connsiteY2" fmla="*/ 997806 h 1033105"/>
              <a:gd name="connsiteX3" fmla="*/ 951206 w 1106965"/>
              <a:gd name="connsiteY3" fmla="*/ 976639 h 1033105"/>
              <a:gd name="connsiteX4" fmla="*/ 53739 w 1106965"/>
              <a:gd name="connsiteY4" fmla="*/ 947006 h 1033105"/>
              <a:gd name="connsiteX5" fmla="*/ 201906 w 1106965"/>
              <a:gd name="connsiteY5" fmla="*/ 680306 h 1033105"/>
              <a:gd name="connsiteX6" fmla="*/ 1052806 w 1106965"/>
              <a:gd name="connsiteY6" fmla="*/ 2973 h 103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965" h="1033105">
                <a:moveTo>
                  <a:pt x="1052806" y="2973"/>
                </a:moveTo>
                <a:cubicBezTo>
                  <a:pt x="1190389" y="-34421"/>
                  <a:pt x="1021762" y="290134"/>
                  <a:pt x="1027406" y="455939"/>
                </a:cubicBezTo>
                <a:cubicBezTo>
                  <a:pt x="1033050" y="621744"/>
                  <a:pt x="1099373" y="911023"/>
                  <a:pt x="1086673" y="997806"/>
                </a:cubicBezTo>
                <a:cubicBezTo>
                  <a:pt x="1073973" y="1084589"/>
                  <a:pt x="1123362" y="985106"/>
                  <a:pt x="951206" y="976639"/>
                </a:cubicBezTo>
                <a:cubicBezTo>
                  <a:pt x="779050" y="968172"/>
                  <a:pt x="178622" y="996395"/>
                  <a:pt x="53739" y="947006"/>
                </a:cubicBezTo>
                <a:cubicBezTo>
                  <a:pt x="-71144" y="897617"/>
                  <a:pt x="39628" y="834823"/>
                  <a:pt x="201906" y="680306"/>
                </a:cubicBezTo>
                <a:cubicBezTo>
                  <a:pt x="364184" y="525789"/>
                  <a:pt x="915223" y="40367"/>
                  <a:pt x="1052806" y="297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E9946546-BD52-4AF3-8C82-A4FEDF921998}"/>
              </a:ext>
            </a:extLst>
          </p:cNvPr>
          <p:cNvSpPr/>
          <p:nvPr/>
        </p:nvSpPr>
        <p:spPr>
          <a:xfrm>
            <a:off x="5972173" y="1881898"/>
            <a:ext cx="771951" cy="345331"/>
          </a:xfrm>
          <a:custGeom>
            <a:avLst/>
            <a:gdLst>
              <a:gd name="connsiteX0" fmla="*/ 771527 w 771951"/>
              <a:gd name="connsiteY0" fmla="*/ 105652 h 345331"/>
              <a:gd name="connsiteX1" fmla="*/ 495302 w 771951"/>
              <a:gd name="connsiteY1" fmla="*/ 337427 h 345331"/>
              <a:gd name="connsiteX2" fmla="*/ 431802 w 771951"/>
              <a:gd name="connsiteY2" fmla="*/ 264402 h 345331"/>
              <a:gd name="connsiteX3" fmla="*/ 2 w 771951"/>
              <a:gd name="connsiteY3" fmla="*/ 4052 h 345331"/>
              <a:gd name="connsiteX4" fmla="*/ 425452 w 771951"/>
              <a:gd name="connsiteY4" fmla="*/ 105652 h 345331"/>
              <a:gd name="connsiteX5" fmla="*/ 771527 w 771951"/>
              <a:gd name="connsiteY5" fmla="*/ 105652 h 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951" h="345331">
                <a:moveTo>
                  <a:pt x="771527" y="105652"/>
                </a:moveTo>
                <a:cubicBezTo>
                  <a:pt x="783169" y="144281"/>
                  <a:pt x="551923" y="310969"/>
                  <a:pt x="495302" y="337427"/>
                </a:cubicBezTo>
                <a:cubicBezTo>
                  <a:pt x="438681" y="363885"/>
                  <a:pt x="514352" y="319964"/>
                  <a:pt x="431802" y="264402"/>
                </a:cubicBezTo>
                <a:cubicBezTo>
                  <a:pt x="349252" y="208840"/>
                  <a:pt x="1060" y="30510"/>
                  <a:pt x="2" y="4052"/>
                </a:cubicBezTo>
                <a:cubicBezTo>
                  <a:pt x="-1056" y="-22406"/>
                  <a:pt x="301098" y="88719"/>
                  <a:pt x="425452" y="105652"/>
                </a:cubicBezTo>
                <a:cubicBezTo>
                  <a:pt x="549806" y="122585"/>
                  <a:pt x="759885" y="67023"/>
                  <a:pt x="771527" y="105652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3F02188C-E6A9-462C-81C1-6E8A37676376}"/>
              </a:ext>
            </a:extLst>
          </p:cNvPr>
          <p:cNvSpPr/>
          <p:nvPr/>
        </p:nvSpPr>
        <p:spPr>
          <a:xfrm>
            <a:off x="6587571" y="3544168"/>
            <a:ext cx="459228" cy="147805"/>
          </a:xfrm>
          <a:custGeom>
            <a:avLst/>
            <a:gdLst>
              <a:gd name="connsiteX0" fmla="*/ 554 w 459228"/>
              <a:gd name="connsiteY0" fmla="*/ 5482 h 147805"/>
              <a:gd name="connsiteX1" fmla="*/ 362504 w 459228"/>
              <a:gd name="connsiteY1" fmla="*/ 21357 h 147805"/>
              <a:gd name="connsiteX2" fmla="*/ 457754 w 459228"/>
              <a:gd name="connsiteY2" fmla="*/ 59457 h 147805"/>
              <a:gd name="connsiteX3" fmla="*/ 311704 w 459228"/>
              <a:gd name="connsiteY3" fmla="*/ 145182 h 147805"/>
              <a:gd name="connsiteX4" fmla="*/ 279954 w 459228"/>
              <a:gd name="connsiteY4" fmla="*/ 116607 h 147805"/>
              <a:gd name="connsiteX5" fmla="*/ 554 w 459228"/>
              <a:gd name="connsiteY5" fmla="*/ 5482 h 1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228" h="147805">
                <a:moveTo>
                  <a:pt x="554" y="5482"/>
                </a:moveTo>
                <a:cubicBezTo>
                  <a:pt x="14312" y="-10393"/>
                  <a:pt x="286304" y="12361"/>
                  <a:pt x="362504" y="21357"/>
                </a:cubicBezTo>
                <a:cubicBezTo>
                  <a:pt x="438704" y="30353"/>
                  <a:pt x="466221" y="38819"/>
                  <a:pt x="457754" y="59457"/>
                </a:cubicBezTo>
                <a:cubicBezTo>
                  <a:pt x="449287" y="80095"/>
                  <a:pt x="341337" y="135657"/>
                  <a:pt x="311704" y="145182"/>
                </a:cubicBezTo>
                <a:cubicBezTo>
                  <a:pt x="282071" y="154707"/>
                  <a:pt x="326521" y="136715"/>
                  <a:pt x="279954" y="116607"/>
                </a:cubicBezTo>
                <a:cubicBezTo>
                  <a:pt x="233387" y="96499"/>
                  <a:pt x="-13204" y="21357"/>
                  <a:pt x="554" y="5482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5AD14E38-6182-48FD-9180-4442AED0667A}"/>
              </a:ext>
            </a:extLst>
          </p:cNvPr>
          <p:cNvSpPr/>
          <p:nvPr/>
        </p:nvSpPr>
        <p:spPr>
          <a:xfrm>
            <a:off x="7058289" y="3901109"/>
            <a:ext cx="1012725" cy="636263"/>
          </a:xfrm>
          <a:custGeom>
            <a:avLst/>
            <a:gdLst>
              <a:gd name="connsiteX0" fmla="*/ 269611 w 1012725"/>
              <a:gd name="connsiteY0" fmla="*/ 32716 h 636263"/>
              <a:gd name="connsiteX1" fmla="*/ 529961 w 1012725"/>
              <a:gd name="connsiteY1" fmla="*/ 312116 h 636263"/>
              <a:gd name="connsiteX2" fmla="*/ 923661 w 1012725"/>
              <a:gd name="connsiteY2" fmla="*/ 439116 h 636263"/>
              <a:gd name="connsiteX3" fmla="*/ 1012561 w 1012725"/>
              <a:gd name="connsiteY3" fmla="*/ 439116 h 636263"/>
              <a:gd name="connsiteX4" fmla="*/ 942711 w 1012725"/>
              <a:gd name="connsiteY4" fmla="*/ 502616 h 636263"/>
              <a:gd name="connsiteX5" fmla="*/ 834761 w 1012725"/>
              <a:gd name="connsiteY5" fmla="*/ 635966 h 636263"/>
              <a:gd name="connsiteX6" fmla="*/ 634736 w 1012725"/>
              <a:gd name="connsiteY6" fmla="*/ 521666 h 636263"/>
              <a:gd name="connsiteX7" fmla="*/ 9261 w 1012725"/>
              <a:gd name="connsiteY7" fmla="*/ 58116 h 636263"/>
              <a:gd name="connsiteX8" fmla="*/ 269611 w 1012725"/>
              <a:gd name="connsiteY8" fmla="*/ 32716 h 63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725" h="636263">
                <a:moveTo>
                  <a:pt x="269611" y="32716"/>
                </a:moveTo>
                <a:cubicBezTo>
                  <a:pt x="356394" y="75049"/>
                  <a:pt x="420953" y="244383"/>
                  <a:pt x="529961" y="312116"/>
                </a:cubicBezTo>
                <a:cubicBezTo>
                  <a:pt x="638969" y="379849"/>
                  <a:pt x="843228" y="417949"/>
                  <a:pt x="923661" y="439116"/>
                </a:cubicBezTo>
                <a:cubicBezTo>
                  <a:pt x="1004094" y="460283"/>
                  <a:pt x="1009386" y="428533"/>
                  <a:pt x="1012561" y="439116"/>
                </a:cubicBezTo>
                <a:cubicBezTo>
                  <a:pt x="1015736" y="449699"/>
                  <a:pt x="972344" y="469808"/>
                  <a:pt x="942711" y="502616"/>
                </a:cubicBezTo>
                <a:cubicBezTo>
                  <a:pt x="913078" y="535424"/>
                  <a:pt x="886090" y="632791"/>
                  <a:pt x="834761" y="635966"/>
                </a:cubicBezTo>
                <a:cubicBezTo>
                  <a:pt x="783432" y="639141"/>
                  <a:pt x="772319" y="617974"/>
                  <a:pt x="634736" y="521666"/>
                </a:cubicBezTo>
                <a:cubicBezTo>
                  <a:pt x="497153" y="425358"/>
                  <a:pt x="67469" y="136433"/>
                  <a:pt x="9261" y="58116"/>
                </a:cubicBezTo>
                <a:cubicBezTo>
                  <a:pt x="-48947" y="-20201"/>
                  <a:pt x="182828" y="-9617"/>
                  <a:pt x="269611" y="32716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89B0A25C-3035-428E-BF75-B6877B10FAE2}"/>
              </a:ext>
            </a:extLst>
          </p:cNvPr>
          <p:cNvSpPr/>
          <p:nvPr/>
        </p:nvSpPr>
        <p:spPr>
          <a:xfrm>
            <a:off x="4327014" y="3429104"/>
            <a:ext cx="257802" cy="403275"/>
          </a:xfrm>
          <a:custGeom>
            <a:avLst/>
            <a:gdLst>
              <a:gd name="connsiteX0" fmla="*/ 257686 w 257802"/>
              <a:gd name="connsiteY0" fmla="*/ 18946 h 403275"/>
              <a:gd name="connsiteX1" fmla="*/ 146561 w 257802"/>
              <a:gd name="connsiteY1" fmla="*/ 238021 h 403275"/>
              <a:gd name="connsiteX2" fmla="*/ 511 w 257802"/>
              <a:gd name="connsiteY2" fmla="*/ 403121 h 403275"/>
              <a:gd name="connsiteX3" fmla="*/ 200536 w 257802"/>
              <a:gd name="connsiteY3" fmla="*/ 266596 h 403275"/>
              <a:gd name="connsiteX4" fmla="*/ 41786 w 257802"/>
              <a:gd name="connsiteY4" fmla="*/ 193571 h 403275"/>
              <a:gd name="connsiteX5" fmla="*/ 64011 w 257802"/>
              <a:gd name="connsiteY5" fmla="*/ 31646 h 403275"/>
              <a:gd name="connsiteX6" fmla="*/ 165611 w 257802"/>
              <a:gd name="connsiteY6" fmla="*/ 12596 h 403275"/>
              <a:gd name="connsiteX7" fmla="*/ 257686 w 257802"/>
              <a:gd name="connsiteY7" fmla="*/ 18946 h 4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802" h="403275">
                <a:moveTo>
                  <a:pt x="257686" y="18946"/>
                </a:moveTo>
                <a:cubicBezTo>
                  <a:pt x="254511" y="56517"/>
                  <a:pt x="189423" y="173992"/>
                  <a:pt x="146561" y="238021"/>
                </a:cubicBezTo>
                <a:cubicBezTo>
                  <a:pt x="103699" y="302050"/>
                  <a:pt x="-8485" y="398359"/>
                  <a:pt x="511" y="403121"/>
                </a:cubicBezTo>
                <a:cubicBezTo>
                  <a:pt x="9507" y="407883"/>
                  <a:pt x="193657" y="301521"/>
                  <a:pt x="200536" y="266596"/>
                </a:cubicBezTo>
                <a:cubicBezTo>
                  <a:pt x="207415" y="231671"/>
                  <a:pt x="64540" y="232729"/>
                  <a:pt x="41786" y="193571"/>
                </a:cubicBezTo>
                <a:cubicBezTo>
                  <a:pt x="19032" y="154413"/>
                  <a:pt x="43374" y="61808"/>
                  <a:pt x="64011" y="31646"/>
                </a:cubicBezTo>
                <a:cubicBezTo>
                  <a:pt x="84648" y="1484"/>
                  <a:pt x="132803" y="14183"/>
                  <a:pt x="165611" y="12596"/>
                </a:cubicBezTo>
                <a:cubicBezTo>
                  <a:pt x="198419" y="11008"/>
                  <a:pt x="260861" y="-18625"/>
                  <a:pt x="257686" y="18946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F3F2F144-E352-409E-BC4B-DE9CE8D04240}"/>
              </a:ext>
            </a:extLst>
          </p:cNvPr>
          <p:cNvSpPr/>
          <p:nvPr/>
        </p:nvSpPr>
        <p:spPr>
          <a:xfrm>
            <a:off x="4481564" y="3561598"/>
            <a:ext cx="767364" cy="594040"/>
          </a:xfrm>
          <a:custGeom>
            <a:avLst/>
            <a:gdLst>
              <a:gd name="connsiteX0" fmla="*/ 363486 w 767364"/>
              <a:gd name="connsiteY0" fmla="*/ 3927 h 594040"/>
              <a:gd name="connsiteX1" fmla="*/ 280936 w 767364"/>
              <a:gd name="connsiteY1" fmla="*/ 134102 h 594040"/>
              <a:gd name="connsiteX2" fmla="*/ 61861 w 767364"/>
              <a:gd name="connsiteY2" fmla="*/ 438902 h 594040"/>
              <a:gd name="connsiteX3" fmla="*/ 4711 w 767364"/>
              <a:gd name="connsiteY3" fmla="*/ 543677 h 594040"/>
              <a:gd name="connsiteX4" fmla="*/ 14236 w 767364"/>
              <a:gd name="connsiteY4" fmla="*/ 546852 h 594040"/>
              <a:gd name="connsiteX5" fmla="*/ 71386 w 767364"/>
              <a:gd name="connsiteY5" fmla="*/ 572252 h 594040"/>
              <a:gd name="connsiteX6" fmla="*/ 760361 w 767364"/>
              <a:gd name="connsiteY6" fmla="*/ 191252 h 594040"/>
              <a:gd name="connsiteX7" fmla="*/ 423811 w 767364"/>
              <a:gd name="connsiteY7" fmla="*/ 270627 h 594040"/>
              <a:gd name="connsiteX8" fmla="*/ 363486 w 767364"/>
              <a:gd name="connsiteY8" fmla="*/ 3927 h 59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364" h="594040">
                <a:moveTo>
                  <a:pt x="363486" y="3927"/>
                </a:moveTo>
                <a:cubicBezTo>
                  <a:pt x="339674" y="-18827"/>
                  <a:pt x="331207" y="61606"/>
                  <a:pt x="280936" y="134102"/>
                </a:cubicBezTo>
                <a:cubicBezTo>
                  <a:pt x="230665" y="206598"/>
                  <a:pt x="107898" y="370640"/>
                  <a:pt x="61861" y="438902"/>
                </a:cubicBezTo>
                <a:cubicBezTo>
                  <a:pt x="15824" y="507164"/>
                  <a:pt x="4711" y="543677"/>
                  <a:pt x="4711" y="543677"/>
                </a:cubicBezTo>
                <a:cubicBezTo>
                  <a:pt x="-3227" y="561669"/>
                  <a:pt x="3124" y="542090"/>
                  <a:pt x="14236" y="546852"/>
                </a:cubicBezTo>
                <a:cubicBezTo>
                  <a:pt x="25348" y="551614"/>
                  <a:pt x="-52968" y="631519"/>
                  <a:pt x="71386" y="572252"/>
                </a:cubicBezTo>
                <a:cubicBezTo>
                  <a:pt x="195740" y="512985"/>
                  <a:pt x="701624" y="241523"/>
                  <a:pt x="760361" y="191252"/>
                </a:cubicBezTo>
                <a:cubicBezTo>
                  <a:pt x="819099" y="140981"/>
                  <a:pt x="491015" y="298673"/>
                  <a:pt x="423811" y="270627"/>
                </a:cubicBezTo>
                <a:cubicBezTo>
                  <a:pt x="356607" y="242581"/>
                  <a:pt x="387298" y="26681"/>
                  <a:pt x="363486" y="3927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61E3C36C-4ED4-4506-A34E-A28CB0A6CDEC}"/>
              </a:ext>
            </a:extLst>
          </p:cNvPr>
          <p:cNvSpPr/>
          <p:nvPr/>
        </p:nvSpPr>
        <p:spPr>
          <a:xfrm>
            <a:off x="5080762" y="3365464"/>
            <a:ext cx="336627" cy="341919"/>
          </a:xfrm>
          <a:custGeom>
            <a:avLst/>
            <a:gdLst>
              <a:gd name="connsiteX0" fmla="*/ 2413 w 336627"/>
              <a:gd name="connsiteY0" fmla="*/ 6386 h 341919"/>
              <a:gd name="connsiteX1" fmla="*/ 297688 w 336627"/>
              <a:gd name="connsiteY1" fmla="*/ 73061 h 341919"/>
              <a:gd name="connsiteX2" fmla="*/ 323088 w 336627"/>
              <a:gd name="connsiteY2" fmla="*/ 107986 h 341919"/>
              <a:gd name="connsiteX3" fmla="*/ 202438 w 336627"/>
              <a:gd name="connsiteY3" fmla="*/ 295311 h 341919"/>
              <a:gd name="connsiteX4" fmla="*/ 113538 w 336627"/>
              <a:gd name="connsiteY4" fmla="*/ 339761 h 341919"/>
              <a:gd name="connsiteX5" fmla="*/ 154813 w 336627"/>
              <a:gd name="connsiteY5" fmla="*/ 247686 h 341919"/>
              <a:gd name="connsiteX6" fmla="*/ 2413 w 336627"/>
              <a:gd name="connsiteY6" fmla="*/ 6386 h 34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27" h="341919">
                <a:moveTo>
                  <a:pt x="2413" y="6386"/>
                </a:moveTo>
                <a:cubicBezTo>
                  <a:pt x="26225" y="-22718"/>
                  <a:pt x="244242" y="56128"/>
                  <a:pt x="297688" y="73061"/>
                </a:cubicBezTo>
                <a:cubicBezTo>
                  <a:pt x="351134" y="89994"/>
                  <a:pt x="338963" y="70944"/>
                  <a:pt x="323088" y="107986"/>
                </a:cubicBezTo>
                <a:cubicBezTo>
                  <a:pt x="307213" y="145028"/>
                  <a:pt x="237363" y="256682"/>
                  <a:pt x="202438" y="295311"/>
                </a:cubicBezTo>
                <a:cubicBezTo>
                  <a:pt x="167513" y="333940"/>
                  <a:pt x="121475" y="347698"/>
                  <a:pt x="113538" y="339761"/>
                </a:cubicBezTo>
                <a:cubicBezTo>
                  <a:pt x="105601" y="331824"/>
                  <a:pt x="171217" y="300603"/>
                  <a:pt x="154813" y="247686"/>
                </a:cubicBezTo>
                <a:cubicBezTo>
                  <a:pt x="138409" y="194769"/>
                  <a:pt x="-21399" y="35490"/>
                  <a:pt x="2413" y="6386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C900D9C5-845C-4674-9EB2-473420F51033}"/>
              </a:ext>
            </a:extLst>
          </p:cNvPr>
          <p:cNvSpPr/>
          <p:nvPr/>
        </p:nvSpPr>
        <p:spPr>
          <a:xfrm>
            <a:off x="7697544" y="3828156"/>
            <a:ext cx="354539" cy="350853"/>
          </a:xfrm>
          <a:custGeom>
            <a:avLst/>
            <a:gdLst>
              <a:gd name="connsiteX0" fmla="*/ 11356 w 354539"/>
              <a:gd name="connsiteY0" fmla="*/ 11477 h 350853"/>
              <a:gd name="connsiteX1" fmla="*/ 66389 w 354539"/>
              <a:gd name="connsiteY1" fmla="*/ 45344 h 350853"/>
              <a:gd name="connsiteX2" fmla="*/ 316156 w 354539"/>
              <a:gd name="connsiteY2" fmla="*/ 130011 h 350853"/>
              <a:gd name="connsiteX3" fmla="*/ 354256 w 354539"/>
              <a:gd name="connsiteY3" fmla="*/ 282411 h 350853"/>
              <a:gd name="connsiteX4" fmla="*/ 328856 w 354539"/>
              <a:gd name="connsiteY4" fmla="*/ 350144 h 350853"/>
              <a:gd name="connsiteX5" fmla="*/ 248423 w 354539"/>
              <a:gd name="connsiteY5" fmla="*/ 244311 h 350853"/>
              <a:gd name="connsiteX6" fmla="*/ 11356 w 354539"/>
              <a:gd name="connsiteY6" fmla="*/ 11477 h 35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39" h="350853">
                <a:moveTo>
                  <a:pt x="11356" y="11477"/>
                </a:moveTo>
                <a:cubicBezTo>
                  <a:pt x="-18983" y="-21684"/>
                  <a:pt x="15589" y="25588"/>
                  <a:pt x="66389" y="45344"/>
                </a:cubicBezTo>
                <a:cubicBezTo>
                  <a:pt x="117189" y="65100"/>
                  <a:pt x="268178" y="90500"/>
                  <a:pt x="316156" y="130011"/>
                </a:cubicBezTo>
                <a:cubicBezTo>
                  <a:pt x="364134" y="169522"/>
                  <a:pt x="352139" y="245722"/>
                  <a:pt x="354256" y="282411"/>
                </a:cubicBezTo>
                <a:cubicBezTo>
                  <a:pt x="356373" y="319100"/>
                  <a:pt x="346495" y="356494"/>
                  <a:pt x="328856" y="350144"/>
                </a:cubicBezTo>
                <a:cubicBezTo>
                  <a:pt x="311217" y="343794"/>
                  <a:pt x="301340" y="296522"/>
                  <a:pt x="248423" y="244311"/>
                </a:cubicBezTo>
                <a:cubicBezTo>
                  <a:pt x="195506" y="192100"/>
                  <a:pt x="41695" y="44638"/>
                  <a:pt x="11356" y="11477"/>
                </a:cubicBez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45DE47DC-6E6A-4B08-87D1-1D6916045336}"/>
              </a:ext>
            </a:extLst>
          </p:cNvPr>
          <p:cNvSpPr/>
          <p:nvPr/>
        </p:nvSpPr>
        <p:spPr>
          <a:xfrm>
            <a:off x="6348796" y="3652877"/>
            <a:ext cx="369181" cy="430886"/>
          </a:xfrm>
          <a:custGeom>
            <a:avLst/>
            <a:gdLst>
              <a:gd name="connsiteX0" fmla="*/ 96454 w 369181"/>
              <a:gd name="connsiteY0" fmla="*/ 17423 h 430886"/>
              <a:gd name="connsiteX1" fmla="*/ 290129 w 369181"/>
              <a:gd name="connsiteY1" fmla="*/ 52348 h 430886"/>
              <a:gd name="connsiteX2" fmla="*/ 356804 w 369181"/>
              <a:gd name="connsiteY2" fmla="*/ 347623 h 430886"/>
              <a:gd name="connsiteX3" fmla="*/ 55179 w 369181"/>
              <a:gd name="connsiteY3" fmla="*/ 430173 h 430886"/>
              <a:gd name="connsiteX4" fmla="*/ 4379 w 369181"/>
              <a:gd name="connsiteY4" fmla="*/ 379373 h 430886"/>
              <a:gd name="connsiteX5" fmla="*/ 112329 w 369181"/>
              <a:gd name="connsiteY5" fmla="*/ 242848 h 430886"/>
              <a:gd name="connsiteX6" fmla="*/ 96454 w 369181"/>
              <a:gd name="connsiteY6" fmla="*/ 17423 h 43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1" h="430886">
                <a:moveTo>
                  <a:pt x="96454" y="17423"/>
                </a:moveTo>
                <a:cubicBezTo>
                  <a:pt x="126087" y="-14327"/>
                  <a:pt x="246737" y="-2685"/>
                  <a:pt x="290129" y="52348"/>
                </a:cubicBezTo>
                <a:cubicBezTo>
                  <a:pt x="333521" y="107381"/>
                  <a:pt x="395962" y="284652"/>
                  <a:pt x="356804" y="347623"/>
                </a:cubicBezTo>
                <a:cubicBezTo>
                  <a:pt x="317646" y="410594"/>
                  <a:pt x="113916" y="424881"/>
                  <a:pt x="55179" y="430173"/>
                </a:cubicBezTo>
                <a:cubicBezTo>
                  <a:pt x="-3558" y="435465"/>
                  <a:pt x="-5146" y="410594"/>
                  <a:pt x="4379" y="379373"/>
                </a:cubicBezTo>
                <a:cubicBezTo>
                  <a:pt x="13904" y="348152"/>
                  <a:pt x="92221" y="301585"/>
                  <a:pt x="112329" y="242848"/>
                </a:cubicBezTo>
                <a:cubicBezTo>
                  <a:pt x="132437" y="184111"/>
                  <a:pt x="66821" y="49173"/>
                  <a:pt x="96454" y="17423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6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グループ化 481">
            <a:extLst>
              <a:ext uri="{FF2B5EF4-FFF2-40B4-BE49-F238E27FC236}">
                <a16:creationId xmlns:a16="http://schemas.microsoft.com/office/drawing/2014/main" id="{D907E643-D775-4D3B-BCC7-26E6EDDA22EB}"/>
              </a:ext>
            </a:extLst>
          </p:cNvPr>
          <p:cNvGrpSpPr/>
          <p:nvPr/>
        </p:nvGrpSpPr>
        <p:grpSpPr>
          <a:xfrm>
            <a:off x="5409390" y="1306414"/>
            <a:ext cx="1449858" cy="2842168"/>
            <a:chOff x="2857982" y="1246345"/>
            <a:chExt cx="1449858" cy="2842168"/>
          </a:xfrm>
        </p:grpSpPr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D6044C0C-0FD8-48C0-9F3C-71BCC0A02FA7}"/>
                </a:ext>
              </a:extLst>
            </p:cNvPr>
            <p:cNvSpPr/>
            <p:nvPr/>
          </p:nvSpPr>
          <p:spPr>
            <a:xfrm>
              <a:off x="2857982" y="1261960"/>
              <a:ext cx="1449858" cy="2810938"/>
            </a:xfrm>
            <a:custGeom>
              <a:avLst/>
              <a:gdLst>
                <a:gd name="connsiteX0" fmla="*/ 7068 w 1186569"/>
                <a:gd name="connsiteY0" fmla="*/ 8874 h 2810938"/>
                <a:gd name="connsiteX1" fmla="*/ 144228 w 1186569"/>
                <a:gd name="connsiteY1" fmla="*/ 359394 h 2810938"/>
                <a:gd name="connsiteX2" fmla="*/ 118828 w 1186569"/>
                <a:gd name="connsiteY2" fmla="*/ 1172194 h 2810938"/>
                <a:gd name="connsiteX3" fmla="*/ 306788 w 1186569"/>
                <a:gd name="connsiteY3" fmla="*/ 2223754 h 2810938"/>
                <a:gd name="connsiteX4" fmla="*/ 499828 w 1186569"/>
                <a:gd name="connsiteY4" fmla="*/ 2782554 h 2810938"/>
                <a:gd name="connsiteX5" fmla="*/ 1139908 w 1186569"/>
                <a:gd name="connsiteY5" fmla="*/ 2701274 h 2810938"/>
                <a:gd name="connsiteX6" fmla="*/ 1114508 w 1186569"/>
                <a:gd name="connsiteY6" fmla="*/ 2462514 h 2810938"/>
                <a:gd name="connsiteX7" fmla="*/ 931628 w 1186569"/>
                <a:gd name="connsiteY7" fmla="*/ 1898634 h 2810938"/>
                <a:gd name="connsiteX8" fmla="*/ 398228 w 1186569"/>
                <a:gd name="connsiteY8" fmla="*/ 273034 h 2810938"/>
                <a:gd name="connsiteX9" fmla="*/ 7068 w 1186569"/>
                <a:gd name="connsiteY9" fmla="*/ 8874 h 28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569" h="2810938">
                  <a:moveTo>
                    <a:pt x="7068" y="8874"/>
                  </a:moveTo>
                  <a:cubicBezTo>
                    <a:pt x="-35265" y="23267"/>
                    <a:pt x="125601" y="165507"/>
                    <a:pt x="144228" y="359394"/>
                  </a:cubicBezTo>
                  <a:cubicBezTo>
                    <a:pt x="162855" y="553281"/>
                    <a:pt x="91735" y="861467"/>
                    <a:pt x="118828" y="1172194"/>
                  </a:cubicBezTo>
                  <a:cubicBezTo>
                    <a:pt x="145921" y="1482921"/>
                    <a:pt x="243288" y="1955361"/>
                    <a:pt x="306788" y="2223754"/>
                  </a:cubicBezTo>
                  <a:cubicBezTo>
                    <a:pt x="370288" y="2492147"/>
                    <a:pt x="360975" y="2702967"/>
                    <a:pt x="499828" y="2782554"/>
                  </a:cubicBezTo>
                  <a:cubicBezTo>
                    <a:pt x="638681" y="2862141"/>
                    <a:pt x="1037461" y="2754614"/>
                    <a:pt x="1139908" y="2701274"/>
                  </a:cubicBezTo>
                  <a:cubicBezTo>
                    <a:pt x="1242355" y="2647934"/>
                    <a:pt x="1149221" y="2596287"/>
                    <a:pt x="1114508" y="2462514"/>
                  </a:cubicBezTo>
                  <a:cubicBezTo>
                    <a:pt x="1079795" y="2328741"/>
                    <a:pt x="931628" y="1898634"/>
                    <a:pt x="931628" y="1898634"/>
                  </a:cubicBezTo>
                  <a:cubicBezTo>
                    <a:pt x="812248" y="1533721"/>
                    <a:pt x="548935" y="586301"/>
                    <a:pt x="398228" y="273034"/>
                  </a:cubicBezTo>
                  <a:cubicBezTo>
                    <a:pt x="247521" y="-40233"/>
                    <a:pt x="49401" y="-5519"/>
                    <a:pt x="7068" y="8874"/>
                  </a:cubicBezTo>
                  <a:close/>
                </a:path>
              </a:pathLst>
            </a:custGeom>
            <a:solidFill>
              <a:srgbClr val="039B2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4" name="グループ化 483">
              <a:extLst>
                <a:ext uri="{FF2B5EF4-FFF2-40B4-BE49-F238E27FC236}">
                  <a16:creationId xmlns:a16="http://schemas.microsoft.com/office/drawing/2014/main" id="{041F2F5D-8374-44C9-ABC7-DF1DDBAF484A}"/>
                </a:ext>
              </a:extLst>
            </p:cNvPr>
            <p:cNvGrpSpPr/>
            <p:nvPr/>
          </p:nvGrpSpPr>
          <p:grpSpPr>
            <a:xfrm rot="20700000">
              <a:off x="3063752" y="1246345"/>
              <a:ext cx="775028" cy="2842168"/>
              <a:chOff x="6261828" y="47657"/>
              <a:chExt cx="1833937" cy="6725380"/>
            </a:xfrm>
          </p:grpSpPr>
          <p:grpSp>
            <p:nvGrpSpPr>
              <p:cNvPr id="485" name="グループ化 484">
                <a:extLst>
                  <a:ext uri="{FF2B5EF4-FFF2-40B4-BE49-F238E27FC236}">
                    <a16:creationId xmlns:a16="http://schemas.microsoft.com/office/drawing/2014/main" id="{22DDCC18-A0B5-4AA4-919F-4F0F85144CBC}"/>
                  </a:ext>
                </a:extLst>
              </p:cNvPr>
              <p:cNvGrpSpPr/>
              <p:nvPr/>
            </p:nvGrpSpPr>
            <p:grpSpPr>
              <a:xfrm>
                <a:off x="6261828" y="47657"/>
                <a:ext cx="1833937" cy="6725380"/>
                <a:chOff x="6261828" y="47657"/>
                <a:chExt cx="1833937" cy="6725380"/>
              </a:xfrm>
            </p:grpSpPr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74CB17A0-5EAF-40F5-8D48-72C79A63ABC6}"/>
                    </a:ext>
                  </a:extLst>
                </p:cNvPr>
                <p:cNvSpPr/>
                <p:nvPr/>
              </p:nvSpPr>
              <p:spPr>
                <a:xfrm>
                  <a:off x="6888671" y="54140"/>
                  <a:ext cx="140779" cy="594292"/>
                </a:xfrm>
                <a:custGeom>
                  <a:avLst/>
                  <a:gdLst>
                    <a:gd name="connsiteX0" fmla="*/ 140779 w 140779"/>
                    <a:gd name="connsiteY0" fmla="*/ 3010 h 594292"/>
                    <a:gd name="connsiteX1" fmla="*/ 28596 w 140779"/>
                    <a:gd name="connsiteY1" fmla="*/ 64393 h 594292"/>
                    <a:gd name="connsiteX2" fmla="*/ 64579 w 140779"/>
                    <a:gd name="connsiteY2" fmla="*/ 161760 h 594292"/>
                    <a:gd name="connsiteX3" fmla="*/ 28596 w 140779"/>
                    <a:gd name="connsiteY3" fmla="*/ 367077 h 594292"/>
                    <a:gd name="connsiteX4" fmla="*/ 1079 w 140779"/>
                    <a:gd name="connsiteY4" fmla="*/ 589327 h 594292"/>
                    <a:gd name="connsiteX5" fmla="*/ 66696 w 140779"/>
                    <a:gd name="connsiteY5" fmla="*/ 506777 h 594292"/>
                    <a:gd name="connsiteX6" fmla="*/ 83629 w 140779"/>
                    <a:gd name="connsiteY6" fmla="*/ 337443 h 594292"/>
                    <a:gd name="connsiteX7" fmla="*/ 28596 w 140779"/>
                    <a:gd name="connsiteY7" fmla="*/ 159643 h 594292"/>
                    <a:gd name="connsiteX8" fmla="*/ 140779 w 140779"/>
                    <a:gd name="connsiteY8" fmla="*/ 3010 h 594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79" h="594292">
                      <a:moveTo>
                        <a:pt x="140779" y="3010"/>
                      </a:moveTo>
                      <a:cubicBezTo>
                        <a:pt x="140779" y="-12865"/>
                        <a:pt x="41296" y="37935"/>
                        <a:pt x="28596" y="64393"/>
                      </a:cubicBezTo>
                      <a:cubicBezTo>
                        <a:pt x="15896" y="90851"/>
                        <a:pt x="64579" y="111313"/>
                        <a:pt x="64579" y="161760"/>
                      </a:cubicBezTo>
                      <a:cubicBezTo>
                        <a:pt x="64579" y="212207"/>
                        <a:pt x="39179" y="295816"/>
                        <a:pt x="28596" y="367077"/>
                      </a:cubicBezTo>
                      <a:cubicBezTo>
                        <a:pt x="18013" y="438338"/>
                        <a:pt x="-5271" y="566044"/>
                        <a:pt x="1079" y="589327"/>
                      </a:cubicBezTo>
                      <a:cubicBezTo>
                        <a:pt x="7429" y="612610"/>
                        <a:pt x="52938" y="548758"/>
                        <a:pt x="66696" y="506777"/>
                      </a:cubicBezTo>
                      <a:cubicBezTo>
                        <a:pt x="80454" y="464796"/>
                        <a:pt x="89979" y="395299"/>
                        <a:pt x="83629" y="337443"/>
                      </a:cubicBezTo>
                      <a:cubicBezTo>
                        <a:pt x="77279" y="279587"/>
                        <a:pt x="17660" y="211854"/>
                        <a:pt x="28596" y="159643"/>
                      </a:cubicBezTo>
                      <a:cubicBezTo>
                        <a:pt x="39532" y="107432"/>
                        <a:pt x="140779" y="18885"/>
                        <a:pt x="140779" y="301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F0E0B132-2B65-4744-B709-351418AFF6A4}"/>
                    </a:ext>
                  </a:extLst>
                </p:cNvPr>
                <p:cNvSpPr/>
                <p:nvPr/>
              </p:nvSpPr>
              <p:spPr>
                <a:xfrm>
                  <a:off x="6898169" y="47657"/>
                  <a:ext cx="571183" cy="582622"/>
                </a:xfrm>
                <a:custGeom>
                  <a:avLst/>
                  <a:gdLst>
                    <a:gd name="connsiteX0" fmla="*/ 48 w 571183"/>
                    <a:gd name="connsiteY0" fmla="*/ 9493 h 582622"/>
                    <a:gd name="connsiteX1" fmla="*/ 510164 w 571183"/>
                    <a:gd name="connsiteY1" fmla="*/ 15843 h 582622"/>
                    <a:gd name="connsiteX2" fmla="*/ 527098 w 571183"/>
                    <a:gd name="connsiteY2" fmla="*/ 68760 h 582622"/>
                    <a:gd name="connsiteX3" fmla="*/ 510164 w 571183"/>
                    <a:gd name="connsiteY3" fmla="*/ 250793 h 582622"/>
                    <a:gd name="connsiteX4" fmla="*/ 569431 w 571183"/>
                    <a:gd name="connsiteY4" fmla="*/ 570410 h 582622"/>
                    <a:gd name="connsiteX5" fmla="*/ 503814 w 571183"/>
                    <a:gd name="connsiteY5" fmla="*/ 479393 h 582622"/>
                    <a:gd name="connsiteX6" fmla="*/ 541914 w 571183"/>
                    <a:gd name="connsiteY6" fmla="*/ 136493 h 582622"/>
                    <a:gd name="connsiteX7" fmla="*/ 48 w 571183"/>
                    <a:gd name="connsiteY7" fmla="*/ 9493 h 58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183" h="582622">
                      <a:moveTo>
                        <a:pt x="48" y="9493"/>
                      </a:moveTo>
                      <a:cubicBezTo>
                        <a:pt x="-5244" y="-10615"/>
                        <a:pt x="422322" y="5965"/>
                        <a:pt x="510164" y="15843"/>
                      </a:cubicBezTo>
                      <a:cubicBezTo>
                        <a:pt x="598006" y="25721"/>
                        <a:pt x="527098" y="29602"/>
                        <a:pt x="527098" y="68760"/>
                      </a:cubicBezTo>
                      <a:cubicBezTo>
                        <a:pt x="527098" y="107918"/>
                        <a:pt x="503108" y="167185"/>
                        <a:pt x="510164" y="250793"/>
                      </a:cubicBezTo>
                      <a:cubicBezTo>
                        <a:pt x="517220" y="334401"/>
                        <a:pt x="570489" y="532310"/>
                        <a:pt x="569431" y="570410"/>
                      </a:cubicBezTo>
                      <a:cubicBezTo>
                        <a:pt x="568373" y="608510"/>
                        <a:pt x="508400" y="551713"/>
                        <a:pt x="503814" y="479393"/>
                      </a:cubicBezTo>
                      <a:cubicBezTo>
                        <a:pt x="499228" y="407074"/>
                        <a:pt x="626933" y="211987"/>
                        <a:pt x="541914" y="136493"/>
                      </a:cubicBezTo>
                      <a:cubicBezTo>
                        <a:pt x="456895" y="60999"/>
                        <a:pt x="5340" y="29601"/>
                        <a:pt x="48" y="949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F7E16DDD-6075-4216-B6AB-D4C5C546EA04}"/>
                    </a:ext>
                  </a:extLst>
                </p:cNvPr>
                <p:cNvSpPr/>
                <p:nvPr/>
              </p:nvSpPr>
              <p:spPr>
                <a:xfrm>
                  <a:off x="6937385" y="204951"/>
                  <a:ext cx="514808" cy="49618"/>
                </a:xfrm>
                <a:custGeom>
                  <a:avLst/>
                  <a:gdLst>
                    <a:gd name="connsiteX0" fmla="*/ 1048 w 514808"/>
                    <a:gd name="connsiteY0" fmla="*/ 366 h 49618"/>
                    <a:gd name="connsiteX1" fmla="*/ 496348 w 514808"/>
                    <a:gd name="connsiteY1" fmla="*/ 27882 h 49618"/>
                    <a:gd name="connsiteX2" fmla="*/ 369348 w 514808"/>
                    <a:gd name="connsiteY2" fmla="*/ 49049 h 49618"/>
                    <a:gd name="connsiteX3" fmla="*/ 1048 w 514808"/>
                    <a:gd name="connsiteY3" fmla="*/ 366 h 4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808" h="49618">
                      <a:moveTo>
                        <a:pt x="1048" y="366"/>
                      </a:moveTo>
                      <a:cubicBezTo>
                        <a:pt x="22215" y="-3162"/>
                        <a:pt x="434965" y="19768"/>
                        <a:pt x="496348" y="27882"/>
                      </a:cubicBezTo>
                      <a:cubicBezTo>
                        <a:pt x="557731" y="35996"/>
                        <a:pt x="453309" y="52929"/>
                        <a:pt x="369348" y="49049"/>
                      </a:cubicBezTo>
                      <a:cubicBezTo>
                        <a:pt x="285387" y="45169"/>
                        <a:pt x="-20119" y="3894"/>
                        <a:pt x="1048" y="3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C4EA0EF1-80F7-44E3-B520-98375D9A7DFD}"/>
                    </a:ext>
                  </a:extLst>
                </p:cNvPr>
                <p:cNvSpPr/>
                <p:nvPr/>
              </p:nvSpPr>
              <p:spPr>
                <a:xfrm>
                  <a:off x="6944783" y="408517"/>
                  <a:ext cx="474039" cy="19817"/>
                </a:xfrm>
                <a:custGeom>
                  <a:avLst/>
                  <a:gdLst>
                    <a:gd name="connsiteX0" fmla="*/ 0 w 474039"/>
                    <a:gd name="connsiteY0" fmla="*/ 0 h 19817"/>
                    <a:gd name="connsiteX1" fmla="*/ 78317 w 474039"/>
                    <a:gd name="connsiteY1" fmla="*/ 0 h 19817"/>
                    <a:gd name="connsiteX2" fmla="*/ 461434 w 474039"/>
                    <a:gd name="connsiteY2" fmla="*/ 6350 h 19817"/>
                    <a:gd name="connsiteX3" fmla="*/ 347134 w 474039"/>
                    <a:gd name="connsiteY3" fmla="*/ 19050 h 19817"/>
                    <a:gd name="connsiteX4" fmla="*/ 0 w 474039"/>
                    <a:gd name="connsiteY4" fmla="*/ 0 h 1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9" h="19817">
                      <a:moveTo>
                        <a:pt x="0" y="0"/>
                      </a:moveTo>
                      <a:lnTo>
                        <a:pt x="78317" y="0"/>
                      </a:lnTo>
                      <a:lnTo>
                        <a:pt x="461434" y="6350"/>
                      </a:lnTo>
                      <a:cubicBezTo>
                        <a:pt x="506237" y="9525"/>
                        <a:pt x="422981" y="16933"/>
                        <a:pt x="347134" y="19050"/>
                      </a:cubicBezTo>
                      <a:cubicBezTo>
                        <a:pt x="271287" y="21167"/>
                        <a:pt x="138818" y="20108"/>
                        <a:pt x="0" y="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8DDE859A-D7DF-48A3-B15A-2E357AEA771D}"/>
                    </a:ext>
                  </a:extLst>
                </p:cNvPr>
                <p:cNvSpPr/>
                <p:nvPr/>
              </p:nvSpPr>
              <p:spPr>
                <a:xfrm>
                  <a:off x="6932708" y="443911"/>
                  <a:ext cx="465807" cy="46492"/>
                </a:xfrm>
                <a:custGeom>
                  <a:avLst/>
                  <a:gdLst>
                    <a:gd name="connsiteX0" fmla="*/ 14192 w 465807"/>
                    <a:gd name="connsiteY0" fmla="*/ 45039 h 46492"/>
                    <a:gd name="connsiteX1" fmla="*/ 71342 w 465807"/>
                    <a:gd name="connsiteY1" fmla="*/ 34456 h 46492"/>
                    <a:gd name="connsiteX2" fmla="*/ 462925 w 465807"/>
                    <a:gd name="connsiteY2" fmla="*/ 21756 h 46492"/>
                    <a:gd name="connsiteX3" fmla="*/ 238559 w 465807"/>
                    <a:gd name="connsiteY3" fmla="*/ 589 h 46492"/>
                    <a:gd name="connsiteX4" fmla="*/ 14192 w 465807"/>
                    <a:gd name="connsiteY4" fmla="*/ 45039 h 4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807" h="46492">
                      <a:moveTo>
                        <a:pt x="14192" y="45039"/>
                      </a:moveTo>
                      <a:cubicBezTo>
                        <a:pt x="-13677" y="50683"/>
                        <a:pt x="-3447" y="38336"/>
                        <a:pt x="71342" y="34456"/>
                      </a:cubicBezTo>
                      <a:cubicBezTo>
                        <a:pt x="146131" y="30576"/>
                        <a:pt x="435056" y="27400"/>
                        <a:pt x="462925" y="21756"/>
                      </a:cubicBezTo>
                      <a:cubicBezTo>
                        <a:pt x="490794" y="16112"/>
                        <a:pt x="309114" y="-3644"/>
                        <a:pt x="238559" y="589"/>
                      </a:cubicBezTo>
                      <a:cubicBezTo>
                        <a:pt x="168004" y="4822"/>
                        <a:pt x="42061" y="39395"/>
                        <a:pt x="14192" y="45039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AA07B571-891C-4728-9540-19573CEDE30F}"/>
                    </a:ext>
                  </a:extLst>
                </p:cNvPr>
                <p:cNvSpPr/>
                <p:nvPr/>
              </p:nvSpPr>
              <p:spPr>
                <a:xfrm>
                  <a:off x="6940550" y="541867"/>
                  <a:ext cx="466804" cy="22992"/>
                </a:xfrm>
                <a:custGeom>
                  <a:avLst/>
                  <a:gdLst>
                    <a:gd name="connsiteX0" fmla="*/ 0 w 466804"/>
                    <a:gd name="connsiteY0" fmla="*/ 4233 h 22992"/>
                    <a:gd name="connsiteX1" fmla="*/ 78317 w 466804"/>
                    <a:gd name="connsiteY1" fmla="*/ 4233 h 22992"/>
                    <a:gd name="connsiteX2" fmla="*/ 461433 w 466804"/>
                    <a:gd name="connsiteY2" fmla="*/ 0 h 22992"/>
                    <a:gd name="connsiteX3" fmla="*/ 283633 w 466804"/>
                    <a:gd name="connsiteY3" fmla="*/ 21166 h 22992"/>
                    <a:gd name="connsiteX4" fmla="*/ 0 w 466804"/>
                    <a:gd name="connsiteY4" fmla="*/ 4233 h 2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04" h="22992">
                      <a:moveTo>
                        <a:pt x="0" y="4233"/>
                      </a:moveTo>
                      <a:lnTo>
                        <a:pt x="78317" y="4233"/>
                      </a:lnTo>
                      <a:lnTo>
                        <a:pt x="461433" y="0"/>
                      </a:lnTo>
                      <a:cubicBezTo>
                        <a:pt x="495652" y="2822"/>
                        <a:pt x="358069" y="17286"/>
                        <a:pt x="283633" y="21166"/>
                      </a:cubicBezTo>
                      <a:cubicBezTo>
                        <a:pt x="209197" y="25046"/>
                        <a:pt x="112007" y="24164"/>
                        <a:pt x="0" y="423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F46CD872-B7E3-4394-9E27-82CBB1141684}"/>
                    </a:ext>
                  </a:extLst>
                </p:cNvPr>
                <p:cNvSpPr/>
                <p:nvPr/>
              </p:nvSpPr>
              <p:spPr>
                <a:xfrm>
                  <a:off x="6778946" y="638910"/>
                  <a:ext cx="268740" cy="1272058"/>
                </a:xfrm>
                <a:custGeom>
                  <a:avLst/>
                  <a:gdLst>
                    <a:gd name="connsiteX0" fmla="*/ 193354 w 268740"/>
                    <a:gd name="connsiteY0" fmla="*/ 34190 h 1272058"/>
                    <a:gd name="connsiteX1" fmla="*/ 2854 w 268740"/>
                    <a:gd name="connsiteY1" fmla="*/ 1219523 h 1272058"/>
                    <a:gd name="connsiteX2" fmla="*/ 91754 w 268740"/>
                    <a:gd name="connsiteY2" fmla="*/ 995157 h 1272058"/>
                    <a:gd name="connsiteX3" fmla="*/ 265321 w 268740"/>
                    <a:gd name="connsiteY3" fmla="*/ 377090 h 1272058"/>
                    <a:gd name="connsiteX4" fmla="*/ 193354 w 268740"/>
                    <a:gd name="connsiteY4" fmla="*/ 34190 h 127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740" h="1272058">
                      <a:moveTo>
                        <a:pt x="193354" y="34190"/>
                      </a:moveTo>
                      <a:cubicBezTo>
                        <a:pt x="149610" y="174595"/>
                        <a:pt x="19787" y="1059362"/>
                        <a:pt x="2854" y="1219523"/>
                      </a:cubicBezTo>
                      <a:cubicBezTo>
                        <a:pt x="-14079" y="1379684"/>
                        <a:pt x="48010" y="1135562"/>
                        <a:pt x="91754" y="995157"/>
                      </a:cubicBezTo>
                      <a:cubicBezTo>
                        <a:pt x="135498" y="854752"/>
                        <a:pt x="249093" y="533018"/>
                        <a:pt x="265321" y="377090"/>
                      </a:cubicBezTo>
                      <a:cubicBezTo>
                        <a:pt x="281549" y="221162"/>
                        <a:pt x="237098" y="-106215"/>
                        <a:pt x="193354" y="3419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6" name="フリーフォーム: 図形 505">
                  <a:extLst>
                    <a:ext uri="{FF2B5EF4-FFF2-40B4-BE49-F238E27FC236}">
                      <a16:creationId xmlns:a16="http://schemas.microsoft.com/office/drawing/2014/main" id="{7F95AEA4-37D9-412B-B340-1744FE398377}"/>
                    </a:ext>
                  </a:extLst>
                </p:cNvPr>
                <p:cNvSpPr/>
                <p:nvPr/>
              </p:nvSpPr>
              <p:spPr>
                <a:xfrm>
                  <a:off x="7306728" y="629776"/>
                  <a:ext cx="267568" cy="1268417"/>
                </a:xfrm>
                <a:custGeom>
                  <a:avLst/>
                  <a:gdLst>
                    <a:gd name="connsiteX0" fmla="*/ 127005 w 267568"/>
                    <a:gd name="connsiteY0" fmla="*/ 26391 h 1268417"/>
                    <a:gd name="connsiteX1" fmla="*/ 114305 w 267568"/>
                    <a:gd name="connsiteY1" fmla="*/ 127991 h 1268417"/>
                    <a:gd name="connsiteX2" fmla="*/ 173572 w 267568"/>
                    <a:gd name="connsiteY2" fmla="*/ 1059324 h 1268417"/>
                    <a:gd name="connsiteX3" fmla="*/ 266705 w 267568"/>
                    <a:gd name="connsiteY3" fmla="*/ 1258291 h 1268417"/>
                    <a:gd name="connsiteX4" fmla="*/ 114305 w 267568"/>
                    <a:gd name="connsiteY4" fmla="*/ 860357 h 1268417"/>
                    <a:gd name="connsiteX5" fmla="*/ 5 w 267568"/>
                    <a:gd name="connsiteY5" fmla="*/ 301557 h 1268417"/>
                    <a:gd name="connsiteX6" fmla="*/ 127005 w 267568"/>
                    <a:gd name="connsiteY6" fmla="*/ 26391 h 126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568" h="1268417">
                      <a:moveTo>
                        <a:pt x="127005" y="26391"/>
                      </a:moveTo>
                      <a:cubicBezTo>
                        <a:pt x="146055" y="-2537"/>
                        <a:pt x="106544" y="-44164"/>
                        <a:pt x="114305" y="127991"/>
                      </a:cubicBezTo>
                      <a:cubicBezTo>
                        <a:pt x="122066" y="300146"/>
                        <a:pt x="148172" y="870941"/>
                        <a:pt x="173572" y="1059324"/>
                      </a:cubicBezTo>
                      <a:cubicBezTo>
                        <a:pt x="198972" y="1247707"/>
                        <a:pt x="276583" y="1291452"/>
                        <a:pt x="266705" y="1258291"/>
                      </a:cubicBezTo>
                      <a:cubicBezTo>
                        <a:pt x="256827" y="1225130"/>
                        <a:pt x="158755" y="1019812"/>
                        <a:pt x="114305" y="860357"/>
                      </a:cubicBezTo>
                      <a:cubicBezTo>
                        <a:pt x="69855" y="700902"/>
                        <a:pt x="-701" y="442668"/>
                        <a:pt x="5" y="301557"/>
                      </a:cubicBezTo>
                      <a:cubicBezTo>
                        <a:pt x="711" y="160446"/>
                        <a:pt x="107955" y="55319"/>
                        <a:pt x="127005" y="2639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26A457BA-046F-411F-BDFC-CEC42132619E}"/>
                    </a:ext>
                  </a:extLst>
                </p:cNvPr>
                <p:cNvSpPr/>
                <p:nvPr/>
              </p:nvSpPr>
              <p:spPr>
                <a:xfrm>
                  <a:off x="6794124" y="1818610"/>
                  <a:ext cx="803347" cy="86411"/>
                </a:xfrm>
                <a:custGeom>
                  <a:avLst/>
                  <a:gdLst>
                    <a:gd name="connsiteX0" fmla="*/ 17309 w 803347"/>
                    <a:gd name="connsiteY0" fmla="*/ 5957 h 86411"/>
                    <a:gd name="connsiteX1" fmla="*/ 178176 w 803347"/>
                    <a:gd name="connsiteY1" fmla="*/ 5957 h 86411"/>
                    <a:gd name="connsiteX2" fmla="*/ 758143 w 803347"/>
                    <a:gd name="connsiteY2" fmla="*/ 5957 h 86411"/>
                    <a:gd name="connsiteX3" fmla="*/ 677709 w 803347"/>
                    <a:gd name="connsiteY3" fmla="*/ 86390 h 86411"/>
                    <a:gd name="connsiteX4" fmla="*/ 17309 w 803347"/>
                    <a:gd name="connsiteY4" fmla="*/ 5957 h 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3347" h="86411">
                      <a:moveTo>
                        <a:pt x="17309" y="5957"/>
                      </a:moveTo>
                      <a:cubicBezTo>
                        <a:pt x="-65946" y="-7448"/>
                        <a:pt x="178176" y="5957"/>
                        <a:pt x="178176" y="5957"/>
                      </a:cubicBezTo>
                      <a:cubicBezTo>
                        <a:pt x="301648" y="5957"/>
                        <a:pt x="674888" y="-7448"/>
                        <a:pt x="758143" y="5957"/>
                      </a:cubicBezTo>
                      <a:cubicBezTo>
                        <a:pt x="841398" y="19362"/>
                        <a:pt x="806826" y="84979"/>
                        <a:pt x="677709" y="86390"/>
                      </a:cubicBezTo>
                      <a:cubicBezTo>
                        <a:pt x="548592" y="87801"/>
                        <a:pt x="100564" y="19362"/>
                        <a:pt x="17309" y="5957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8" name="フリーフォーム: 図形 507">
                  <a:extLst>
                    <a:ext uri="{FF2B5EF4-FFF2-40B4-BE49-F238E27FC236}">
                      <a16:creationId xmlns:a16="http://schemas.microsoft.com/office/drawing/2014/main" id="{E2E15BF7-D55D-4520-8AAD-1EB814563D50}"/>
                    </a:ext>
                  </a:extLst>
                </p:cNvPr>
                <p:cNvSpPr/>
                <p:nvPr/>
              </p:nvSpPr>
              <p:spPr>
                <a:xfrm>
                  <a:off x="6369439" y="1806108"/>
                  <a:ext cx="452146" cy="1988943"/>
                </a:xfrm>
                <a:custGeom>
                  <a:avLst/>
                  <a:gdLst>
                    <a:gd name="connsiteX0" fmla="*/ 450461 w 452146"/>
                    <a:gd name="connsiteY0" fmla="*/ 48092 h 1988943"/>
                    <a:gd name="connsiteX1" fmla="*/ 268428 w 452146"/>
                    <a:gd name="connsiteY1" fmla="*/ 589959 h 1988943"/>
                    <a:gd name="connsiteX2" fmla="*/ 90628 w 452146"/>
                    <a:gd name="connsiteY2" fmla="*/ 1288459 h 1988943"/>
                    <a:gd name="connsiteX3" fmla="*/ 5961 w 452146"/>
                    <a:gd name="connsiteY3" fmla="*/ 1957325 h 1988943"/>
                    <a:gd name="connsiteX4" fmla="*/ 10194 w 452146"/>
                    <a:gd name="connsiteY4" fmla="*/ 1821859 h 1988943"/>
                    <a:gd name="connsiteX5" fmla="*/ 35594 w 452146"/>
                    <a:gd name="connsiteY5" fmla="*/ 1305392 h 1988943"/>
                    <a:gd name="connsiteX6" fmla="*/ 340394 w 452146"/>
                    <a:gd name="connsiteY6" fmla="*/ 166625 h 1988943"/>
                    <a:gd name="connsiteX7" fmla="*/ 450461 w 452146"/>
                    <a:gd name="connsiteY7" fmla="*/ 48092 h 198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146" h="1988943">
                      <a:moveTo>
                        <a:pt x="450461" y="48092"/>
                      </a:moveTo>
                      <a:cubicBezTo>
                        <a:pt x="438467" y="118648"/>
                        <a:pt x="328400" y="383231"/>
                        <a:pt x="268428" y="589959"/>
                      </a:cubicBezTo>
                      <a:cubicBezTo>
                        <a:pt x="208456" y="796687"/>
                        <a:pt x="134372" y="1060565"/>
                        <a:pt x="90628" y="1288459"/>
                      </a:cubicBezTo>
                      <a:cubicBezTo>
                        <a:pt x="46883" y="1516353"/>
                        <a:pt x="19367" y="1868425"/>
                        <a:pt x="5961" y="1957325"/>
                      </a:cubicBezTo>
                      <a:cubicBezTo>
                        <a:pt x="-7445" y="2046225"/>
                        <a:pt x="5255" y="1930515"/>
                        <a:pt x="10194" y="1821859"/>
                      </a:cubicBezTo>
                      <a:cubicBezTo>
                        <a:pt x="15133" y="1713203"/>
                        <a:pt x="-19439" y="1581264"/>
                        <a:pt x="35594" y="1305392"/>
                      </a:cubicBezTo>
                      <a:cubicBezTo>
                        <a:pt x="90627" y="1029520"/>
                        <a:pt x="271955" y="372647"/>
                        <a:pt x="340394" y="166625"/>
                      </a:cubicBezTo>
                      <a:cubicBezTo>
                        <a:pt x="408833" y="-39397"/>
                        <a:pt x="462455" y="-22464"/>
                        <a:pt x="450461" y="48092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9" name="フリーフォーム: 図形 508">
                  <a:extLst>
                    <a:ext uri="{FF2B5EF4-FFF2-40B4-BE49-F238E27FC236}">
                      <a16:creationId xmlns:a16="http://schemas.microsoft.com/office/drawing/2014/main" id="{123C8F98-3EC2-411B-A394-5C00752710C8}"/>
                    </a:ext>
                  </a:extLst>
                </p:cNvPr>
                <p:cNvSpPr/>
                <p:nvPr/>
              </p:nvSpPr>
              <p:spPr>
                <a:xfrm>
                  <a:off x="7536666" y="1796334"/>
                  <a:ext cx="498794" cy="1954732"/>
                </a:xfrm>
                <a:custGeom>
                  <a:avLst/>
                  <a:gdLst>
                    <a:gd name="connsiteX0" fmla="*/ 24067 w 498794"/>
                    <a:gd name="connsiteY0" fmla="*/ 83266 h 1954732"/>
                    <a:gd name="connsiteX1" fmla="*/ 66401 w 498794"/>
                    <a:gd name="connsiteY1" fmla="*/ 176399 h 1954732"/>
                    <a:gd name="connsiteX2" fmla="*/ 227267 w 498794"/>
                    <a:gd name="connsiteY2" fmla="*/ 701333 h 1954732"/>
                    <a:gd name="connsiteX3" fmla="*/ 464334 w 498794"/>
                    <a:gd name="connsiteY3" fmla="*/ 1907833 h 1954732"/>
                    <a:gd name="connsiteX4" fmla="*/ 493967 w 498794"/>
                    <a:gd name="connsiteY4" fmla="*/ 1670766 h 1954732"/>
                    <a:gd name="connsiteX5" fmla="*/ 430467 w 498794"/>
                    <a:gd name="connsiteY5" fmla="*/ 1315166 h 1954732"/>
                    <a:gd name="connsiteX6" fmla="*/ 24067 w 498794"/>
                    <a:gd name="connsiteY6" fmla="*/ 83266 h 195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8794" h="1954732">
                      <a:moveTo>
                        <a:pt x="24067" y="83266"/>
                      </a:moveTo>
                      <a:cubicBezTo>
                        <a:pt x="-36611" y="-106529"/>
                        <a:pt x="32534" y="73388"/>
                        <a:pt x="66401" y="176399"/>
                      </a:cubicBezTo>
                      <a:cubicBezTo>
                        <a:pt x="100268" y="279410"/>
                        <a:pt x="160945" y="412761"/>
                        <a:pt x="227267" y="701333"/>
                      </a:cubicBezTo>
                      <a:cubicBezTo>
                        <a:pt x="293589" y="989905"/>
                        <a:pt x="419884" y="1746261"/>
                        <a:pt x="464334" y="1907833"/>
                      </a:cubicBezTo>
                      <a:cubicBezTo>
                        <a:pt x="508784" y="2069405"/>
                        <a:pt x="499611" y="1769544"/>
                        <a:pt x="493967" y="1670766"/>
                      </a:cubicBezTo>
                      <a:cubicBezTo>
                        <a:pt x="488323" y="1571988"/>
                        <a:pt x="510195" y="1577633"/>
                        <a:pt x="430467" y="1315166"/>
                      </a:cubicBezTo>
                      <a:cubicBezTo>
                        <a:pt x="350739" y="1052699"/>
                        <a:pt x="84745" y="273061"/>
                        <a:pt x="24067" y="832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0" name="フリーフォーム: 図形 509">
                  <a:extLst>
                    <a:ext uri="{FF2B5EF4-FFF2-40B4-BE49-F238E27FC236}">
                      <a16:creationId xmlns:a16="http://schemas.microsoft.com/office/drawing/2014/main" id="{418C3248-C2CE-4CE9-BFD8-0A5AD3EFF410}"/>
                    </a:ext>
                  </a:extLst>
                </p:cNvPr>
                <p:cNvSpPr/>
                <p:nvPr/>
              </p:nvSpPr>
              <p:spPr>
                <a:xfrm>
                  <a:off x="6294013" y="3687393"/>
                  <a:ext cx="86398" cy="2147725"/>
                </a:xfrm>
                <a:custGeom>
                  <a:avLst/>
                  <a:gdLst>
                    <a:gd name="connsiteX0" fmla="*/ 5187 w 86398"/>
                    <a:gd name="connsiteY0" fmla="*/ 126840 h 2147725"/>
                    <a:gd name="connsiteX1" fmla="*/ 5187 w 86398"/>
                    <a:gd name="connsiteY1" fmla="*/ 232674 h 2147725"/>
                    <a:gd name="connsiteX2" fmla="*/ 30587 w 86398"/>
                    <a:gd name="connsiteY2" fmla="*/ 2133440 h 2147725"/>
                    <a:gd name="connsiteX3" fmla="*/ 85620 w 86398"/>
                    <a:gd name="connsiteY3" fmla="*/ 1049707 h 2147725"/>
                    <a:gd name="connsiteX4" fmla="*/ 60220 w 86398"/>
                    <a:gd name="connsiteY4" fmla="*/ 54874 h 2147725"/>
                    <a:gd name="connsiteX5" fmla="*/ 5187 w 86398"/>
                    <a:gd name="connsiteY5" fmla="*/ 126840 h 21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398" h="2147725">
                      <a:moveTo>
                        <a:pt x="5187" y="126840"/>
                      </a:moveTo>
                      <a:cubicBezTo>
                        <a:pt x="-3985" y="156473"/>
                        <a:pt x="954" y="-101759"/>
                        <a:pt x="5187" y="232674"/>
                      </a:cubicBezTo>
                      <a:cubicBezTo>
                        <a:pt x="9420" y="567107"/>
                        <a:pt x="17182" y="1997268"/>
                        <a:pt x="30587" y="2133440"/>
                      </a:cubicBezTo>
                      <a:cubicBezTo>
                        <a:pt x="43992" y="2269612"/>
                        <a:pt x="80681" y="1396135"/>
                        <a:pt x="85620" y="1049707"/>
                      </a:cubicBezTo>
                      <a:cubicBezTo>
                        <a:pt x="90559" y="703279"/>
                        <a:pt x="70803" y="200924"/>
                        <a:pt x="60220" y="54874"/>
                      </a:cubicBezTo>
                      <a:cubicBezTo>
                        <a:pt x="49637" y="-91176"/>
                        <a:pt x="14359" y="97207"/>
                        <a:pt x="5187" y="12684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8C225279-7F2A-455C-A58E-07E574605364}"/>
                    </a:ext>
                  </a:extLst>
                </p:cNvPr>
                <p:cNvSpPr/>
                <p:nvPr/>
              </p:nvSpPr>
              <p:spPr>
                <a:xfrm>
                  <a:off x="8007549" y="3745419"/>
                  <a:ext cx="83802" cy="2668357"/>
                </a:xfrm>
                <a:custGeom>
                  <a:avLst/>
                  <a:gdLst>
                    <a:gd name="connsiteX0" fmla="*/ 10384 w 83802"/>
                    <a:gd name="connsiteY0" fmla="*/ 43414 h 2668357"/>
                    <a:gd name="connsiteX1" fmla="*/ 6151 w 83802"/>
                    <a:gd name="connsiteY1" fmla="*/ 255081 h 2668357"/>
                    <a:gd name="connsiteX2" fmla="*/ 1918 w 83802"/>
                    <a:gd name="connsiteY2" fmla="*/ 2536848 h 2668357"/>
                    <a:gd name="connsiteX3" fmla="*/ 40018 w 83802"/>
                    <a:gd name="connsiteY3" fmla="*/ 2265914 h 2668357"/>
                    <a:gd name="connsiteX4" fmla="*/ 52718 w 83802"/>
                    <a:gd name="connsiteY4" fmla="*/ 1211814 h 2668357"/>
                    <a:gd name="connsiteX5" fmla="*/ 82351 w 83802"/>
                    <a:gd name="connsiteY5" fmla="*/ 149248 h 2668357"/>
                    <a:gd name="connsiteX6" fmla="*/ 10384 w 83802"/>
                    <a:gd name="connsiteY6" fmla="*/ 43414 h 266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02" h="2668357">
                      <a:moveTo>
                        <a:pt x="10384" y="43414"/>
                      </a:moveTo>
                      <a:cubicBezTo>
                        <a:pt x="-2316" y="61053"/>
                        <a:pt x="7562" y="-160491"/>
                        <a:pt x="6151" y="255081"/>
                      </a:cubicBezTo>
                      <a:cubicBezTo>
                        <a:pt x="4740" y="670653"/>
                        <a:pt x="-3726" y="2201709"/>
                        <a:pt x="1918" y="2536848"/>
                      </a:cubicBezTo>
                      <a:cubicBezTo>
                        <a:pt x="7562" y="2871987"/>
                        <a:pt x="31551" y="2486753"/>
                        <a:pt x="40018" y="2265914"/>
                      </a:cubicBezTo>
                      <a:cubicBezTo>
                        <a:pt x="48485" y="2045075"/>
                        <a:pt x="45663" y="1564592"/>
                        <a:pt x="52718" y="1211814"/>
                      </a:cubicBezTo>
                      <a:cubicBezTo>
                        <a:pt x="59773" y="859036"/>
                        <a:pt x="90818" y="347509"/>
                        <a:pt x="82351" y="149248"/>
                      </a:cubicBezTo>
                      <a:cubicBezTo>
                        <a:pt x="73884" y="-49013"/>
                        <a:pt x="23084" y="25775"/>
                        <a:pt x="10384" y="43414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5A4277A4-B9AA-4065-9C52-BD18232AA519}"/>
                    </a:ext>
                  </a:extLst>
                </p:cNvPr>
                <p:cNvSpPr/>
                <p:nvPr/>
              </p:nvSpPr>
              <p:spPr>
                <a:xfrm>
                  <a:off x="6261828" y="5708652"/>
                  <a:ext cx="241430" cy="1026637"/>
                </a:xfrm>
                <a:custGeom>
                  <a:avLst/>
                  <a:gdLst>
                    <a:gd name="connsiteX0" fmla="*/ 45839 w 241430"/>
                    <a:gd name="connsiteY0" fmla="*/ 57148 h 1026637"/>
                    <a:gd name="connsiteX1" fmla="*/ 41605 w 241430"/>
                    <a:gd name="connsiteY1" fmla="*/ 662515 h 1026637"/>
                    <a:gd name="connsiteX2" fmla="*/ 88172 w 241430"/>
                    <a:gd name="connsiteY2" fmla="*/ 865715 h 1026637"/>
                    <a:gd name="connsiteX3" fmla="*/ 240572 w 241430"/>
                    <a:gd name="connsiteY3" fmla="*/ 1026581 h 1026637"/>
                    <a:gd name="connsiteX4" fmla="*/ 11972 w 241430"/>
                    <a:gd name="connsiteY4" fmla="*/ 848781 h 1026637"/>
                    <a:gd name="connsiteX5" fmla="*/ 33139 w 241430"/>
                    <a:gd name="connsiteY5" fmla="*/ 116415 h 1026637"/>
                    <a:gd name="connsiteX6" fmla="*/ 45839 w 241430"/>
                    <a:gd name="connsiteY6" fmla="*/ 57148 h 102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430" h="1026637">
                      <a:moveTo>
                        <a:pt x="45839" y="57148"/>
                      </a:moveTo>
                      <a:cubicBezTo>
                        <a:pt x="47250" y="148165"/>
                        <a:pt x="34549" y="527754"/>
                        <a:pt x="41605" y="662515"/>
                      </a:cubicBezTo>
                      <a:cubicBezTo>
                        <a:pt x="48661" y="797276"/>
                        <a:pt x="55011" y="805038"/>
                        <a:pt x="88172" y="865715"/>
                      </a:cubicBezTo>
                      <a:cubicBezTo>
                        <a:pt x="121333" y="926392"/>
                        <a:pt x="253272" y="1029403"/>
                        <a:pt x="240572" y="1026581"/>
                      </a:cubicBezTo>
                      <a:cubicBezTo>
                        <a:pt x="227872" y="1023759"/>
                        <a:pt x="46544" y="1000475"/>
                        <a:pt x="11972" y="848781"/>
                      </a:cubicBezTo>
                      <a:cubicBezTo>
                        <a:pt x="-22600" y="697087"/>
                        <a:pt x="28200" y="250470"/>
                        <a:pt x="33139" y="116415"/>
                      </a:cubicBezTo>
                      <a:cubicBezTo>
                        <a:pt x="38078" y="-17640"/>
                        <a:pt x="44428" y="-33869"/>
                        <a:pt x="45839" y="57148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3" name="フリーフォーム: 図形 512">
                  <a:extLst>
                    <a:ext uri="{FF2B5EF4-FFF2-40B4-BE49-F238E27FC236}">
                      <a16:creationId xmlns:a16="http://schemas.microsoft.com/office/drawing/2014/main" id="{D24C0A08-A5BA-4C55-945C-B0B0E01D085A}"/>
                    </a:ext>
                  </a:extLst>
                </p:cNvPr>
                <p:cNvSpPr/>
                <p:nvPr/>
              </p:nvSpPr>
              <p:spPr>
                <a:xfrm>
                  <a:off x="6462155" y="6277706"/>
                  <a:ext cx="1613120" cy="495331"/>
                </a:xfrm>
                <a:custGeom>
                  <a:avLst/>
                  <a:gdLst>
                    <a:gd name="connsiteX0" fmla="*/ 1589645 w 1613120"/>
                    <a:gd name="connsiteY0" fmla="*/ 17261 h 495331"/>
                    <a:gd name="connsiteX1" fmla="*/ 1598112 w 1613120"/>
                    <a:gd name="connsiteY1" fmla="*/ 80761 h 495331"/>
                    <a:gd name="connsiteX2" fmla="*/ 1538845 w 1613120"/>
                    <a:gd name="connsiteY2" fmla="*/ 372861 h 495331"/>
                    <a:gd name="connsiteX3" fmla="*/ 1420312 w 1613120"/>
                    <a:gd name="connsiteY3" fmla="*/ 440594 h 495331"/>
                    <a:gd name="connsiteX4" fmla="*/ 1132445 w 1613120"/>
                    <a:gd name="connsiteY4" fmla="*/ 491394 h 495331"/>
                    <a:gd name="connsiteX5" fmla="*/ 2145 w 1613120"/>
                    <a:gd name="connsiteY5" fmla="*/ 487161 h 495331"/>
                    <a:gd name="connsiteX6" fmla="*/ 861512 w 1613120"/>
                    <a:gd name="connsiteY6" fmla="*/ 449061 h 495331"/>
                    <a:gd name="connsiteX7" fmla="*/ 1348345 w 1613120"/>
                    <a:gd name="connsiteY7" fmla="*/ 347461 h 495331"/>
                    <a:gd name="connsiteX8" fmla="*/ 1589645 w 1613120"/>
                    <a:gd name="connsiteY8" fmla="*/ 17261 h 495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3120" h="495331">
                      <a:moveTo>
                        <a:pt x="1589645" y="17261"/>
                      </a:moveTo>
                      <a:cubicBezTo>
                        <a:pt x="1631273" y="-27189"/>
                        <a:pt x="1606579" y="21494"/>
                        <a:pt x="1598112" y="80761"/>
                      </a:cubicBezTo>
                      <a:cubicBezTo>
                        <a:pt x="1589645" y="140028"/>
                        <a:pt x="1568478" y="312889"/>
                        <a:pt x="1538845" y="372861"/>
                      </a:cubicBezTo>
                      <a:cubicBezTo>
                        <a:pt x="1509212" y="432833"/>
                        <a:pt x="1488045" y="420839"/>
                        <a:pt x="1420312" y="440594"/>
                      </a:cubicBezTo>
                      <a:cubicBezTo>
                        <a:pt x="1352579" y="460350"/>
                        <a:pt x="1368806" y="483633"/>
                        <a:pt x="1132445" y="491394"/>
                      </a:cubicBezTo>
                      <a:cubicBezTo>
                        <a:pt x="896084" y="499155"/>
                        <a:pt x="47300" y="494216"/>
                        <a:pt x="2145" y="487161"/>
                      </a:cubicBezTo>
                      <a:cubicBezTo>
                        <a:pt x="-43010" y="480106"/>
                        <a:pt x="637145" y="472344"/>
                        <a:pt x="861512" y="449061"/>
                      </a:cubicBezTo>
                      <a:cubicBezTo>
                        <a:pt x="1085879" y="425778"/>
                        <a:pt x="1229812" y="419428"/>
                        <a:pt x="1348345" y="347461"/>
                      </a:cubicBezTo>
                      <a:cubicBezTo>
                        <a:pt x="1466878" y="275494"/>
                        <a:pt x="1548017" y="61711"/>
                        <a:pt x="1589645" y="1726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65CB1160-BA19-49F5-87DD-08DC739A4873}"/>
                    </a:ext>
                  </a:extLst>
                </p:cNvPr>
                <p:cNvSpPr/>
                <p:nvPr/>
              </p:nvSpPr>
              <p:spPr>
                <a:xfrm>
                  <a:off x="6588078" y="2425501"/>
                  <a:ext cx="1189502" cy="379410"/>
                </a:xfrm>
                <a:custGeom>
                  <a:avLst/>
                  <a:gdLst>
                    <a:gd name="connsiteX0" fmla="*/ 1105 w 1189502"/>
                    <a:gd name="connsiteY0" fmla="*/ 199 h 379410"/>
                    <a:gd name="connsiteX1" fmla="*/ 54022 w 1189502"/>
                    <a:gd name="connsiteY1" fmla="*/ 357916 h 379410"/>
                    <a:gd name="connsiteX2" fmla="*/ 115405 w 1189502"/>
                    <a:gd name="connsiteY2" fmla="*/ 340982 h 379410"/>
                    <a:gd name="connsiteX3" fmla="*/ 420205 w 1189502"/>
                    <a:gd name="connsiteY3" fmla="*/ 269016 h 379410"/>
                    <a:gd name="connsiteX4" fmla="*/ 1116589 w 1189502"/>
                    <a:gd name="connsiteY4" fmla="*/ 372732 h 379410"/>
                    <a:gd name="connsiteX5" fmla="*/ 1080605 w 1189502"/>
                    <a:gd name="connsiteY5" fmla="*/ 332516 h 379410"/>
                    <a:gd name="connsiteX6" fmla="*/ 339772 w 1189502"/>
                    <a:gd name="connsiteY6" fmla="*/ 199166 h 379410"/>
                    <a:gd name="connsiteX7" fmla="*/ 104822 w 1189502"/>
                    <a:gd name="connsiteY7" fmla="*/ 304999 h 379410"/>
                    <a:gd name="connsiteX8" fmla="*/ 1105 w 1189502"/>
                    <a:gd name="connsiteY8" fmla="*/ 199 h 3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9502" h="379410">
                      <a:moveTo>
                        <a:pt x="1105" y="199"/>
                      </a:moveTo>
                      <a:cubicBezTo>
                        <a:pt x="-7362" y="9018"/>
                        <a:pt x="34972" y="301119"/>
                        <a:pt x="54022" y="357916"/>
                      </a:cubicBezTo>
                      <a:cubicBezTo>
                        <a:pt x="73072" y="414713"/>
                        <a:pt x="115405" y="340982"/>
                        <a:pt x="115405" y="340982"/>
                      </a:cubicBezTo>
                      <a:cubicBezTo>
                        <a:pt x="176435" y="326165"/>
                        <a:pt x="253341" y="263724"/>
                        <a:pt x="420205" y="269016"/>
                      </a:cubicBezTo>
                      <a:cubicBezTo>
                        <a:pt x="587069" y="274308"/>
                        <a:pt x="1006522" y="362149"/>
                        <a:pt x="1116589" y="372732"/>
                      </a:cubicBezTo>
                      <a:cubicBezTo>
                        <a:pt x="1226656" y="383315"/>
                        <a:pt x="1210075" y="361444"/>
                        <a:pt x="1080605" y="332516"/>
                      </a:cubicBezTo>
                      <a:cubicBezTo>
                        <a:pt x="951136" y="303588"/>
                        <a:pt x="502402" y="203752"/>
                        <a:pt x="339772" y="199166"/>
                      </a:cubicBezTo>
                      <a:cubicBezTo>
                        <a:pt x="177142" y="194580"/>
                        <a:pt x="160914" y="332868"/>
                        <a:pt x="104822" y="304999"/>
                      </a:cubicBezTo>
                      <a:cubicBezTo>
                        <a:pt x="48730" y="277130"/>
                        <a:pt x="9572" y="-8620"/>
                        <a:pt x="1105" y="199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75B48530-0D95-48D8-85A3-0174E43CF4C4}"/>
                    </a:ext>
                  </a:extLst>
                </p:cNvPr>
                <p:cNvSpPr/>
                <p:nvPr/>
              </p:nvSpPr>
              <p:spPr>
                <a:xfrm>
                  <a:off x="6575951" y="2097315"/>
                  <a:ext cx="1195252" cy="663018"/>
                </a:xfrm>
                <a:custGeom>
                  <a:avLst/>
                  <a:gdLst>
                    <a:gd name="connsiteX0" fmla="*/ 17466 w 1195252"/>
                    <a:gd name="connsiteY0" fmla="*/ 286052 h 663018"/>
                    <a:gd name="connsiteX1" fmla="*/ 375182 w 1195252"/>
                    <a:gd name="connsiteY1" fmla="*/ 57452 h 663018"/>
                    <a:gd name="connsiteX2" fmla="*/ 942449 w 1195252"/>
                    <a:gd name="connsiteY2" fmla="*/ 95552 h 663018"/>
                    <a:gd name="connsiteX3" fmla="*/ 1122366 w 1195252"/>
                    <a:gd name="connsiteY3" fmla="*/ 269118 h 663018"/>
                    <a:gd name="connsiteX4" fmla="*/ 1135066 w 1195252"/>
                    <a:gd name="connsiteY4" fmla="*/ 429985 h 663018"/>
                    <a:gd name="connsiteX5" fmla="*/ 1162582 w 1195252"/>
                    <a:gd name="connsiteY5" fmla="*/ 662818 h 663018"/>
                    <a:gd name="connsiteX6" fmla="*/ 1194332 w 1195252"/>
                    <a:gd name="connsiteY6" fmla="*/ 465968 h 663018"/>
                    <a:gd name="connsiteX7" fmla="*/ 1124482 w 1195252"/>
                    <a:gd name="connsiteY7" fmla="*/ 226785 h 663018"/>
                    <a:gd name="connsiteX8" fmla="*/ 637649 w 1195252"/>
                    <a:gd name="connsiteY8" fmla="*/ 302 h 663018"/>
                    <a:gd name="connsiteX9" fmla="*/ 116949 w 1195252"/>
                    <a:gd name="connsiteY9" fmla="*/ 275468 h 663018"/>
                    <a:gd name="connsiteX10" fmla="*/ 17466 w 1195252"/>
                    <a:gd name="connsiteY10" fmla="*/ 286052 h 66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5252" h="663018">
                      <a:moveTo>
                        <a:pt x="17466" y="286052"/>
                      </a:moveTo>
                      <a:cubicBezTo>
                        <a:pt x="60505" y="249716"/>
                        <a:pt x="221018" y="89202"/>
                        <a:pt x="375182" y="57452"/>
                      </a:cubicBezTo>
                      <a:cubicBezTo>
                        <a:pt x="529346" y="25702"/>
                        <a:pt x="817918" y="60274"/>
                        <a:pt x="942449" y="95552"/>
                      </a:cubicBezTo>
                      <a:cubicBezTo>
                        <a:pt x="1066980" y="130830"/>
                        <a:pt x="1090263" y="213379"/>
                        <a:pt x="1122366" y="269118"/>
                      </a:cubicBezTo>
                      <a:cubicBezTo>
                        <a:pt x="1154469" y="324857"/>
                        <a:pt x="1128363" y="364368"/>
                        <a:pt x="1135066" y="429985"/>
                      </a:cubicBezTo>
                      <a:cubicBezTo>
                        <a:pt x="1141769" y="495602"/>
                        <a:pt x="1152704" y="656821"/>
                        <a:pt x="1162582" y="662818"/>
                      </a:cubicBezTo>
                      <a:cubicBezTo>
                        <a:pt x="1172460" y="668815"/>
                        <a:pt x="1200682" y="538640"/>
                        <a:pt x="1194332" y="465968"/>
                      </a:cubicBezTo>
                      <a:cubicBezTo>
                        <a:pt x="1187982" y="393296"/>
                        <a:pt x="1217262" y="304396"/>
                        <a:pt x="1124482" y="226785"/>
                      </a:cubicBezTo>
                      <a:cubicBezTo>
                        <a:pt x="1031702" y="149174"/>
                        <a:pt x="805571" y="-7812"/>
                        <a:pt x="637649" y="302"/>
                      </a:cubicBezTo>
                      <a:cubicBezTo>
                        <a:pt x="469727" y="8416"/>
                        <a:pt x="221724" y="226079"/>
                        <a:pt x="116949" y="275468"/>
                      </a:cubicBezTo>
                      <a:cubicBezTo>
                        <a:pt x="12174" y="324857"/>
                        <a:pt x="-25573" y="322388"/>
                        <a:pt x="17466" y="286052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331256EC-E469-4901-8CB5-B546261BE5CB}"/>
                    </a:ext>
                  </a:extLst>
                </p:cNvPr>
                <p:cNvSpPr/>
                <p:nvPr/>
              </p:nvSpPr>
              <p:spPr>
                <a:xfrm>
                  <a:off x="6326717" y="3777534"/>
                  <a:ext cx="1719860" cy="66333"/>
                </a:xfrm>
                <a:custGeom>
                  <a:avLst/>
                  <a:gdLst>
                    <a:gd name="connsiteX0" fmla="*/ 0 w 1719860"/>
                    <a:gd name="connsiteY0" fmla="*/ 13416 h 66333"/>
                    <a:gd name="connsiteX1" fmla="*/ 124883 w 1719860"/>
                    <a:gd name="connsiteY1" fmla="*/ 13416 h 66333"/>
                    <a:gd name="connsiteX2" fmla="*/ 1261533 w 1719860"/>
                    <a:gd name="connsiteY2" fmla="*/ 11299 h 66333"/>
                    <a:gd name="connsiteX3" fmla="*/ 1716616 w 1719860"/>
                    <a:gd name="connsiteY3" fmla="*/ 2833 h 66333"/>
                    <a:gd name="connsiteX4" fmla="*/ 1477433 w 1719860"/>
                    <a:gd name="connsiteY4" fmla="*/ 66333 h 66333"/>
                    <a:gd name="connsiteX5" fmla="*/ 0 w 1719860"/>
                    <a:gd name="connsiteY5" fmla="*/ 13416 h 6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860" h="66333">
                      <a:moveTo>
                        <a:pt x="0" y="13416"/>
                      </a:moveTo>
                      <a:lnTo>
                        <a:pt x="124883" y="13416"/>
                      </a:lnTo>
                      <a:lnTo>
                        <a:pt x="1261533" y="11299"/>
                      </a:lnTo>
                      <a:cubicBezTo>
                        <a:pt x="1526822" y="9535"/>
                        <a:pt x="1680633" y="-6339"/>
                        <a:pt x="1716616" y="2833"/>
                      </a:cubicBezTo>
                      <a:cubicBezTo>
                        <a:pt x="1752599" y="12005"/>
                        <a:pt x="1477433" y="66333"/>
                        <a:pt x="1477433" y="66333"/>
                      </a:cubicBezTo>
                      <a:lnTo>
                        <a:pt x="0" y="1341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79C34BCA-3569-43A0-BA53-55B32DE2946E}"/>
                    </a:ext>
                  </a:extLst>
                </p:cNvPr>
                <p:cNvSpPr/>
                <p:nvPr/>
              </p:nvSpPr>
              <p:spPr>
                <a:xfrm>
                  <a:off x="6372664" y="3734884"/>
                  <a:ext cx="78949" cy="1227944"/>
                </a:xfrm>
                <a:custGeom>
                  <a:avLst/>
                  <a:gdLst>
                    <a:gd name="connsiteX0" fmla="*/ 5911 w 78949"/>
                    <a:gd name="connsiteY0" fmla="*/ 87816 h 1227944"/>
                    <a:gd name="connsiteX1" fmla="*/ 5911 w 78949"/>
                    <a:gd name="connsiteY1" fmla="*/ 138616 h 1227944"/>
                    <a:gd name="connsiteX2" fmla="*/ 18611 w 78949"/>
                    <a:gd name="connsiteY2" fmla="*/ 1202241 h 1227944"/>
                    <a:gd name="connsiteX3" fmla="*/ 78936 w 78949"/>
                    <a:gd name="connsiteY3" fmla="*/ 830766 h 1227944"/>
                    <a:gd name="connsiteX4" fmla="*/ 5911 w 78949"/>
                    <a:gd name="connsiteY4" fmla="*/ 87816 h 1227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49" h="1227944">
                      <a:moveTo>
                        <a:pt x="5911" y="87816"/>
                      </a:moveTo>
                      <a:cubicBezTo>
                        <a:pt x="-6260" y="-27542"/>
                        <a:pt x="3794" y="-47121"/>
                        <a:pt x="5911" y="138616"/>
                      </a:cubicBezTo>
                      <a:cubicBezTo>
                        <a:pt x="8028" y="324353"/>
                        <a:pt x="6440" y="1086883"/>
                        <a:pt x="18611" y="1202241"/>
                      </a:cubicBezTo>
                      <a:cubicBezTo>
                        <a:pt x="30782" y="1317599"/>
                        <a:pt x="77878" y="1018091"/>
                        <a:pt x="78936" y="830766"/>
                      </a:cubicBezTo>
                      <a:cubicBezTo>
                        <a:pt x="79994" y="643441"/>
                        <a:pt x="18082" y="203174"/>
                        <a:pt x="5911" y="8781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E39A3C49-115C-4B4A-A1BC-6563E74C1B08}"/>
                    </a:ext>
                  </a:extLst>
                </p:cNvPr>
                <p:cNvSpPr/>
                <p:nvPr/>
              </p:nvSpPr>
              <p:spPr>
                <a:xfrm>
                  <a:off x="6310930" y="4887810"/>
                  <a:ext cx="150227" cy="1341942"/>
                </a:xfrm>
                <a:custGeom>
                  <a:avLst/>
                  <a:gdLst>
                    <a:gd name="connsiteX0" fmla="*/ 70820 w 150227"/>
                    <a:gd name="connsiteY0" fmla="*/ 8040 h 1341942"/>
                    <a:gd name="connsiteX1" fmla="*/ 70820 w 150227"/>
                    <a:gd name="connsiteY1" fmla="*/ 185840 h 1341942"/>
                    <a:gd name="connsiteX2" fmla="*/ 32720 w 150227"/>
                    <a:gd name="connsiteY2" fmla="*/ 903390 h 1341942"/>
                    <a:gd name="connsiteX3" fmla="*/ 970 w 150227"/>
                    <a:gd name="connsiteY3" fmla="*/ 1341540 h 1341942"/>
                    <a:gd name="connsiteX4" fmla="*/ 70820 w 150227"/>
                    <a:gd name="connsiteY4" fmla="*/ 970065 h 1341942"/>
                    <a:gd name="connsiteX5" fmla="*/ 150195 w 150227"/>
                    <a:gd name="connsiteY5" fmla="*/ 373165 h 1341942"/>
                    <a:gd name="connsiteX6" fmla="*/ 70820 w 150227"/>
                    <a:gd name="connsiteY6" fmla="*/ 8040 h 13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7" h="1341942">
                      <a:moveTo>
                        <a:pt x="70820" y="8040"/>
                      </a:moveTo>
                      <a:cubicBezTo>
                        <a:pt x="57591" y="-23181"/>
                        <a:pt x="77170" y="36615"/>
                        <a:pt x="70820" y="185840"/>
                      </a:cubicBezTo>
                      <a:cubicBezTo>
                        <a:pt x="64470" y="335065"/>
                        <a:pt x="44362" y="710773"/>
                        <a:pt x="32720" y="903390"/>
                      </a:cubicBezTo>
                      <a:cubicBezTo>
                        <a:pt x="21078" y="1096007"/>
                        <a:pt x="-5380" y="1330428"/>
                        <a:pt x="970" y="1341540"/>
                      </a:cubicBezTo>
                      <a:cubicBezTo>
                        <a:pt x="7320" y="1352652"/>
                        <a:pt x="45949" y="1131461"/>
                        <a:pt x="70820" y="970065"/>
                      </a:cubicBezTo>
                      <a:cubicBezTo>
                        <a:pt x="95691" y="808669"/>
                        <a:pt x="151782" y="539323"/>
                        <a:pt x="150195" y="373165"/>
                      </a:cubicBezTo>
                      <a:cubicBezTo>
                        <a:pt x="148608" y="207007"/>
                        <a:pt x="84049" y="39261"/>
                        <a:pt x="70820" y="804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30FA552D-8A2F-4A44-B7EF-4E6B803D28A9}"/>
                    </a:ext>
                  </a:extLst>
                </p:cNvPr>
                <p:cNvSpPr/>
                <p:nvPr/>
              </p:nvSpPr>
              <p:spPr>
                <a:xfrm>
                  <a:off x="7950076" y="3816987"/>
                  <a:ext cx="52691" cy="1354823"/>
                </a:xfrm>
                <a:custGeom>
                  <a:avLst/>
                  <a:gdLst>
                    <a:gd name="connsiteX0" fmla="*/ 50924 w 52691"/>
                    <a:gd name="connsiteY0" fmla="*/ 5713 h 1354823"/>
                    <a:gd name="connsiteX1" fmla="*/ 41399 w 52691"/>
                    <a:gd name="connsiteY1" fmla="*/ 694688 h 1354823"/>
                    <a:gd name="connsiteX2" fmla="*/ 44574 w 52691"/>
                    <a:gd name="connsiteY2" fmla="*/ 1332863 h 1354823"/>
                    <a:gd name="connsiteX3" fmla="*/ 124 w 52691"/>
                    <a:gd name="connsiteY3" fmla="*/ 1094738 h 1354823"/>
                    <a:gd name="connsiteX4" fmla="*/ 50924 w 52691"/>
                    <a:gd name="connsiteY4" fmla="*/ 5713 h 135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91" h="1354823">
                      <a:moveTo>
                        <a:pt x="50924" y="5713"/>
                      </a:moveTo>
                      <a:cubicBezTo>
                        <a:pt x="57803" y="-60962"/>
                        <a:pt x="42457" y="473496"/>
                        <a:pt x="41399" y="694688"/>
                      </a:cubicBezTo>
                      <a:cubicBezTo>
                        <a:pt x="40341" y="915880"/>
                        <a:pt x="51453" y="1266188"/>
                        <a:pt x="44574" y="1332863"/>
                      </a:cubicBezTo>
                      <a:cubicBezTo>
                        <a:pt x="37695" y="1399538"/>
                        <a:pt x="-2522" y="1312755"/>
                        <a:pt x="124" y="1094738"/>
                      </a:cubicBezTo>
                      <a:cubicBezTo>
                        <a:pt x="2770" y="876721"/>
                        <a:pt x="44045" y="72388"/>
                        <a:pt x="50924" y="57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095B7BAB-BEBB-422B-A6EF-2E6CB0329352}"/>
                    </a:ext>
                  </a:extLst>
                </p:cNvPr>
                <p:cNvSpPr/>
                <p:nvPr/>
              </p:nvSpPr>
              <p:spPr>
                <a:xfrm>
                  <a:off x="7841719" y="5088903"/>
                  <a:ext cx="166828" cy="1256138"/>
                </a:xfrm>
                <a:custGeom>
                  <a:avLst/>
                  <a:gdLst>
                    <a:gd name="connsiteX0" fmla="*/ 124356 w 166828"/>
                    <a:gd name="connsiteY0" fmla="*/ 83172 h 1256138"/>
                    <a:gd name="connsiteX1" fmla="*/ 137056 w 166828"/>
                    <a:gd name="connsiteY1" fmla="*/ 137147 h 1256138"/>
                    <a:gd name="connsiteX2" fmla="*/ 165631 w 166828"/>
                    <a:gd name="connsiteY2" fmla="*/ 1207122 h 1256138"/>
                    <a:gd name="connsiteX3" fmla="*/ 92606 w 166828"/>
                    <a:gd name="connsiteY3" fmla="*/ 1045197 h 1256138"/>
                    <a:gd name="connsiteX4" fmla="*/ 531 w 166828"/>
                    <a:gd name="connsiteY4" fmla="*/ 772147 h 1256138"/>
                    <a:gd name="connsiteX5" fmla="*/ 124356 w 166828"/>
                    <a:gd name="connsiteY5" fmla="*/ 83172 h 1256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28" h="1256138">
                      <a:moveTo>
                        <a:pt x="124356" y="83172"/>
                      </a:moveTo>
                      <a:cubicBezTo>
                        <a:pt x="147110" y="-22661"/>
                        <a:pt x="130177" y="-50178"/>
                        <a:pt x="137056" y="137147"/>
                      </a:cubicBezTo>
                      <a:cubicBezTo>
                        <a:pt x="143935" y="324472"/>
                        <a:pt x="173039" y="1055780"/>
                        <a:pt x="165631" y="1207122"/>
                      </a:cubicBezTo>
                      <a:cubicBezTo>
                        <a:pt x="158223" y="1358464"/>
                        <a:pt x="120123" y="1117693"/>
                        <a:pt x="92606" y="1045197"/>
                      </a:cubicBezTo>
                      <a:cubicBezTo>
                        <a:pt x="65089" y="972701"/>
                        <a:pt x="-6877" y="934072"/>
                        <a:pt x="531" y="772147"/>
                      </a:cubicBezTo>
                      <a:cubicBezTo>
                        <a:pt x="7939" y="610222"/>
                        <a:pt x="101602" y="189005"/>
                        <a:pt x="124356" y="831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819180A0-8011-40D8-810F-2C5A52EE11AF}"/>
                    </a:ext>
                  </a:extLst>
                </p:cNvPr>
                <p:cNvSpPr/>
                <p:nvPr/>
              </p:nvSpPr>
              <p:spPr>
                <a:xfrm>
                  <a:off x="6292215" y="6273800"/>
                  <a:ext cx="1803550" cy="73025"/>
                </a:xfrm>
                <a:custGeom>
                  <a:avLst/>
                  <a:gdLst>
                    <a:gd name="connsiteX0" fmla="*/ 32385 w 1803550"/>
                    <a:gd name="connsiteY0" fmla="*/ 0 h 73025"/>
                    <a:gd name="connsiteX1" fmla="*/ 111760 w 1803550"/>
                    <a:gd name="connsiteY1" fmla="*/ 12700 h 73025"/>
                    <a:gd name="connsiteX2" fmla="*/ 949960 w 1803550"/>
                    <a:gd name="connsiteY2" fmla="*/ 25400 h 73025"/>
                    <a:gd name="connsiteX3" fmla="*/ 1781810 w 1803550"/>
                    <a:gd name="connsiteY3" fmla="*/ 9525 h 73025"/>
                    <a:gd name="connsiteX4" fmla="*/ 1578610 w 1803550"/>
                    <a:gd name="connsiteY4" fmla="*/ 73025 h 73025"/>
                    <a:gd name="connsiteX5" fmla="*/ 32385 w 1803550"/>
                    <a:gd name="connsiteY5" fmla="*/ 0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3550" h="73025">
                      <a:moveTo>
                        <a:pt x="32385" y="0"/>
                      </a:moveTo>
                      <a:cubicBezTo>
                        <a:pt x="-4392" y="4233"/>
                        <a:pt x="-41169" y="8467"/>
                        <a:pt x="111760" y="12700"/>
                      </a:cubicBezTo>
                      <a:cubicBezTo>
                        <a:pt x="264689" y="16933"/>
                        <a:pt x="671618" y="25929"/>
                        <a:pt x="949960" y="25400"/>
                      </a:cubicBezTo>
                      <a:cubicBezTo>
                        <a:pt x="1228302" y="24871"/>
                        <a:pt x="1677035" y="1588"/>
                        <a:pt x="1781810" y="9525"/>
                      </a:cubicBezTo>
                      <a:cubicBezTo>
                        <a:pt x="1886585" y="17463"/>
                        <a:pt x="1578610" y="73025"/>
                        <a:pt x="1578610" y="73025"/>
                      </a:cubicBez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6" name="グループ化 485">
                <a:extLst>
                  <a:ext uri="{FF2B5EF4-FFF2-40B4-BE49-F238E27FC236}">
                    <a16:creationId xmlns:a16="http://schemas.microsoft.com/office/drawing/2014/main" id="{8C27F267-F8C4-4BAE-B596-9DC2DBC7E8B6}"/>
                  </a:ext>
                </a:extLst>
              </p:cNvPr>
              <p:cNvGrpSpPr/>
              <p:nvPr/>
            </p:nvGrpSpPr>
            <p:grpSpPr>
              <a:xfrm>
                <a:off x="6659352" y="3990260"/>
                <a:ext cx="1209662" cy="2213355"/>
                <a:chOff x="6659352" y="3990260"/>
                <a:chExt cx="1209662" cy="2213355"/>
              </a:xfrm>
            </p:grpSpPr>
            <p:sp>
              <p:nvSpPr>
                <p:cNvPr id="487" name="フリーフォーム: 図形 486">
                  <a:extLst>
                    <a:ext uri="{FF2B5EF4-FFF2-40B4-BE49-F238E27FC236}">
                      <a16:creationId xmlns:a16="http://schemas.microsoft.com/office/drawing/2014/main" id="{C205EF90-E2F6-42EE-B943-E8421419113C}"/>
                    </a:ext>
                  </a:extLst>
                </p:cNvPr>
                <p:cNvSpPr/>
                <p:nvPr/>
              </p:nvSpPr>
              <p:spPr>
                <a:xfrm>
                  <a:off x="6701322" y="4105280"/>
                  <a:ext cx="320155" cy="309129"/>
                </a:xfrm>
                <a:custGeom>
                  <a:avLst/>
                  <a:gdLst>
                    <a:gd name="connsiteX0" fmla="*/ 109053 w 320155"/>
                    <a:gd name="connsiteY0" fmla="*/ 1583 h 309129"/>
                    <a:gd name="connsiteX1" fmla="*/ 23328 w 320155"/>
                    <a:gd name="connsiteY1" fmla="*/ 206370 h 309129"/>
                    <a:gd name="connsiteX2" fmla="*/ 23328 w 320155"/>
                    <a:gd name="connsiteY2" fmla="*/ 306383 h 309129"/>
                    <a:gd name="connsiteX3" fmla="*/ 290028 w 320155"/>
                    <a:gd name="connsiteY3" fmla="*/ 266695 h 309129"/>
                    <a:gd name="connsiteX4" fmla="*/ 294791 w 320155"/>
                    <a:gd name="connsiteY4" fmla="*/ 119058 h 309129"/>
                    <a:gd name="connsiteX5" fmla="*/ 109053 w 320155"/>
                    <a:gd name="connsiteY5" fmla="*/ 1583 h 309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155" h="309129">
                      <a:moveTo>
                        <a:pt x="109053" y="1583"/>
                      </a:moveTo>
                      <a:cubicBezTo>
                        <a:pt x="63809" y="16135"/>
                        <a:pt x="37615" y="155570"/>
                        <a:pt x="23328" y="206370"/>
                      </a:cubicBezTo>
                      <a:cubicBezTo>
                        <a:pt x="9041" y="257170"/>
                        <a:pt x="-21122" y="296329"/>
                        <a:pt x="23328" y="306383"/>
                      </a:cubicBezTo>
                      <a:cubicBezTo>
                        <a:pt x="67778" y="316437"/>
                        <a:pt x="244784" y="297916"/>
                        <a:pt x="290028" y="266695"/>
                      </a:cubicBezTo>
                      <a:cubicBezTo>
                        <a:pt x="335272" y="235474"/>
                        <a:pt x="323366" y="161656"/>
                        <a:pt x="294791" y="119058"/>
                      </a:cubicBezTo>
                      <a:cubicBezTo>
                        <a:pt x="266216" y="76460"/>
                        <a:pt x="154297" y="-12969"/>
                        <a:pt x="109053" y="158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8" name="フリーフォーム: 図形 487">
                  <a:extLst>
                    <a:ext uri="{FF2B5EF4-FFF2-40B4-BE49-F238E27FC236}">
                      <a16:creationId xmlns:a16="http://schemas.microsoft.com/office/drawing/2014/main" id="{F221D6F7-5008-4A90-9462-3414B178134F}"/>
                    </a:ext>
                  </a:extLst>
                </p:cNvPr>
                <p:cNvSpPr/>
                <p:nvPr/>
              </p:nvSpPr>
              <p:spPr>
                <a:xfrm>
                  <a:off x="7355953" y="3990260"/>
                  <a:ext cx="278119" cy="229750"/>
                </a:xfrm>
                <a:custGeom>
                  <a:avLst/>
                  <a:gdLst>
                    <a:gd name="connsiteX0" fmla="*/ 3697 w 278119"/>
                    <a:gd name="connsiteY0" fmla="*/ 24528 h 229750"/>
                    <a:gd name="connsiteX1" fmla="*/ 210072 w 278119"/>
                    <a:gd name="connsiteY1" fmla="*/ 13415 h 229750"/>
                    <a:gd name="connsiteX2" fmla="*/ 276747 w 278119"/>
                    <a:gd name="connsiteY2" fmla="*/ 173753 h 229750"/>
                    <a:gd name="connsiteX3" fmla="*/ 160860 w 278119"/>
                    <a:gd name="connsiteY3" fmla="*/ 229315 h 229750"/>
                    <a:gd name="connsiteX4" fmla="*/ 81485 w 278119"/>
                    <a:gd name="connsiteY4" fmla="*/ 149940 h 229750"/>
                    <a:gd name="connsiteX5" fmla="*/ 3697 w 278119"/>
                    <a:gd name="connsiteY5" fmla="*/ 24528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119" h="229750">
                      <a:moveTo>
                        <a:pt x="3697" y="24528"/>
                      </a:moveTo>
                      <a:cubicBezTo>
                        <a:pt x="25128" y="1774"/>
                        <a:pt x="164564" y="-11456"/>
                        <a:pt x="210072" y="13415"/>
                      </a:cubicBezTo>
                      <a:cubicBezTo>
                        <a:pt x="255580" y="38286"/>
                        <a:pt x="284949" y="137770"/>
                        <a:pt x="276747" y="173753"/>
                      </a:cubicBezTo>
                      <a:cubicBezTo>
                        <a:pt x="268545" y="209736"/>
                        <a:pt x="193404" y="233284"/>
                        <a:pt x="160860" y="229315"/>
                      </a:cubicBezTo>
                      <a:cubicBezTo>
                        <a:pt x="128316" y="225346"/>
                        <a:pt x="102916" y="183542"/>
                        <a:pt x="81485" y="149940"/>
                      </a:cubicBezTo>
                      <a:cubicBezTo>
                        <a:pt x="60054" y="116338"/>
                        <a:pt x="-17734" y="47282"/>
                        <a:pt x="3697" y="2452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9" name="フリーフォーム: 図形 488">
                  <a:extLst>
                    <a:ext uri="{FF2B5EF4-FFF2-40B4-BE49-F238E27FC236}">
                      <a16:creationId xmlns:a16="http://schemas.microsoft.com/office/drawing/2014/main" id="{EA8AD393-39B6-4679-A7FE-9E41476C8236}"/>
                    </a:ext>
                  </a:extLst>
                </p:cNvPr>
                <p:cNvSpPr/>
                <p:nvPr/>
              </p:nvSpPr>
              <p:spPr>
                <a:xfrm>
                  <a:off x="6732474" y="4654297"/>
                  <a:ext cx="198613" cy="174949"/>
                </a:xfrm>
                <a:custGeom>
                  <a:avLst/>
                  <a:gdLst>
                    <a:gd name="connsiteX0" fmla="*/ 3289 w 198613"/>
                    <a:gd name="connsiteY0" fmla="*/ 6603 h 174949"/>
                    <a:gd name="connsiteX1" fmla="*/ 190614 w 198613"/>
                    <a:gd name="connsiteY1" fmla="*/ 32003 h 174949"/>
                    <a:gd name="connsiteX2" fmla="*/ 154101 w 198613"/>
                    <a:gd name="connsiteY2" fmla="*/ 133603 h 174949"/>
                    <a:gd name="connsiteX3" fmla="*/ 62026 w 198613"/>
                    <a:gd name="connsiteY3" fmla="*/ 174878 h 174949"/>
                    <a:gd name="connsiteX4" fmla="*/ 69964 w 198613"/>
                    <a:gd name="connsiteY4" fmla="*/ 139953 h 174949"/>
                    <a:gd name="connsiteX5" fmla="*/ 3289 w 198613"/>
                    <a:gd name="connsiteY5" fmla="*/ 6603 h 17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613" h="174949">
                      <a:moveTo>
                        <a:pt x="3289" y="6603"/>
                      </a:moveTo>
                      <a:cubicBezTo>
                        <a:pt x="23397" y="-11389"/>
                        <a:pt x="165479" y="10836"/>
                        <a:pt x="190614" y="32003"/>
                      </a:cubicBezTo>
                      <a:cubicBezTo>
                        <a:pt x="215749" y="53170"/>
                        <a:pt x="175532" y="109791"/>
                        <a:pt x="154101" y="133603"/>
                      </a:cubicBezTo>
                      <a:cubicBezTo>
                        <a:pt x="132670" y="157415"/>
                        <a:pt x="76049" y="173820"/>
                        <a:pt x="62026" y="174878"/>
                      </a:cubicBezTo>
                      <a:cubicBezTo>
                        <a:pt x="48003" y="175936"/>
                        <a:pt x="78431" y="165353"/>
                        <a:pt x="69964" y="139953"/>
                      </a:cubicBezTo>
                      <a:cubicBezTo>
                        <a:pt x="61497" y="114553"/>
                        <a:pt x="-16819" y="24595"/>
                        <a:pt x="3289" y="660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0" name="フリーフォーム: 図形 489">
                  <a:extLst>
                    <a:ext uri="{FF2B5EF4-FFF2-40B4-BE49-F238E27FC236}">
                      <a16:creationId xmlns:a16="http://schemas.microsoft.com/office/drawing/2014/main" id="{A548ED92-9A3B-4955-9200-F37DE8718876}"/>
                    </a:ext>
                  </a:extLst>
                </p:cNvPr>
                <p:cNvSpPr/>
                <p:nvPr/>
              </p:nvSpPr>
              <p:spPr>
                <a:xfrm>
                  <a:off x="6659352" y="5023882"/>
                  <a:ext cx="859628" cy="442913"/>
                </a:xfrm>
                <a:custGeom>
                  <a:avLst/>
                  <a:gdLst>
                    <a:gd name="connsiteX0" fmla="*/ 1798 w 859628"/>
                    <a:gd name="connsiteY0" fmla="*/ 556 h 442913"/>
                    <a:gd name="connsiteX1" fmla="*/ 89111 w 859628"/>
                    <a:gd name="connsiteY1" fmla="*/ 186293 h 442913"/>
                    <a:gd name="connsiteX2" fmla="*/ 128798 w 859628"/>
                    <a:gd name="connsiteY2" fmla="*/ 435531 h 442913"/>
                    <a:gd name="connsiteX3" fmla="*/ 185948 w 859628"/>
                    <a:gd name="connsiteY3" fmla="*/ 365681 h 442913"/>
                    <a:gd name="connsiteX4" fmla="*/ 268498 w 859628"/>
                    <a:gd name="connsiteY4" fmla="*/ 248206 h 442913"/>
                    <a:gd name="connsiteX5" fmla="*/ 406611 w 859628"/>
                    <a:gd name="connsiteY5" fmla="*/ 149781 h 442913"/>
                    <a:gd name="connsiteX6" fmla="*/ 859048 w 859628"/>
                    <a:gd name="connsiteY6" fmla="*/ 11668 h 442913"/>
                    <a:gd name="connsiteX7" fmla="*/ 497098 w 859628"/>
                    <a:gd name="connsiteY7" fmla="*/ 48181 h 442913"/>
                    <a:gd name="connsiteX8" fmla="*/ 293898 w 859628"/>
                    <a:gd name="connsiteY8" fmla="*/ 127556 h 442913"/>
                    <a:gd name="connsiteX9" fmla="*/ 178011 w 859628"/>
                    <a:gd name="connsiteY9" fmla="*/ 127556 h 442913"/>
                    <a:gd name="connsiteX10" fmla="*/ 1798 w 859628"/>
                    <a:gd name="connsiteY10" fmla="*/ 556 h 44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9628" h="442913">
                      <a:moveTo>
                        <a:pt x="1798" y="556"/>
                      </a:moveTo>
                      <a:cubicBezTo>
                        <a:pt x="-13019" y="10345"/>
                        <a:pt x="67944" y="113797"/>
                        <a:pt x="89111" y="186293"/>
                      </a:cubicBezTo>
                      <a:cubicBezTo>
                        <a:pt x="110278" y="258789"/>
                        <a:pt x="112659" y="405633"/>
                        <a:pt x="128798" y="435531"/>
                      </a:cubicBezTo>
                      <a:cubicBezTo>
                        <a:pt x="144937" y="465429"/>
                        <a:pt x="162665" y="396902"/>
                        <a:pt x="185948" y="365681"/>
                      </a:cubicBezTo>
                      <a:cubicBezTo>
                        <a:pt x="209231" y="334460"/>
                        <a:pt x="231721" y="284189"/>
                        <a:pt x="268498" y="248206"/>
                      </a:cubicBezTo>
                      <a:cubicBezTo>
                        <a:pt x="305275" y="212223"/>
                        <a:pt x="308186" y="189204"/>
                        <a:pt x="406611" y="149781"/>
                      </a:cubicBezTo>
                      <a:cubicBezTo>
                        <a:pt x="505036" y="110358"/>
                        <a:pt x="843967" y="28601"/>
                        <a:pt x="859048" y="11668"/>
                      </a:cubicBezTo>
                      <a:cubicBezTo>
                        <a:pt x="874129" y="-5265"/>
                        <a:pt x="591290" y="28866"/>
                        <a:pt x="497098" y="48181"/>
                      </a:cubicBezTo>
                      <a:cubicBezTo>
                        <a:pt x="402906" y="67496"/>
                        <a:pt x="347079" y="114327"/>
                        <a:pt x="293898" y="127556"/>
                      </a:cubicBezTo>
                      <a:cubicBezTo>
                        <a:pt x="240717" y="140785"/>
                        <a:pt x="225901" y="141844"/>
                        <a:pt x="178011" y="127556"/>
                      </a:cubicBezTo>
                      <a:cubicBezTo>
                        <a:pt x="130122" y="113269"/>
                        <a:pt x="16615" y="-9233"/>
                        <a:pt x="1798" y="55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0DDD903F-3812-4F81-B504-270F9624D192}"/>
                    </a:ext>
                  </a:extLst>
                </p:cNvPr>
                <p:cNvSpPr/>
                <p:nvPr/>
              </p:nvSpPr>
              <p:spPr>
                <a:xfrm>
                  <a:off x="7230181" y="4937027"/>
                  <a:ext cx="638833" cy="195363"/>
                </a:xfrm>
                <a:custGeom>
                  <a:avLst/>
                  <a:gdLst>
                    <a:gd name="connsiteX0" fmla="*/ 35807 w 638833"/>
                    <a:gd name="connsiteY0" fmla="*/ 109636 h 195363"/>
                    <a:gd name="connsiteX1" fmla="*/ 99307 w 638833"/>
                    <a:gd name="connsiteY1" fmla="*/ 109636 h 195363"/>
                    <a:gd name="connsiteX2" fmla="*/ 493007 w 638833"/>
                    <a:gd name="connsiteY2" fmla="*/ 98 h 195363"/>
                    <a:gd name="connsiteX3" fmla="*/ 624769 w 638833"/>
                    <a:gd name="connsiteY3" fmla="*/ 92173 h 195363"/>
                    <a:gd name="connsiteX4" fmla="*/ 629532 w 638833"/>
                    <a:gd name="connsiteY4" fmla="*/ 195361 h 195363"/>
                    <a:gd name="connsiteX5" fmla="*/ 575557 w 638833"/>
                    <a:gd name="connsiteY5" fmla="*/ 95348 h 195363"/>
                    <a:gd name="connsiteX6" fmla="*/ 35807 w 638833"/>
                    <a:gd name="connsiteY6" fmla="*/ 109636 h 19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833" h="195363">
                      <a:moveTo>
                        <a:pt x="35807" y="109636"/>
                      </a:moveTo>
                      <a:cubicBezTo>
                        <a:pt x="-43568" y="112017"/>
                        <a:pt x="23107" y="127892"/>
                        <a:pt x="99307" y="109636"/>
                      </a:cubicBezTo>
                      <a:cubicBezTo>
                        <a:pt x="175507" y="91380"/>
                        <a:pt x="405430" y="3008"/>
                        <a:pt x="493007" y="98"/>
                      </a:cubicBezTo>
                      <a:cubicBezTo>
                        <a:pt x="580584" y="-2813"/>
                        <a:pt x="602015" y="59629"/>
                        <a:pt x="624769" y="92173"/>
                      </a:cubicBezTo>
                      <a:cubicBezTo>
                        <a:pt x="647523" y="124717"/>
                        <a:pt x="637734" y="194832"/>
                        <a:pt x="629532" y="195361"/>
                      </a:cubicBezTo>
                      <a:cubicBezTo>
                        <a:pt x="621330" y="195890"/>
                        <a:pt x="673188" y="106196"/>
                        <a:pt x="575557" y="95348"/>
                      </a:cubicBezTo>
                      <a:cubicBezTo>
                        <a:pt x="477926" y="84500"/>
                        <a:pt x="115182" y="107255"/>
                        <a:pt x="35807" y="1096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AA75136B-BF58-4529-A0C8-AF1AC8F2C2C8}"/>
                    </a:ext>
                  </a:extLst>
                </p:cNvPr>
                <p:cNvSpPr/>
                <p:nvPr/>
              </p:nvSpPr>
              <p:spPr>
                <a:xfrm>
                  <a:off x="6941702" y="4541242"/>
                  <a:ext cx="646340" cy="764328"/>
                </a:xfrm>
                <a:custGeom>
                  <a:avLst/>
                  <a:gdLst>
                    <a:gd name="connsiteX0" fmla="*/ 473511 w 646340"/>
                    <a:gd name="connsiteY0" fmla="*/ 6946 h 764328"/>
                    <a:gd name="connsiteX1" fmla="*/ 232211 w 646340"/>
                    <a:gd name="connsiteY1" fmla="*/ 227608 h 764328"/>
                    <a:gd name="connsiteX2" fmla="*/ 335398 w 646340"/>
                    <a:gd name="connsiteY2" fmla="*/ 287933 h 764328"/>
                    <a:gd name="connsiteX3" fmla="*/ 471923 w 646340"/>
                    <a:gd name="connsiteY3" fmla="*/ 224433 h 764328"/>
                    <a:gd name="connsiteX4" fmla="*/ 233798 w 646340"/>
                    <a:gd name="connsiteY4" fmla="*/ 576858 h 764328"/>
                    <a:gd name="connsiteX5" fmla="*/ 436 w 646340"/>
                    <a:gd name="connsiteY5" fmla="*/ 745133 h 764328"/>
                    <a:gd name="connsiteX6" fmla="*/ 178236 w 646340"/>
                    <a:gd name="connsiteY6" fmla="*/ 745133 h 764328"/>
                    <a:gd name="connsiteX7" fmla="*/ 279836 w 646340"/>
                    <a:gd name="connsiteY7" fmla="*/ 607021 h 764328"/>
                    <a:gd name="connsiteX8" fmla="*/ 638611 w 646340"/>
                    <a:gd name="connsiteY8" fmla="*/ 30758 h 764328"/>
                    <a:gd name="connsiteX9" fmla="*/ 522723 w 646340"/>
                    <a:gd name="connsiteY9" fmla="*/ 72033 h 764328"/>
                    <a:gd name="connsiteX10" fmla="*/ 473511 w 646340"/>
                    <a:gd name="connsiteY10" fmla="*/ 6946 h 76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6340" h="764328">
                      <a:moveTo>
                        <a:pt x="473511" y="6946"/>
                      </a:moveTo>
                      <a:cubicBezTo>
                        <a:pt x="425092" y="32875"/>
                        <a:pt x="255230" y="180777"/>
                        <a:pt x="232211" y="227608"/>
                      </a:cubicBezTo>
                      <a:cubicBezTo>
                        <a:pt x="209192" y="274439"/>
                        <a:pt x="295446" y="288462"/>
                        <a:pt x="335398" y="287933"/>
                      </a:cubicBezTo>
                      <a:cubicBezTo>
                        <a:pt x="375350" y="287404"/>
                        <a:pt x="488856" y="176279"/>
                        <a:pt x="471923" y="224433"/>
                      </a:cubicBezTo>
                      <a:cubicBezTo>
                        <a:pt x="454990" y="272587"/>
                        <a:pt x="312379" y="490075"/>
                        <a:pt x="233798" y="576858"/>
                      </a:cubicBezTo>
                      <a:cubicBezTo>
                        <a:pt x="155217" y="663641"/>
                        <a:pt x="9696" y="717087"/>
                        <a:pt x="436" y="745133"/>
                      </a:cubicBezTo>
                      <a:cubicBezTo>
                        <a:pt x="-8824" y="773179"/>
                        <a:pt x="131669" y="768152"/>
                        <a:pt x="178236" y="745133"/>
                      </a:cubicBezTo>
                      <a:cubicBezTo>
                        <a:pt x="224803" y="722114"/>
                        <a:pt x="203107" y="726084"/>
                        <a:pt x="279836" y="607021"/>
                      </a:cubicBezTo>
                      <a:cubicBezTo>
                        <a:pt x="356565" y="487959"/>
                        <a:pt x="598130" y="119923"/>
                        <a:pt x="638611" y="30758"/>
                      </a:cubicBezTo>
                      <a:cubicBezTo>
                        <a:pt x="679092" y="-58407"/>
                        <a:pt x="548652" y="74943"/>
                        <a:pt x="522723" y="72033"/>
                      </a:cubicBezTo>
                      <a:cubicBezTo>
                        <a:pt x="496794" y="69123"/>
                        <a:pt x="521930" y="-18983"/>
                        <a:pt x="473511" y="694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A605C647-2BD0-45EE-BB0F-467102861466}"/>
                    </a:ext>
                  </a:extLst>
                </p:cNvPr>
                <p:cNvSpPr/>
                <p:nvPr/>
              </p:nvSpPr>
              <p:spPr>
                <a:xfrm>
                  <a:off x="7040523" y="4802171"/>
                  <a:ext cx="556667" cy="693105"/>
                </a:xfrm>
                <a:custGeom>
                  <a:avLst/>
                  <a:gdLst>
                    <a:gd name="connsiteX0" fmla="*/ 220702 w 556667"/>
                    <a:gd name="connsiteY0" fmla="*/ 77804 h 693105"/>
                    <a:gd name="connsiteX1" fmla="*/ 527090 w 556667"/>
                    <a:gd name="connsiteY1" fmla="*/ 12717 h 693105"/>
                    <a:gd name="connsiteX2" fmla="*/ 530265 w 556667"/>
                    <a:gd name="connsiteY2" fmla="*/ 371492 h 693105"/>
                    <a:gd name="connsiteX3" fmla="*/ 400090 w 556667"/>
                    <a:gd name="connsiteY3" fmla="*/ 685817 h 693105"/>
                    <a:gd name="connsiteX4" fmla="*/ 352465 w 556667"/>
                    <a:gd name="connsiteY4" fmla="*/ 592154 h 693105"/>
                    <a:gd name="connsiteX5" fmla="*/ 40 w 556667"/>
                    <a:gd name="connsiteY5" fmla="*/ 584217 h 693105"/>
                    <a:gd name="connsiteX6" fmla="*/ 376277 w 556667"/>
                    <a:gd name="connsiteY6" fmla="*/ 509604 h 693105"/>
                    <a:gd name="connsiteX7" fmla="*/ 496927 w 556667"/>
                    <a:gd name="connsiteY7" fmla="*/ 249254 h 693105"/>
                    <a:gd name="connsiteX8" fmla="*/ 504865 w 556667"/>
                    <a:gd name="connsiteY8" fmla="*/ 50817 h 693105"/>
                    <a:gd name="connsiteX9" fmla="*/ 220702 w 556667"/>
                    <a:gd name="connsiteY9" fmla="*/ 77804 h 69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6667" h="693105">
                      <a:moveTo>
                        <a:pt x="220702" y="77804"/>
                      </a:moveTo>
                      <a:cubicBezTo>
                        <a:pt x="224406" y="71454"/>
                        <a:pt x="475496" y="-36231"/>
                        <a:pt x="527090" y="12717"/>
                      </a:cubicBezTo>
                      <a:cubicBezTo>
                        <a:pt x="578684" y="61665"/>
                        <a:pt x="551432" y="259309"/>
                        <a:pt x="530265" y="371492"/>
                      </a:cubicBezTo>
                      <a:cubicBezTo>
                        <a:pt x="509098" y="483675"/>
                        <a:pt x="429723" y="649040"/>
                        <a:pt x="400090" y="685817"/>
                      </a:cubicBezTo>
                      <a:cubicBezTo>
                        <a:pt x="370457" y="722594"/>
                        <a:pt x="419140" y="609087"/>
                        <a:pt x="352465" y="592154"/>
                      </a:cubicBezTo>
                      <a:cubicBezTo>
                        <a:pt x="285790" y="575221"/>
                        <a:pt x="-3929" y="597975"/>
                        <a:pt x="40" y="584217"/>
                      </a:cubicBezTo>
                      <a:cubicBezTo>
                        <a:pt x="4009" y="570459"/>
                        <a:pt x="293463" y="565431"/>
                        <a:pt x="376277" y="509604"/>
                      </a:cubicBezTo>
                      <a:cubicBezTo>
                        <a:pt x="459091" y="453777"/>
                        <a:pt x="475496" y="325718"/>
                        <a:pt x="496927" y="249254"/>
                      </a:cubicBezTo>
                      <a:cubicBezTo>
                        <a:pt x="518358" y="172790"/>
                        <a:pt x="549050" y="81244"/>
                        <a:pt x="504865" y="50817"/>
                      </a:cubicBezTo>
                      <a:cubicBezTo>
                        <a:pt x="460680" y="20390"/>
                        <a:pt x="216998" y="84154"/>
                        <a:pt x="220702" y="77804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541DA3BE-85D8-44DC-8ACA-89FC0570EC89}"/>
                    </a:ext>
                  </a:extLst>
                </p:cNvPr>
                <p:cNvSpPr/>
                <p:nvPr/>
              </p:nvSpPr>
              <p:spPr>
                <a:xfrm>
                  <a:off x="7283489" y="4856161"/>
                  <a:ext cx="169049" cy="569845"/>
                </a:xfrm>
                <a:custGeom>
                  <a:avLst/>
                  <a:gdLst>
                    <a:gd name="connsiteX0" fmla="*/ 68224 w 169049"/>
                    <a:gd name="connsiteY0" fmla="*/ 2 h 569845"/>
                    <a:gd name="connsiteX1" fmla="*/ 168236 w 169049"/>
                    <a:gd name="connsiteY1" fmla="*/ 165102 h 569845"/>
                    <a:gd name="connsiteX2" fmla="*/ 1549 w 169049"/>
                    <a:gd name="connsiteY2" fmla="*/ 568327 h 569845"/>
                    <a:gd name="connsiteX3" fmla="*/ 84099 w 169049"/>
                    <a:gd name="connsiteY3" fmla="*/ 293689 h 569845"/>
                    <a:gd name="connsiteX4" fmla="*/ 68224 w 169049"/>
                    <a:gd name="connsiteY4" fmla="*/ 58739 h 569845"/>
                    <a:gd name="connsiteX5" fmla="*/ 117436 w 169049"/>
                    <a:gd name="connsiteY5" fmla="*/ 271464 h 569845"/>
                    <a:gd name="connsiteX6" fmla="*/ 139661 w 169049"/>
                    <a:gd name="connsiteY6" fmla="*/ 168277 h 569845"/>
                    <a:gd name="connsiteX7" fmla="*/ 68224 w 169049"/>
                    <a:gd name="connsiteY7" fmla="*/ 2 h 5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49" h="569845">
                      <a:moveTo>
                        <a:pt x="68224" y="2"/>
                      </a:moveTo>
                      <a:cubicBezTo>
                        <a:pt x="72987" y="-527"/>
                        <a:pt x="179349" y="70381"/>
                        <a:pt x="168236" y="165102"/>
                      </a:cubicBezTo>
                      <a:cubicBezTo>
                        <a:pt x="157124" y="259823"/>
                        <a:pt x="15572" y="546896"/>
                        <a:pt x="1549" y="568327"/>
                      </a:cubicBezTo>
                      <a:cubicBezTo>
                        <a:pt x="-12474" y="589758"/>
                        <a:pt x="72987" y="378620"/>
                        <a:pt x="84099" y="293689"/>
                      </a:cubicBezTo>
                      <a:cubicBezTo>
                        <a:pt x="95211" y="208758"/>
                        <a:pt x="62668" y="62443"/>
                        <a:pt x="68224" y="58739"/>
                      </a:cubicBezTo>
                      <a:cubicBezTo>
                        <a:pt x="73780" y="55035"/>
                        <a:pt x="105530" y="253208"/>
                        <a:pt x="117436" y="271464"/>
                      </a:cubicBezTo>
                      <a:cubicBezTo>
                        <a:pt x="129342" y="289720"/>
                        <a:pt x="146275" y="212462"/>
                        <a:pt x="139661" y="168277"/>
                      </a:cubicBezTo>
                      <a:cubicBezTo>
                        <a:pt x="133047" y="124092"/>
                        <a:pt x="63461" y="531"/>
                        <a:pt x="68224" y="2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5534B89F-875D-46D4-8795-03A8EC5B67FB}"/>
                    </a:ext>
                  </a:extLst>
                </p:cNvPr>
                <p:cNvSpPr/>
                <p:nvPr/>
              </p:nvSpPr>
              <p:spPr>
                <a:xfrm>
                  <a:off x="6932699" y="5265965"/>
                  <a:ext cx="834047" cy="157592"/>
                </a:xfrm>
                <a:custGeom>
                  <a:avLst/>
                  <a:gdLst>
                    <a:gd name="connsiteX0" fmla="*/ 30076 w 834047"/>
                    <a:gd name="connsiteY0" fmla="*/ 2948 h 157592"/>
                    <a:gd name="connsiteX1" fmla="*/ 760326 w 834047"/>
                    <a:gd name="connsiteY1" fmla="*/ 31523 h 157592"/>
                    <a:gd name="connsiteX2" fmla="*/ 809539 w 834047"/>
                    <a:gd name="connsiteY2" fmla="*/ 155348 h 157592"/>
                    <a:gd name="connsiteX3" fmla="*/ 765089 w 834047"/>
                    <a:gd name="connsiteY3" fmla="*/ 110898 h 157592"/>
                    <a:gd name="connsiteX4" fmla="*/ 438064 w 834047"/>
                    <a:gd name="connsiteY4" fmla="*/ 104548 h 157592"/>
                    <a:gd name="connsiteX5" fmla="*/ 168189 w 834047"/>
                    <a:gd name="connsiteY5" fmla="*/ 85498 h 157592"/>
                    <a:gd name="connsiteX6" fmla="*/ 30076 w 834047"/>
                    <a:gd name="connsiteY6" fmla="*/ 2948 h 157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047" h="157592">
                      <a:moveTo>
                        <a:pt x="30076" y="2948"/>
                      </a:moveTo>
                      <a:cubicBezTo>
                        <a:pt x="128766" y="-6048"/>
                        <a:pt x="630416" y="6123"/>
                        <a:pt x="760326" y="31523"/>
                      </a:cubicBezTo>
                      <a:cubicBezTo>
                        <a:pt x="890236" y="56923"/>
                        <a:pt x="808745" y="142119"/>
                        <a:pt x="809539" y="155348"/>
                      </a:cubicBezTo>
                      <a:cubicBezTo>
                        <a:pt x="810333" y="168577"/>
                        <a:pt x="827001" y="119365"/>
                        <a:pt x="765089" y="110898"/>
                      </a:cubicBezTo>
                      <a:cubicBezTo>
                        <a:pt x="703177" y="102431"/>
                        <a:pt x="537547" y="108781"/>
                        <a:pt x="438064" y="104548"/>
                      </a:cubicBezTo>
                      <a:cubicBezTo>
                        <a:pt x="338581" y="100315"/>
                        <a:pt x="234864" y="103490"/>
                        <a:pt x="168189" y="85498"/>
                      </a:cubicBezTo>
                      <a:cubicBezTo>
                        <a:pt x="101514" y="67506"/>
                        <a:pt x="-68614" y="11944"/>
                        <a:pt x="30076" y="294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477B63E1-07A5-4CD5-9082-2E51DEDBCD2E}"/>
                    </a:ext>
                  </a:extLst>
                </p:cNvPr>
                <p:cNvSpPr/>
                <p:nvPr/>
              </p:nvSpPr>
              <p:spPr>
                <a:xfrm>
                  <a:off x="7092432" y="5619165"/>
                  <a:ext cx="324087" cy="202890"/>
                </a:xfrm>
                <a:custGeom>
                  <a:avLst/>
                  <a:gdLst>
                    <a:gd name="connsiteX0" fmla="*/ 10043 w 324087"/>
                    <a:gd name="connsiteY0" fmla="*/ 585 h 202890"/>
                    <a:gd name="connsiteX1" fmla="*/ 319606 w 324087"/>
                    <a:gd name="connsiteY1" fmla="*/ 84723 h 202890"/>
                    <a:gd name="connsiteX2" fmla="*/ 198956 w 324087"/>
                    <a:gd name="connsiteY2" fmla="*/ 202198 h 202890"/>
                    <a:gd name="connsiteX3" fmla="*/ 273568 w 324087"/>
                    <a:gd name="connsiteY3" fmla="*/ 130760 h 202890"/>
                    <a:gd name="connsiteX4" fmla="*/ 2106 w 324087"/>
                    <a:gd name="connsiteY4" fmla="*/ 76785 h 202890"/>
                    <a:gd name="connsiteX5" fmla="*/ 141806 w 324087"/>
                    <a:gd name="connsiteY5" fmla="*/ 48210 h 202890"/>
                    <a:gd name="connsiteX6" fmla="*/ 10043 w 324087"/>
                    <a:gd name="connsiteY6" fmla="*/ 585 h 202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87" h="202890">
                      <a:moveTo>
                        <a:pt x="10043" y="585"/>
                      </a:moveTo>
                      <a:cubicBezTo>
                        <a:pt x="39676" y="6670"/>
                        <a:pt x="288121" y="51121"/>
                        <a:pt x="319606" y="84723"/>
                      </a:cubicBezTo>
                      <a:cubicBezTo>
                        <a:pt x="351092" y="118325"/>
                        <a:pt x="206629" y="194525"/>
                        <a:pt x="198956" y="202198"/>
                      </a:cubicBezTo>
                      <a:cubicBezTo>
                        <a:pt x="191283" y="209871"/>
                        <a:pt x="306376" y="151662"/>
                        <a:pt x="273568" y="130760"/>
                      </a:cubicBezTo>
                      <a:cubicBezTo>
                        <a:pt x="240760" y="109858"/>
                        <a:pt x="24066" y="90543"/>
                        <a:pt x="2106" y="76785"/>
                      </a:cubicBezTo>
                      <a:cubicBezTo>
                        <a:pt x="-19854" y="63027"/>
                        <a:pt x="137044" y="58793"/>
                        <a:pt x="141806" y="48210"/>
                      </a:cubicBezTo>
                      <a:cubicBezTo>
                        <a:pt x="146569" y="37627"/>
                        <a:pt x="-19590" y="-5500"/>
                        <a:pt x="10043" y="585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D48F9540-B561-4283-9809-29F81A14DCD2}"/>
                    </a:ext>
                  </a:extLst>
                </p:cNvPr>
                <p:cNvSpPr/>
                <p:nvPr/>
              </p:nvSpPr>
              <p:spPr>
                <a:xfrm>
                  <a:off x="6754237" y="5816214"/>
                  <a:ext cx="819269" cy="387401"/>
                </a:xfrm>
                <a:custGeom>
                  <a:avLst/>
                  <a:gdLst>
                    <a:gd name="connsiteX0" fmla="*/ 216476 w 819269"/>
                    <a:gd name="connsiteY0" fmla="*/ 6736 h 387401"/>
                    <a:gd name="connsiteX1" fmla="*/ 576 w 819269"/>
                    <a:gd name="connsiteY1" fmla="*/ 213111 h 387401"/>
                    <a:gd name="connsiteX2" fmla="*/ 176788 w 819269"/>
                    <a:gd name="connsiteY2" fmla="*/ 386149 h 387401"/>
                    <a:gd name="connsiteX3" fmla="*/ 799088 w 819269"/>
                    <a:gd name="connsiteY3" fmla="*/ 122624 h 387401"/>
                    <a:gd name="connsiteX4" fmla="*/ 673676 w 819269"/>
                    <a:gd name="connsiteY4" fmla="*/ 203586 h 387401"/>
                    <a:gd name="connsiteX5" fmla="*/ 738763 w 819269"/>
                    <a:gd name="connsiteY5" fmla="*/ 52774 h 387401"/>
                    <a:gd name="connsiteX6" fmla="*/ 729238 w 819269"/>
                    <a:gd name="connsiteY6" fmla="*/ 25786 h 387401"/>
                    <a:gd name="connsiteX7" fmla="*/ 668913 w 819269"/>
                    <a:gd name="connsiteY7" fmla="*/ 30549 h 387401"/>
                    <a:gd name="connsiteX8" fmla="*/ 399038 w 819269"/>
                    <a:gd name="connsiteY8" fmla="*/ 160724 h 387401"/>
                    <a:gd name="connsiteX9" fmla="*/ 372051 w 819269"/>
                    <a:gd name="connsiteY9" fmla="*/ 148024 h 387401"/>
                    <a:gd name="connsiteX10" fmla="*/ 141863 w 819269"/>
                    <a:gd name="connsiteY10" fmla="*/ 181361 h 387401"/>
                    <a:gd name="connsiteX11" fmla="*/ 208538 w 819269"/>
                    <a:gd name="connsiteY11" fmla="*/ 152786 h 387401"/>
                    <a:gd name="connsiteX12" fmla="*/ 292676 w 819269"/>
                    <a:gd name="connsiteY12" fmla="*/ 57536 h 387401"/>
                    <a:gd name="connsiteX13" fmla="*/ 216476 w 819269"/>
                    <a:gd name="connsiteY13" fmla="*/ 6736 h 38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9269" h="387401">
                      <a:moveTo>
                        <a:pt x="216476" y="6736"/>
                      </a:moveTo>
                      <a:cubicBezTo>
                        <a:pt x="167793" y="32665"/>
                        <a:pt x="7191" y="149876"/>
                        <a:pt x="576" y="213111"/>
                      </a:cubicBezTo>
                      <a:cubicBezTo>
                        <a:pt x="-6039" y="276346"/>
                        <a:pt x="43703" y="401230"/>
                        <a:pt x="176788" y="386149"/>
                      </a:cubicBezTo>
                      <a:cubicBezTo>
                        <a:pt x="309873" y="371068"/>
                        <a:pt x="716273" y="153051"/>
                        <a:pt x="799088" y="122624"/>
                      </a:cubicBezTo>
                      <a:cubicBezTo>
                        <a:pt x="881903" y="92197"/>
                        <a:pt x="683730" y="215228"/>
                        <a:pt x="673676" y="203586"/>
                      </a:cubicBezTo>
                      <a:cubicBezTo>
                        <a:pt x="663622" y="191944"/>
                        <a:pt x="729503" y="82407"/>
                        <a:pt x="738763" y="52774"/>
                      </a:cubicBezTo>
                      <a:cubicBezTo>
                        <a:pt x="748023" y="23141"/>
                        <a:pt x="740880" y="29490"/>
                        <a:pt x="729238" y="25786"/>
                      </a:cubicBezTo>
                      <a:cubicBezTo>
                        <a:pt x="717596" y="22082"/>
                        <a:pt x="723946" y="8059"/>
                        <a:pt x="668913" y="30549"/>
                      </a:cubicBezTo>
                      <a:cubicBezTo>
                        <a:pt x="613880" y="53039"/>
                        <a:pt x="448515" y="141145"/>
                        <a:pt x="399038" y="160724"/>
                      </a:cubicBezTo>
                      <a:cubicBezTo>
                        <a:pt x="349561" y="180303"/>
                        <a:pt x="414914" y="144585"/>
                        <a:pt x="372051" y="148024"/>
                      </a:cubicBezTo>
                      <a:cubicBezTo>
                        <a:pt x="329189" y="151464"/>
                        <a:pt x="169115" y="180567"/>
                        <a:pt x="141863" y="181361"/>
                      </a:cubicBezTo>
                      <a:cubicBezTo>
                        <a:pt x="114611" y="182155"/>
                        <a:pt x="183403" y="173423"/>
                        <a:pt x="208538" y="152786"/>
                      </a:cubicBezTo>
                      <a:cubicBezTo>
                        <a:pt x="233673" y="132149"/>
                        <a:pt x="291353" y="78438"/>
                        <a:pt x="292676" y="57536"/>
                      </a:cubicBezTo>
                      <a:cubicBezTo>
                        <a:pt x="293999" y="36634"/>
                        <a:pt x="265159" y="-19193"/>
                        <a:pt x="216476" y="67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11083C0B-29D9-4F5F-A9DC-B6636EF6E5DB}"/>
                    </a:ext>
                  </a:extLst>
                </p:cNvPr>
                <p:cNvSpPr/>
                <p:nvPr/>
              </p:nvSpPr>
              <p:spPr>
                <a:xfrm>
                  <a:off x="7483221" y="5606196"/>
                  <a:ext cx="249582" cy="503584"/>
                </a:xfrm>
                <a:custGeom>
                  <a:avLst/>
                  <a:gdLst>
                    <a:gd name="connsiteX0" fmla="*/ 1842 w 249582"/>
                    <a:gd name="connsiteY0" fmla="*/ 4029 h 503584"/>
                    <a:gd name="connsiteX1" fmla="*/ 228854 w 249582"/>
                    <a:gd name="connsiteY1" fmla="*/ 129442 h 503584"/>
                    <a:gd name="connsiteX2" fmla="*/ 233617 w 249582"/>
                    <a:gd name="connsiteY2" fmla="*/ 499329 h 503584"/>
                    <a:gd name="connsiteX3" fmla="*/ 179642 w 249582"/>
                    <a:gd name="connsiteY3" fmla="*/ 321529 h 503584"/>
                    <a:gd name="connsiteX4" fmla="*/ 184404 w 249582"/>
                    <a:gd name="connsiteY4" fmla="*/ 185004 h 503584"/>
                    <a:gd name="connsiteX5" fmla="*/ 27242 w 249582"/>
                    <a:gd name="connsiteY5" fmla="*/ 127854 h 503584"/>
                    <a:gd name="connsiteX6" fmla="*/ 116142 w 249582"/>
                    <a:gd name="connsiteY6" fmla="*/ 116742 h 503584"/>
                    <a:gd name="connsiteX7" fmla="*/ 54229 w 249582"/>
                    <a:gd name="connsiteY7" fmla="*/ 91342 h 503584"/>
                    <a:gd name="connsiteX8" fmla="*/ 117729 w 249582"/>
                    <a:gd name="connsiteY8" fmla="*/ 37367 h 503584"/>
                    <a:gd name="connsiteX9" fmla="*/ 1842 w 249582"/>
                    <a:gd name="connsiteY9" fmla="*/ 4029 h 503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9582" h="503584">
                      <a:moveTo>
                        <a:pt x="1842" y="4029"/>
                      </a:moveTo>
                      <a:cubicBezTo>
                        <a:pt x="20363" y="19375"/>
                        <a:pt x="190225" y="46892"/>
                        <a:pt x="228854" y="129442"/>
                      </a:cubicBezTo>
                      <a:cubicBezTo>
                        <a:pt x="267483" y="211992"/>
                        <a:pt x="241819" y="467315"/>
                        <a:pt x="233617" y="499329"/>
                      </a:cubicBezTo>
                      <a:cubicBezTo>
                        <a:pt x="225415" y="531343"/>
                        <a:pt x="187844" y="373917"/>
                        <a:pt x="179642" y="321529"/>
                      </a:cubicBezTo>
                      <a:cubicBezTo>
                        <a:pt x="171440" y="269142"/>
                        <a:pt x="209804" y="217283"/>
                        <a:pt x="184404" y="185004"/>
                      </a:cubicBezTo>
                      <a:cubicBezTo>
                        <a:pt x="159004" y="152725"/>
                        <a:pt x="38619" y="139231"/>
                        <a:pt x="27242" y="127854"/>
                      </a:cubicBezTo>
                      <a:cubicBezTo>
                        <a:pt x="15865" y="116477"/>
                        <a:pt x="111644" y="122827"/>
                        <a:pt x="116142" y="116742"/>
                      </a:cubicBezTo>
                      <a:cubicBezTo>
                        <a:pt x="120640" y="110657"/>
                        <a:pt x="53965" y="104571"/>
                        <a:pt x="54229" y="91342"/>
                      </a:cubicBezTo>
                      <a:cubicBezTo>
                        <a:pt x="54494" y="78113"/>
                        <a:pt x="125137" y="53771"/>
                        <a:pt x="117729" y="37367"/>
                      </a:cubicBezTo>
                      <a:cubicBezTo>
                        <a:pt x="110321" y="20963"/>
                        <a:pt x="-16679" y="-11317"/>
                        <a:pt x="1842" y="402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026" name="Picture 2" descr="49ersで活躍したジョー・モンタナ氏（AP）― スポニチ Sponichi Annex スポーツ" hidden="1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6" name="グループ化 1325">
            <a:extLst>
              <a:ext uri="{FF2B5EF4-FFF2-40B4-BE49-F238E27FC236}">
                <a16:creationId xmlns:a16="http://schemas.microsoft.com/office/drawing/2014/main" id="{A18C966E-CA64-4CCE-93BD-9C1741159542}"/>
              </a:ext>
            </a:extLst>
          </p:cNvPr>
          <p:cNvGrpSpPr/>
          <p:nvPr/>
        </p:nvGrpSpPr>
        <p:grpSpPr>
          <a:xfrm>
            <a:off x="4269564" y="423387"/>
            <a:ext cx="3896961" cy="6546112"/>
            <a:chOff x="4269564" y="423387"/>
            <a:chExt cx="3896961" cy="6546112"/>
          </a:xfrm>
        </p:grpSpPr>
        <p:grpSp>
          <p:nvGrpSpPr>
            <p:cNvPr id="1276" name="グループ化 1275">
              <a:extLst>
                <a:ext uri="{FF2B5EF4-FFF2-40B4-BE49-F238E27FC236}">
                  <a16:creationId xmlns:a16="http://schemas.microsoft.com/office/drawing/2014/main" id="{CF9855C7-C5FE-490C-B587-1EF1D2BC0B49}"/>
                </a:ext>
              </a:extLst>
            </p:cNvPr>
            <p:cNvGrpSpPr/>
            <p:nvPr/>
          </p:nvGrpSpPr>
          <p:grpSpPr>
            <a:xfrm>
              <a:off x="4271128" y="423387"/>
              <a:ext cx="3840546" cy="6525459"/>
              <a:chOff x="4271128" y="423387"/>
              <a:chExt cx="3840546" cy="6525459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7BFB9E16-3254-497A-BEE8-223CE3373392}"/>
                  </a:ext>
                </a:extLst>
              </p:cNvPr>
              <p:cNvSpPr/>
              <p:nvPr/>
            </p:nvSpPr>
            <p:spPr>
              <a:xfrm>
                <a:off x="6264162" y="1292212"/>
                <a:ext cx="219522" cy="57238"/>
              </a:xfrm>
              <a:custGeom>
                <a:avLst/>
                <a:gdLst>
                  <a:gd name="connsiteX0" fmla="*/ 113 w 219522"/>
                  <a:gd name="connsiteY0" fmla="*/ 57163 h 57238"/>
                  <a:gd name="connsiteX1" fmla="*/ 133463 w 219522"/>
                  <a:gd name="connsiteY1" fmla="*/ 12713 h 57238"/>
                  <a:gd name="connsiteX2" fmla="*/ 219188 w 219522"/>
                  <a:gd name="connsiteY2" fmla="*/ 34938 h 57238"/>
                  <a:gd name="connsiteX3" fmla="*/ 157276 w 219522"/>
                  <a:gd name="connsiteY3" fmla="*/ 13 h 57238"/>
                  <a:gd name="connsiteX4" fmla="*/ 113 w 219522"/>
                  <a:gd name="connsiteY4" fmla="*/ 57163 h 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522" h="57238">
                    <a:moveTo>
                      <a:pt x="113" y="57163"/>
                    </a:moveTo>
                    <a:cubicBezTo>
                      <a:pt x="-3856" y="59280"/>
                      <a:pt x="96951" y="16417"/>
                      <a:pt x="133463" y="12713"/>
                    </a:cubicBezTo>
                    <a:cubicBezTo>
                      <a:pt x="169975" y="9009"/>
                      <a:pt x="215219" y="37055"/>
                      <a:pt x="219188" y="34938"/>
                    </a:cubicBezTo>
                    <a:cubicBezTo>
                      <a:pt x="223157" y="32821"/>
                      <a:pt x="191143" y="-781"/>
                      <a:pt x="157276" y="13"/>
                    </a:cubicBezTo>
                    <a:cubicBezTo>
                      <a:pt x="123409" y="807"/>
                      <a:pt x="4082" y="55046"/>
                      <a:pt x="113" y="571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7725985-5878-4C1F-9451-23169B2E7DA7}"/>
                  </a:ext>
                </a:extLst>
              </p:cNvPr>
              <p:cNvSpPr/>
              <p:nvPr/>
            </p:nvSpPr>
            <p:spPr>
              <a:xfrm>
                <a:off x="6246640" y="1313916"/>
                <a:ext cx="247944" cy="48172"/>
              </a:xfrm>
              <a:custGeom>
                <a:avLst/>
                <a:gdLst>
                  <a:gd name="connsiteX0" fmla="*/ 173 w 247944"/>
                  <a:gd name="connsiteY0" fmla="*/ 43397 h 48172"/>
                  <a:gd name="connsiteX1" fmla="*/ 190673 w 247944"/>
                  <a:gd name="connsiteY1" fmla="*/ 48159 h 48172"/>
                  <a:gd name="connsiteX2" fmla="*/ 247823 w 247944"/>
                  <a:gd name="connsiteY2" fmla="*/ 41809 h 48172"/>
                  <a:gd name="connsiteX3" fmla="*/ 206548 w 247944"/>
                  <a:gd name="connsiteY3" fmla="*/ 17997 h 48172"/>
                  <a:gd name="connsiteX4" fmla="*/ 233535 w 247944"/>
                  <a:gd name="connsiteY4" fmla="*/ 534 h 48172"/>
                  <a:gd name="connsiteX5" fmla="*/ 214485 w 247944"/>
                  <a:gd name="connsiteY5" fmla="*/ 38634 h 48172"/>
                  <a:gd name="connsiteX6" fmla="*/ 157335 w 247944"/>
                  <a:gd name="connsiteY6" fmla="*/ 40222 h 48172"/>
                  <a:gd name="connsiteX7" fmla="*/ 173 w 247944"/>
                  <a:gd name="connsiteY7" fmla="*/ 43397 h 4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944" h="48172">
                    <a:moveTo>
                      <a:pt x="173" y="43397"/>
                    </a:moveTo>
                    <a:cubicBezTo>
                      <a:pt x="5729" y="44720"/>
                      <a:pt x="149398" y="48424"/>
                      <a:pt x="190673" y="48159"/>
                    </a:cubicBezTo>
                    <a:cubicBezTo>
                      <a:pt x="231948" y="47894"/>
                      <a:pt x="245177" y="46836"/>
                      <a:pt x="247823" y="41809"/>
                    </a:cubicBezTo>
                    <a:cubicBezTo>
                      <a:pt x="250469" y="36782"/>
                      <a:pt x="208929" y="24876"/>
                      <a:pt x="206548" y="17997"/>
                    </a:cubicBezTo>
                    <a:cubicBezTo>
                      <a:pt x="204167" y="11118"/>
                      <a:pt x="232212" y="-2905"/>
                      <a:pt x="233535" y="534"/>
                    </a:cubicBezTo>
                    <a:cubicBezTo>
                      <a:pt x="234858" y="3973"/>
                      <a:pt x="227185" y="32019"/>
                      <a:pt x="214485" y="38634"/>
                    </a:cubicBezTo>
                    <a:cubicBezTo>
                      <a:pt x="201785" y="45249"/>
                      <a:pt x="190408" y="40222"/>
                      <a:pt x="157335" y="40222"/>
                    </a:cubicBezTo>
                    <a:cubicBezTo>
                      <a:pt x="124262" y="40222"/>
                      <a:pt x="-5383" y="42074"/>
                      <a:pt x="173" y="433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A1033EB-EDD4-4E45-9F7E-57BEAA3AA8E6}"/>
                  </a:ext>
                </a:extLst>
              </p:cNvPr>
              <p:cNvSpPr/>
              <p:nvPr/>
            </p:nvSpPr>
            <p:spPr>
              <a:xfrm>
                <a:off x="6353092" y="1301599"/>
                <a:ext cx="109812" cy="41540"/>
              </a:xfrm>
              <a:custGeom>
                <a:avLst/>
                <a:gdLst>
                  <a:gd name="connsiteX0" fmla="*/ 83 w 109812"/>
                  <a:gd name="connsiteY0" fmla="*/ 20789 h 41540"/>
                  <a:gd name="connsiteX1" fmla="*/ 65171 w 109812"/>
                  <a:gd name="connsiteY1" fmla="*/ 41426 h 41540"/>
                  <a:gd name="connsiteX2" fmla="*/ 109621 w 109812"/>
                  <a:gd name="connsiteY2" fmla="*/ 11264 h 41540"/>
                  <a:gd name="connsiteX3" fmla="*/ 79458 w 109812"/>
                  <a:gd name="connsiteY3" fmla="*/ 151 h 41540"/>
                  <a:gd name="connsiteX4" fmla="*/ 83 w 109812"/>
                  <a:gd name="connsiteY4" fmla="*/ 20789 h 4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12" h="41540">
                    <a:moveTo>
                      <a:pt x="83" y="20789"/>
                    </a:moveTo>
                    <a:cubicBezTo>
                      <a:pt x="-2298" y="27668"/>
                      <a:pt x="46915" y="43014"/>
                      <a:pt x="65171" y="41426"/>
                    </a:cubicBezTo>
                    <a:cubicBezTo>
                      <a:pt x="83427" y="39839"/>
                      <a:pt x="107240" y="18143"/>
                      <a:pt x="109621" y="11264"/>
                    </a:cubicBezTo>
                    <a:cubicBezTo>
                      <a:pt x="112002" y="4385"/>
                      <a:pt x="91629" y="2003"/>
                      <a:pt x="79458" y="151"/>
                    </a:cubicBezTo>
                    <a:cubicBezTo>
                      <a:pt x="67287" y="-1701"/>
                      <a:pt x="2464" y="13910"/>
                      <a:pt x="83" y="207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E88D5A3D-CB33-4DBA-8447-D22ADA6AA3E4}"/>
                  </a:ext>
                </a:extLst>
              </p:cNvPr>
              <p:cNvSpPr/>
              <p:nvPr/>
            </p:nvSpPr>
            <p:spPr>
              <a:xfrm>
                <a:off x="6394450" y="1296988"/>
                <a:ext cx="45719" cy="457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623B8F8-45C4-4F12-ADFB-967256E9F268}"/>
                  </a:ext>
                </a:extLst>
              </p:cNvPr>
              <p:cNvSpPr/>
              <p:nvPr/>
            </p:nvSpPr>
            <p:spPr>
              <a:xfrm>
                <a:off x="6657404" y="1296109"/>
                <a:ext cx="166097" cy="45435"/>
              </a:xfrm>
              <a:custGeom>
                <a:avLst/>
                <a:gdLst>
                  <a:gd name="connsiteX0" fmla="*/ 571 w 166097"/>
                  <a:gd name="connsiteY0" fmla="*/ 42154 h 45435"/>
                  <a:gd name="connsiteX1" fmla="*/ 124396 w 166097"/>
                  <a:gd name="connsiteY1" fmla="*/ 16754 h 45435"/>
                  <a:gd name="connsiteX2" fmla="*/ 165671 w 166097"/>
                  <a:gd name="connsiteY2" fmla="*/ 45329 h 45435"/>
                  <a:gd name="connsiteX3" fmla="*/ 141859 w 166097"/>
                  <a:gd name="connsiteY3" fmla="*/ 4054 h 45435"/>
                  <a:gd name="connsiteX4" fmla="*/ 79946 w 166097"/>
                  <a:gd name="connsiteY4" fmla="*/ 4054 h 45435"/>
                  <a:gd name="connsiteX5" fmla="*/ 571 w 166097"/>
                  <a:gd name="connsiteY5" fmla="*/ 42154 h 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97" h="45435">
                    <a:moveTo>
                      <a:pt x="571" y="42154"/>
                    </a:moveTo>
                    <a:cubicBezTo>
                      <a:pt x="7979" y="44271"/>
                      <a:pt x="96879" y="16225"/>
                      <a:pt x="124396" y="16754"/>
                    </a:cubicBezTo>
                    <a:cubicBezTo>
                      <a:pt x="151913" y="17283"/>
                      <a:pt x="162761" y="47446"/>
                      <a:pt x="165671" y="45329"/>
                    </a:cubicBezTo>
                    <a:cubicBezTo>
                      <a:pt x="168581" y="43212"/>
                      <a:pt x="156147" y="10933"/>
                      <a:pt x="141859" y="4054"/>
                    </a:cubicBezTo>
                    <a:cubicBezTo>
                      <a:pt x="127572" y="-2825"/>
                      <a:pt x="100054" y="350"/>
                      <a:pt x="79946" y="4054"/>
                    </a:cubicBezTo>
                    <a:cubicBezTo>
                      <a:pt x="59838" y="7758"/>
                      <a:pt x="-6837" y="40037"/>
                      <a:pt x="571" y="421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22608613-7BE8-4578-8F47-A329EC57CDFB}"/>
                  </a:ext>
                </a:extLst>
              </p:cNvPr>
              <p:cNvSpPr/>
              <p:nvPr/>
            </p:nvSpPr>
            <p:spPr>
              <a:xfrm>
                <a:off x="6657340" y="1344585"/>
                <a:ext cx="151152" cy="59479"/>
              </a:xfrm>
              <a:custGeom>
                <a:avLst/>
                <a:gdLst>
                  <a:gd name="connsiteX0" fmla="*/ 635 w 151152"/>
                  <a:gd name="connsiteY0" fmla="*/ 33365 h 59479"/>
                  <a:gd name="connsiteX1" fmla="*/ 135573 w 151152"/>
                  <a:gd name="connsiteY1" fmla="*/ 58765 h 59479"/>
                  <a:gd name="connsiteX2" fmla="*/ 148273 w 151152"/>
                  <a:gd name="connsiteY2" fmla="*/ 28 h 59479"/>
                  <a:gd name="connsiteX3" fmla="*/ 135573 w 151152"/>
                  <a:gd name="connsiteY3" fmla="*/ 50828 h 59479"/>
                  <a:gd name="connsiteX4" fmla="*/ 86360 w 151152"/>
                  <a:gd name="connsiteY4" fmla="*/ 44478 h 59479"/>
                  <a:gd name="connsiteX5" fmla="*/ 635 w 151152"/>
                  <a:gd name="connsiteY5" fmla="*/ 33365 h 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152" h="59479">
                    <a:moveTo>
                      <a:pt x="635" y="33365"/>
                    </a:moveTo>
                    <a:cubicBezTo>
                      <a:pt x="8837" y="35746"/>
                      <a:pt x="110967" y="64321"/>
                      <a:pt x="135573" y="58765"/>
                    </a:cubicBezTo>
                    <a:cubicBezTo>
                      <a:pt x="160179" y="53209"/>
                      <a:pt x="148273" y="1351"/>
                      <a:pt x="148273" y="28"/>
                    </a:cubicBezTo>
                    <a:cubicBezTo>
                      <a:pt x="148273" y="-1295"/>
                      <a:pt x="145892" y="43420"/>
                      <a:pt x="135573" y="50828"/>
                    </a:cubicBezTo>
                    <a:cubicBezTo>
                      <a:pt x="125254" y="58236"/>
                      <a:pt x="106733" y="46595"/>
                      <a:pt x="86360" y="44478"/>
                    </a:cubicBezTo>
                    <a:cubicBezTo>
                      <a:pt x="65987" y="42361"/>
                      <a:pt x="-7567" y="30984"/>
                      <a:pt x="635" y="333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ECCA8D9-5470-46BB-B90A-4A4825C72D52}"/>
                  </a:ext>
                </a:extLst>
              </p:cNvPr>
              <p:cNvSpPr/>
              <p:nvPr/>
            </p:nvSpPr>
            <p:spPr>
              <a:xfrm>
                <a:off x="6714924" y="1305685"/>
                <a:ext cx="104171" cy="62808"/>
              </a:xfrm>
              <a:custGeom>
                <a:avLst/>
                <a:gdLst>
                  <a:gd name="connsiteX0" fmla="*/ 8139 w 104171"/>
                  <a:gd name="connsiteY0" fmla="*/ 7178 h 62808"/>
                  <a:gd name="connsiteX1" fmla="*/ 11314 w 104171"/>
                  <a:gd name="connsiteY1" fmla="*/ 62740 h 62808"/>
                  <a:gd name="connsiteX2" fmla="*/ 101801 w 104171"/>
                  <a:gd name="connsiteY2" fmla="*/ 18290 h 62808"/>
                  <a:gd name="connsiteX3" fmla="*/ 73226 w 104171"/>
                  <a:gd name="connsiteY3" fmla="*/ 2415 h 62808"/>
                  <a:gd name="connsiteX4" fmla="*/ 8139 w 104171"/>
                  <a:gd name="connsiteY4" fmla="*/ 7178 h 6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71" h="62808">
                    <a:moveTo>
                      <a:pt x="8139" y="7178"/>
                    </a:moveTo>
                    <a:cubicBezTo>
                      <a:pt x="-2180" y="17232"/>
                      <a:pt x="-4296" y="60888"/>
                      <a:pt x="11314" y="62740"/>
                    </a:cubicBezTo>
                    <a:cubicBezTo>
                      <a:pt x="26924" y="64592"/>
                      <a:pt x="91482" y="28344"/>
                      <a:pt x="101801" y="18290"/>
                    </a:cubicBezTo>
                    <a:cubicBezTo>
                      <a:pt x="112120" y="8236"/>
                      <a:pt x="86191" y="5061"/>
                      <a:pt x="73226" y="2415"/>
                    </a:cubicBezTo>
                    <a:cubicBezTo>
                      <a:pt x="60262" y="-231"/>
                      <a:pt x="18458" y="-2876"/>
                      <a:pt x="8139" y="71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ACD11CE8-1C08-480B-B89B-5318C7C66051}"/>
                  </a:ext>
                </a:extLst>
              </p:cNvPr>
              <p:cNvSpPr/>
              <p:nvPr/>
            </p:nvSpPr>
            <p:spPr>
              <a:xfrm>
                <a:off x="6740525" y="1309688"/>
                <a:ext cx="45719" cy="457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29FD737-8623-4FA8-95DA-9D65323A09D7}"/>
                  </a:ext>
                </a:extLst>
              </p:cNvPr>
              <p:cNvSpPr/>
              <p:nvPr/>
            </p:nvSpPr>
            <p:spPr>
              <a:xfrm>
                <a:off x="6630371" y="1290637"/>
                <a:ext cx="60802" cy="169068"/>
              </a:xfrm>
              <a:custGeom>
                <a:avLst/>
                <a:gdLst>
                  <a:gd name="connsiteX0" fmla="*/ 27604 w 60802"/>
                  <a:gd name="connsiteY0" fmla="*/ 1 h 169068"/>
                  <a:gd name="connsiteX1" fmla="*/ 617 w 60802"/>
                  <a:gd name="connsiteY1" fmla="*/ 68263 h 169068"/>
                  <a:gd name="connsiteX2" fmla="*/ 59354 w 60802"/>
                  <a:gd name="connsiteY2" fmla="*/ 168276 h 169068"/>
                  <a:gd name="connsiteX3" fmla="*/ 40304 w 60802"/>
                  <a:gd name="connsiteY3" fmla="*/ 112713 h 169068"/>
                  <a:gd name="connsiteX4" fmla="*/ 11729 w 60802"/>
                  <a:gd name="connsiteY4" fmla="*/ 69851 h 169068"/>
                  <a:gd name="connsiteX5" fmla="*/ 27604 w 60802"/>
                  <a:gd name="connsiteY5" fmla="*/ 1 h 1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02" h="169068">
                    <a:moveTo>
                      <a:pt x="27604" y="1"/>
                    </a:moveTo>
                    <a:cubicBezTo>
                      <a:pt x="25752" y="-264"/>
                      <a:pt x="-4675" y="40217"/>
                      <a:pt x="617" y="68263"/>
                    </a:cubicBezTo>
                    <a:cubicBezTo>
                      <a:pt x="5909" y="96309"/>
                      <a:pt x="52740" y="160868"/>
                      <a:pt x="59354" y="168276"/>
                    </a:cubicBezTo>
                    <a:cubicBezTo>
                      <a:pt x="65968" y="175684"/>
                      <a:pt x="48242" y="129117"/>
                      <a:pt x="40304" y="112713"/>
                    </a:cubicBezTo>
                    <a:cubicBezTo>
                      <a:pt x="32367" y="96309"/>
                      <a:pt x="14904" y="83080"/>
                      <a:pt x="11729" y="69851"/>
                    </a:cubicBezTo>
                    <a:cubicBezTo>
                      <a:pt x="8554" y="56622"/>
                      <a:pt x="29456" y="266"/>
                      <a:pt x="27604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CF28005-42D9-4AFC-8194-AFE789DE62AE}"/>
                  </a:ext>
                </a:extLst>
              </p:cNvPr>
              <p:cNvSpPr/>
              <p:nvPr/>
            </p:nvSpPr>
            <p:spPr>
              <a:xfrm>
                <a:off x="6552934" y="1300054"/>
                <a:ext cx="52663" cy="198018"/>
              </a:xfrm>
              <a:custGeom>
                <a:avLst/>
                <a:gdLst>
                  <a:gd name="connsiteX0" fmla="*/ 266 w 52663"/>
                  <a:gd name="connsiteY0" fmla="*/ 109 h 198018"/>
                  <a:gd name="connsiteX1" fmla="*/ 32016 w 52663"/>
                  <a:gd name="connsiteY1" fmla="*/ 115996 h 198018"/>
                  <a:gd name="connsiteX2" fmla="*/ 25666 w 52663"/>
                  <a:gd name="connsiteY2" fmla="*/ 171559 h 198018"/>
                  <a:gd name="connsiteX3" fmla="*/ 1854 w 52663"/>
                  <a:gd name="connsiteY3" fmla="*/ 196959 h 198018"/>
                  <a:gd name="connsiteX4" fmla="*/ 52654 w 52663"/>
                  <a:gd name="connsiteY4" fmla="*/ 138221 h 198018"/>
                  <a:gd name="connsiteX5" fmla="*/ 266 w 52663"/>
                  <a:gd name="connsiteY5" fmla="*/ 109 h 19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3" h="198018">
                    <a:moveTo>
                      <a:pt x="266" y="109"/>
                    </a:moveTo>
                    <a:cubicBezTo>
                      <a:pt x="-3174" y="-3595"/>
                      <a:pt x="27783" y="87421"/>
                      <a:pt x="32016" y="115996"/>
                    </a:cubicBezTo>
                    <a:cubicBezTo>
                      <a:pt x="36249" y="144571"/>
                      <a:pt x="30693" y="158065"/>
                      <a:pt x="25666" y="171559"/>
                    </a:cubicBezTo>
                    <a:cubicBezTo>
                      <a:pt x="20639" y="185053"/>
                      <a:pt x="-2644" y="202515"/>
                      <a:pt x="1854" y="196959"/>
                    </a:cubicBezTo>
                    <a:cubicBezTo>
                      <a:pt x="6352" y="191403"/>
                      <a:pt x="51860" y="168648"/>
                      <a:pt x="52654" y="138221"/>
                    </a:cubicBezTo>
                    <a:cubicBezTo>
                      <a:pt x="53448" y="107794"/>
                      <a:pt x="3706" y="3813"/>
                      <a:pt x="266" y="1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0A4C672C-B571-4461-AD0A-E701DF336163}"/>
                  </a:ext>
                </a:extLst>
              </p:cNvPr>
              <p:cNvSpPr/>
              <p:nvPr/>
            </p:nvSpPr>
            <p:spPr>
              <a:xfrm>
                <a:off x="6468354" y="1376341"/>
                <a:ext cx="56477" cy="131800"/>
              </a:xfrm>
              <a:custGeom>
                <a:avLst/>
                <a:gdLst>
                  <a:gd name="connsiteX0" fmla="*/ 56271 w 56477"/>
                  <a:gd name="connsiteY0" fmla="*/ 22 h 131800"/>
                  <a:gd name="connsiteX1" fmla="*/ 709 w 56477"/>
                  <a:gd name="connsiteY1" fmla="*/ 57172 h 131800"/>
                  <a:gd name="connsiteX2" fmla="*/ 24521 w 56477"/>
                  <a:gd name="connsiteY2" fmla="*/ 131784 h 131800"/>
                  <a:gd name="connsiteX3" fmla="*/ 19759 w 56477"/>
                  <a:gd name="connsiteY3" fmla="*/ 63522 h 131800"/>
                  <a:gd name="connsiteX4" fmla="*/ 56271 w 56477"/>
                  <a:gd name="connsiteY4" fmla="*/ 22 h 1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77" h="131800">
                    <a:moveTo>
                      <a:pt x="56271" y="22"/>
                    </a:moveTo>
                    <a:cubicBezTo>
                      <a:pt x="53096" y="-1036"/>
                      <a:pt x="6001" y="35212"/>
                      <a:pt x="709" y="57172"/>
                    </a:cubicBezTo>
                    <a:cubicBezTo>
                      <a:pt x="-4583" y="79132"/>
                      <a:pt x="21346" y="130726"/>
                      <a:pt x="24521" y="131784"/>
                    </a:cubicBezTo>
                    <a:cubicBezTo>
                      <a:pt x="27696" y="132842"/>
                      <a:pt x="14467" y="83630"/>
                      <a:pt x="19759" y="63522"/>
                    </a:cubicBezTo>
                    <a:cubicBezTo>
                      <a:pt x="25051" y="43414"/>
                      <a:pt x="59446" y="1080"/>
                      <a:pt x="56271" y="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6E579154-CCF4-4B8C-844B-EE652DCAED44}"/>
                  </a:ext>
                </a:extLst>
              </p:cNvPr>
              <p:cNvSpPr/>
              <p:nvPr/>
            </p:nvSpPr>
            <p:spPr>
              <a:xfrm>
                <a:off x="6213563" y="1270458"/>
                <a:ext cx="353438" cy="97010"/>
              </a:xfrm>
              <a:custGeom>
                <a:avLst/>
                <a:gdLst>
                  <a:gd name="connsiteX0" fmla="*/ 9437 w 353438"/>
                  <a:gd name="connsiteY0" fmla="*/ 20180 h 97010"/>
                  <a:gd name="connsiteX1" fmla="*/ 311062 w 353438"/>
                  <a:gd name="connsiteY1" fmla="*/ 1130 h 97010"/>
                  <a:gd name="connsiteX2" fmla="*/ 333287 w 353438"/>
                  <a:gd name="connsiteY2" fmla="*/ 50342 h 97010"/>
                  <a:gd name="connsiteX3" fmla="*/ 350750 w 353438"/>
                  <a:gd name="connsiteY3" fmla="*/ 78917 h 97010"/>
                  <a:gd name="connsiteX4" fmla="*/ 272962 w 353438"/>
                  <a:gd name="connsiteY4" fmla="*/ 96380 h 97010"/>
                  <a:gd name="connsiteX5" fmla="*/ 258675 w 353438"/>
                  <a:gd name="connsiteY5" fmla="*/ 56692 h 97010"/>
                  <a:gd name="connsiteX6" fmla="*/ 258675 w 353438"/>
                  <a:gd name="connsiteY6" fmla="*/ 32880 h 97010"/>
                  <a:gd name="connsiteX7" fmla="*/ 176125 w 353438"/>
                  <a:gd name="connsiteY7" fmla="*/ 32880 h 97010"/>
                  <a:gd name="connsiteX8" fmla="*/ 106275 w 353438"/>
                  <a:gd name="connsiteY8" fmla="*/ 51930 h 97010"/>
                  <a:gd name="connsiteX9" fmla="*/ 60237 w 353438"/>
                  <a:gd name="connsiteY9" fmla="*/ 90030 h 97010"/>
                  <a:gd name="connsiteX10" fmla="*/ 74525 w 353438"/>
                  <a:gd name="connsiteY10" fmla="*/ 69392 h 97010"/>
                  <a:gd name="connsiteX11" fmla="*/ 9437 w 353438"/>
                  <a:gd name="connsiteY11" fmla="*/ 20180 h 9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38" h="97010">
                    <a:moveTo>
                      <a:pt x="9437" y="20180"/>
                    </a:moveTo>
                    <a:cubicBezTo>
                      <a:pt x="48860" y="8803"/>
                      <a:pt x="257087" y="-3897"/>
                      <a:pt x="311062" y="1130"/>
                    </a:cubicBezTo>
                    <a:cubicBezTo>
                      <a:pt x="365037" y="6157"/>
                      <a:pt x="326672" y="37377"/>
                      <a:pt x="333287" y="50342"/>
                    </a:cubicBezTo>
                    <a:cubicBezTo>
                      <a:pt x="339902" y="63307"/>
                      <a:pt x="360804" y="71244"/>
                      <a:pt x="350750" y="78917"/>
                    </a:cubicBezTo>
                    <a:cubicBezTo>
                      <a:pt x="340696" y="86590"/>
                      <a:pt x="288308" y="100084"/>
                      <a:pt x="272962" y="96380"/>
                    </a:cubicBezTo>
                    <a:cubicBezTo>
                      <a:pt x="257616" y="92676"/>
                      <a:pt x="261056" y="67275"/>
                      <a:pt x="258675" y="56692"/>
                    </a:cubicBezTo>
                    <a:cubicBezTo>
                      <a:pt x="256294" y="46109"/>
                      <a:pt x="272433" y="36849"/>
                      <a:pt x="258675" y="32880"/>
                    </a:cubicBezTo>
                    <a:cubicBezTo>
                      <a:pt x="244917" y="28911"/>
                      <a:pt x="201525" y="29705"/>
                      <a:pt x="176125" y="32880"/>
                    </a:cubicBezTo>
                    <a:cubicBezTo>
                      <a:pt x="150725" y="36055"/>
                      <a:pt x="125590" y="42405"/>
                      <a:pt x="106275" y="51930"/>
                    </a:cubicBezTo>
                    <a:cubicBezTo>
                      <a:pt x="86960" y="61455"/>
                      <a:pt x="65529" y="87120"/>
                      <a:pt x="60237" y="90030"/>
                    </a:cubicBezTo>
                    <a:cubicBezTo>
                      <a:pt x="54945" y="92940"/>
                      <a:pt x="82727" y="73625"/>
                      <a:pt x="74525" y="69392"/>
                    </a:cubicBezTo>
                    <a:cubicBezTo>
                      <a:pt x="66323" y="65159"/>
                      <a:pt x="-29986" y="31557"/>
                      <a:pt x="9437" y="201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96678E-E87A-4C7B-9991-BB35AFDB2935}"/>
                  </a:ext>
                </a:extLst>
              </p:cNvPr>
              <p:cNvSpPr/>
              <p:nvPr/>
            </p:nvSpPr>
            <p:spPr>
              <a:xfrm>
                <a:off x="6643311" y="1254108"/>
                <a:ext cx="210917" cy="92096"/>
              </a:xfrm>
              <a:custGeom>
                <a:avLst/>
                <a:gdLst>
                  <a:gd name="connsiteX0" fmla="*/ 377 w 210917"/>
                  <a:gd name="connsiteY0" fmla="*/ 74630 h 92096"/>
                  <a:gd name="connsiteX1" fmla="*/ 130552 w 210917"/>
                  <a:gd name="connsiteY1" fmla="*/ 44467 h 92096"/>
                  <a:gd name="connsiteX2" fmla="*/ 181352 w 210917"/>
                  <a:gd name="connsiteY2" fmla="*/ 92092 h 92096"/>
                  <a:gd name="connsiteX3" fmla="*/ 206752 w 210917"/>
                  <a:gd name="connsiteY3" fmla="*/ 41292 h 92096"/>
                  <a:gd name="connsiteX4" fmla="*/ 94039 w 210917"/>
                  <a:gd name="connsiteY4" fmla="*/ 17 h 92096"/>
                  <a:gd name="connsiteX5" fmla="*/ 377 w 210917"/>
                  <a:gd name="connsiteY5" fmla="*/ 74630 h 9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17" h="92096">
                    <a:moveTo>
                      <a:pt x="377" y="74630"/>
                    </a:moveTo>
                    <a:cubicBezTo>
                      <a:pt x="6462" y="82038"/>
                      <a:pt x="100390" y="41557"/>
                      <a:pt x="130552" y="44467"/>
                    </a:cubicBezTo>
                    <a:cubicBezTo>
                      <a:pt x="160715" y="47377"/>
                      <a:pt x="168652" y="92621"/>
                      <a:pt x="181352" y="92092"/>
                    </a:cubicBezTo>
                    <a:cubicBezTo>
                      <a:pt x="194052" y="91563"/>
                      <a:pt x="221304" y="56638"/>
                      <a:pt x="206752" y="41292"/>
                    </a:cubicBezTo>
                    <a:cubicBezTo>
                      <a:pt x="192200" y="25946"/>
                      <a:pt x="124731" y="-777"/>
                      <a:pt x="94039" y="17"/>
                    </a:cubicBezTo>
                    <a:cubicBezTo>
                      <a:pt x="63347" y="811"/>
                      <a:pt x="-5708" y="67222"/>
                      <a:pt x="377" y="746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91761DA-E6D6-42E9-83FC-D7AF14E8D0EA}"/>
                  </a:ext>
                </a:extLst>
              </p:cNvPr>
              <p:cNvSpPr/>
              <p:nvPr/>
            </p:nvSpPr>
            <p:spPr>
              <a:xfrm>
                <a:off x="6532155" y="1674813"/>
                <a:ext cx="200573" cy="70866"/>
              </a:xfrm>
              <a:custGeom>
                <a:avLst/>
                <a:gdLst>
                  <a:gd name="connsiteX0" fmla="*/ 408 w 200573"/>
                  <a:gd name="connsiteY0" fmla="*/ 0 h 70866"/>
                  <a:gd name="connsiteX1" fmla="*/ 151220 w 200573"/>
                  <a:gd name="connsiteY1" fmla="*/ 14287 h 70866"/>
                  <a:gd name="connsiteX2" fmla="*/ 175033 w 200573"/>
                  <a:gd name="connsiteY2" fmla="*/ 11112 h 70866"/>
                  <a:gd name="connsiteX3" fmla="*/ 200433 w 200573"/>
                  <a:gd name="connsiteY3" fmla="*/ 69850 h 70866"/>
                  <a:gd name="connsiteX4" fmla="*/ 181383 w 200573"/>
                  <a:gd name="connsiteY4" fmla="*/ 47625 h 70866"/>
                  <a:gd name="connsiteX5" fmla="*/ 108358 w 200573"/>
                  <a:gd name="connsiteY5" fmla="*/ 38100 h 70866"/>
                  <a:gd name="connsiteX6" fmla="*/ 159158 w 200573"/>
                  <a:gd name="connsiteY6" fmla="*/ 28575 h 70866"/>
                  <a:gd name="connsiteX7" fmla="*/ 108358 w 200573"/>
                  <a:gd name="connsiteY7" fmla="*/ 14287 h 70866"/>
                  <a:gd name="connsiteX8" fmla="*/ 408 w 200573"/>
                  <a:gd name="connsiteY8" fmla="*/ 0 h 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73" h="70866">
                    <a:moveTo>
                      <a:pt x="408" y="0"/>
                    </a:moveTo>
                    <a:cubicBezTo>
                      <a:pt x="7552" y="0"/>
                      <a:pt x="122116" y="12435"/>
                      <a:pt x="151220" y="14287"/>
                    </a:cubicBezTo>
                    <a:cubicBezTo>
                      <a:pt x="180324" y="16139"/>
                      <a:pt x="166831" y="1852"/>
                      <a:pt x="175033" y="11112"/>
                    </a:cubicBezTo>
                    <a:cubicBezTo>
                      <a:pt x="183235" y="20373"/>
                      <a:pt x="199375" y="63765"/>
                      <a:pt x="200433" y="69850"/>
                    </a:cubicBezTo>
                    <a:cubicBezTo>
                      <a:pt x="201491" y="75936"/>
                      <a:pt x="196729" y="52917"/>
                      <a:pt x="181383" y="47625"/>
                    </a:cubicBezTo>
                    <a:cubicBezTo>
                      <a:pt x="166037" y="42333"/>
                      <a:pt x="112062" y="41275"/>
                      <a:pt x="108358" y="38100"/>
                    </a:cubicBezTo>
                    <a:cubicBezTo>
                      <a:pt x="104654" y="34925"/>
                      <a:pt x="159158" y="32544"/>
                      <a:pt x="159158" y="28575"/>
                    </a:cubicBezTo>
                    <a:cubicBezTo>
                      <a:pt x="159158" y="24606"/>
                      <a:pt x="134816" y="19049"/>
                      <a:pt x="108358" y="14287"/>
                    </a:cubicBezTo>
                    <a:cubicBezTo>
                      <a:pt x="81900" y="9525"/>
                      <a:pt x="-6736" y="0"/>
                      <a:pt x="4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60668A15-C9DC-45F5-89A7-33DDBA207BA7}"/>
                  </a:ext>
                </a:extLst>
              </p:cNvPr>
              <p:cNvSpPr/>
              <p:nvPr/>
            </p:nvSpPr>
            <p:spPr>
              <a:xfrm>
                <a:off x="6537972" y="1689069"/>
                <a:ext cx="172442" cy="30230"/>
              </a:xfrm>
              <a:custGeom>
                <a:avLst/>
                <a:gdLst>
                  <a:gd name="connsiteX0" fmla="*/ 172391 w 172442"/>
                  <a:gd name="connsiteY0" fmla="*/ 28606 h 30230"/>
                  <a:gd name="connsiteX1" fmla="*/ 26341 w 172442"/>
                  <a:gd name="connsiteY1" fmla="*/ 23844 h 30230"/>
                  <a:gd name="connsiteX2" fmla="*/ 8878 w 172442"/>
                  <a:gd name="connsiteY2" fmla="*/ 31 h 30230"/>
                  <a:gd name="connsiteX3" fmla="*/ 172391 w 172442"/>
                  <a:gd name="connsiteY3" fmla="*/ 28606 h 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42" h="30230">
                    <a:moveTo>
                      <a:pt x="172391" y="28606"/>
                    </a:moveTo>
                    <a:cubicBezTo>
                      <a:pt x="175301" y="32575"/>
                      <a:pt x="53593" y="28606"/>
                      <a:pt x="26341" y="23844"/>
                    </a:cubicBezTo>
                    <a:cubicBezTo>
                      <a:pt x="-911" y="19082"/>
                      <a:pt x="-7526" y="1089"/>
                      <a:pt x="8878" y="31"/>
                    </a:cubicBezTo>
                    <a:cubicBezTo>
                      <a:pt x="25282" y="-1027"/>
                      <a:pt x="169481" y="24637"/>
                      <a:pt x="172391" y="286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0470FBF-38AB-45D4-8612-755CEAC06485}"/>
                  </a:ext>
                </a:extLst>
              </p:cNvPr>
              <p:cNvSpPr/>
              <p:nvPr/>
            </p:nvSpPr>
            <p:spPr>
              <a:xfrm>
                <a:off x="6419443" y="1712825"/>
                <a:ext cx="90993" cy="94887"/>
              </a:xfrm>
              <a:custGeom>
                <a:avLst/>
                <a:gdLst>
                  <a:gd name="connsiteX0" fmla="*/ 90895 w 90993"/>
                  <a:gd name="connsiteY0" fmla="*/ 23900 h 94887"/>
                  <a:gd name="connsiteX1" fmla="*/ 27395 w 90993"/>
                  <a:gd name="connsiteY1" fmla="*/ 88 h 94887"/>
                  <a:gd name="connsiteX2" fmla="*/ 1995 w 90993"/>
                  <a:gd name="connsiteY2" fmla="*/ 33425 h 94887"/>
                  <a:gd name="connsiteX3" fmla="*/ 76607 w 90993"/>
                  <a:gd name="connsiteY3" fmla="*/ 93750 h 94887"/>
                  <a:gd name="connsiteX4" fmla="*/ 55970 w 90993"/>
                  <a:gd name="connsiteY4" fmla="*/ 69938 h 94887"/>
                  <a:gd name="connsiteX5" fmla="*/ 13107 w 90993"/>
                  <a:gd name="connsiteY5" fmla="*/ 33425 h 94887"/>
                  <a:gd name="connsiteX6" fmla="*/ 11520 w 90993"/>
                  <a:gd name="connsiteY6" fmla="*/ 31838 h 94887"/>
                  <a:gd name="connsiteX7" fmla="*/ 90895 w 90993"/>
                  <a:gd name="connsiteY7" fmla="*/ 23900 h 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93" h="94887">
                    <a:moveTo>
                      <a:pt x="90895" y="23900"/>
                    </a:moveTo>
                    <a:cubicBezTo>
                      <a:pt x="93541" y="18608"/>
                      <a:pt x="42212" y="-1499"/>
                      <a:pt x="27395" y="88"/>
                    </a:cubicBezTo>
                    <a:cubicBezTo>
                      <a:pt x="12578" y="1675"/>
                      <a:pt x="-6207" y="17815"/>
                      <a:pt x="1995" y="33425"/>
                    </a:cubicBezTo>
                    <a:cubicBezTo>
                      <a:pt x="10197" y="49035"/>
                      <a:pt x="67611" y="87665"/>
                      <a:pt x="76607" y="93750"/>
                    </a:cubicBezTo>
                    <a:cubicBezTo>
                      <a:pt x="85603" y="99835"/>
                      <a:pt x="66553" y="79992"/>
                      <a:pt x="55970" y="69938"/>
                    </a:cubicBezTo>
                    <a:cubicBezTo>
                      <a:pt x="45387" y="59884"/>
                      <a:pt x="20515" y="39775"/>
                      <a:pt x="13107" y="33425"/>
                    </a:cubicBezTo>
                    <a:cubicBezTo>
                      <a:pt x="5699" y="27075"/>
                      <a:pt x="2789" y="33690"/>
                      <a:pt x="11520" y="31838"/>
                    </a:cubicBezTo>
                    <a:cubicBezTo>
                      <a:pt x="20251" y="29986"/>
                      <a:pt x="88249" y="29192"/>
                      <a:pt x="90895" y="239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252C8BF-85B5-4C42-95AB-1BE4E492A7CA}"/>
                  </a:ext>
                </a:extLst>
              </p:cNvPr>
              <p:cNvSpPr/>
              <p:nvPr/>
            </p:nvSpPr>
            <p:spPr>
              <a:xfrm>
                <a:off x="6577907" y="1758576"/>
                <a:ext cx="165201" cy="74847"/>
              </a:xfrm>
              <a:custGeom>
                <a:avLst/>
                <a:gdLst>
                  <a:gd name="connsiteX0" fmla="*/ 164206 w 165201"/>
                  <a:gd name="connsiteY0" fmla="*/ 374 h 74847"/>
                  <a:gd name="connsiteX1" fmla="*/ 70543 w 165201"/>
                  <a:gd name="connsiteY1" fmla="*/ 68637 h 74847"/>
                  <a:gd name="connsiteX2" fmla="*/ 693 w 165201"/>
                  <a:gd name="connsiteY2" fmla="*/ 68637 h 74847"/>
                  <a:gd name="connsiteX3" fmla="*/ 113406 w 165201"/>
                  <a:gd name="connsiteY3" fmla="*/ 41649 h 74847"/>
                  <a:gd name="connsiteX4" fmla="*/ 164206 w 165201"/>
                  <a:gd name="connsiteY4" fmla="*/ 374 h 7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01" h="74847">
                    <a:moveTo>
                      <a:pt x="164206" y="374"/>
                    </a:moveTo>
                    <a:cubicBezTo>
                      <a:pt x="157062" y="4872"/>
                      <a:pt x="97795" y="57260"/>
                      <a:pt x="70543" y="68637"/>
                    </a:cubicBezTo>
                    <a:cubicBezTo>
                      <a:pt x="43291" y="80014"/>
                      <a:pt x="-6451" y="73135"/>
                      <a:pt x="693" y="68637"/>
                    </a:cubicBezTo>
                    <a:cubicBezTo>
                      <a:pt x="7837" y="64139"/>
                      <a:pt x="88271" y="50116"/>
                      <a:pt x="113406" y="41649"/>
                    </a:cubicBezTo>
                    <a:cubicBezTo>
                      <a:pt x="138541" y="33182"/>
                      <a:pt x="171350" y="-4124"/>
                      <a:pt x="164206" y="3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5641C64E-D83F-48F5-A0A5-3A80871F6409}"/>
                  </a:ext>
                </a:extLst>
              </p:cNvPr>
              <p:cNvSpPr/>
              <p:nvPr/>
            </p:nvSpPr>
            <p:spPr>
              <a:xfrm>
                <a:off x="6559343" y="1755649"/>
                <a:ext cx="157593" cy="44478"/>
              </a:xfrm>
              <a:custGeom>
                <a:avLst/>
                <a:gdLst>
                  <a:gd name="connsiteX0" fmla="*/ 207 w 157593"/>
                  <a:gd name="connsiteY0" fmla="*/ 23939 h 44478"/>
                  <a:gd name="connsiteX1" fmla="*/ 103395 w 157593"/>
                  <a:gd name="connsiteY1" fmla="*/ 27114 h 44478"/>
                  <a:gd name="connsiteX2" fmla="*/ 157370 w 157593"/>
                  <a:gd name="connsiteY2" fmla="*/ 126 h 44478"/>
                  <a:gd name="connsiteX3" fmla="*/ 120857 w 157593"/>
                  <a:gd name="connsiteY3" fmla="*/ 39814 h 44478"/>
                  <a:gd name="connsiteX4" fmla="*/ 77995 w 157593"/>
                  <a:gd name="connsiteY4" fmla="*/ 42989 h 44478"/>
                  <a:gd name="connsiteX5" fmla="*/ 207 w 157593"/>
                  <a:gd name="connsiteY5" fmla="*/ 23939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593" h="44478">
                    <a:moveTo>
                      <a:pt x="207" y="23939"/>
                    </a:moveTo>
                    <a:cubicBezTo>
                      <a:pt x="4440" y="21293"/>
                      <a:pt x="77201" y="31083"/>
                      <a:pt x="103395" y="27114"/>
                    </a:cubicBezTo>
                    <a:cubicBezTo>
                      <a:pt x="129589" y="23145"/>
                      <a:pt x="154460" y="-1991"/>
                      <a:pt x="157370" y="126"/>
                    </a:cubicBezTo>
                    <a:cubicBezTo>
                      <a:pt x="160280" y="2243"/>
                      <a:pt x="134086" y="32670"/>
                      <a:pt x="120857" y="39814"/>
                    </a:cubicBezTo>
                    <a:cubicBezTo>
                      <a:pt x="107628" y="46958"/>
                      <a:pt x="98368" y="44047"/>
                      <a:pt x="77995" y="42989"/>
                    </a:cubicBezTo>
                    <a:cubicBezTo>
                      <a:pt x="57622" y="41931"/>
                      <a:pt x="-4026" y="26585"/>
                      <a:pt x="207" y="239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97B3E6C-941B-42EF-B068-19DFDD2E645F}"/>
                  </a:ext>
                </a:extLst>
              </p:cNvPr>
              <p:cNvSpPr/>
              <p:nvPr/>
            </p:nvSpPr>
            <p:spPr>
              <a:xfrm>
                <a:off x="6551584" y="1709628"/>
                <a:ext cx="147961" cy="55686"/>
              </a:xfrm>
              <a:custGeom>
                <a:avLst/>
                <a:gdLst>
                  <a:gd name="connsiteX0" fmla="*/ 29 w 147961"/>
                  <a:gd name="connsiteY0" fmla="*/ 39797 h 55686"/>
                  <a:gd name="connsiteX1" fmla="*/ 107979 w 147961"/>
                  <a:gd name="connsiteY1" fmla="*/ 41385 h 55686"/>
                  <a:gd name="connsiteX2" fmla="*/ 134966 w 147961"/>
                  <a:gd name="connsiteY2" fmla="*/ 27097 h 55686"/>
                  <a:gd name="connsiteX3" fmla="*/ 144491 w 147961"/>
                  <a:gd name="connsiteY3" fmla="*/ 110 h 55686"/>
                  <a:gd name="connsiteX4" fmla="*/ 146079 w 147961"/>
                  <a:gd name="connsiteY4" fmla="*/ 38210 h 55686"/>
                  <a:gd name="connsiteX5" fmla="*/ 119091 w 147961"/>
                  <a:gd name="connsiteY5" fmla="*/ 55672 h 55686"/>
                  <a:gd name="connsiteX6" fmla="*/ 29 w 147961"/>
                  <a:gd name="connsiteY6" fmla="*/ 39797 h 5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961" h="55686">
                    <a:moveTo>
                      <a:pt x="29" y="39797"/>
                    </a:moveTo>
                    <a:cubicBezTo>
                      <a:pt x="-1823" y="37416"/>
                      <a:pt x="85490" y="43502"/>
                      <a:pt x="107979" y="41385"/>
                    </a:cubicBezTo>
                    <a:cubicBezTo>
                      <a:pt x="130469" y="39268"/>
                      <a:pt x="128881" y="33976"/>
                      <a:pt x="134966" y="27097"/>
                    </a:cubicBezTo>
                    <a:cubicBezTo>
                      <a:pt x="141051" y="20218"/>
                      <a:pt x="142639" y="-1742"/>
                      <a:pt x="144491" y="110"/>
                    </a:cubicBezTo>
                    <a:cubicBezTo>
                      <a:pt x="146343" y="1962"/>
                      <a:pt x="150312" y="28950"/>
                      <a:pt x="146079" y="38210"/>
                    </a:cubicBezTo>
                    <a:cubicBezTo>
                      <a:pt x="141846" y="47470"/>
                      <a:pt x="142903" y="55143"/>
                      <a:pt x="119091" y="55672"/>
                    </a:cubicBezTo>
                    <a:cubicBezTo>
                      <a:pt x="95279" y="56201"/>
                      <a:pt x="1881" y="42178"/>
                      <a:pt x="29" y="397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265BA3C2-45D4-40D3-9603-0B61AFC71DA1}"/>
                  </a:ext>
                </a:extLst>
              </p:cNvPr>
              <p:cNvSpPr/>
              <p:nvPr/>
            </p:nvSpPr>
            <p:spPr>
              <a:xfrm>
                <a:off x="6850056" y="1237696"/>
                <a:ext cx="41294" cy="276734"/>
              </a:xfrm>
              <a:custGeom>
                <a:avLst/>
                <a:gdLst>
                  <a:gd name="connsiteX0" fmla="*/ 28582 w 41294"/>
                  <a:gd name="connsiteY0" fmla="*/ 554 h 276734"/>
                  <a:gd name="connsiteX1" fmla="*/ 15882 w 41294"/>
                  <a:gd name="connsiteY1" fmla="*/ 133904 h 276734"/>
                  <a:gd name="connsiteX2" fmla="*/ 41282 w 41294"/>
                  <a:gd name="connsiteY2" fmla="*/ 273604 h 276734"/>
                  <a:gd name="connsiteX3" fmla="*/ 19057 w 41294"/>
                  <a:gd name="connsiteY3" fmla="*/ 227567 h 276734"/>
                  <a:gd name="connsiteX4" fmla="*/ 7 w 41294"/>
                  <a:gd name="connsiteY4" fmla="*/ 186292 h 276734"/>
                  <a:gd name="connsiteX5" fmla="*/ 28582 w 41294"/>
                  <a:gd name="connsiteY5" fmla="*/ 554 h 27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94" h="276734">
                    <a:moveTo>
                      <a:pt x="28582" y="554"/>
                    </a:moveTo>
                    <a:cubicBezTo>
                      <a:pt x="31228" y="-8177"/>
                      <a:pt x="13765" y="88396"/>
                      <a:pt x="15882" y="133904"/>
                    </a:cubicBezTo>
                    <a:cubicBezTo>
                      <a:pt x="17999" y="179412"/>
                      <a:pt x="40753" y="257994"/>
                      <a:pt x="41282" y="273604"/>
                    </a:cubicBezTo>
                    <a:cubicBezTo>
                      <a:pt x="41811" y="289215"/>
                      <a:pt x="25936" y="242119"/>
                      <a:pt x="19057" y="227567"/>
                    </a:cubicBezTo>
                    <a:cubicBezTo>
                      <a:pt x="12178" y="213015"/>
                      <a:pt x="536" y="219629"/>
                      <a:pt x="7" y="186292"/>
                    </a:cubicBezTo>
                    <a:cubicBezTo>
                      <a:pt x="-522" y="152955"/>
                      <a:pt x="25936" y="9285"/>
                      <a:pt x="28582" y="5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B05A7B7-E4DD-49D0-AD23-4AB80705B86B}"/>
                  </a:ext>
                </a:extLst>
              </p:cNvPr>
              <p:cNvSpPr/>
              <p:nvPr/>
            </p:nvSpPr>
            <p:spPr>
              <a:xfrm>
                <a:off x="6589711" y="1470016"/>
                <a:ext cx="99032" cy="24975"/>
              </a:xfrm>
              <a:custGeom>
                <a:avLst/>
                <a:gdLst>
                  <a:gd name="connsiteX0" fmla="*/ 2 w 99032"/>
                  <a:gd name="connsiteY0" fmla="*/ 23822 h 24975"/>
                  <a:gd name="connsiteX1" fmla="*/ 88902 w 99032"/>
                  <a:gd name="connsiteY1" fmla="*/ 19059 h 24975"/>
                  <a:gd name="connsiteX2" fmla="*/ 92077 w 99032"/>
                  <a:gd name="connsiteY2" fmla="*/ 9 h 24975"/>
                  <a:gd name="connsiteX3" fmla="*/ 2 w 99032"/>
                  <a:gd name="connsiteY3" fmla="*/ 23822 h 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32" h="24975">
                    <a:moveTo>
                      <a:pt x="2" y="23822"/>
                    </a:moveTo>
                    <a:cubicBezTo>
                      <a:pt x="-527" y="26997"/>
                      <a:pt x="73556" y="23028"/>
                      <a:pt x="88902" y="19059"/>
                    </a:cubicBezTo>
                    <a:cubicBezTo>
                      <a:pt x="104248" y="15090"/>
                      <a:pt x="99485" y="538"/>
                      <a:pt x="92077" y="9"/>
                    </a:cubicBezTo>
                    <a:cubicBezTo>
                      <a:pt x="84669" y="-520"/>
                      <a:pt x="531" y="20647"/>
                      <a:pt x="2" y="238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D8E2DD5-7B48-47A7-BF3B-0C4400003C62}"/>
                  </a:ext>
                </a:extLst>
              </p:cNvPr>
              <p:cNvSpPr/>
              <p:nvPr/>
            </p:nvSpPr>
            <p:spPr>
              <a:xfrm>
                <a:off x="6776828" y="1569469"/>
                <a:ext cx="106949" cy="311719"/>
              </a:xfrm>
              <a:custGeom>
                <a:avLst/>
                <a:gdLst>
                  <a:gd name="connsiteX0" fmla="*/ 106572 w 106949"/>
                  <a:gd name="connsiteY0" fmla="*/ 569 h 311719"/>
                  <a:gd name="connsiteX1" fmla="*/ 66885 w 106949"/>
                  <a:gd name="connsiteY1" fmla="*/ 68831 h 311719"/>
                  <a:gd name="connsiteX2" fmla="*/ 63710 w 106949"/>
                  <a:gd name="connsiteY2" fmla="*/ 106931 h 311719"/>
                  <a:gd name="connsiteX3" fmla="*/ 63710 w 106949"/>
                  <a:gd name="connsiteY3" fmla="*/ 181544 h 311719"/>
                  <a:gd name="connsiteX4" fmla="*/ 210 w 106949"/>
                  <a:gd name="connsiteY4" fmla="*/ 311719 h 311719"/>
                  <a:gd name="connsiteX5" fmla="*/ 43072 w 106949"/>
                  <a:gd name="connsiteY5" fmla="*/ 179956 h 311719"/>
                  <a:gd name="connsiteX6" fmla="*/ 39897 w 106949"/>
                  <a:gd name="connsiteY6" fmla="*/ 110106 h 311719"/>
                  <a:gd name="connsiteX7" fmla="*/ 106572 w 106949"/>
                  <a:gd name="connsiteY7" fmla="*/ 569 h 3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949" h="311719">
                    <a:moveTo>
                      <a:pt x="106572" y="569"/>
                    </a:moveTo>
                    <a:cubicBezTo>
                      <a:pt x="111070" y="-6310"/>
                      <a:pt x="74029" y="51104"/>
                      <a:pt x="66885" y="68831"/>
                    </a:cubicBezTo>
                    <a:cubicBezTo>
                      <a:pt x="59741" y="86558"/>
                      <a:pt x="64239" y="88146"/>
                      <a:pt x="63710" y="106931"/>
                    </a:cubicBezTo>
                    <a:cubicBezTo>
                      <a:pt x="63181" y="125716"/>
                      <a:pt x="74293" y="147413"/>
                      <a:pt x="63710" y="181544"/>
                    </a:cubicBezTo>
                    <a:cubicBezTo>
                      <a:pt x="53127" y="215675"/>
                      <a:pt x="3650" y="311984"/>
                      <a:pt x="210" y="311719"/>
                    </a:cubicBezTo>
                    <a:cubicBezTo>
                      <a:pt x="-3230" y="311454"/>
                      <a:pt x="36457" y="213558"/>
                      <a:pt x="43072" y="179956"/>
                    </a:cubicBezTo>
                    <a:cubicBezTo>
                      <a:pt x="49686" y="146354"/>
                      <a:pt x="28785" y="137623"/>
                      <a:pt x="39897" y="110106"/>
                    </a:cubicBezTo>
                    <a:cubicBezTo>
                      <a:pt x="51009" y="82589"/>
                      <a:pt x="102074" y="7448"/>
                      <a:pt x="106572" y="5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FB5EBDC-43F7-4E1C-BFCF-D6D4B31930F0}"/>
                  </a:ext>
                </a:extLst>
              </p:cNvPr>
              <p:cNvSpPr/>
              <p:nvPr/>
            </p:nvSpPr>
            <p:spPr>
              <a:xfrm>
                <a:off x="6132294" y="1335008"/>
                <a:ext cx="35393" cy="132505"/>
              </a:xfrm>
              <a:custGeom>
                <a:avLst/>
                <a:gdLst>
                  <a:gd name="connsiteX0" fmla="*/ 219 w 35393"/>
                  <a:gd name="connsiteY0" fmla="*/ 80 h 132505"/>
                  <a:gd name="connsiteX1" fmla="*/ 14506 w 35393"/>
                  <a:gd name="connsiteY1" fmla="*/ 106442 h 132505"/>
                  <a:gd name="connsiteX2" fmla="*/ 35144 w 35393"/>
                  <a:gd name="connsiteY2" fmla="*/ 131842 h 132505"/>
                  <a:gd name="connsiteX3" fmla="*/ 25619 w 35393"/>
                  <a:gd name="connsiteY3" fmla="*/ 88980 h 132505"/>
                  <a:gd name="connsiteX4" fmla="*/ 219 w 35393"/>
                  <a:gd name="connsiteY4" fmla="*/ 80 h 13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93" h="132505">
                    <a:moveTo>
                      <a:pt x="219" y="80"/>
                    </a:moveTo>
                    <a:cubicBezTo>
                      <a:pt x="-1633" y="2990"/>
                      <a:pt x="8685" y="84482"/>
                      <a:pt x="14506" y="106442"/>
                    </a:cubicBezTo>
                    <a:cubicBezTo>
                      <a:pt x="20327" y="128402"/>
                      <a:pt x="33292" y="134752"/>
                      <a:pt x="35144" y="131842"/>
                    </a:cubicBezTo>
                    <a:cubicBezTo>
                      <a:pt x="36996" y="128932"/>
                      <a:pt x="28000" y="103532"/>
                      <a:pt x="25619" y="88980"/>
                    </a:cubicBezTo>
                    <a:cubicBezTo>
                      <a:pt x="23238" y="74428"/>
                      <a:pt x="2071" y="-2830"/>
                      <a:pt x="219" y="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430924A6-21E9-4BDE-9E4D-EA49FDE669EA}"/>
                  </a:ext>
                </a:extLst>
              </p:cNvPr>
              <p:cNvSpPr/>
              <p:nvPr/>
            </p:nvSpPr>
            <p:spPr>
              <a:xfrm>
                <a:off x="6186024" y="1577944"/>
                <a:ext cx="52889" cy="235052"/>
              </a:xfrm>
              <a:custGeom>
                <a:avLst/>
                <a:gdLst>
                  <a:gd name="connsiteX0" fmla="*/ 2051 w 52889"/>
                  <a:gd name="connsiteY0" fmla="*/ 31 h 235052"/>
                  <a:gd name="connsiteX1" fmla="*/ 25864 w 52889"/>
                  <a:gd name="connsiteY1" fmla="*/ 152431 h 235052"/>
                  <a:gd name="connsiteX2" fmla="*/ 464 w 52889"/>
                  <a:gd name="connsiteY2" fmla="*/ 234981 h 235052"/>
                  <a:gd name="connsiteX3" fmla="*/ 52851 w 52889"/>
                  <a:gd name="connsiteY3" fmla="*/ 139731 h 235052"/>
                  <a:gd name="connsiteX4" fmla="*/ 2051 w 52889"/>
                  <a:gd name="connsiteY4" fmla="*/ 31 h 23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89" h="235052">
                    <a:moveTo>
                      <a:pt x="2051" y="31"/>
                    </a:moveTo>
                    <a:cubicBezTo>
                      <a:pt x="-2447" y="2148"/>
                      <a:pt x="26128" y="113273"/>
                      <a:pt x="25864" y="152431"/>
                    </a:cubicBezTo>
                    <a:cubicBezTo>
                      <a:pt x="25600" y="191589"/>
                      <a:pt x="-4034" y="237098"/>
                      <a:pt x="464" y="234981"/>
                    </a:cubicBezTo>
                    <a:cubicBezTo>
                      <a:pt x="4962" y="232864"/>
                      <a:pt x="51264" y="175979"/>
                      <a:pt x="52851" y="139731"/>
                    </a:cubicBezTo>
                    <a:cubicBezTo>
                      <a:pt x="54438" y="103483"/>
                      <a:pt x="6549" y="-2086"/>
                      <a:pt x="2051" y="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9C4FB4A-3760-4C58-B759-AFB3E64F912A}"/>
                  </a:ext>
                </a:extLst>
              </p:cNvPr>
              <p:cNvSpPr/>
              <p:nvPr/>
            </p:nvSpPr>
            <p:spPr>
              <a:xfrm>
                <a:off x="6513512" y="1392042"/>
                <a:ext cx="60360" cy="91004"/>
              </a:xfrm>
              <a:custGeom>
                <a:avLst/>
                <a:gdLst>
                  <a:gd name="connsiteX0" fmla="*/ 33338 w 60360"/>
                  <a:gd name="connsiteY0" fmla="*/ 196 h 91004"/>
                  <a:gd name="connsiteX1" fmla="*/ 39688 w 60360"/>
                  <a:gd name="connsiteY1" fmla="*/ 66871 h 91004"/>
                  <a:gd name="connsiteX2" fmla="*/ 1 w 60360"/>
                  <a:gd name="connsiteY2" fmla="*/ 90683 h 91004"/>
                  <a:gd name="connsiteX3" fmla="*/ 38101 w 60360"/>
                  <a:gd name="connsiteY3" fmla="*/ 52583 h 91004"/>
                  <a:gd name="connsiteX4" fmla="*/ 60326 w 60360"/>
                  <a:gd name="connsiteY4" fmla="*/ 46233 h 91004"/>
                  <a:gd name="connsiteX5" fmla="*/ 33338 w 60360"/>
                  <a:gd name="connsiteY5" fmla="*/ 196 h 9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60" h="91004">
                    <a:moveTo>
                      <a:pt x="33338" y="196"/>
                    </a:moveTo>
                    <a:cubicBezTo>
                      <a:pt x="29898" y="3636"/>
                      <a:pt x="45244" y="51790"/>
                      <a:pt x="39688" y="66871"/>
                    </a:cubicBezTo>
                    <a:cubicBezTo>
                      <a:pt x="34132" y="81952"/>
                      <a:pt x="265" y="93064"/>
                      <a:pt x="1" y="90683"/>
                    </a:cubicBezTo>
                    <a:cubicBezTo>
                      <a:pt x="-263" y="88302"/>
                      <a:pt x="28047" y="59991"/>
                      <a:pt x="38101" y="52583"/>
                    </a:cubicBezTo>
                    <a:cubicBezTo>
                      <a:pt x="48155" y="45175"/>
                      <a:pt x="61120" y="52848"/>
                      <a:pt x="60326" y="46233"/>
                    </a:cubicBezTo>
                    <a:cubicBezTo>
                      <a:pt x="59532" y="39618"/>
                      <a:pt x="36778" y="-3244"/>
                      <a:pt x="33338" y="1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A511A6C-5940-4AD4-9197-E12EE1EF1995}"/>
                  </a:ext>
                </a:extLst>
              </p:cNvPr>
              <p:cNvSpPr/>
              <p:nvPr/>
            </p:nvSpPr>
            <p:spPr>
              <a:xfrm>
                <a:off x="6246345" y="1390051"/>
                <a:ext cx="238872" cy="18062"/>
              </a:xfrm>
              <a:custGeom>
                <a:avLst/>
                <a:gdLst>
                  <a:gd name="connsiteX0" fmla="*/ 468 w 238872"/>
                  <a:gd name="connsiteY0" fmla="*/ 2187 h 18062"/>
                  <a:gd name="connsiteX1" fmla="*/ 230655 w 238872"/>
                  <a:gd name="connsiteY1" fmla="*/ 18062 h 18062"/>
                  <a:gd name="connsiteX2" fmla="*/ 171918 w 238872"/>
                  <a:gd name="connsiteY2" fmla="*/ 2187 h 18062"/>
                  <a:gd name="connsiteX3" fmla="*/ 468 w 238872"/>
                  <a:gd name="connsiteY3" fmla="*/ 2187 h 1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72" h="18062">
                    <a:moveTo>
                      <a:pt x="468" y="2187"/>
                    </a:moveTo>
                    <a:cubicBezTo>
                      <a:pt x="10257" y="4833"/>
                      <a:pt x="202080" y="18062"/>
                      <a:pt x="230655" y="18062"/>
                    </a:cubicBezTo>
                    <a:cubicBezTo>
                      <a:pt x="259230" y="18062"/>
                      <a:pt x="206843" y="5362"/>
                      <a:pt x="171918" y="2187"/>
                    </a:cubicBezTo>
                    <a:cubicBezTo>
                      <a:pt x="136993" y="-988"/>
                      <a:pt x="-9321" y="-459"/>
                      <a:pt x="468" y="21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FAD34533-D861-40CE-962F-3AFEE1C3F47A}"/>
                  </a:ext>
                </a:extLst>
              </p:cNvPr>
              <p:cNvSpPr/>
              <p:nvPr/>
            </p:nvSpPr>
            <p:spPr>
              <a:xfrm>
                <a:off x="5999010" y="1102999"/>
                <a:ext cx="410650" cy="70180"/>
              </a:xfrm>
              <a:custGeom>
                <a:avLst/>
                <a:gdLst>
                  <a:gd name="connsiteX0" fmla="*/ 153 w 410650"/>
                  <a:gd name="connsiteY0" fmla="*/ 70164 h 70180"/>
                  <a:gd name="connsiteX1" fmla="*/ 343053 w 410650"/>
                  <a:gd name="connsiteY1" fmla="*/ 9839 h 70180"/>
                  <a:gd name="connsiteX2" fmla="*/ 408140 w 410650"/>
                  <a:gd name="connsiteY2" fmla="*/ 6664 h 70180"/>
                  <a:gd name="connsiteX3" fmla="*/ 300190 w 410650"/>
                  <a:gd name="connsiteY3" fmla="*/ 3489 h 70180"/>
                  <a:gd name="connsiteX4" fmla="*/ 153 w 410650"/>
                  <a:gd name="connsiteY4" fmla="*/ 70164 h 7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50" h="70180">
                    <a:moveTo>
                      <a:pt x="153" y="70164"/>
                    </a:moveTo>
                    <a:cubicBezTo>
                      <a:pt x="7297" y="71222"/>
                      <a:pt x="275055" y="20422"/>
                      <a:pt x="343053" y="9839"/>
                    </a:cubicBezTo>
                    <a:cubicBezTo>
                      <a:pt x="411051" y="-744"/>
                      <a:pt x="415284" y="7722"/>
                      <a:pt x="408140" y="6664"/>
                    </a:cubicBezTo>
                    <a:cubicBezTo>
                      <a:pt x="400996" y="5606"/>
                      <a:pt x="362367" y="-5507"/>
                      <a:pt x="300190" y="3489"/>
                    </a:cubicBezTo>
                    <a:cubicBezTo>
                      <a:pt x="238013" y="12485"/>
                      <a:pt x="-6991" y="69106"/>
                      <a:pt x="153" y="701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00E93A51-1E72-4167-9EAB-4FEB7A8597D6}"/>
                  </a:ext>
                </a:extLst>
              </p:cNvPr>
              <p:cNvSpPr/>
              <p:nvPr/>
            </p:nvSpPr>
            <p:spPr>
              <a:xfrm>
                <a:off x="5979886" y="1080703"/>
                <a:ext cx="424281" cy="91258"/>
              </a:xfrm>
              <a:custGeom>
                <a:avLst/>
                <a:gdLst>
                  <a:gd name="connsiteX0" fmla="*/ 9752 w 424281"/>
                  <a:gd name="connsiteY0" fmla="*/ 90872 h 91258"/>
                  <a:gd name="connsiteX1" fmla="*/ 79602 w 424281"/>
                  <a:gd name="connsiteY1" fmla="*/ 40072 h 91258"/>
                  <a:gd name="connsiteX2" fmla="*/ 332014 w 424281"/>
                  <a:gd name="connsiteY2" fmla="*/ 385 h 91258"/>
                  <a:gd name="connsiteX3" fmla="*/ 422502 w 424281"/>
                  <a:gd name="connsiteY3" fmla="*/ 19435 h 91258"/>
                  <a:gd name="connsiteX4" fmla="*/ 263752 w 424281"/>
                  <a:gd name="connsiteY4" fmla="*/ 11497 h 91258"/>
                  <a:gd name="connsiteX5" fmla="*/ 9752 w 424281"/>
                  <a:gd name="connsiteY5" fmla="*/ 90872 h 9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281" h="91258">
                    <a:moveTo>
                      <a:pt x="9752" y="90872"/>
                    </a:moveTo>
                    <a:cubicBezTo>
                      <a:pt x="-20939" y="95634"/>
                      <a:pt x="25892" y="55153"/>
                      <a:pt x="79602" y="40072"/>
                    </a:cubicBezTo>
                    <a:cubicBezTo>
                      <a:pt x="133312" y="24991"/>
                      <a:pt x="274864" y="3824"/>
                      <a:pt x="332014" y="385"/>
                    </a:cubicBezTo>
                    <a:cubicBezTo>
                      <a:pt x="389164" y="-3054"/>
                      <a:pt x="433879" y="17583"/>
                      <a:pt x="422502" y="19435"/>
                    </a:cubicBezTo>
                    <a:cubicBezTo>
                      <a:pt x="411125" y="21287"/>
                      <a:pt x="329898" y="1708"/>
                      <a:pt x="263752" y="11497"/>
                    </a:cubicBezTo>
                    <a:cubicBezTo>
                      <a:pt x="197606" y="21286"/>
                      <a:pt x="40443" y="86110"/>
                      <a:pt x="9752" y="9087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16C68C1-3B77-4749-AE50-39F3ACA65ABC}"/>
                  </a:ext>
                </a:extLst>
              </p:cNvPr>
              <p:cNvSpPr/>
              <p:nvPr/>
            </p:nvSpPr>
            <p:spPr>
              <a:xfrm>
                <a:off x="6811760" y="1046213"/>
                <a:ext cx="306296" cy="82598"/>
              </a:xfrm>
              <a:custGeom>
                <a:avLst/>
                <a:gdLst>
                  <a:gd name="connsiteX0" fmla="*/ 203 w 306296"/>
                  <a:gd name="connsiteY0" fmla="*/ 9475 h 82598"/>
                  <a:gd name="connsiteX1" fmla="*/ 208165 w 306296"/>
                  <a:gd name="connsiteY1" fmla="*/ 15825 h 82598"/>
                  <a:gd name="connsiteX2" fmla="*/ 303415 w 306296"/>
                  <a:gd name="connsiteY2" fmla="*/ 82500 h 82598"/>
                  <a:gd name="connsiteX3" fmla="*/ 271665 w 306296"/>
                  <a:gd name="connsiteY3" fmla="*/ 30112 h 82598"/>
                  <a:gd name="connsiteX4" fmla="*/ 171653 w 306296"/>
                  <a:gd name="connsiteY4" fmla="*/ 1537 h 82598"/>
                  <a:gd name="connsiteX5" fmla="*/ 203 w 306296"/>
                  <a:gd name="connsiteY5" fmla="*/ 9475 h 8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96" h="82598">
                    <a:moveTo>
                      <a:pt x="203" y="9475"/>
                    </a:moveTo>
                    <a:cubicBezTo>
                      <a:pt x="6288" y="11856"/>
                      <a:pt x="157630" y="3654"/>
                      <a:pt x="208165" y="15825"/>
                    </a:cubicBezTo>
                    <a:cubicBezTo>
                      <a:pt x="258700" y="27996"/>
                      <a:pt x="292832" y="80119"/>
                      <a:pt x="303415" y="82500"/>
                    </a:cubicBezTo>
                    <a:cubicBezTo>
                      <a:pt x="313998" y="84881"/>
                      <a:pt x="293625" y="43606"/>
                      <a:pt x="271665" y="30112"/>
                    </a:cubicBezTo>
                    <a:cubicBezTo>
                      <a:pt x="249705" y="16618"/>
                      <a:pt x="216897" y="7093"/>
                      <a:pt x="171653" y="1537"/>
                    </a:cubicBezTo>
                    <a:cubicBezTo>
                      <a:pt x="126409" y="-4019"/>
                      <a:pt x="-5882" y="7094"/>
                      <a:pt x="203" y="94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B31CC468-5C27-4514-983C-47D00FADD55E}"/>
                  </a:ext>
                </a:extLst>
              </p:cNvPr>
              <p:cNvSpPr/>
              <p:nvPr/>
            </p:nvSpPr>
            <p:spPr>
              <a:xfrm>
                <a:off x="6806996" y="1069235"/>
                <a:ext cx="293973" cy="354109"/>
              </a:xfrm>
              <a:custGeom>
                <a:avLst/>
                <a:gdLst>
                  <a:gd name="connsiteX0" fmla="*/ 204 w 293973"/>
                  <a:gd name="connsiteY0" fmla="*/ 8678 h 354109"/>
                  <a:gd name="connsiteX1" fmla="*/ 219279 w 293973"/>
                  <a:gd name="connsiteY1" fmla="*/ 19790 h 354109"/>
                  <a:gd name="connsiteX2" fmla="*/ 257379 w 293973"/>
                  <a:gd name="connsiteY2" fmla="*/ 38840 h 354109"/>
                  <a:gd name="connsiteX3" fmla="*/ 276429 w 293973"/>
                  <a:gd name="connsiteY3" fmla="*/ 142028 h 354109"/>
                  <a:gd name="connsiteX4" fmla="*/ 284367 w 293973"/>
                  <a:gd name="connsiteY4" fmla="*/ 351578 h 354109"/>
                  <a:gd name="connsiteX5" fmla="*/ 281192 w 293973"/>
                  <a:gd name="connsiteY5" fmla="*/ 249978 h 354109"/>
                  <a:gd name="connsiteX6" fmla="*/ 289129 w 293973"/>
                  <a:gd name="connsiteY6" fmla="*/ 129328 h 354109"/>
                  <a:gd name="connsiteX7" fmla="*/ 284367 w 293973"/>
                  <a:gd name="connsiteY7" fmla="*/ 62653 h 354109"/>
                  <a:gd name="connsiteX8" fmla="*/ 181179 w 293973"/>
                  <a:gd name="connsiteY8" fmla="*/ 3915 h 354109"/>
                  <a:gd name="connsiteX9" fmla="*/ 204 w 293973"/>
                  <a:gd name="connsiteY9" fmla="*/ 8678 h 35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973" h="354109">
                    <a:moveTo>
                      <a:pt x="204" y="8678"/>
                    </a:moveTo>
                    <a:cubicBezTo>
                      <a:pt x="6554" y="11324"/>
                      <a:pt x="176417" y="14763"/>
                      <a:pt x="219279" y="19790"/>
                    </a:cubicBezTo>
                    <a:cubicBezTo>
                      <a:pt x="262142" y="24817"/>
                      <a:pt x="247854" y="18467"/>
                      <a:pt x="257379" y="38840"/>
                    </a:cubicBezTo>
                    <a:cubicBezTo>
                      <a:pt x="266904" y="59213"/>
                      <a:pt x="271931" y="89905"/>
                      <a:pt x="276429" y="142028"/>
                    </a:cubicBezTo>
                    <a:cubicBezTo>
                      <a:pt x="280927" y="194151"/>
                      <a:pt x="283573" y="333586"/>
                      <a:pt x="284367" y="351578"/>
                    </a:cubicBezTo>
                    <a:cubicBezTo>
                      <a:pt x="285161" y="369570"/>
                      <a:pt x="280398" y="287020"/>
                      <a:pt x="281192" y="249978"/>
                    </a:cubicBezTo>
                    <a:cubicBezTo>
                      <a:pt x="281986" y="212936"/>
                      <a:pt x="288600" y="160549"/>
                      <a:pt x="289129" y="129328"/>
                    </a:cubicBezTo>
                    <a:cubicBezTo>
                      <a:pt x="289658" y="98107"/>
                      <a:pt x="302359" y="83555"/>
                      <a:pt x="284367" y="62653"/>
                    </a:cubicBezTo>
                    <a:cubicBezTo>
                      <a:pt x="266375" y="41751"/>
                      <a:pt x="225364" y="13969"/>
                      <a:pt x="181179" y="3915"/>
                    </a:cubicBezTo>
                    <a:cubicBezTo>
                      <a:pt x="136994" y="-6139"/>
                      <a:pt x="-6146" y="6032"/>
                      <a:pt x="204" y="86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481AAA09-D7AF-4487-8923-2BB841249066}"/>
                  </a:ext>
                </a:extLst>
              </p:cNvPr>
              <p:cNvSpPr/>
              <p:nvPr/>
            </p:nvSpPr>
            <p:spPr>
              <a:xfrm>
                <a:off x="6008610" y="1190565"/>
                <a:ext cx="73089" cy="289874"/>
              </a:xfrm>
              <a:custGeom>
                <a:avLst/>
                <a:gdLst>
                  <a:gd name="connsiteX0" fmla="*/ 78 w 73089"/>
                  <a:gd name="connsiteY0" fmla="*/ 60 h 289874"/>
                  <a:gd name="connsiteX1" fmla="*/ 33415 w 73089"/>
                  <a:gd name="connsiteY1" fmla="*/ 147698 h 289874"/>
                  <a:gd name="connsiteX2" fmla="*/ 71515 w 73089"/>
                  <a:gd name="connsiteY2" fmla="*/ 287398 h 289874"/>
                  <a:gd name="connsiteX3" fmla="*/ 63578 w 73089"/>
                  <a:gd name="connsiteY3" fmla="*/ 231835 h 289874"/>
                  <a:gd name="connsiteX4" fmla="*/ 42940 w 73089"/>
                  <a:gd name="connsiteY4" fmla="*/ 165160 h 289874"/>
                  <a:gd name="connsiteX5" fmla="*/ 78 w 73089"/>
                  <a:gd name="connsiteY5" fmla="*/ 60 h 28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89" h="289874">
                    <a:moveTo>
                      <a:pt x="78" y="60"/>
                    </a:moveTo>
                    <a:cubicBezTo>
                      <a:pt x="-1509" y="-2850"/>
                      <a:pt x="21509" y="99808"/>
                      <a:pt x="33415" y="147698"/>
                    </a:cubicBezTo>
                    <a:cubicBezTo>
                      <a:pt x="45321" y="195588"/>
                      <a:pt x="66488" y="273375"/>
                      <a:pt x="71515" y="287398"/>
                    </a:cubicBezTo>
                    <a:cubicBezTo>
                      <a:pt x="76542" y="301421"/>
                      <a:pt x="68340" y="252208"/>
                      <a:pt x="63578" y="231835"/>
                    </a:cubicBezTo>
                    <a:cubicBezTo>
                      <a:pt x="58816" y="211462"/>
                      <a:pt x="51936" y="204847"/>
                      <a:pt x="42940" y="165160"/>
                    </a:cubicBezTo>
                    <a:cubicBezTo>
                      <a:pt x="33944" y="125473"/>
                      <a:pt x="1665" y="2970"/>
                      <a:pt x="78" y="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640E19E-6E70-4C20-9132-EE8002ED4037}"/>
                  </a:ext>
                </a:extLst>
              </p:cNvPr>
              <p:cNvSpPr/>
              <p:nvPr/>
            </p:nvSpPr>
            <p:spPr>
              <a:xfrm>
                <a:off x="5975509" y="1194835"/>
                <a:ext cx="88266" cy="338183"/>
              </a:xfrm>
              <a:custGeom>
                <a:avLst/>
                <a:gdLst>
                  <a:gd name="connsiteX0" fmla="*/ 14129 w 88266"/>
                  <a:gd name="connsiteY0" fmla="*/ 553 h 338183"/>
                  <a:gd name="connsiteX1" fmla="*/ 23654 w 88266"/>
                  <a:gd name="connsiteY1" fmla="*/ 84690 h 338183"/>
                  <a:gd name="connsiteX2" fmla="*/ 80804 w 88266"/>
                  <a:gd name="connsiteY2" fmla="*/ 295828 h 338183"/>
                  <a:gd name="connsiteX3" fmla="*/ 83979 w 88266"/>
                  <a:gd name="connsiteY3" fmla="*/ 333928 h 338183"/>
                  <a:gd name="connsiteX4" fmla="*/ 47466 w 88266"/>
                  <a:gd name="connsiteY4" fmla="*/ 233915 h 338183"/>
                  <a:gd name="connsiteX5" fmla="*/ 1429 w 88266"/>
                  <a:gd name="connsiteY5" fmla="*/ 57703 h 338183"/>
                  <a:gd name="connsiteX6" fmla="*/ 14129 w 88266"/>
                  <a:gd name="connsiteY6" fmla="*/ 553 h 33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66" h="338183">
                    <a:moveTo>
                      <a:pt x="14129" y="553"/>
                    </a:moveTo>
                    <a:cubicBezTo>
                      <a:pt x="17833" y="5051"/>
                      <a:pt x="12542" y="35478"/>
                      <a:pt x="23654" y="84690"/>
                    </a:cubicBezTo>
                    <a:cubicBezTo>
                      <a:pt x="34766" y="133902"/>
                      <a:pt x="70750" y="254288"/>
                      <a:pt x="80804" y="295828"/>
                    </a:cubicBezTo>
                    <a:cubicBezTo>
                      <a:pt x="90858" y="337368"/>
                      <a:pt x="89535" y="344247"/>
                      <a:pt x="83979" y="333928"/>
                    </a:cubicBezTo>
                    <a:cubicBezTo>
                      <a:pt x="78423" y="323609"/>
                      <a:pt x="61224" y="279953"/>
                      <a:pt x="47466" y="233915"/>
                    </a:cubicBezTo>
                    <a:cubicBezTo>
                      <a:pt x="33708" y="187878"/>
                      <a:pt x="7514" y="96068"/>
                      <a:pt x="1429" y="57703"/>
                    </a:cubicBezTo>
                    <a:cubicBezTo>
                      <a:pt x="-4656" y="19339"/>
                      <a:pt x="10425" y="-3945"/>
                      <a:pt x="14129" y="5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D716522-E8B3-4BF5-8F6A-B8AD50542F56}"/>
                  </a:ext>
                </a:extLst>
              </p:cNvPr>
              <p:cNvSpPr/>
              <p:nvPr/>
            </p:nvSpPr>
            <p:spPr>
              <a:xfrm>
                <a:off x="6008474" y="1146393"/>
                <a:ext cx="381216" cy="172857"/>
              </a:xfrm>
              <a:custGeom>
                <a:avLst/>
                <a:gdLst>
                  <a:gd name="connsiteX0" fmla="*/ 378039 w 381216"/>
                  <a:gd name="connsiteY0" fmla="*/ 6132 h 172857"/>
                  <a:gd name="connsiteX1" fmla="*/ 98639 w 381216"/>
                  <a:gd name="connsiteY1" fmla="*/ 64870 h 172857"/>
                  <a:gd name="connsiteX2" fmla="*/ 41489 w 381216"/>
                  <a:gd name="connsiteY2" fmla="*/ 171232 h 172857"/>
                  <a:gd name="connsiteX3" fmla="*/ 41489 w 381216"/>
                  <a:gd name="connsiteY3" fmla="*/ 123607 h 172857"/>
                  <a:gd name="connsiteX4" fmla="*/ 9739 w 381216"/>
                  <a:gd name="connsiteY4" fmla="*/ 47407 h 172857"/>
                  <a:gd name="connsiteX5" fmla="*/ 236751 w 381216"/>
                  <a:gd name="connsiteY5" fmla="*/ 7720 h 172857"/>
                  <a:gd name="connsiteX6" fmla="*/ 378039 w 381216"/>
                  <a:gd name="connsiteY6" fmla="*/ 6132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216" h="172857">
                    <a:moveTo>
                      <a:pt x="378039" y="6132"/>
                    </a:moveTo>
                    <a:cubicBezTo>
                      <a:pt x="355020" y="15657"/>
                      <a:pt x="154731" y="37353"/>
                      <a:pt x="98639" y="64870"/>
                    </a:cubicBezTo>
                    <a:cubicBezTo>
                      <a:pt x="42547" y="92387"/>
                      <a:pt x="51014" y="161443"/>
                      <a:pt x="41489" y="171232"/>
                    </a:cubicBezTo>
                    <a:cubicBezTo>
                      <a:pt x="31964" y="181021"/>
                      <a:pt x="46781" y="144244"/>
                      <a:pt x="41489" y="123607"/>
                    </a:cubicBezTo>
                    <a:cubicBezTo>
                      <a:pt x="36197" y="102970"/>
                      <a:pt x="-22805" y="66721"/>
                      <a:pt x="9739" y="47407"/>
                    </a:cubicBezTo>
                    <a:cubicBezTo>
                      <a:pt x="42283" y="28093"/>
                      <a:pt x="180130" y="16451"/>
                      <a:pt x="236751" y="7720"/>
                    </a:cubicBezTo>
                    <a:cubicBezTo>
                      <a:pt x="293372" y="-1011"/>
                      <a:pt x="401058" y="-3393"/>
                      <a:pt x="378039" y="61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7CB0BFFA-4286-4080-A3E0-F74B98E7F9E4}"/>
                  </a:ext>
                </a:extLst>
              </p:cNvPr>
              <p:cNvSpPr/>
              <p:nvPr/>
            </p:nvSpPr>
            <p:spPr>
              <a:xfrm>
                <a:off x="6067355" y="1177387"/>
                <a:ext cx="306711" cy="93109"/>
              </a:xfrm>
              <a:custGeom>
                <a:avLst/>
                <a:gdLst>
                  <a:gd name="connsiteX0" fmla="*/ 306458 w 306711"/>
                  <a:gd name="connsiteY0" fmla="*/ 538 h 93109"/>
                  <a:gd name="connsiteX1" fmla="*/ 61983 w 306711"/>
                  <a:gd name="connsiteY1" fmla="*/ 57688 h 93109"/>
                  <a:gd name="connsiteX2" fmla="*/ 1658 w 306711"/>
                  <a:gd name="connsiteY2" fmla="*/ 92613 h 93109"/>
                  <a:gd name="connsiteX3" fmla="*/ 106433 w 306711"/>
                  <a:gd name="connsiteY3" fmla="*/ 32288 h 93109"/>
                  <a:gd name="connsiteX4" fmla="*/ 306458 w 306711"/>
                  <a:gd name="connsiteY4" fmla="*/ 538 h 9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11" h="93109">
                    <a:moveTo>
                      <a:pt x="306458" y="538"/>
                    </a:moveTo>
                    <a:cubicBezTo>
                      <a:pt x="299050" y="4771"/>
                      <a:pt x="112783" y="42342"/>
                      <a:pt x="61983" y="57688"/>
                    </a:cubicBezTo>
                    <a:cubicBezTo>
                      <a:pt x="11183" y="73034"/>
                      <a:pt x="-5750" y="96846"/>
                      <a:pt x="1658" y="92613"/>
                    </a:cubicBezTo>
                    <a:cubicBezTo>
                      <a:pt x="9066" y="88380"/>
                      <a:pt x="55898" y="46576"/>
                      <a:pt x="106433" y="32288"/>
                    </a:cubicBezTo>
                    <a:cubicBezTo>
                      <a:pt x="156968" y="18001"/>
                      <a:pt x="313866" y="-3695"/>
                      <a:pt x="306458" y="5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0F47320-93CC-44EF-9B70-274E6CA84B53}"/>
                  </a:ext>
                </a:extLst>
              </p:cNvPr>
              <p:cNvSpPr/>
              <p:nvPr/>
            </p:nvSpPr>
            <p:spPr>
              <a:xfrm>
                <a:off x="6070598" y="1177296"/>
                <a:ext cx="330767" cy="302472"/>
              </a:xfrm>
              <a:custGeom>
                <a:avLst/>
                <a:gdLst>
                  <a:gd name="connsiteX0" fmla="*/ 315915 w 330767"/>
                  <a:gd name="connsiteY0" fmla="*/ 629 h 302472"/>
                  <a:gd name="connsiteX1" fmla="*/ 52390 w 330767"/>
                  <a:gd name="connsiteY1" fmla="*/ 113342 h 302472"/>
                  <a:gd name="connsiteX2" fmla="*/ 28577 w 330767"/>
                  <a:gd name="connsiteY2" fmla="*/ 176842 h 302472"/>
                  <a:gd name="connsiteX3" fmla="*/ 2 w 330767"/>
                  <a:gd name="connsiteY3" fmla="*/ 194304 h 302472"/>
                  <a:gd name="connsiteX4" fmla="*/ 30165 w 330767"/>
                  <a:gd name="connsiteY4" fmla="*/ 291142 h 302472"/>
                  <a:gd name="connsiteX5" fmla="*/ 84140 w 330767"/>
                  <a:gd name="connsiteY5" fmla="*/ 289554 h 302472"/>
                  <a:gd name="connsiteX6" fmla="*/ 74615 w 330767"/>
                  <a:gd name="connsiteY6" fmla="*/ 192717 h 302472"/>
                  <a:gd name="connsiteX7" fmla="*/ 71440 w 330767"/>
                  <a:gd name="connsiteY7" fmla="*/ 140329 h 302472"/>
                  <a:gd name="connsiteX8" fmla="*/ 273052 w 330767"/>
                  <a:gd name="connsiteY8" fmla="*/ 70479 h 302472"/>
                  <a:gd name="connsiteX9" fmla="*/ 315915 w 330767"/>
                  <a:gd name="connsiteY9" fmla="*/ 629 h 30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767" h="302472">
                    <a:moveTo>
                      <a:pt x="315915" y="629"/>
                    </a:moveTo>
                    <a:cubicBezTo>
                      <a:pt x="279138" y="7773"/>
                      <a:pt x="100280" y="83973"/>
                      <a:pt x="52390" y="113342"/>
                    </a:cubicBezTo>
                    <a:cubicBezTo>
                      <a:pt x="4500" y="142711"/>
                      <a:pt x="37308" y="163348"/>
                      <a:pt x="28577" y="176842"/>
                    </a:cubicBezTo>
                    <a:cubicBezTo>
                      <a:pt x="19846" y="190336"/>
                      <a:pt x="-263" y="175254"/>
                      <a:pt x="2" y="194304"/>
                    </a:cubicBezTo>
                    <a:cubicBezTo>
                      <a:pt x="267" y="213354"/>
                      <a:pt x="16142" y="275267"/>
                      <a:pt x="30165" y="291142"/>
                    </a:cubicBezTo>
                    <a:cubicBezTo>
                      <a:pt x="44188" y="307017"/>
                      <a:pt x="76732" y="305958"/>
                      <a:pt x="84140" y="289554"/>
                    </a:cubicBezTo>
                    <a:cubicBezTo>
                      <a:pt x="91548" y="273150"/>
                      <a:pt x="76732" y="217588"/>
                      <a:pt x="74615" y="192717"/>
                    </a:cubicBezTo>
                    <a:cubicBezTo>
                      <a:pt x="72498" y="167846"/>
                      <a:pt x="38367" y="160702"/>
                      <a:pt x="71440" y="140329"/>
                    </a:cubicBezTo>
                    <a:cubicBezTo>
                      <a:pt x="104513" y="119956"/>
                      <a:pt x="231512" y="91910"/>
                      <a:pt x="273052" y="70479"/>
                    </a:cubicBezTo>
                    <a:cubicBezTo>
                      <a:pt x="314591" y="49048"/>
                      <a:pt x="352692" y="-6515"/>
                      <a:pt x="315915" y="6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9E04219-22A3-412F-9ACD-0F7A423361F7}"/>
                  </a:ext>
                </a:extLst>
              </p:cNvPr>
              <p:cNvSpPr/>
              <p:nvPr/>
            </p:nvSpPr>
            <p:spPr>
              <a:xfrm>
                <a:off x="6359045" y="1120706"/>
                <a:ext cx="463463" cy="114590"/>
              </a:xfrm>
              <a:custGeom>
                <a:avLst/>
                <a:gdLst>
                  <a:gd name="connsiteX0" fmla="*/ 480 w 463463"/>
                  <a:gd name="connsiteY0" fmla="*/ 3244 h 114590"/>
                  <a:gd name="connsiteX1" fmla="*/ 35405 w 463463"/>
                  <a:gd name="connsiteY1" fmla="*/ 98494 h 114590"/>
                  <a:gd name="connsiteX2" fmla="*/ 46518 w 463463"/>
                  <a:gd name="connsiteY2" fmla="*/ 103257 h 114590"/>
                  <a:gd name="connsiteX3" fmla="*/ 459268 w 463463"/>
                  <a:gd name="connsiteY3" fmla="*/ 114369 h 114590"/>
                  <a:gd name="connsiteX4" fmla="*/ 246543 w 463463"/>
                  <a:gd name="connsiteY4" fmla="*/ 92144 h 114590"/>
                  <a:gd name="connsiteX5" fmla="*/ 27468 w 463463"/>
                  <a:gd name="connsiteY5" fmla="*/ 82619 h 114590"/>
                  <a:gd name="connsiteX6" fmla="*/ 63980 w 463463"/>
                  <a:gd name="connsiteY6" fmla="*/ 27057 h 114590"/>
                  <a:gd name="connsiteX7" fmla="*/ 480 w 463463"/>
                  <a:gd name="connsiteY7" fmla="*/ 3244 h 11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3463" h="114590">
                    <a:moveTo>
                      <a:pt x="480" y="3244"/>
                    </a:moveTo>
                    <a:cubicBezTo>
                      <a:pt x="-4283" y="15150"/>
                      <a:pt x="27732" y="81825"/>
                      <a:pt x="35405" y="98494"/>
                    </a:cubicBezTo>
                    <a:cubicBezTo>
                      <a:pt x="43078" y="115163"/>
                      <a:pt x="-24126" y="100611"/>
                      <a:pt x="46518" y="103257"/>
                    </a:cubicBezTo>
                    <a:cubicBezTo>
                      <a:pt x="117162" y="105903"/>
                      <a:pt x="425931" y="116221"/>
                      <a:pt x="459268" y="114369"/>
                    </a:cubicBezTo>
                    <a:cubicBezTo>
                      <a:pt x="492605" y="112517"/>
                      <a:pt x="318510" y="97436"/>
                      <a:pt x="246543" y="92144"/>
                    </a:cubicBezTo>
                    <a:cubicBezTo>
                      <a:pt x="174576" y="86852"/>
                      <a:pt x="57895" y="93467"/>
                      <a:pt x="27468" y="82619"/>
                    </a:cubicBezTo>
                    <a:cubicBezTo>
                      <a:pt x="-2959" y="71771"/>
                      <a:pt x="69272" y="38963"/>
                      <a:pt x="63980" y="27057"/>
                    </a:cubicBezTo>
                    <a:cubicBezTo>
                      <a:pt x="58688" y="15151"/>
                      <a:pt x="5243" y="-8662"/>
                      <a:pt x="480" y="32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997C14E5-6102-41D7-B111-E547C21F014A}"/>
                  </a:ext>
                </a:extLst>
              </p:cNvPr>
              <p:cNvSpPr/>
              <p:nvPr/>
            </p:nvSpPr>
            <p:spPr>
              <a:xfrm>
                <a:off x="6416675" y="1082135"/>
                <a:ext cx="442935" cy="35116"/>
              </a:xfrm>
              <a:custGeom>
                <a:avLst/>
                <a:gdLst>
                  <a:gd name="connsiteX0" fmla="*/ 0 w 442935"/>
                  <a:gd name="connsiteY0" fmla="*/ 18003 h 35116"/>
                  <a:gd name="connsiteX1" fmla="*/ 50800 w 442935"/>
                  <a:gd name="connsiteY1" fmla="*/ 18003 h 35116"/>
                  <a:gd name="connsiteX2" fmla="*/ 312738 w 442935"/>
                  <a:gd name="connsiteY2" fmla="*/ 13240 h 35116"/>
                  <a:gd name="connsiteX3" fmla="*/ 385763 w 442935"/>
                  <a:gd name="connsiteY3" fmla="*/ 13240 h 35116"/>
                  <a:gd name="connsiteX4" fmla="*/ 442913 w 442935"/>
                  <a:gd name="connsiteY4" fmla="*/ 540 h 35116"/>
                  <a:gd name="connsiteX5" fmla="*/ 379413 w 442935"/>
                  <a:gd name="connsiteY5" fmla="*/ 33878 h 35116"/>
                  <a:gd name="connsiteX6" fmla="*/ 146050 w 442935"/>
                  <a:gd name="connsiteY6" fmla="*/ 29115 h 35116"/>
                  <a:gd name="connsiteX7" fmla="*/ 0 w 442935"/>
                  <a:gd name="connsiteY7" fmla="*/ 18003 h 3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935" h="35116">
                    <a:moveTo>
                      <a:pt x="0" y="18003"/>
                    </a:moveTo>
                    <a:lnTo>
                      <a:pt x="50800" y="18003"/>
                    </a:lnTo>
                    <a:lnTo>
                      <a:pt x="312738" y="13240"/>
                    </a:lnTo>
                    <a:cubicBezTo>
                      <a:pt x="368565" y="12446"/>
                      <a:pt x="364067" y="15357"/>
                      <a:pt x="385763" y="13240"/>
                    </a:cubicBezTo>
                    <a:cubicBezTo>
                      <a:pt x="407459" y="11123"/>
                      <a:pt x="443971" y="-2899"/>
                      <a:pt x="442913" y="540"/>
                    </a:cubicBezTo>
                    <a:cubicBezTo>
                      <a:pt x="441855" y="3979"/>
                      <a:pt x="428890" y="29116"/>
                      <a:pt x="379413" y="33878"/>
                    </a:cubicBezTo>
                    <a:cubicBezTo>
                      <a:pt x="329936" y="38640"/>
                      <a:pt x="206375" y="28057"/>
                      <a:pt x="146050" y="29115"/>
                    </a:cubicBezTo>
                    <a:cubicBezTo>
                      <a:pt x="85725" y="30173"/>
                      <a:pt x="51594" y="35200"/>
                      <a:pt x="0" y="180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8C214ABB-3EAE-4B9D-A428-3937B49B0A4B}"/>
                  </a:ext>
                </a:extLst>
              </p:cNvPr>
              <p:cNvSpPr/>
              <p:nvPr/>
            </p:nvSpPr>
            <p:spPr>
              <a:xfrm>
                <a:off x="6646844" y="1092168"/>
                <a:ext cx="241533" cy="133651"/>
              </a:xfrm>
              <a:custGeom>
                <a:avLst/>
                <a:gdLst>
                  <a:gd name="connsiteX0" fmla="*/ 207981 w 241533"/>
                  <a:gd name="connsiteY0" fmla="*/ 32 h 133651"/>
                  <a:gd name="connsiteX1" fmla="*/ 234969 w 241533"/>
                  <a:gd name="connsiteY1" fmla="*/ 98457 h 133651"/>
                  <a:gd name="connsiteX2" fmla="*/ 217506 w 241533"/>
                  <a:gd name="connsiteY2" fmla="*/ 128620 h 133651"/>
                  <a:gd name="connsiteX3" fmla="*/ 19 w 241533"/>
                  <a:gd name="connsiteY3" fmla="*/ 131795 h 133651"/>
                  <a:gd name="connsiteX4" fmla="*/ 204806 w 241533"/>
                  <a:gd name="connsiteY4" fmla="*/ 109570 h 133651"/>
                  <a:gd name="connsiteX5" fmla="*/ 207981 w 241533"/>
                  <a:gd name="connsiteY5" fmla="*/ 32 h 13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533" h="133651">
                    <a:moveTo>
                      <a:pt x="207981" y="32"/>
                    </a:moveTo>
                    <a:cubicBezTo>
                      <a:pt x="213008" y="-1820"/>
                      <a:pt x="233381" y="77026"/>
                      <a:pt x="234969" y="98457"/>
                    </a:cubicBezTo>
                    <a:cubicBezTo>
                      <a:pt x="236557" y="119888"/>
                      <a:pt x="256664" y="123064"/>
                      <a:pt x="217506" y="128620"/>
                    </a:cubicBezTo>
                    <a:cubicBezTo>
                      <a:pt x="178348" y="134176"/>
                      <a:pt x="2136" y="134970"/>
                      <a:pt x="19" y="131795"/>
                    </a:cubicBezTo>
                    <a:cubicBezTo>
                      <a:pt x="-2098" y="128620"/>
                      <a:pt x="168558" y="127562"/>
                      <a:pt x="204806" y="109570"/>
                    </a:cubicBezTo>
                    <a:cubicBezTo>
                      <a:pt x="241054" y="91578"/>
                      <a:pt x="202954" y="1884"/>
                      <a:pt x="207981" y="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78F09255-7874-4E63-80D6-C018608DD941}"/>
                  </a:ext>
                </a:extLst>
              </p:cNvPr>
              <p:cNvSpPr/>
              <p:nvPr/>
            </p:nvSpPr>
            <p:spPr>
              <a:xfrm>
                <a:off x="7111741" y="1115384"/>
                <a:ext cx="24077" cy="757950"/>
              </a:xfrm>
              <a:custGeom>
                <a:avLst/>
                <a:gdLst>
                  <a:gd name="connsiteX0" fmla="*/ 11372 w 24077"/>
                  <a:gd name="connsiteY0" fmla="*/ 30791 h 757950"/>
                  <a:gd name="connsiteX1" fmla="*/ 24072 w 24077"/>
                  <a:gd name="connsiteY1" fmla="*/ 719766 h 757950"/>
                  <a:gd name="connsiteX2" fmla="*/ 9784 w 24077"/>
                  <a:gd name="connsiteY2" fmla="*/ 649916 h 757950"/>
                  <a:gd name="connsiteX3" fmla="*/ 259 w 24077"/>
                  <a:gd name="connsiteY3" fmla="*/ 487991 h 757950"/>
                  <a:gd name="connsiteX4" fmla="*/ 1847 w 24077"/>
                  <a:gd name="connsiteY4" fmla="*/ 156204 h 757950"/>
                  <a:gd name="connsiteX5" fmla="*/ 11372 w 24077"/>
                  <a:gd name="connsiteY5" fmla="*/ 30791 h 75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7" h="757950">
                    <a:moveTo>
                      <a:pt x="11372" y="30791"/>
                    </a:moveTo>
                    <a:cubicBezTo>
                      <a:pt x="15076" y="124718"/>
                      <a:pt x="24337" y="616579"/>
                      <a:pt x="24072" y="719766"/>
                    </a:cubicBezTo>
                    <a:cubicBezTo>
                      <a:pt x="23807" y="822953"/>
                      <a:pt x="13753" y="688545"/>
                      <a:pt x="9784" y="649916"/>
                    </a:cubicBezTo>
                    <a:cubicBezTo>
                      <a:pt x="5815" y="611287"/>
                      <a:pt x="1582" y="570276"/>
                      <a:pt x="259" y="487991"/>
                    </a:cubicBezTo>
                    <a:cubicBezTo>
                      <a:pt x="-1064" y="405706"/>
                      <a:pt x="3170" y="231610"/>
                      <a:pt x="1847" y="156204"/>
                    </a:cubicBezTo>
                    <a:cubicBezTo>
                      <a:pt x="524" y="80798"/>
                      <a:pt x="7668" y="-63136"/>
                      <a:pt x="11372" y="307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D8D9927-19AE-4AF7-99AD-0F0DE5EB57E4}"/>
                  </a:ext>
                </a:extLst>
              </p:cNvPr>
              <p:cNvSpPr/>
              <p:nvPr/>
            </p:nvSpPr>
            <p:spPr>
              <a:xfrm>
                <a:off x="6816725" y="1285700"/>
                <a:ext cx="294655" cy="227166"/>
              </a:xfrm>
              <a:custGeom>
                <a:avLst/>
                <a:gdLst>
                  <a:gd name="connsiteX0" fmla="*/ 282575 w 294655"/>
                  <a:gd name="connsiteY0" fmla="*/ 175 h 227166"/>
                  <a:gd name="connsiteX1" fmla="*/ 284163 w 294655"/>
                  <a:gd name="connsiteY1" fmla="*/ 131938 h 227166"/>
                  <a:gd name="connsiteX2" fmla="*/ 249238 w 294655"/>
                  <a:gd name="connsiteY2" fmla="*/ 168450 h 227166"/>
                  <a:gd name="connsiteX3" fmla="*/ 0 w 294655"/>
                  <a:gd name="connsiteY3" fmla="*/ 225600 h 227166"/>
                  <a:gd name="connsiteX4" fmla="*/ 250825 w 294655"/>
                  <a:gd name="connsiteY4" fmla="*/ 201788 h 227166"/>
                  <a:gd name="connsiteX5" fmla="*/ 293688 w 294655"/>
                  <a:gd name="connsiteY5" fmla="*/ 106538 h 227166"/>
                  <a:gd name="connsiteX6" fmla="*/ 282575 w 294655"/>
                  <a:gd name="connsiteY6" fmla="*/ 175 h 22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55" h="227166">
                    <a:moveTo>
                      <a:pt x="282575" y="175"/>
                    </a:moveTo>
                    <a:cubicBezTo>
                      <a:pt x="280988" y="4408"/>
                      <a:pt x="289719" y="103892"/>
                      <a:pt x="284163" y="131938"/>
                    </a:cubicBezTo>
                    <a:cubicBezTo>
                      <a:pt x="278607" y="159984"/>
                      <a:pt x="296598" y="152840"/>
                      <a:pt x="249238" y="168450"/>
                    </a:cubicBezTo>
                    <a:cubicBezTo>
                      <a:pt x="201878" y="184060"/>
                      <a:pt x="-265" y="220044"/>
                      <a:pt x="0" y="225600"/>
                    </a:cubicBezTo>
                    <a:cubicBezTo>
                      <a:pt x="264" y="231156"/>
                      <a:pt x="201877" y="221632"/>
                      <a:pt x="250825" y="201788"/>
                    </a:cubicBezTo>
                    <a:cubicBezTo>
                      <a:pt x="299773" y="181944"/>
                      <a:pt x="288926" y="143844"/>
                      <a:pt x="293688" y="106538"/>
                    </a:cubicBezTo>
                    <a:cubicBezTo>
                      <a:pt x="298451" y="69232"/>
                      <a:pt x="284162" y="-4058"/>
                      <a:pt x="282575" y="1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34EBB32-A12D-4528-89D8-EBAA9D95500B}"/>
                  </a:ext>
                </a:extLst>
              </p:cNvPr>
              <p:cNvSpPr/>
              <p:nvPr/>
            </p:nvSpPr>
            <p:spPr>
              <a:xfrm>
                <a:off x="6096578" y="1484148"/>
                <a:ext cx="779119" cy="57377"/>
              </a:xfrm>
              <a:custGeom>
                <a:avLst/>
                <a:gdLst>
                  <a:gd name="connsiteX0" fmla="*/ 1010 w 779119"/>
                  <a:gd name="connsiteY0" fmla="*/ 165 h 57377"/>
                  <a:gd name="connsiteX1" fmla="*/ 301047 w 779119"/>
                  <a:gd name="connsiteY1" fmla="*/ 33502 h 57377"/>
                  <a:gd name="connsiteX2" fmla="*/ 504247 w 779119"/>
                  <a:gd name="connsiteY2" fmla="*/ 36677 h 57377"/>
                  <a:gd name="connsiteX3" fmla="*/ 778885 w 779119"/>
                  <a:gd name="connsiteY3" fmla="*/ 31915 h 57377"/>
                  <a:gd name="connsiteX4" fmla="*/ 545522 w 779119"/>
                  <a:gd name="connsiteY4" fmla="*/ 55727 h 57377"/>
                  <a:gd name="connsiteX5" fmla="*/ 215322 w 779119"/>
                  <a:gd name="connsiteY5" fmla="*/ 49377 h 57377"/>
                  <a:gd name="connsiteX6" fmla="*/ 1010 w 779119"/>
                  <a:gd name="connsiteY6" fmla="*/ 165 h 5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9119" h="57377">
                    <a:moveTo>
                      <a:pt x="1010" y="165"/>
                    </a:moveTo>
                    <a:cubicBezTo>
                      <a:pt x="15297" y="-2481"/>
                      <a:pt x="217174" y="27417"/>
                      <a:pt x="301047" y="33502"/>
                    </a:cubicBezTo>
                    <a:cubicBezTo>
                      <a:pt x="384920" y="39587"/>
                      <a:pt x="424607" y="36942"/>
                      <a:pt x="504247" y="36677"/>
                    </a:cubicBezTo>
                    <a:cubicBezTo>
                      <a:pt x="583887" y="36413"/>
                      <a:pt x="772006" y="28740"/>
                      <a:pt x="778885" y="31915"/>
                    </a:cubicBezTo>
                    <a:cubicBezTo>
                      <a:pt x="785764" y="35090"/>
                      <a:pt x="639449" y="52817"/>
                      <a:pt x="545522" y="55727"/>
                    </a:cubicBezTo>
                    <a:cubicBezTo>
                      <a:pt x="451595" y="58637"/>
                      <a:pt x="303428" y="58373"/>
                      <a:pt x="215322" y="49377"/>
                    </a:cubicBezTo>
                    <a:cubicBezTo>
                      <a:pt x="127216" y="40381"/>
                      <a:pt x="-13277" y="2811"/>
                      <a:pt x="1010" y="1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B3030C-1818-4F12-8005-F6AB24A92E75}"/>
                  </a:ext>
                </a:extLst>
              </p:cNvPr>
              <p:cNvSpPr/>
              <p:nvPr/>
            </p:nvSpPr>
            <p:spPr>
              <a:xfrm>
                <a:off x="6096830" y="1533518"/>
                <a:ext cx="396313" cy="37461"/>
              </a:xfrm>
              <a:custGeom>
                <a:avLst/>
                <a:gdLst>
                  <a:gd name="connsiteX0" fmla="*/ 758 w 396313"/>
                  <a:gd name="connsiteY0" fmla="*/ 7 h 37461"/>
                  <a:gd name="connsiteX1" fmla="*/ 381758 w 396313"/>
                  <a:gd name="connsiteY1" fmla="*/ 34932 h 37461"/>
                  <a:gd name="connsiteX2" fmla="*/ 286508 w 396313"/>
                  <a:gd name="connsiteY2" fmla="*/ 31757 h 37461"/>
                  <a:gd name="connsiteX3" fmla="*/ 758 w 396313"/>
                  <a:gd name="connsiteY3" fmla="*/ 7 h 3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13" h="37461">
                    <a:moveTo>
                      <a:pt x="758" y="7"/>
                    </a:moveTo>
                    <a:cubicBezTo>
                      <a:pt x="16633" y="536"/>
                      <a:pt x="334133" y="29640"/>
                      <a:pt x="381758" y="34932"/>
                    </a:cubicBezTo>
                    <a:cubicBezTo>
                      <a:pt x="429383" y="40224"/>
                      <a:pt x="350273" y="36255"/>
                      <a:pt x="286508" y="31757"/>
                    </a:cubicBezTo>
                    <a:cubicBezTo>
                      <a:pt x="222743" y="27259"/>
                      <a:pt x="-15117" y="-522"/>
                      <a:pt x="758" y="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6EB1919-877F-4E68-BA0D-9A0C6BAB1240}"/>
                  </a:ext>
                </a:extLst>
              </p:cNvPr>
              <p:cNvSpPr/>
              <p:nvPr/>
            </p:nvSpPr>
            <p:spPr>
              <a:xfrm>
                <a:off x="6510335" y="1545630"/>
                <a:ext cx="451163" cy="31969"/>
              </a:xfrm>
              <a:custGeom>
                <a:avLst/>
                <a:gdLst>
                  <a:gd name="connsiteX0" fmla="*/ 3 w 451163"/>
                  <a:gd name="connsiteY0" fmla="*/ 30758 h 31969"/>
                  <a:gd name="connsiteX1" fmla="*/ 280990 w 451163"/>
                  <a:gd name="connsiteY1" fmla="*/ 24408 h 31969"/>
                  <a:gd name="connsiteX2" fmla="*/ 449265 w 451163"/>
                  <a:gd name="connsiteY2" fmla="*/ 3770 h 31969"/>
                  <a:gd name="connsiteX3" fmla="*/ 376240 w 451163"/>
                  <a:gd name="connsiteY3" fmla="*/ 595 h 31969"/>
                  <a:gd name="connsiteX4" fmla="*/ 274640 w 451163"/>
                  <a:gd name="connsiteY4" fmla="*/ 2183 h 31969"/>
                  <a:gd name="connsiteX5" fmla="*/ 3 w 451163"/>
                  <a:gd name="connsiteY5" fmla="*/ 30758 h 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163" h="31969">
                    <a:moveTo>
                      <a:pt x="3" y="30758"/>
                    </a:moveTo>
                    <a:cubicBezTo>
                      <a:pt x="1061" y="34462"/>
                      <a:pt x="206113" y="28906"/>
                      <a:pt x="280990" y="24408"/>
                    </a:cubicBezTo>
                    <a:cubicBezTo>
                      <a:pt x="355867" y="19910"/>
                      <a:pt x="433390" y="7739"/>
                      <a:pt x="449265" y="3770"/>
                    </a:cubicBezTo>
                    <a:cubicBezTo>
                      <a:pt x="465140" y="-199"/>
                      <a:pt x="376240" y="595"/>
                      <a:pt x="376240" y="595"/>
                    </a:cubicBezTo>
                    <a:cubicBezTo>
                      <a:pt x="347136" y="331"/>
                      <a:pt x="338140" y="-1257"/>
                      <a:pt x="274640" y="2183"/>
                    </a:cubicBezTo>
                    <a:cubicBezTo>
                      <a:pt x="211140" y="5623"/>
                      <a:pt x="-1055" y="27054"/>
                      <a:pt x="3" y="307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AA8D223A-2293-4E5C-BBD6-9B2613356C78}"/>
                  </a:ext>
                </a:extLst>
              </p:cNvPr>
              <p:cNvSpPr/>
              <p:nvPr/>
            </p:nvSpPr>
            <p:spPr>
              <a:xfrm>
                <a:off x="6987996" y="1481138"/>
                <a:ext cx="114479" cy="56562"/>
              </a:xfrm>
              <a:custGeom>
                <a:avLst/>
                <a:gdLst>
                  <a:gd name="connsiteX0" fmla="*/ 114479 w 114479"/>
                  <a:gd name="connsiteY0" fmla="*/ 0 h 56562"/>
                  <a:gd name="connsiteX1" fmla="*/ 49392 w 114479"/>
                  <a:gd name="connsiteY1" fmla="*/ 50800 h 56562"/>
                  <a:gd name="connsiteX2" fmla="*/ 179 w 114479"/>
                  <a:gd name="connsiteY2" fmla="*/ 52387 h 56562"/>
                  <a:gd name="connsiteX3" fmla="*/ 66854 w 114479"/>
                  <a:gd name="connsiteY3" fmla="*/ 23812 h 56562"/>
                  <a:gd name="connsiteX4" fmla="*/ 114479 w 114479"/>
                  <a:gd name="connsiteY4" fmla="*/ 0 h 5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79" h="56562">
                    <a:moveTo>
                      <a:pt x="114479" y="0"/>
                    </a:moveTo>
                    <a:cubicBezTo>
                      <a:pt x="91460" y="21034"/>
                      <a:pt x="68442" y="42069"/>
                      <a:pt x="49392" y="50800"/>
                    </a:cubicBezTo>
                    <a:cubicBezTo>
                      <a:pt x="30342" y="59531"/>
                      <a:pt x="-2731" y="56885"/>
                      <a:pt x="179" y="52387"/>
                    </a:cubicBezTo>
                    <a:cubicBezTo>
                      <a:pt x="3089" y="47889"/>
                      <a:pt x="66854" y="23812"/>
                      <a:pt x="66854" y="23812"/>
                    </a:cubicBezTo>
                    <a:lnTo>
                      <a:pt x="114479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B450151-4654-4306-BCC5-E13E7D3375D1}"/>
                  </a:ext>
                </a:extLst>
              </p:cNvPr>
              <p:cNvSpPr/>
              <p:nvPr/>
            </p:nvSpPr>
            <p:spPr>
              <a:xfrm>
                <a:off x="6950075" y="1503043"/>
                <a:ext cx="173801" cy="374970"/>
              </a:xfrm>
              <a:custGeom>
                <a:avLst/>
                <a:gdLst>
                  <a:gd name="connsiteX0" fmla="*/ 133350 w 173801"/>
                  <a:gd name="connsiteY0" fmla="*/ 320 h 374970"/>
                  <a:gd name="connsiteX1" fmla="*/ 134938 w 173801"/>
                  <a:gd name="connsiteY1" fmla="*/ 303532 h 374970"/>
                  <a:gd name="connsiteX2" fmla="*/ 115888 w 173801"/>
                  <a:gd name="connsiteY2" fmla="*/ 327345 h 374970"/>
                  <a:gd name="connsiteX3" fmla="*/ 0 w 173801"/>
                  <a:gd name="connsiteY3" fmla="*/ 374970 h 374970"/>
                  <a:gd name="connsiteX4" fmla="*/ 161925 w 173801"/>
                  <a:gd name="connsiteY4" fmla="*/ 308295 h 374970"/>
                  <a:gd name="connsiteX5" fmla="*/ 158750 w 173801"/>
                  <a:gd name="connsiteY5" fmla="*/ 246382 h 374970"/>
                  <a:gd name="connsiteX6" fmla="*/ 133350 w 173801"/>
                  <a:gd name="connsiteY6" fmla="*/ 320 h 37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801" h="374970">
                    <a:moveTo>
                      <a:pt x="133350" y="320"/>
                    </a:moveTo>
                    <a:cubicBezTo>
                      <a:pt x="129381" y="9845"/>
                      <a:pt x="137848" y="249028"/>
                      <a:pt x="134938" y="303532"/>
                    </a:cubicBezTo>
                    <a:cubicBezTo>
                      <a:pt x="132028" y="358036"/>
                      <a:pt x="138378" y="315439"/>
                      <a:pt x="115888" y="327345"/>
                    </a:cubicBezTo>
                    <a:cubicBezTo>
                      <a:pt x="93398" y="339251"/>
                      <a:pt x="0" y="374970"/>
                      <a:pt x="0" y="374970"/>
                    </a:cubicBezTo>
                    <a:cubicBezTo>
                      <a:pt x="7673" y="371795"/>
                      <a:pt x="135467" y="329726"/>
                      <a:pt x="161925" y="308295"/>
                    </a:cubicBezTo>
                    <a:cubicBezTo>
                      <a:pt x="188383" y="286864"/>
                      <a:pt x="162983" y="296388"/>
                      <a:pt x="158750" y="246382"/>
                    </a:cubicBezTo>
                    <a:cubicBezTo>
                      <a:pt x="154517" y="196376"/>
                      <a:pt x="137319" y="-9205"/>
                      <a:pt x="133350" y="3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E0B3F407-5066-45D3-8DDF-4DF626CF0C82}"/>
                  </a:ext>
                </a:extLst>
              </p:cNvPr>
              <p:cNvSpPr/>
              <p:nvPr/>
            </p:nvSpPr>
            <p:spPr>
              <a:xfrm>
                <a:off x="6970197" y="1545882"/>
                <a:ext cx="30803" cy="300649"/>
              </a:xfrm>
              <a:custGeom>
                <a:avLst/>
                <a:gdLst>
                  <a:gd name="connsiteX0" fmla="*/ 30678 w 30803"/>
                  <a:gd name="connsiteY0" fmla="*/ 343 h 300649"/>
                  <a:gd name="connsiteX1" fmla="*/ 516 w 30803"/>
                  <a:gd name="connsiteY1" fmla="*/ 157506 h 300649"/>
                  <a:gd name="connsiteX2" fmla="*/ 11628 w 30803"/>
                  <a:gd name="connsiteY2" fmla="*/ 300381 h 300649"/>
                  <a:gd name="connsiteX3" fmla="*/ 11628 w 30803"/>
                  <a:gd name="connsiteY3" fmla="*/ 120993 h 300649"/>
                  <a:gd name="connsiteX4" fmla="*/ 30678 w 30803"/>
                  <a:gd name="connsiteY4" fmla="*/ 343 h 30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3" h="300649">
                    <a:moveTo>
                      <a:pt x="30678" y="343"/>
                    </a:moveTo>
                    <a:cubicBezTo>
                      <a:pt x="28826" y="6429"/>
                      <a:pt x="3691" y="107500"/>
                      <a:pt x="516" y="157506"/>
                    </a:cubicBezTo>
                    <a:cubicBezTo>
                      <a:pt x="-2659" y="207512"/>
                      <a:pt x="9776" y="306467"/>
                      <a:pt x="11628" y="300381"/>
                    </a:cubicBezTo>
                    <a:cubicBezTo>
                      <a:pt x="13480" y="294296"/>
                      <a:pt x="10041" y="171528"/>
                      <a:pt x="11628" y="120993"/>
                    </a:cubicBezTo>
                    <a:cubicBezTo>
                      <a:pt x="13215" y="70458"/>
                      <a:pt x="32530" y="-5743"/>
                      <a:pt x="30678" y="3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5EEC2A58-F590-42DD-91DD-8AC00FC4A1CB}"/>
                  </a:ext>
                </a:extLst>
              </p:cNvPr>
              <p:cNvSpPr/>
              <p:nvPr/>
            </p:nvSpPr>
            <p:spPr>
              <a:xfrm>
                <a:off x="6872284" y="1563392"/>
                <a:ext cx="87336" cy="280949"/>
              </a:xfrm>
              <a:custGeom>
                <a:avLst/>
                <a:gdLst>
                  <a:gd name="connsiteX0" fmla="*/ 87316 w 87336"/>
                  <a:gd name="connsiteY0" fmla="*/ 296 h 280949"/>
                  <a:gd name="connsiteX1" fmla="*/ 57154 w 87336"/>
                  <a:gd name="connsiteY1" fmla="*/ 244771 h 280949"/>
                  <a:gd name="connsiteX2" fmla="*/ 4 w 87336"/>
                  <a:gd name="connsiteY2" fmla="*/ 274933 h 280949"/>
                  <a:gd name="connsiteX3" fmla="*/ 60329 w 87336"/>
                  <a:gd name="connsiteY3" fmla="*/ 197146 h 280949"/>
                  <a:gd name="connsiteX4" fmla="*/ 87316 w 87336"/>
                  <a:gd name="connsiteY4" fmla="*/ 296 h 28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36" h="280949">
                    <a:moveTo>
                      <a:pt x="87316" y="296"/>
                    </a:moveTo>
                    <a:cubicBezTo>
                      <a:pt x="86787" y="8234"/>
                      <a:pt x="71706" y="198998"/>
                      <a:pt x="57154" y="244771"/>
                    </a:cubicBezTo>
                    <a:cubicBezTo>
                      <a:pt x="42602" y="290544"/>
                      <a:pt x="-525" y="282871"/>
                      <a:pt x="4" y="274933"/>
                    </a:cubicBezTo>
                    <a:cubicBezTo>
                      <a:pt x="533" y="266996"/>
                      <a:pt x="42337" y="248211"/>
                      <a:pt x="60329" y="197146"/>
                    </a:cubicBezTo>
                    <a:cubicBezTo>
                      <a:pt x="78321" y="146082"/>
                      <a:pt x="87845" y="-7642"/>
                      <a:pt x="87316" y="2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139A9835-B6CC-46B7-8642-DFBA4D9C7A14}"/>
                  </a:ext>
                </a:extLst>
              </p:cNvPr>
              <p:cNvSpPr/>
              <p:nvPr/>
            </p:nvSpPr>
            <p:spPr>
              <a:xfrm>
                <a:off x="6508689" y="1576625"/>
                <a:ext cx="68648" cy="315993"/>
              </a:xfrm>
              <a:custGeom>
                <a:avLst/>
                <a:gdLst>
                  <a:gd name="connsiteX0" fmla="*/ 61 w 68648"/>
                  <a:gd name="connsiteY0" fmla="*/ 6113 h 315993"/>
                  <a:gd name="connsiteX1" fmla="*/ 68324 w 68648"/>
                  <a:gd name="connsiteY1" fmla="*/ 309325 h 315993"/>
                  <a:gd name="connsiteX2" fmla="*/ 27049 w 68648"/>
                  <a:gd name="connsiteY2" fmla="*/ 207725 h 315993"/>
                  <a:gd name="connsiteX3" fmla="*/ 55624 w 68648"/>
                  <a:gd name="connsiteY3" fmla="*/ 114063 h 315993"/>
                  <a:gd name="connsiteX4" fmla="*/ 61 w 68648"/>
                  <a:gd name="connsiteY4" fmla="*/ 6113 h 3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8" h="315993">
                    <a:moveTo>
                      <a:pt x="61" y="6113"/>
                    </a:moveTo>
                    <a:cubicBezTo>
                      <a:pt x="2178" y="38657"/>
                      <a:pt x="63826" y="275723"/>
                      <a:pt x="68324" y="309325"/>
                    </a:cubicBezTo>
                    <a:cubicBezTo>
                      <a:pt x="72822" y="342927"/>
                      <a:pt x="29166" y="240269"/>
                      <a:pt x="27049" y="207725"/>
                    </a:cubicBezTo>
                    <a:cubicBezTo>
                      <a:pt x="24932" y="175181"/>
                      <a:pt x="60122" y="148194"/>
                      <a:pt x="55624" y="114063"/>
                    </a:cubicBezTo>
                    <a:cubicBezTo>
                      <a:pt x="51126" y="79932"/>
                      <a:pt x="-2056" y="-26431"/>
                      <a:pt x="61" y="61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D778F18-46BD-4B0F-9D05-5E752F308EA5}"/>
                  </a:ext>
                </a:extLst>
              </p:cNvPr>
              <p:cNvSpPr/>
              <p:nvPr/>
            </p:nvSpPr>
            <p:spPr>
              <a:xfrm>
                <a:off x="6468929" y="1553197"/>
                <a:ext cx="86011" cy="339255"/>
              </a:xfrm>
              <a:custGeom>
                <a:avLst/>
                <a:gdLst>
                  <a:gd name="connsiteX0" fmla="*/ 134 w 86011"/>
                  <a:gd name="connsiteY0" fmla="*/ 2553 h 339255"/>
                  <a:gd name="connsiteX1" fmla="*/ 82684 w 86011"/>
                  <a:gd name="connsiteY1" fmla="*/ 334341 h 339255"/>
                  <a:gd name="connsiteX2" fmla="*/ 63634 w 86011"/>
                  <a:gd name="connsiteY2" fmla="*/ 188291 h 339255"/>
                  <a:gd name="connsiteX3" fmla="*/ 134 w 86011"/>
                  <a:gd name="connsiteY3" fmla="*/ 2553 h 33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11" h="339255">
                    <a:moveTo>
                      <a:pt x="134" y="2553"/>
                    </a:moveTo>
                    <a:cubicBezTo>
                      <a:pt x="3309" y="26895"/>
                      <a:pt x="72101" y="303385"/>
                      <a:pt x="82684" y="334341"/>
                    </a:cubicBezTo>
                    <a:cubicBezTo>
                      <a:pt x="93267" y="365297"/>
                      <a:pt x="76334" y="242002"/>
                      <a:pt x="63634" y="188291"/>
                    </a:cubicBezTo>
                    <a:cubicBezTo>
                      <a:pt x="50934" y="134580"/>
                      <a:pt x="-3041" y="-21789"/>
                      <a:pt x="134" y="25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035035-A1E0-435F-9B66-D19CBFE8B4AF}"/>
                  </a:ext>
                </a:extLst>
              </p:cNvPr>
              <p:cNvSpPr/>
              <p:nvPr/>
            </p:nvSpPr>
            <p:spPr>
              <a:xfrm>
                <a:off x="6091234" y="1546014"/>
                <a:ext cx="467917" cy="368514"/>
              </a:xfrm>
              <a:custGeom>
                <a:avLst/>
                <a:gdLst>
                  <a:gd name="connsiteX0" fmla="*/ 4 w 467917"/>
                  <a:gd name="connsiteY0" fmla="*/ 211 h 368514"/>
                  <a:gd name="connsiteX1" fmla="*/ 66679 w 467917"/>
                  <a:gd name="connsiteY1" fmla="*/ 219286 h 368514"/>
                  <a:gd name="connsiteX2" fmla="*/ 123829 w 467917"/>
                  <a:gd name="connsiteY2" fmla="*/ 303424 h 368514"/>
                  <a:gd name="connsiteX3" fmla="*/ 150816 w 467917"/>
                  <a:gd name="connsiteY3" fmla="*/ 320886 h 368514"/>
                  <a:gd name="connsiteX4" fmla="*/ 244479 w 467917"/>
                  <a:gd name="connsiteY4" fmla="*/ 346286 h 368514"/>
                  <a:gd name="connsiteX5" fmla="*/ 466729 w 467917"/>
                  <a:gd name="connsiteY5" fmla="*/ 368511 h 368514"/>
                  <a:gd name="connsiteX6" fmla="*/ 320679 w 467917"/>
                  <a:gd name="connsiteY6" fmla="*/ 344699 h 368514"/>
                  <a:gd name="connsiteX7" fmla="*/ 65091 w 467917"/>
                  <a:gd name="connsiteY7" fmla="*/ 262149 h 368514"/>
                  <a:gd name="connsiteX8" fmla="*/ 4 w 467917"/>
                  <a:gd name="connsiteY8" fmla="*/ 211 h 3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917" h="368514">
                    <a:moveTo>
                      <a:pt x="4" y="211"/>
                    </a:moveTo>
                    <a:cubicBezTo>
                      <a:pt x="269" y="-6933"/>
                      <a:pt x="46042" y="168751"/>
                      <a:pt x="66679" y="219286"/>
                    </a:cubicBezTo>
                    <a:cubicBezTo>
                      <a:pt x="87316" y="269821"/>
                      <a:pt x="109806" y="286491"/>
                      <a:pt x="123829" y="303424"/>
                    </a:cubicBezTo>
                    <a:cubicBezTo>
                      <a:pt x="137852" y="320357"/>
                      <a:pt x="130708" y="313742"/>
                      <a:pt x="150816" y="320886"/>
                    </a:cubicBezTo>
                    <a:cubicBezTo>
                      <a:pt x="170924" y="328030"/>
                      <a:pt x="191827" y="338349"/>
                      <a:pt x="244479" y="346286"/>
                    </a:cubicBezTo>
                    <a:cubicBezTo>
                      <a:pt x="297131" y="354223"/>
                      <a:pt x="454029" y="368776"/>
                      <a:pt x="466729" y="368511"/>
                    </a:cubicBezTo>
                    <a:cubicBezTo>
                      <a:pt x="479429" y="368247"/>
                      <a:pt x="387619" y="362426"/>
                      <a:pt x="320679" y="344699"/>
                    </a:cubicBezTo>
                    <a:cubicBezTo>
                      <a:pt x="253739" y="326972"/>
                      <a:pt x="118272" y="317976"/>
                      <a:pt x="65091" y="262149"/>
                    </a:cubicBezTo>
                    <a:cubicBezTo>
                      <a:pt x="11910" y="206322"/>
                      <a:pt x="-261" y="7355"/>
                      <a:pt x="4" y="2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2ABD0EC9-4992-4B77-8948-4DFF6882B6EB}"/>
                  </a:ext>
                </a:extLst>
              </p:cNvPr>
              <p:cNvSpPr/>
              <p:nvPr/>
            </p:nvSpPr>
            <p:spPr>
              <a:xfrm>
                <a:off x="6680155" y="1823913"/>
                <a:ext cx="262183" cy="95545"/>
              </a:xfrm>
              <a:custGeom>
                <a:avLst/>
                <a:gdLst>
                  <a:gd name="connsiteX0" fmla="*/ 45 w 262183"/>
                  <a:gd name="connsiteY0" fmla="*/ 95375 h 95545"/>
                  <a:gd name="connsiteX1" fmla="*/ 192133 w 262183"/>
                  <a:gd name="connsiteY1" fmla="*/ 58862 h 95545"/>
                  <a:gd name="connsiteX2" fmla="*/ 261983 w 262183"/>
                  <a:gd name="connsiteY2" fmla="*/ 125 h 95545"/>
                  <a:gd name="connsiteX3" fmla="*/ 174670 w 262183"/>
                  <a:gd name="connsiteY3" fmla="*/ 44575 h 95545"/>
                  <a:gd name="connsiteX4" fmla="*/ 45 w 262183"/>
                  <a:gd name="connsiteY4" fmla="*/ 95375 h 9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83" h="95545">
                    <a:moveTo>
                      <a:pt x="45" y="95375"/>
                    </a:moveTo>
                    <a:cubicBezTo>
                      <a:pt x="2955" y="97756"/>
                      <a:pt x="148477" y="74737"/>
                      <a:pt x="192133" y="58862"/>
                    </a:cubicBezTo>
                    <a:cubicBezTo>
                      <a:pt x="235789" y="42987"/>
                      <a:pt x="264893" y="2506"/>
                      <a:pt x="261983" y="125"/>
                    </a:cubicBezTo>
                    <a:cubicBezTo>
                      <a:pt x="259073" y="-2256"/>
                      <a:pt x="213299" y="29758"/>
                      <a:pt x="174670" y="44575"/>
                    </a:cubicBezTo>
                    <a:cubicBezTo>
                      <a:pt x="136041" y="59392"/>
                      <a:pt x="-2865" y="92994"/>
                      <a:pt x="45" y="953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BA4EB9F-3364-4508-9738-CCED39FD4CE5}"/>
                  </a:ext>
                </a:extLst>
              </p:cNvPr>
              <p:cNvSpPr/>
              <p:nvPr/>
            </p:nvSpPr>
            <p:spPr>
              <a:xfrm>
                <a:off x="6597490" y="1822421"/>
                <a:ext cx="314929" cy="76272"/>
              </a:xfrm>
              <a:custGeom>
                <a:avLst/>
                <a:gdLst>
                  <a:gd name="connsiteX0" fmla="*/ 160 w 314929"/>
                  <a:gd name="connsiteY0" fmla="*/ 76229 h 76272"/>
                  <a:gd name="connsiteX1" fmla="*/ 187485 w 314929"/>
                  <a:gd name="connsiteY1" fmla="*/ 39717 h 76272"/>
                  <a:gd name="connsiteX2" fmla="*/ 314485 w 314929"/>
                  <a:gd name="connsiteY2" fmla="*/ 29 h 76272"/>
                  <a:gd name="connsiteX3" fmla="*/ 220823 w 314929"/>
                  <a:gd name="connsiteY3" fmla="*/ 46067 h 76272"/>
                  <a:gd name="connsiteX4" fmla="*/ 160 w 314929"/>
                  <a:gd name="connsiteY4" fmla="*/ 76229 h 7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29" h="76272">
                    <a:moveTo>
                      <a:pt x="160" y="76229"/>
                    </a:moveTo>
                    <a:cubicBezTo>
                      <a:pt x="-5396" y="75171"/>
                      <a:pt x="135098" y="52417"/>
                      <a:pt x="187485" y="39717"/>
                    </a:cubicBezTo>
                    <a:cubicBezTo>
                      <a:pt x="239873" y="27017"/>
                      <a:pt x="308929" y="-1029"/>
                      <a:pt x="314485" y="29"/>
                    </a:cubicBezTo>
                    <a:cubicBezTo>
                      <a:pt x="320041" y="1087"/>
                      <a:pt x="272681" y="33102"/>
                      <a:pt x="220823" y="46067"/>
                    </a:cubicBezTo>
                    <a:cubicBezTo>
                      <a:pt x="168965" y="59032"/>
                      <a:pt x="5716" y="77287"/>
                      <a:pt x="160" y="762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BE6B810-15DB-4988-A59C-5A482BBC7FCB}"/>
                  </a:ext>
                </a:extLst>
              </p:cNvPr>
              <p:cNvSpPr/>
              <p:nvPr/>
            </p:nvSpPr>
            <p:spPr>
              <a:xfrm>
                <a:off x="6945119" y="1546617"/>
                <a:ext cx="26452" cy="193248"/>
              </a:xfrm>
              <a:custGeom>
                <a:avLst/>
                <a:gdLst>
                  <a:gd name="connsiteX0" fmla="*/ 14481 w 26452"/>
                  <a:gd name="connsiteY0" fmla="*/ 1196 h 193248"/>
                  <a:gd name="connsiteX1" fmla="*/ 194 w 26452"/>
                  <a:gd name="connsiteY1" fmla="*/ 190108 h 193248"/>
                  <a:gd name="connsiteX2" fmla="*/ 25594 w 26452"/>
                  <a:gd name="connsiteY2" fmla="*/ 112321 h 193248"/>
                  <a:gd name="connsiteX3" fmla="*/ 14481 w 26452"/>
                  <a:gd name="connsiteY3" fmla="*/ 1196 h 19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52" h="193248">
                    <a:moveTo>
                      <a:pt x="14481" y="1196"/>
                    </a:moveTo>
                    <a:cubicBezTo>
                      <a:pt x="10248" y="14160"/>
                      <a:pt x="-1658" y="171587"/>
                      <a:pt x="194" y="190108"/>
                    </a:cubicBezTo>
                    <a:cubicBezTo>
                      <a:pt x="2046" y="208629"/>
                      <a:pt x="21625" y="140367"/>
                      <a:pt x="25594" y="112321"/>
                    </a:cubicBezTo>
                    <a:cubicBezTo>
                      <a:pt x="29563" y="84275"/>
                      <a:pt x="18714" y="-11768"/>
                      <a:pt x="14481" y="11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CF7DF7AB-3F18-4371-A723-1C39F65DE303}"/>
                  </a:ext>
                </a:extLst>
              </p:cNvPr>
              <p:cNvSpPr/>
              <p:nvPr/>
            </p:nvSpPr>
            <p:spPr>
              <a:xfrm>
                <a:off x="6584950" y="1913367"/>
                <a:ext cx="366915" cy="45881"/>
              </a:xfrm>
              <a:custGeom>
                <a:avLst/>
                <a:gdLst>
                  <a:gd name="connsiteX0" fmla="*/ 0 w 366915"/>
                  <a:gd name="connsiteY0" fmla="*/ 45608 h 45881"/>
                  <a:gd name="connsiteX1" fmla="*/ 261938 w 366915"/>
                  <a:gd name="connsiteY1" fmla="*/ 39258 h 45881"/>
                  <a:gd name="connsiteX2" fmla="*/ 366713 w 366915"/>
                  <a:gd name="connsiteY2" fmla="*/ 1158 h 45881"/>
                  <a:gd name="connsiteX3" fmla="*/ 290513 w 366915"/>
                  <a:gd name="connsiteY3" fmla="*/ 9096 h 45881"/>
                  <a:gd name="connsiteX4" fmla="*/ 0 w 366915"/>
                  <a:gd name="connsiteY4" fmla="*/ 45608 h 4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15" h="45881">
                    <a:moveTo>
                      <a:pt x="0" y="45608"/>
                    </a:moveTo>
                    <a:cubicBezTo>
                      <a:pt x="100409" y="46137"/>
                      <a:pt x="200819" y="46666"/>
                      <a:pt x="261938" y="39258"/>
                    </a:cubicBezTo>
                    <a:cubicBezTo>
                      <a:pt x="323057" y="31850"/>
                      <a:pt x="361951" y="6185"/>
                      <a:pt x="366713" y="1158"/>
                    </a:cubicBezTo>
                    <a:cubicBezTo>
                      <a:pt x="371476" y="-3869"/>
                      <a:pt x="290513" y="9096"/>
                      <a:pt x="290513" y="9096"/>
                    </a:cubicBezTo>
                    <a:lnTo>
                      <a:pt x="0" y="4560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F1E498F2-D172-4729-A8DF-A87271E0F22D}"/>
                  </a:ext>
                </a:extLst>
              </p:cNvPr>
              <p:cNvSpPr/>
              <p:nvPr/>
            </p:nvSpPr>
            <p:spPr>
              <a:xfrm>
                <a:off x="6924668" y="1740839"/>
                <a:ext cx="31559" cy="156842"/>
              </a:xfrm>
              <a:custGeom>
                <a:avLst/>
                <a:gdLst>
                  <a:gd name="connsiteX0" fmla="*/ 23820 w 31559"/>
                  <a:gd name="connsiteY0" fmla="*/ 649 h 156842"/>
                  <a:gd name="connsiteX1" fmla="*/ 30170 w 31559"/>
                  <a:gd name="connsiteY1" fmla="*/ 153049 h 156842"/>
                  <a:gd name="connsiteX2" fmla="*/ 7 w 31559"/>
                  <a:gd name="connsiteY2" fmla="*/ 100661 h 156842"/>
                  <a:gd name="connsiteX3" fmla="*/ 23820 w 31559"/>
                  <a:gd name="connsiteY3" fmla="*/ 649 h 15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9" h="156842">
                    <a:moveTo>
                      <a:pt x="23820" y="649"/>
                    </a:moveTo>
                    <a:cubicBezTo>
                      <a:pt x="28847" y="9380"/>
                      <a:pt x="34139" y="136380"/>
                      <a:pt x="30170" y="153049"/>
                    </a:cubicBezTo>
                    <a:cubicBezTo>
                      <a:pt x="26201" y="169718"/>
                      <a:pt x="-522" y="127648"/>
                      <a:pt x="7" y="100661"/>
                    </a:cubicBezTo>
                    <a:cubicBezTo>
                      <a:pt x="536" y="73674"/>
                      <a:pt x="18793" y="-8082"/>
                      <a:pt x="23820" y="6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F6548DF6-A644-4867-BB4B-E108141D2084}"/>
                  </a:ext>
                </a:extLst>
              </p:cNvPr>
              <p:cNvSpPr/>
              <p:nvPr/>
            </p:nvSpPr>
            <p:spPr>
              <a:xfrm>
                <a:off x="6941724" y="1844438"/>
                <a:ext cx="203218" cy="94380"/>
              </a:xfrm>
              <a:custGeom>
                <a:avLst/>
                <a:gdLst>
                  <a:gd name="connsiteX0" fmla="*/ 3589 w 203218"/>
                  <a:gd name="connsiteY0" fmla="*/ 93900 h 94380"/>
                  <a:gd name="connsiteX1" fmla="*/ 202026 w 203218"/>
                  <a:gd name="connsiteY1" fmla="*/ 1825 h 94380"/>
                  <a:gd name="connsiteX2" fmla="*/ 82964 w 203218"/>
                  <a:gd name="connsiteY2" fmla="*/ 36750 h 94380"/>
                  <a:gd name="connsiteX3" fmla="*/ 3589 w 203218"/>
                  <a:gd name="connsiteY3" fmla="*/ 93900 h 9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18" h="94380">
                    <a:moveTo>
                      <a:pt x="3589" y="93900"/>
                    </a:moveTo>
                    <a:cubicBezTo>
                      <a:pt x="23433" y="88079"/>
                      <a:pt x="188797" y="11350"/>
                      <a:pt x="202026" y="1825"/>
                    </a:cubicBezTo>
                    <a:cubicBezTo>
                      <a:pt x="215255" y="-7700"/>
                      <a:pt x="114714" y="22462"/>
                      <a:pt x="82964" y="36750"/>
                    </a:cubicBezTo>
                    <a:cubicBezTo>
                      <a:pt x="51214" y="51037"/>
                      <a:pt x="-16255" y="99721"/>
                      <a:pt x="3589" y="939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E80BB8CC-E58F-4776-9C4C-880DBE3E8806}"/>
                  </a:ext>
                </a:extLst>
              </p:cNvPr>
              <p:cNvSpPr/>
              <p:nvPr/>
            </p:nvSpPr>
            <p:spPr>
              <a:xfrm>
                <a:off x="6043449" y="1546196"/>
                <a:ext cx="568011" cy="413548"/>
              </a:xfrm>
              <a:custGeom>
                <a:avLst/>
                <a:gdLst>
                  <a:gd name="connsiteX0" fmla="*/ 14451 w 568011"/>
                  <a:gd name="connsiteY0" fmla="*/ 29 h 413548"/>
                  <a:gd name="connsiteX1" fmla="*/ 70014 w 568011"/>
                  <a:gd name="connsiteY1" fmla="*/ 212754 h 413548"/>
                  <a:gd name="connsiteX2" fmla="*/ 117639 w 568011"/>
                  <a:gd name="connsiteY2" fmla="*/ 285779 h 413548"/>
                  <a:gd name="connsiteX3" fmla="*/ 184314 w 568011"/>
                  <a:gd name="connsiteY3" fmla="*/ 339754 h 413548"/>
                  <a:gd name="connsiteX4" fmla="*/ 227176 w 568011"/>
                  <a:gd name="connsiteY4" fmla="*/ 355629 h 413548"/>
                  <a:gd name="connsiteX5" fmla="*/ 489114 w 568011"/>
                  <a:gd name="connsiteY5" fmla="*/ 400079 h 413548"/>
                  <a:gd name="connsiteX6" fmla="*/ 560551 w 568011"/>
                  <a:gd name="connsiteY6" fmla="*/ 411192 h 413548"/>
                  <a:gd name="connsiteX7" fmla="*/ 339889 w 568011"/>
                  <a:gd name="connsiteY7" fmla="*/ 360392 h 413548"/>
                  <a:gd name="connsiteX8" fmla="*/ 31914 w 568011"/>
                  <a:gd name="connsiteY8" fmla="*/ 198467 h 413548"/>
                  <a:gd name="connsiteX9" fmla="*/ 14451 w 568011"/>
                  <a:gd name="connsiteY9" fmla="*/ 29 h 41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8011" h="413548">
                    <a:moveTo>
                      <a:pt x="14451" y="29"/>
                    </a:moveTo>
                    <a:cubicBezTo>
                      <a:pt x="20801" y="2410"/>
                      <a:pt x="52816" y="165129"/>
                      <a:pt x="70014" y="212754"/>
                    </a:cubicBezTo>
                    <a:cubicBezTo>
                      <a:pt x="87212" y="260379"/>
                      <a:pt x="98589" y="264613"/>
                      <a:pt x="117639" y="285779"/>
                    </a:cubicBezTo>
                    <a:cubicBezTo>
                      <a:pt x="136689" y="306945"/>
                      <a:pt x="166058" y="328112"/>
                      <a:pt x="184314" y="339754"/>
                    </a:cubicBezTo>
                    <a:cubicBezTo>
                      <a:pt x="202570" y="351396"/>
                      <a:pt x="176376" y="345575"/>
                      <a:pt x="227176" y="355629"/>
                    </a:cubicBezTo>
                    <a:cubicBezTo>
                      <a:pt x="277976" y="365683"/>
                      <a:pt x="433552" y="390819"/>
                      <a:pt x="489114" y="400079"/>
                    </a:cubicBezTo>
                    <a:cubicBezTo>
                      <a:pt x="544677" y="409340"/>
                      <a:pt x="585422" y="417806"/>
                      <a:pt x="560551" y="411192"/>
                    </a:cubicBezTo>
                    <a:cubicBezTo>
                      <a:pt x="535680" y="404578"/>
                      <a:pt x="427995" y="395846"/>
                      <a:pt x="339889" y="360392"/>
                    </a:cubicBezTo>
                    <a:cubicBezTo>
                      <a:pt x="251783" y="324938"/>
                      <a:pt x="86683" y="254823"/>
                      <a:pt x="31914" y="198467"/>
                    </a:cubicBezTo>
                    <a:cubicBezTo>
                      <a:pt x="-22855" y="142111"/>
                      <a:pt x="8101" y="-2352"/>
                      <a:pt x="14451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6B625E3-3F72-4469-8EF0-F0AF7FCD6BDC}"/>
                  </a:ext>
                </a:extLst>
              </p:cNvPr>
              <p:cNvSpPr/>
              <p:nvPr/>
            </p:nvSpPr>
            <p:spPr>
              <a:xfrm>
                <a:off x="6600666" y="1569555"/>
                <a:ext cx="158701" cy="54879"/>
              </a:xfrm>
              <a:custGeom>
                <a:avLst/>
                <a:gdLst>
                  <a:gd name="connsiteX0" fmla="*/ 159 w 158701"/>
                  <a:gd name="connsiteY0" fmla="*/ 54458 h 54879"/>
                  <a:gd name="connsiteX1" fmla="*/ 123984 w 158701"/>
                  <a:gd name="connsiteY1" fmla="*/ 24295 h 54879"/>
                  <a:gd name="connsiteX2" fmla="*/ 152559 w 158701"/>
                  <a:gd name="connsiteY2" fmla="*/ 483 h 54879"/>
                  <a:gd name="connsiteX3" fmla="*/ 159 w 158701"/>
                  <a:gd name="connsiteY3" fmla="*/ 54458 h 5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" h="54879">
                    <a:moveTo>
                      <a:pt x="159" y="54458"/>
                    </a:moveTo>
                    <a:cubicBezTo>
                      <a:pt x="-4603" y="58427"/>
                      <a:pt x="98584" y="33291"/>
                      <a:pt x="123984" y="24295"/>
                    </a:cubicBezTo>
                    <a:cubicBezTo>
                      <a:pt x="149384" y="15299"/>
                      <a:pt x="169228" y="-3221"/>
                      <a:pt x="152559" y="483"/>
                    </a:cubicBezTo>
                    <a:cubicBezTo>
                      <a:pt x="135890" y="4187"/>
                      <a:pt x="4921" y="50489"/>
                      <a:pt x="159" y="544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34370237-985D-449F-AF97-F15DD39B39AC}"/>
                  </a:ext>
                </a:extLst>
              </p:cNvPr>
              <p:cNvSpPr/>
              <p:nvPr/>
            </p:nvSpPr>
            <p:spPr>
              <a:xfrm>
                <a:off x="6764197" y="1591032"/>
                <a:ext cx="47362" cy="85323"/>
              </a:xfrm>
              <a:custGeom>
                <a:avLst/>
                <a:gdLst>
                  <a:gd name="connsiteX0" fmla="*/ 141 w 47362"/>
                  <a:gd name="connsiteY0" fmla="*/ 1231 h 85323"/>
                  <a:gd name="connsiteX1" fmla="*/ 31891 w 47362"/>
                  <a:gd name="connsiteY1" fmla="*/ 63143 h 85323"/>
                  <a:gd name="connsiteX2" fmla="*/ 35066 w 47362"/>
                  <a:gd name="connsiteY2" fmla="*/ 83781 h 85323"/>
                  <a:gd name="connsiteX3" fmla="*/ 46178 w 47362"/>
                  <a:gd name="connsiteY3" fmla="*/ 26631 h 85323"/>
                  <a:gd name="connsiteX4" fmla="*/ 141 w 47362"/>
                  <a:gd name="connsiteY4" fmla="*/ 1231 h 8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62" h="85323">
                    <a:moveTo>
                      <a:pt x="141" y="1231"/>
                    </a:moveTo>
                    <a:cubicBezTo>
                      <a:pt x="-2240" y="7316"/>
                      <a:pt x="26070" y="49385"/>
                      <a:pt x="31891" y="63143"/>
                    </a:cubicBezTo>
                    <a:cubicBezTo>
                      <a:pt x="37712" y="76901"/>
                      <a:pt x="32685" y="89866"/>
                      <a:pt x="35066" y="83781"/>
                    </a:cubicBezTo>
                    <a:cubicBezTo>
                      <a:pt x="37447" y="77696"/>
                      <a:pt x="51470" y="40389"/>
                      <a:pt x="46178" y="26631"/>
                    </a:cubicBezTo>
                    <a:cubicBezTo>
                      <a:pt x="40886" y="12873"/>
                      <a:pt x="2522" y="-4854"/>
                      <a:pt x="141" y="12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6F931239-AE36-4021-8FFE-893BBBF7AE81}"/>
                  </a:ext>
                </a:extLst>
              </p:cNvPr>
              <p:cNvSpPr/>
              <p:nvPr/>
            </p:nvSpPr>
            <p:spPr>
              <a:xfrm>
                <a:off x="6432310" y="1139519"/>
                <a:ext cx="407313" cy="28949"/>
              </a:xfrm>
              <a:custGeom>
                <a:avLst/>
                <a:gdLst>
                  <a:gd name="connsiteX0" fmla="*/ 240 w 407313"/>
                  <a:gd name="connsiteY0" fmla="*/ 28881 h 28949"/>
                  <a:gd name="connsiteX1" fmla="*/ 238365 w 407313"/>
                  <a:gd name="connsiteY1" fmla="*/ 306 h 28949"/>
                  <a:gd name="connsiteX2" fmla="*/ 406640 w 407313"/>
                  <a:gd name="connsiteY2" fmla="*/ 13006 h 28949"/>
                  <a:gd name="connsiteX3" fmla="*/ 284403 w 407313"/>
                  <a:gd name="connsiteY3" fmla="*/ 8244 h 28949"/>
                  <a:gd name="connsiteX4" fmla="*/ 240 w 407313"/>
                  <a:gd name="connsiteY4" fmla="*/ 28881 h 2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313" h="28949">
                    <a:moveTo>
                      <a:pt x="240" y="28881"/>
                    </a:moveTo>
                    <a:cubicBezTo>
                      <a:pt x="-7433" y="27558"/>
                      <a:pt x="170632" y="2952"/>
                      <a:pt x="238365" y="306"/>
                    </a:cubicBezTo>
                    <a:cubicBezTo>
                      <a:pt x="306098" y="-2340"/>
                      <a:pt x="406640" y="13006"/>
                      <a:pt x="406640" y="13006"/>
                    </a:cubicBezTo>
                    <a:cubicBezTo>
                      <a:pt x="414313" y="14329"/>
                      <a:pt x="355311" y="4540"/>
                      <a:pt x="284403" y="8244"/>
                    </a:cubicBezTo>
                    <a:cubicBezTo>
                      <a:pt x="213495" y="11948"/>
                      <a:pt x="7913" y="30204"/>
                      <a:pt x="240" y="288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1CC80FE6-22B0-418E-8AB7-2F93720BEEA0}"/>
                  </a:ext>
                </a:extLst>
              </p:cNvPr>
              <p:cNvSpPr/>
              <p:nvPr/>
            </p:nvSpPr>
            <p:spPr>
              <a:xfrm>
                <a:off x="6875463" y="1141087"/>
                <a:ext cx="132685" cy="71658"/>
              </a:xfrm>
              <a:custGeom>
                <a:avLst/>
                <a:gdLst>
                  <a:gd name="connsiteX0" fmla="*/ 0 w 132685"/>
                  <a:gd name="connsiteY0" fmla="*/ 326 h 71658"/>
                  <a:gd name="connsiteX1" fmla="*/ 119062 w 132685"/>
                  <a:gd name="connsiteY1" fmla="*/ 70176 h 71658"/>
                  <a:gd name="connsiteX2" fmla="*/ 119062 w 132685"/>
                  <a:gd name="connsiteY2" fmla="*/ 44776 h 71658"/>
                  <a:gd name="connsiteX3" fmla="*/ 0 w 132685"/>
                  <a:gd name="connsiteY3" fmla="*/ 326 h 7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685" h="71658">
                    <a:moveTo>
                      <a:pt x="0" y="326"/>
                    </a:moveTo>
                    <a:cubicBezTo>
                      <a:pt x="0" y="4559"/>
                      <a:pt x="99218" y="62768"/>
                      <a:pt x="119062" y="70176"/>
                    </a:cubicBezTo>
                    <a:cubicBezTo>
                      <a:pt x="138906" y="77584"/>
                      <a:pt x="135466" y="55359"/>
                      <a:pt x="119062" y="44776"/>
                    </a:cubicBezTo>
                    <a:cubicBezTo>
                      <a:pt x="102658" y="34193"/>
                      <a:pt x="0" y="-3907"/>
                      <a:pt x="0" y="3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A4B1CEB-DFDB-4D64-B10C-6BB4DF678242}"/>
                  </a:ext>
                </a:extLst>
              </p:cNvPr>
              <p:cNvSpPr/>
              <p:nvPr/>
            </p:nvSpPr>
            <p:spPr>
              <a:xfrm>
                <a:off x="6896100" y="1174750"/>
                <a:ext cx="90488" cy="55668"/>
              </a:xfrm>
              <a:custGeom>
                <a:avLst/>
                <a:gdLst>
                  <a:gd name="connsiteX0" fmla="*/ 0 w 90488"/>
                  <a:gd name="connsiteY0" fmla="*/ 0 h 55668"/>
                  <a:gd name="connsiteX1" fmla="*/ 90488 w 90488"/>
                  <a:gd name="connsiteY1" fmla="*/ 55563 h 55668"/>
                  <a:gd name="connsiteX2" fmla="*/ 0 w 90488"/>
                  <a:gd name="connsiteY2" fmla="*/ 0 h 5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55668">
                    <a:moveTo>
                      <a:pt x="0" y="0"/>
                    </a:moveTo>
                    <a:cubicBezTo>
                      <a:pt x="0" y="0"/>
                      <a:pt x="90223" y="52653"/>
                      <a:pt x="90488" y="55563"/>
                    </a:cubicBezTo>
                    <a:cubicBezTo>
                      <a:pt x="90753" y="5847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37013ABA-C941-400E-A2EA-B3E48B5874E5}"/>
                  </a:ext>
                </a:extLst>
              </p:cNvPr>
              <p:cNvSpPr/>
              <p:nvPr/>
            </p:nvSpPr>
            <p:spPr>
              <a:xfrm>
                <a:off x="6854409" y="1212661"/>
                <a:ext cx="155265" cy="115495"/>
              </a:xfrm>
              <a:custGeom>
                <a:avLst/>
                <a:gdLst>
                  <a:gd name="connsiteX0" fmla="*/ 146466 w 155265"/>
                  <a:gd name="connsiteY0" fmla="*/ 189 h 115495"/>
                  <a:gd name="connsiteX1" fmla="*/ 154404 w 155265"/>
                  <a:gd name="connsiteY1" fmla="*/ 104964 h 115495"/>
                  <a:gd name="connsiteX2" fmla="*/ 148054 w 155265"/>
                  <a:gd name="connsiteY2" fmla="*/ 111314 h 115495"/>
                  <a:gd name="connsiteX3" fmla="*/ 92491 w 155265"/>
                  <a:gd name="connsiteY3" fmla="*/ 100202 h 115495"/>
                  <a:gd name="connsiteX4" fmla="*/ 416 w 155265"/>
                  <a:gd name="connsiteY4" fmla="*/ 104964 h 115495"/>
                  <a:gd name="connsiteX5" fmla="*/ 132179 w 155265"/>
                  <a:gd name="connsiteY5" fmla="*/ 79564 h 115495"/>
                  <a:gd name="connsiteX6" fmla="*/ 146466 w 155265"/>
                  <a:gd name="connsiteY6" fmla="*/ 189 h 11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265" h="115495">
                    <a:moveTo>
                      <a:pt x="146466" y="189"/>
                    </a:moveTo>
                    <a:cubicBezTo>
                      <a:pt x="150170" y="4422"/>
                      <a:pt x="154404" y="104964"/>
                      <a:pt x="154404" y="104964"/>
                    </a:cubicBezTo>
                    <a:cubicBezTo>
                      <a:pt x="154669" y="123485"/>
                      <a:pt x="158373" y="112108"/>
                      <a:pt x="148054" y="111314"/>
                    </a:cubicBezTo>
                    <a:cubicBezTo>
                      <a:pt x="137735" y="110520"/>
                      <a:pt x="117097" y="101260"/>
                      <a:pt x="92491" y="100202"/>
                    </a:cubicBezTo>
                    <a:cubicBezTo>
                      <a:pt x="67885" y="99144"/>
                      <a:pt x="-6199" y="108404"/>
                      <a:pt x="416" y="104964"/>
                    </a:cubicBezTo>
                    <a:cubicBezTo>
                      <a:pt x="7031" y="101524"/>
                      <a:pt x="107838" y="95174"/>
                      <a:pt x="132179" y="79564"/>
                    </a:cubicBezTo>
                    <a:cubicBezTo>
                      <a:pt x="156520" y="63954"/>
                      <a:pt x="142762" y="-4044"/>
                      <a:pt x="146466" y="1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A1DB407F-1DCC-42E0-B012-A077DC5C4AA1}"/>
                  </a:ext>
                </a:extLst>
              </p:cNvPr>
              <p:cNvSpPr/>
              <p:nvPr/>
            </p:nvSpPr>
            <p:spPr>
              <a:xfrm>
                <a:off x="6873500" y="1212839"/>
                <a:ext cx="73463" cy="100041"/>
              </a:xfrm>
              <a:custGeom>
                <a:avLst/>
                <a:gdLst>
                  <a:gd name="connsiteX0" fmla="*/ 375 w 73463"/>
                  <a:gd name="connsiteY0" fmla="*/ 11 h 100041"/>
                  <a:gd name="connsiteX1" fmla="*/ 43238 w 73463"/>
                  <a:gd name="connsiteY1" fmla="*/ 55574 h 100041"/>
                  <a:gd name="connsiteX2" fmla="*/ 5138 w 73463"/>
                  <a:gd name="connsiteY2" fmla="*/ 100024 h 100041"/>
                  <a:gd name="connsiteX3" fmla="*/ 73400 w 73463"/>
                  <a:gd name="connsiteY3" fmla="*/ 60336 h 100041"/>
                  <a:gd name="connsiteX4" fmla="*/ 375 w 73463"/>
                  <a:gd name="connsiteY4" fmla="*/ 11 h 10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63" h="100041">
                    <a:moveTo>
                      <a:pt x="375" y="11"/>
                    </a:moveTo>
                    <a:cubicBezTo>
                      <a:pt x="-4652" y="-783"/>
                      <a:pt x="42444" y="38905"/>
                      <a:pt x="43238" y="55574"/>
                    </a:cubicBezTo>
                    <a:cubicBezTo>
                      <a:pt x="44032" y="72243"/>
                      <a:pt x="111" y="99230"/>
                      <a:pt x="5138" y="100024"/>
                    </a:cubicBezTo>
                    <a:cubicBezTo>
                      <a:pt x="10165" y="100818"/>
                      <a:pt x="75781" y="74094"/>
                      <a:pt x="73400" y="60336"/>
                    </a:cubicBezTo>
                    <a:cubicBezTo>
                      <a:pt x="71019" y="46578"/>
                      <a:pt x="5402" y="805"/>
                      <a:pt x="375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5246923C-ACE0-4DDC-82D6-0BA368707421}"/>
                  </a:ext>
                </a:extLst>
              </p:cNvPr>
              <p:cNvSpPr/>
              <p:nvPr/>
            </p:nvSpPr>
            <p:spPr>
              <a:xfrm>
                <a:off x="7045076" y="1099390"/>
                <a:ext cx="27239" cy="202669"/>
              </a:xfrm>
              <a:custGeom>
                <a:avLst/>
                <a:gdLst>
                  <a:gd name="connsiteX0" fmla="*/ 249 w 27239"/>
                  <a:gd name="connsiteY0" fmla="*/ 748 h 202669"/>
                  <a:gd name="connsiteX1" fmla="*/ 14537 w 27239"/>
                  <a:gd name="connsiteY1" fmla="*/ 197598 h 202669"/>
                  <a:gd name="connsiteX2" fmla="*/ 27237 w 27239"/>
                  <a:gd name="connsiteY2" fmla="*/ 132510 h 202669"/>
                  <a:gd name="connsiteX3" fmla="*/ 249 w 27239"/>
                  <a:gd name="connsiteY3" fmla="*/ 748 h 20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9" h="202669">
                    <a:moveTo>
                      <a:pt x="249" y="748"/>
                    </a:moveTo>
                    <a:cubicBezTo>
                      <a:pt x="-1868" y="11596"/>
                      <a:pt x="10039" y="175638"/>
                      <a:pt x="14537" y="197598"/>
                    </a:cubicBezTo>
                    <a:cubicBezTo>
                      <a:pt x="19035" y="219558"/>
                      <a:pt x="26973" y="165054"/>
                      <a:pt x="27237" y="132510"/>
                    </a:cubicBezTo>
                    <a:cubicBezTo>
                      <a:pt x="27501" y="99966"/>
                      <a:pt x="2366" y="-10100"/>
                      <a:pt x="249" y="7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813D7B23-2F44-4F14-854C-D9E3CB834FDA}"/>
                  </a:ext>
                </a:extLst>
              </p:cNvPr>
              <p:cNvSpPr/>
              <p:nvPr/>
            </p:nvSpPr>
            <p:spPr>
              <a:xfrm>
                <a:off x="6884521" y="1102368"/>
                <a:ext cx="166705" cy="185269"/>
              </a:xfrm>
              <a:custGeom>
                <a:avLst/>
                <a:gdLst>
                  <a:gd name="connsiteX0" fmla="*/ 467 w 166705"/>
                  <a:gd name="connsiteY0" fmla="*/ 8882 h 185269"/>
                  <a:gd name="connsiteX1" fmla="*/ 103654 w 166705"/>
                  <a:gd name="connsiteY1" fmla="*/ 35870 h 185269"/>
                  <a:gd name="connsiteX2" fmla="*/ 136992 w 166705"/>
                  <a:gd name="connsiteY2" fmla="*/ 99370 h 185269"/>
                  <a:gd name="connsiteX3" fmla="*/ 159217 w 166705"/>
                  <a:gd name="connsiteY3" fmla="*/ 185095 h 185269"/>
                  <a:gd name="connsiteX4" fmla="*/ 159217 w 166705"/>
                  <a:gd name="connsiteY4" fmla="*/ 75557 h 185269"/>
                  <a:gd name="connsiteX5" fmla="*/ 70317 w 166705"/>
                  <a:gd name="connsiteY5" fmla="*/ 5707 h 185269"/>
                  <a:gd name="connsiteX6" fmla="*/ 467 w 166705"/>
                  <a:gd name="connsiteY6" fmla="*/ 8882 h 18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705" h="185269">
                    <a:moveTo>
                      <a:pt x="467" y="8882"/>
                    </a:moveTo>
                    <a:cubicBezTo>
                      <a:pt x="6023" y="13909"/>
                      <a:pt x="80900" y="20789"/>
                      <a:pt x="103654" y="35870"/>
                    </a:cubicBezTo>
                    <a:cubicBezTo>
                      <a:pt x="126408" y="50951"/>
                      <a:pt x="127731" y="74499"/>
                      <a:pt x="136992" y="99370"/>
                    </a:cubicBezTo>
                    <a:cubicBezTo>
                      <a:pt x="146253" y="124241"/>
                      <a:pt x="155513" y="189064"/>
                      <a:pt x="159217" y="185095"/>
                    </a:cubicBezTo>
                    <a:cubicBezTo>
                      <a:pt x="162921" y="181126"/>
                      <a:pt x="174034" y="105455"/>
                      <a:pt x="159217" y="75557"/>
                    </a:cubicBezTo>
                    <a:cubicBezTo>
                      <a:pt x="144400" y="45659"/>
                      <a:pt x="100479" y="17878"/>
                      <a:pt x="70317" y="5707"/>
                    </a:cubicBezTo>
                    <a:cubicBezTo>
                      <a:pt x="40155" y="-6464"/>
                      <a:pt x="-5089" y="3855"/>
                      <a:pt x="467" y="888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50D57C97-C15B-4E44-909E-C25294197DCD}"/>
                  </a:ext>
                </a:extLst>
              </p:cNvPr>
              <p:cNvSpPr/>
              <p:nvPr/>
            </p:nvSpPr>
            <p:spPr>
              <a:xfrm>
                <a:off x="6984880" y="1228669"/>
                <a:ext cx="38217" cy="224194"/>
              </a:xfrm>
              <a:custGeom>
                <a:avLst/>
                <a:gdLst>
                  <a:gd name="connsiteX0" fmla="*/ 35045 w 38217"/>
                  <a:gd name="connsiteY0" fmla="*/ 56 h 224194"/>
                  <a:gd name="connsiteX1" fmla="*/ 35045 w 38217"/>
                  <a:gd name="connsiteY1" fmla="*/ 88956 h 224194"/>
                  <a:gd name="connsiteX2" fmla="*/ 17583 w 38217"/>
                  <a:gd name="connsiteY2" fmla="*/ 158806 h 224194"/>
                  <a:gd name="connsiteX3" fmla="*/ 120 w 38217"/>
                  <a:gd name="connsiteY3" fmla="*/ 223894 h 224194"/>
                  <a:gd name="connsiteX4" fmla="*/ 11233 w 38217"/>
                  <a:gd name="connsiteY4" fmla="*/ 131819 h 224194"/>
                  <a:gd name="connsiteX5" fmla="*/ 36633 w 38217"/>
                  <a:gd name="connsiteY5" fmla="*/ 76256 h 224194"/>
                  <a:gd name="connsiteX6" fmla="*/ 35045 w 38217"/>
                  <a:gd name="connsiteY6" fmla="*/ 56 h 22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7" h="224194">
                    <a:moveTo>
                      <a:pt x="35045" y="56"/>
                    </a:moveTo>
                    <a:cubicBezTo>
                      <a:pt x="34780" y="2173"/>
                      <a:pt x="37955" y="62498"/>
                      <a:pt x="35045" y="88956"/>
                    </a:cubicBezTo>
                    <a:cubicBezTo>
                      <a:pt x="32135" y="115414"/>
                      <a:pt x="23404" y="136316"/>
                      <a:pt x="17583" y="158806"/>
                    </a:cubicBezTo>
                    <a:cubicBezTo>
                      <a:pt x="11762" y="181296"/>
                      <a:pt x="1178" y="228392"/>
                      <a:pt x="120" y="223894"/>
                    </a:cubicBezTo>
                    <a:cubicBezTo>
                      <a:pt x="-938" y="219396"/>
                      <a:pt x="5148" y="156425"/>
                      <a:pt x="11233" y="131819"/>
                    </a:cubicBezTo>
                    <a:cubicBezTo>
                      <a:pt x="17318" y="107213"/>
                      <a:pt x="32400" y="96629"/>
                      <a:pt x="36633" y="76256"/>
                    </a:cubicBezTo>
                    <a:cubicBezTo>
                      <a:pt x="40866" y="55883"/>
                      <a:pt x="35310" y="-2061"/>
                      <a:pt x="35045" y="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9B546ACB-EBCA-44BF-95C8-B375850C0671}"/>
                  </a:ext>
                </a:extLst>
              </p:cNvPr>
              <p:cNvSpPr/>
              <p:nvPr/>
            </p:nvSpPr>
            <p:spPr>
              <a:xfrm>
                <a:off x="6993069" y="1340587"/>
                <a:ext cx="98762" cy="96545"/>
              </a:xfrm>
              <a:custGeom>
                <a:avLst/>
                <a:gdLst>
                  <a:gd name="connsiteX0" fmla="*/ 98294 w 98762"/>
                  <a:gd name="connsiteY0" fmla="*/ 851 h 96545"/>
                  <a:gd name="connsiteX1" fmla="*/ 37969 w 98762"/>
                  <a:gd name="connsiteY1" fmla="*/ 26251 h 96545"/>
                  <a:gd name="connsiteX2" fmla="*/ 30031 w 98762"/>
                  <a:gd name="connsiteY2" fmla="*/ 96101 h 96545"/>
                  <a:gd name="connsiteX3" fmla="*/ 1456 w 98762"/>
                  <a:gd name="connsiteY3" fmla="*/ 53238 h 96545"/>
                  <a:gd name="connsiteX4" fmla="*/ 98294 w 98762"/>
                  <a:gd name="connsiteY4" fmla="*/ 851 h 9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62" h="96545">
                    <a:moveTo>
                      <a:pt x="98294" y="851"/>
                    </a:moveTo>
                    <a:cubicBezTo>
                      <a:pt x="104379" y="-3647"/>
                      <a:pt x="49346" y="10376"/>
                      <a:pt x="37969" y="26251"/>
                    </a:cubicBezTo>
                    <a:cubicBezTo>
                      <a:pt x="26592" y="42126"/>
                      <a:pt x="36116" y="91603"/>
                      <a:pt x="30031" y="96101"/>
                    </a:cubicBezTo>
                    <a:cubicBezTo>
                      <a:pt x="23946" y="100599"/>
                      <a:pt x="-7011" y="69907"/>
                      <a:pt x="1456" y="53238"/>
                    </a:cubicBezTo>
                    <a:cubicBezTo>
                      <a:pt x="9923" y="36569"/>
                      <a:pt x="92209" y="5349"/>
                      <a:pt x="98294" y="8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C6468D98-6559-438F-BD37-112DB6038391}"/>
                  </a:ext>
                </a:extLst>
              </p:cNvPr>
              <p:cNvSpPr/>
              <p:nvPr/>
            </p:nvSpPr>
            <p:spPr>
              <a:xfrm>
                <a:off x="6952549" y="1323542"/>
                <a:ext cx="64757" cy="113284"/>
              </a:xfrm>
              <a:custGeom>
                <a:avLst/>
                <a:gdLst>
                  <a:gd name="connsiteX0" fmla="*/ 2289 w 64757"/>
                  <a:gd name="connsiteY0" fmla="*/ 27421 h 113284"/>
                  <a:gd name="connsiteX1" fmla="*/ 18164 w 64757"/>
                  <a:gd name="connsiteY1" fmla="*/ 113146 h 113284"/>
                  <a:gd name="connsiteX2" fmla="*/ 64201 w 64757"/>
                  <a:gd name="connsiteY2" fmla="*/ 5196 h 113284"/>
                  <a:gd name="connsiteX3" fmla="*/ 2289 w 64757"/>
                  <a:gd name="connsiteY3" fmla="*/ 27421 h 11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57" h="113284">
                    <a:moveTo>
                      <a:pt x="2289" y="27421"/>
                    </a:moveTo>
                    <a:cubicBezTo>
                      <a:pt x="-5384" y="45413"/>
                      <a:pt x="7845" y="116850"/>
                      <a:pt x="18164" y="113146"/>
                    </a:cubicBezTo>
                    <a:cubicBezTo>
                      <a:pt x="28483" y="109442"/>
                      <a:pt x="70022" y="19748"/>
                      <a:pt x="64201" y="5196"/>
                    </a:cubicBezTo>
                    <a:cubicBezTo>
                      <a:pt x="58380" y="-9356"/>
                      <a:pt x="9962" y="9429"/>
                      <a:pt x="2289" y="274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E8B15D64-6FBF-4A90-8940-E12883705F37}"/>
                  </a:ext>
                </a:extLst>
              </p:cNvPr>
              <p:cNvSpPr/>
              <p:nvPr/>
            </p:nvSpPr>
            <p:spPr>
              <a:xfrm>
                <a:off x="6899033" y="1361934"/>
                <a:ext cx="10888" cy="109797"/>
              </a:xfrm>
              <a:custGeom>
                <a:avLst/>
                <a:gdLst>
                  <a:gd name="connsiteX0" fmla="*/ 3417 w 10888"/>
                  <a:gd name="connsiteY0" fmla="*/ 141 h 109797"/>
                  <a:gd name="connsiteX1" fmla="*/ 242 w 10888"/>
                  <a:gd name="connsiteY1" fmla="*/ 84279 h 109797"/>
                  <a:gd name="connsiteX2" fmla="*/ 9767 w 10888"/>
                  <a:gd name="connsiteY2" fmla="*/ 106504 h 109797"/>
                  <a:gd name="connsiteX3" fmla="*/ 3417 w 10888"/>
                  <a:gd name="connsiteY3" fmla="*/ 141 h 109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88" h="109797">
                    <a:moveTo>
                      <a:pt x="3417" y="141"/>
                    </a:moveTo>
                    <a:cubicBezTo>
                      <a:pt x="1830" y="-3563"/>
                      <a:pt x="-816" y="66552"/>
                      <a:pt x="242" y="84279"/>
                    </a:cubicBezTo>
                    <a:cubicBezTo>
                      <a:pt x="1300" y="102006"/>
                      <a:pt x="5534" y="116558"/>
                      <a:pt x="9767" y="106504"/>
                    </a:cubicBezTo>
                    <a:cubicBezTo>
                      <a:pt x="14000" y="96450"/>
                      <a:pt x="5004" y="3845"/>
                      <a:pt x="3417" y="1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5F0368F3-1E77-4659-8413-67032727E802}"/>
                  </a:ext>
                </a:extLst>
              </p:cNvPr>
              <p:cNvSpPr/>
              <p:nvPr/>
            </p:nvSpPr>
            <p:spPr>
              <a:xfrm>
                <a:off x="6889685" y="1364894"/>
                <a:ext cx="109603" cy="8294"/>
              </a:xfrm>
              <a:custGeom>
                <a:avLst/>
                <a:gdLst>
                  <a:gd name="connsiteX0" fmla="*/ 109603 w 109603"/>
                  <a:gd name="connsiteY0" fmla="*/ 8294 h 8294"/>
                  <a:gd name="connsiteX1" fmla="*/ 65 w 109603"/>
                  <a:gd name="connsiteY1" fmla="*/ 356 h 8294"/>
                  <a:gd name="connsiteX2" fmla="*/ 109603 w 109603"/>
                  <a:gd name="connsiteY2" fmla="*/ 8294 h 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03" h="8294">
                    <a:moveTo>
                      <a:pt x="109603" y="8294"/>
                    </a:moveTo>
                    <a:cubicBezTo>
                      <a:pt x="109603" y="8294"/>
                      <a:pt x="3240" y="2737"/>
                      <a:pt x="65" y="356"/>
                    </a:cubicBezTo>
                    <a:cubicBezTo>
                      <a:pt x="-3110" y="-2025"/>
                      <a:pt x="109603" y="8294"/>
                      <a:pt x="109603" y="8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D924AF5D-99EC-4A33-9C5C-261ECECA9C64}"/>
                  </a:ext>
                </a:extLst>
              </p:cNvPr>
              <p:cNvSpPr/>
              <p:nvPr/>
            </p:nvSpPr>
            <p:spPr>
              <a:xfrm>
                <a:off x="6872413" y="1577850"/>
                <a:ext cx="77802" cy="164976"/>
              </a:xfrm>
              <a:custGeom>
                <a:avLst/>
                <a:gdLst>
                  <a:gd name="connsiteX0" fmla="*/ 25275 w 77802"/>
                  <a:gd name="connsiteY0" fmla="*/ 125 h 164976"/>
                  <a:gd name="connsiteX1" fmla="*/ 20512 w 77802"/>
                  <a:gd name="connsiteY1" fmla="*/ 136650 h 164976"/>
                  <a:gd name="connsiteX2" fmla="*/ 77662 w 77802"/>
                  <a:gd name="connsiteY2" fmla="*/ 163638 h 164976"/>
                  <a:gd name="connsiteX3" fmla="*/ 1462 w 77802"/>
                  <a:gd name="connsiteY3" fmla="*/ 112838 h 164976"/>
                  <a:gd name="connsiteX4" fmla="*/ 25275 w 77802"/>
                  <a:gd name="connsiteY4" fmla="*/ 125 h 16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02" h="164976">
                    <a:moveTo>
                      <a:pt x="25275" y="125"/>
                    </a:moveTo>
                    <a:cubicBezTo>
                      <a:pt x="28450" y="4094"/>
                      <a:pt x="11781" y="109398"/>
                      <a:pt x="20512" y="136650"/>
                    </a:cubicBezTo>
                    <a:cubicBezTo>
                      <a:pt x="29243" y="163902"/>
                      <a:pt x="80837" y="167607"/>
                      <a:pt x="77662" y="163638"/>
                    </a:cubicBezTo>
                    <a:cubicBezTo>
                      <a:pt x="74487" y="159669"/>
                      <a:pt x="9664" y="138503"/>
                      <a:pt x="1462" y="112838"/>
                    </a:cubicBezTo>
                    <a:cubicBezTo>
                      <a:pt x="-6740" y="87173"/>
                      <a:pt x="22100" y="-3844"/>
                      <a:pt x="25275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F0C0480-8BC6-492A-90C3-383600989662}"/>
                  </a:ext>
                </a:extLst>
              </p:cNvPr>
              <p:cNvSpPr/>
              <p:nvPr/>
            </p:nvSpPr>
            <p:spPr>
              <a:xfrm>
                <a:off x="6873840" y="1225435"/>
                <a:ext cx="136688" cy="236187"/>
              </a:xfrm>
              <a:custGeom>
                <a:avLst/>
                <a:gdLst>
                  <a:gd name="connsiteX0" fmla="*/ 35 w 136688"/>
                  <a:gd name="connsiteY0" fmla="*/ 115 h 236187"/>
                  <a:gd name="connsiteX1" fmla="*/ 41310 w 136688"/>
                  <a:gd name="connsiteY1" fmla="*/ 69965 h 236187"/>
                  <a:gd name="connsiteX2" fmla="*/ 22260 w 136688"/>
                  <a:gd name="connsiteY2" fmla="*/ 98540 h 236187"/>
                  <a:gd name="connsiteX3" fmla="*/ 136560 w 136688"/>
                  <a:gd name="connsiteY3" fmla="*/ 101715 h 236187"/>
                  <a:gd name="connsiteX4" fmla="*/ 44485 w 136688"/>
                  <a:gd name="connsiteY4" fmla="*/ 136640 h 236187"/>
                  <a:gd name="connsiteX5" fmla="*/ 27023 w 136688"/>
                  <a:gd name="connsiteY5" fmla="*/ 235065 h 236187"/>
                  <a:gd name="connsiteX6" fmla="*/ 6385 w 136688"/>
                  <a:gd name="connsiteY6" fmla="*/ 184265 h 236187"/>
                  <a:gd name="connsiteX7" fmla="*/ 12735 w 136688"/>
                  <a:gd name="connsiteY7" fmla="*/ 98540 h 236187"/>
                  <a:gd name="connsiteX8" fmla="*/ 33373 w 136688"/>
                  <a:gd name="connsiteY8" fmla="*/ 54090 h 236187"/>
                  <a:gd name="connsiteX9" fmla="*/ 35 w 136688"/>
                  <a:gd name="connsiteY9" fmla="*/ 115 h 23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688" h="236187">
                    <a:moveTo>
                      <a:pt x="35" y="115"/>
                    </a:moveTo>
                    <a:cubicBezTo>
                      <a:pt x="1358" y="2761"/>
                      <a:pt x="37606" y="53561"/>
                      <a:pt x="41310" y="69965"/>
                    </a:cubicBezTo>
                    <a:cubicBezTo>
                      <a:pt x="45014" y="86369"/>
                      <a:pt x="6385" y="93248"/>
                      <a:pt x="22260" y="98540"/>
                    </a:cubicBezTo>
                    <a:cubicBezTo>
                      <a:pt x="38135" y="103832"/>
                      <a:pt x="132856" y="95365"/>
                      <a:pt x="136560" y="101715"/>
                    </a:cubicBezTo>
                    <a:cubicBezTo>
                      <a:pt x="140264" y="108065"/>
                      <a:pt x="62741" y="114415"/>
                      <a:pt x="44485" y="136640"/>
                    </a:cubicBezTo>
                    <a:cubicBezTo>
                      <a:pt x="26229" y="158865"/>
                      <a:pt x="33373" y="227128"/>
                      <a:pt x="27023" y="235065"/>
                    </a:cubicBezTo>
                    <a:cubicBezTo>
                      <a:pt x="20673" y="243002"/>
                      <a:pt x="8766" y="207019"/>
                      <a:pt x="6385" y="184265"/>
                    </a:cubicBezTo>
                    <a:cubicBezTo>
                      <a:pt x="4004" y="161511"/>
                      <a:pt x="8237" y="120236"/>
                      <a:pt x="12735" y="98540"/>
                    </a:cubicBezTo>
                    <a:cubicBezTo>
                      <a:pt x="17233" y="76844"/>
                      <a:pt x="32315" y="67319"/>
                      <a:pt x="33373" y="54090"/>
                    </a:cubicBezTo>
                    <a:cubicBezTo>
                      <a:pt x="34431" y="40861"/>
                      <a:pt x="-1288" y="-2531"/>
                      <a:pt x="35" y="11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FE6FC02-6D49-46FB-916B-4DAC2ED1127A}"/>
                  </a:ext>
                </a:extLst>
              </p:cNvPr>
              <p:cNvSpPr/>
              <p:nvPr/>
            </p:nvSpPr>
            <p:spPr>
              <a:xfrm>
                <a:off x="6777805" y="1564566"/>
                <a:ext cx="180288" cy="302370"/>
              </a:xfrm>
              <a:custGeom>
                <a:avLst/>
                <a:gdLst>
                  <a:gd name="connsiteX0" fmla="*/ 111945 w 180288"/>
                  <a:gd name="connsiteY0" fmla="*/ 709 h 302370"/>
                  <a:gd name="connsiteX1" fmla="*/ 119883 w 180288"/>
                  <a:gd name="connsiteY1" fmla="*/ 138822 h 302370"/>
                  <a:gd name="connsiteX2" fmla="*/ 180208 w 180288"/>
                  <a:gd name="connsiteY2" fmla="*/ 184859 h 302370"/>
                  <a:gd name="connsiteX3" fmla="*/ 105595 w 180288"/>
                  <a:gd name="connsiteY3" fmla="*/ 262647 h 302370"/>
                  <a:gd name="connsiteX4" fmla="*/ 820 w 180288"/>
                  <a:gd name="connsiteY4" fmla="*/ 302334 h 302370"/>
                  <a:gd name="connsiteX5" fmla="*/ 56383 w 180288"/>
                  <a:gd name="connsiteY5" fmla="*/ 267409 h 302370"/>
                  <a:gd name="connsiteX6" fmla="*/ 48445 w 180288"/>
                  <a:gd name="connsiteY6" fmla="*/ 161047 h 302370"/>
                  <a:gd name="connsiteX7" fmla="*/ 45270 w 180288"/>
                  <a:gd name="connsiteY7" fmla="*/ 88022 h 302370"/>
                  <a:gd name="connsiteX8" fmla="*/ 111945 w 180288"/>
                  <a:gd name="connsiteY8" fmla="*/ 709 h 30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288" h="302370">
                    <a:moveTo>
                      <a:pt x="111945" y="709"/>
                    </a:moveTo>
                    <a:cubicBezTo>
                      <a:pt x="124380" y="9176"/>
                      <a:pt x="108506" y="108130"/>
                      <a:pt x="119883" y="138822"/>
                    </a:cubicBezTo>
                    <a:cubicBezTo>
                      <a:pt x="131260" y="169514"/>
                      <a:pt x="182589" y="164222"/>
                      <a:pt x="180208" y="184859"/>
                    </a:cubicBezTo>
                    <a:cubicBezTo>
                      <a:pt x="177827" y="205496"/>
                      <a:pt x="135493" y="243068"/>
                      <a:pt x="105595" y="262647"/>
                    </a:cubicBezTo>
                    <a:cubicBezTo>
                      <a:pt x="75697" y="282226"/>
                      <a:pt x="9022" y="301540"/>
                      <a:pt x="820" y="302334"/>
                    </a:cubicBezTo>
                    <a:cubicBezTo>
                      <a:pt x="-7382" y="303128"/>
                      <a:pt x="48446" y="290957"/>
                      <a:pt x="56383" y="267409"/>
                    </a:cubicBezTo>
                    <a:cubicBezTo>
                      <a:pt x="64320" y="243861"/>
                      <a:pt x="50297" y="190945"/>
                      <a:pt x="48445" y="161047"/>
                    </a:cubicBezTo>
                    <a:cubicBezTo>
                      <a:pt x="46593" y="131149"/>
                      <a:pt x="33364" y="114216"/>
                      <a:pt x="45270" y="88022"/>
                    </a:cubicBezTo>
                    <a:cubicBezTo>
                      <a:pt x="57176" y="61828"/>
                      <a:pt x="99510" y="-7758"/>
                      <a:pt x="111945" y="7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75D8C45-C7C6-4400-B9E8-65CD1C4AD8A7}"/>
                  </a:ext>
                </a:extLst>
              </p:cNvPr>
              <p:cNvSpPr/>
              <p:nvPr/>
            </p:nvSpPr>
            <p:spPr>
              <a:xfrm>
                <a:off x="6500550" y="446386"/>
                <a:ext cx="529134" cy="599786"/>
              </a:xfrm>
              <a:custGeom>
                <a:avLst/>
                <a:gdLst>
                  <a:gd name="connsiteX0" fmla="*/ 263 w 529134"/>
                  <a:gd name="connsiteY0" fmla="*/ 1289 h 599786"/>
                  <a:gd name="connsiteX1" fmla="*/ 311413 w 529134"/>
                  <a:gd name="connsiteY1" fmla="*/ 161627 h 599786"/>
                  <a:gd name="connsiteX2" fmla="*/ 497150 w 529134"/>
                  <a:gd name="connsiteY2" fmla="*/ 402927 h 599786"/>
                  <a:gd name="connsiteX3" fmla="*/ 527313 w 529134"/>
                  <a:gd name="connsiteY3" fmla="*/ 599777 h 599786"/>
                  <a:gd name="connsiteX4" fmla="*/ 476513 w 529134"/>
                  <a:gd name="connsiteY4" fmla="*/ 410864 h 599786"/>
                  <a:gd name="connsiteX5" fmla="*/ 366975 w 529134"/>
                  <a:gd name="connsiteY5" fmla="*/ 247352 h 599786"/>
                  <a:gd name="connsiteX6" fmla="*/ 263 w 529134"/>
                  <a:gd name="connsiteY6" fmla="*/ 1289 h 59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9134" h="599786">
                    <a:moveTo>
                      <a:pt x="263" y="1289"/>
                    </a:moveTo>
                    <a:cubicBezTo>
                      <a:pt x="-8997" y="-12998"/>
                      <a:pt x="228599" y="94687"/>
                      <a:pt x="311413" y="161627"/>
                    </a:cubicBezTo>
                    <a:cubicBezTo>
                      <a:pt x="394227" y="228567"/>
                      <a:pt x="461167" y="329902"/>
                      <a:pt x="497150" y="402927"/>
                    </a:cubicBezTo>
                    <a:cubicBezTo>
                      <a:pt x="533133" y="475952"/>
                      <a:pt x="530752" y="598454"/>
                      <a:pt x="527313" y="599777"/>
                    </a:cubicBezTo>
                    <a:cubicBezTo>
                      <a:pt x="523874" y="601100"/>
                      <a:pt x="503236" y="469601"/>
                      <a:pt x="476513" y="410864"/>
                    </a:cubicBezTo>
                    <a:cubicBezTo>
                      <a:pt x="449790" y="352127"/>
                      <a:pt x="446085" y="314291"/>
                      <a:pt x="366975" y="247352"/>
                    </a:cubicBezTo>
                    <a:cubicBezTo>
                      <a:pt x="287865" y="180413"/>
                      <a:pt x="9523" y="15576"/>
                      <a:pt x="263" y="12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7288208-816E-49AF-9056-DEF2C914ABC6}"/>
                  </a:ext>
                </a:extLst>
              </p:cNvPr>
              <p:cNvSpPr/>
              <p:nvPr/>
            </p:nvSpPr>
            <p:spPr>
              <a:xfrm>
                <a:off x="5845292" y="423387"/>
                <a:ext cx="669475" cy="363471"/>
              </a:xfrm>
              <a:custGeom>
                <a:avLst/>
                <a:gdLst>
                  <a:gd name="connsiteX0" fmla="*/ 22108 w 669475"/>
                  <a:gd name="connsiteY0" fmla="*/ 362426 h 363471"/>
                  <a:gd name="connsiteX1" fmla="*/ 147521 w 669475"/>
                  <a:gd name="connsiteY1" fmla="*/ 187801 h 363471"/>
                  <a:gd name="connsiteX2" fmla="*/ 658696 w 669475"/>
                  <a:gd name="connsiteY2" fmla="*/ 19526 h 363471"/>
                  <a:gd name="connsiteX3" fmla="*/ 460258 w 669475"/>
                  <a:gd name="connsiteY3" fmla="*/ 29051 h 363471"/>
                  <a:gd name="connsiteX4" fmla="*/ 45921 w 669475"/>
                  <a:gd name="connsiteY4" fmla="*/ 248126 h 363471"/>
                  <a:gd name="connsiteX5" fmla="*/ 22108 w 669475"/>
                  <a:gd name="connsiteY5" fmla="*/ 362426 h 36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9475" h="363471">
                    <a:moveTo>
                      <a:pt x="22108" y="362426"/>
                    </a:moveTo>
                    <a:cubicBezTo>
                      <a:pt x="39041" y="352372"/>
                      <a:pt x="41423" y="244951"/>
                      <a:pt x="147521" y="187801"/>
                    </a:cubicBezTo>
                    <a:cubicBezTo>
                      <a:pt x="253619" y="130651"/>
                      <a:pt x="606573" y="45984"/>
                      <a:pt x="658696" y="19526"/>
                    </a:cubicBezTo>
                    <a:cubicBezTo>
                      <a:pt x="710819" y="-6932"/>
                      <a:pt x="562387" y="-9049"/>
                      <a:pt x="460258" y="29051"/>
                    </a:cubicBezTo>
                    <a:cubicBezTo>
                      <a:pt x="358129" y="67151"/>
                      <a:pt x="119475" y="188066"/>
                      <a:pt x="45921" y="248126"/>
                    </a:cubicBezTo>
                    <a:cubicBezTo>
                      <a:pt x="-27633" y="308186"/>
                      <a:pt x="5175" y="372480"/>
                      <a:pt x="22108" y="362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497E5FBE-A517-4EEA-BAAE-A73E2092C4F7}"/>
                  </a:ext>
                </a:extLst>
              </p:cNvPr>
              <p:cNvSpPr/>
              <p:nvPr/>
            </p:nvSpPr>
            <p:spPr>
              <a:xfrm>
                <a:off x="6661054" y="547688"/>
                <a:ext cx="91653" cy="347662"/>
              </a:xfrm>
              <a:custGeom>
                <a:avLst/>
                <a:gdLst>
                  <a:gd name="connsiteX0" fmla="*/ 96 w 91653"/>
                  <a:gd name="connsiteY0" fmla="*/ 0 h 347662"/>
                  <a:gd name="connsiteX1" fmla="*/ 81059 w 91653"/>
                  <a:gd name="connsiteY1" fmla="*/ 241300 h 347662"/>
                  <a:gd name="connsiteX2" fmla="*/ 88996 w 91653"/>
                  <a:gd name="connsiteY2" fmla="*/ 347662 h 347662"/>
                  <a:gd name="connsiteX3" fmla="*/ 65184 w 91653"/>
                  <a:gd name="connsiteY3" fmla="*/ 241300 h 347662"/>
                  <a:gd name="connsiteX4" fmla="*/ 96 w 91653"/>
                  <a:gd name="connsiteY4" fmla="*/ 0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53" h="347662">
                    <a:moveTo>
                      <a:pt x="96" y="0"/>
                    </a:moveTo>
                    <a:cubicBezTo>
                      <a:pt x="2742" y="0"/>
                      <a:pt x="66242" y="183356"/>
                      <a:pt x="81059" y="241300"/>
                    </a:cubicBezTo>
                    <a:cubicBezTo>
                      <a:pt x="95876" y="299244"/>
                      <a:pt x="91642" y="347662"/>
                      <a:pt x="88996" y="347662"/>
                    </a:cubicBezTo>
                    <a:cubicBezTo>
                      <a:pt x="86350" y="347662"/>
                      <a:pt x="80265" y="295275"/>
                      <a:pt x="65184" y="241300"/>
                    </a:cubicBezTo>
                    <a:cubicBezTo>
                      <a:pt x="50103" y="187325"/>
                      <a:pt x="-2550" y="0"/>
                      <a:pt x="9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C3A308A1-FEB9-4F58-9A7E-0B2573186612}"/>
                  </a:ext>
                </a:extLst>
              </p:cNvPr>
              <p:cNvSpPr/>
              <p:nvPr/>
            </p:nvSpPr>
            <p:spPr>
              <a:xfrm>
                <a:off x="6456352" y="443036"/>
                <a:ext cx="206432" cy="459144"/>
              </a:xfrm>
              <a:custGeom>
                <a:avLst/>
                <a:gdLst>
                  <a:gd name="connsiteX0" fmla="*/ 11 w 206432"/>
                  <a:gd name="connsiteY0" fmla="*/ 1464 h 459144"/>
                  <a:gd name="connsiteX1" fmla="*/ 142886 w 206432"/>
                  <a:gd name="connsiteY1" fmla="*/ 125289 h 459144"/>
                  <a:gd name="connsiteX2" fmla="*/ 206386 w 206432"/>
                  <a:gd name="connsiteY2" fmla="*/ 458664 h 459144"/>
                  <a:gd name="connsiteX3" fmla="*/ 150823 w 206432"/>
                  <a:gd name="connsiteY3" fmla="*/ 195139 h 459144"/>
                  <a:gd name="connsiteX4" fmla="*/ 11 w 206432"/>
                  <a:gd name="connsiteY4" fmla="*/ 1464 h 45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32" h="459144">
                    <a:moveTo>
                      <a:pt x="11" y="1464"/>
                    </a:moveTo>
                    <a:cubicBezTo>
                      <a:pt x="-1312" y="-10178"/>
                      <a:pt x="108490" y="49089"/>
                      <a:pt x="142886" y="125289"/>
                    </a:cubicBezTo>
                    <a:cubicBezTo>
                      <a:pt x="177282" y="201489"/>
                      <a:pt x="205063" y="447022"/>
                      <a:pt x="206386" y="458664"/>
                    </a:cubicBezTo>
                    <a:cubicBezTo>
                      <a:pt x="207709" y="470306"/>
                      <a:pt x="180456" y="267370"/>
                      <a:pt x="150823" y="195139"/>
                    </a:cubicBezTo>
                    <a:cubicBezTo>
                      <a:pt x="121190" y="122908"/>
                      <a:pt x="1334" y="13106"/>
                      <a:pt x="11" y="14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48BEE00-90B7-4A72-9F77-B4A4728B4C47}"/>
                  </a:ext>
                </a:extLst>
              </p:cNvPr>
              <p:cNvSpPr/>
              <p:nvPr/>
            </p:nvSpPr>
            <p:spPr>
              <a:xfrm>
                <a:off x="6375379" y="476088"/>
                <a:ext cx="148277" cy="444761"/>
              </a:xfrm>
              <a:custGeom>
                <a:avLst/>
                <a:gdLst>
                  <a:gd name="connsiteX0" fmla="*/ 21 w 148277"/>
                  <a:gd name="connsiteY0" fmla="*/ 1750 h 444761"/>
                  <a:gd name="connsiteX1" fmla="*/ 119084 w 148277"/>
                  <a:gd name="connsiteY1" fmla="*/ 279562 h 444761"/>
                  <a:gd name="connsiteX2" fmla="*/ 144484 w 148277"/>
                  <a:gd name="connsiteY2" fmla="*/ 444662 h 444761"/>
                  <a:gd name="connsiteX3" fmla="*/ 144484 w 148277"/>
                  <a:gd name="connsiteY3" fmla="*/ 301787 h 444761"/>
                  <a:gd name="connsiteX4" fmla="*/ 109559 w 148277"/>
                  <a:gd name="connsiteY4" fmla="*/ 166850 h 444761"/>
                  <a:gd name="connsiteX5" fmla="*/ 21 w 148277"/>
                  <a:gd name="connsiteY5" fmla="*/ 1750 h 44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77" h="444761">
                    <a:moveTo>
                      <a:pt x="21" y="1750"/>
                    </a:moveTo>
                    <a:cubicBezTo>
                      <a:pt x="1608" y="20535"/>
                      <a:pt x="95007" y="205743"/>
                      <a:pt x="119084" y="279562"/>
                    </a:cubicBezTo>
                    <a:cubicBezTo>
                      <a:pt x="143161" y="353381"/>
                      <a:pt x="140251" y="440958"/>
                      <a:pt x="144484" y="444662"/>
                    </a:cubicBezTo>
                    <a:cubicBezTo>
                      <a:pt x="148717" y="448366"/>
                      <a:pt x="150305" y="348089"/>
                      <a:pt x="144484" y="301787"/>
                    </a:cubicBezTo>
                    <a:cubicBezTo>
                      <a:pt x="138663" y="255485"/>
                      <a:pt x="132578" y="213152"/>
                      <a:pt x="109559" y="166850"/>
                    </a:cubicBezTo>
                    <a:cubicBezTo>
                      <a:pt x="86540" y="120548"/>
                      <a:pt x="-1566" y="-17035"/>
                      <a:pt x="21" y="17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FF3E7F55-0015-4744-9608-4441D8109378}"/>
                  </a:ext>
                </a:extLst>
              </p:cNvPr>
              <p:cNvSpPr/>
              <p:nvPr/>
            </p:nvSpPr>
            <p:spPr>
              <a:xfrm>
                <a:off x="6280118" y="499687"/>
                <a:ext cx="151628" cy="429502"/>
              </a:xfrm>
              <a:custGeom>
                <a:avLst/>
                <a:gdLst>
                  <a:gd name="connsiteX0" fmla="*/ 32 w 151628"/>
                  <a:gd name="connsiteY0" fmla="*/ 376 h 429502"/>
                  <a:gd name="connsiteX1" fmla="*/ 125445 w 151628"/>
                  <a:gd name="connsiteY1" fmla="*/ 259138 h 429502"/>
                  <a:gd name="connsiteX2" fmla="*/ 146082 w 151628"/>
                  <a:gd name="connsiteY2" fmla="*/ 429001 h 429502"/>
                  <a:gd name="connsiteX3" fmla="*/ 138145 w 151628"/>
                  <a:gd name="connsiteY3" fmla="*/ 206751 h 429502"/>
                  <a:gd name="connsiteX4" fmla="*/ 32 w 151628"/>
                  <a:gd name="connsiteY4" fmla="*/ 376 h 42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28" h="429502">
                    <a:moveTo>
                      <a:pt x="32" y="376"/>
                    </a:moveTo>
                    <a:cubicBezTo>
                      <a:pt x="-2085" y="9107"/>
                      <a:pt x="101103" y="187701"/>
                      <a:pt x="125445" y="259138"/>
                    </a:cubicBezTo>
                    <a:cubicBezTo>
                      <a:pt x="149787" y="330576"/>
                      <a:pt x="143965" y="437732"/>
                      <a:pt x="146082" y="429001"/>
                    </a:cubicBezTo>
                    <a:cubicBezTo>
                      <a:pt x="148199" y="420270"/>
                      <a:pt x="161164" y="276336"/>
                      <a:pt x="138145" y="206751"/>
                    </a:cubicBezTo>
                    <a:cubicBezTo>
                      <a:pt x="115126" y="137166"/>
                      <a:pt x="2149" y="-8355"/>
                      <a:pt x="32" y="3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FB80E1-918B-4097-B696-ACA13E6B960A}"/>
                  </a:ext>
                </a:extLst>
              </p:cNvPr>
              <p:cNvSpPr/>
              <p:nvPr/>
            </p:nvSpPr>
            <p:spPr>
              <a:xfrm>
                <a:off x="5709619" y="798120"/>
                <a:ext cx="119026" cy="516160"/>
              </a:xfrm>
              <a:custGeom>
                <a:avLst/>
                <a:gdLst>
                  <a:gd name="connsiteX0" fmla="*/ 118094 w 119026"/>
                  <a:gd name="connsiteY0" fmla="*/ 3568 h 516160"/>
                  <a:gd name="connsiteX1" fmla="*/ 54594 w 119026"/>
                  <a:gd name="connsiteY1" fmla="*/ 121043 h 516160"/>
                  <a:gd name="connsiteX2" fmla="*/ 35544 w 119026"/>
                  <a:gd name="connsiteY2" fmla="*/ 359168 h 516160"/>
                  <a:gd name="connsiteX3" fmla="*/ 79994 w 119026"/>
                  <a:gd name="connsiteY3" fmla="*/ 506805 h 516160"/>
                  <a:gd name="connsiteX4" fmla="*/ 72056 w 119026"/>
                  <a:gd name="connsiteY4" fmla="*/ 473468 h 516160"/>
                  <a:gd name="connsiteX5" fmla="*/ 619 w 119026"/>
                  <a:gd name="connsiteY5" fmla="*/ 249630 h 516160"/>
                  <a:gd name="connsiteX6" fmla="*/ 118094 w 119026"/>
                  <a:gd name="connsiteY6" fmla="*/ 3568 h 51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26" h="516160">
                    <a:moveTo>
                      <a:pt x="118094" y="3568"/>
                    </a:moveTo>
                    <a:cubicBezTo>
                      <a:pt x="127090" y="-17863"/>
                      <a:pt x="68352" y="61776"/>
                      <a:pt x="54594" y="121043"/>
                    </a:cubicBezTo>
                    <a:cubicBezTo>
                      <a:pt x="40836" y="180310"/>
                      <a:pt x="31311" y="294874"/>
                      <a:pt x="35544" y="359168"/>
                    </a:cubicBezTo>
                    <a:cubicBezTo>
                      <a:pt x="39777" y="423462"/>
                      <a:pt x="73909" y="487755"/>
                      <a:pt x="79994" y="506805"/>
                    </a:cubicBezTo>
                    <a:cubicBezTo>
                      <a:pt x="86079" y="525855"/>
                      <a:pt x="85285" y="516330"/>
                      <a:pt x="72056" y="473468"/>
                    </a:cubicBezTo>
                    <a:cubicBezTo>
                      <a:pt x="58827" y="430606"/>
                      <a:pt x="-7054" y="330857"/>
                      <a:pt x="619" y="249630"/>
                    </a:cubicBezTo>
                    <a:cubicBezTo>
                      <a:pt x="8292" y="168403"/>
                      <a:pt x="109098" y="24999"/>
                      <a:pt x="118094" y="356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AA231B81-D364-4FF3-957E-F56F6B599AEF}"/>
                  </a:ext>
                </a:extLst>
              </p:cNvPr>
              <p:cNvSpPr/>
              <p:nvPr/>
            </p:nvSpPr>
            <p:spPr>
              <a:xfrm>
                <a:off x="5702299" y="1259797"/>
                <a:ext cx="196390" cy="401311"/>
              </a:xfrm>
              <a:custGeom>
                <a:avLst/>
                <a:gdLst>
                  <a:gd name="connsiteX0" fmla="*/ 71439 w 196390"/>
                  <a:gd name="connsiteY0" fmla="*/ 678 h 401311"/>
                  <a:gd name="connsiteX1" fmla="*/ 74614 w 196390"/>
                  <a:gd name="connsiteY1" fmla="*/ 143553 h 401311"/>
                  <a:gd name="connsiteX2" fmla="*/ 187326 w 196390"/>
                  <a:gd name="connsiteY2" fmla="*/ 357866 h 401311"/>
                  <a:gd name="connsiteX3" fmla="*/ 168276 w 196390"/>
                  <a:gd name="connsiteY3" fmla="*/ 375328 h 401311"/>
                  <a:gd name="connsiteX4" fmla="*/ 1 w 196390"/>
                  <a:gd name="connsiteY4" fmla="*/ 400728 h 401311"/>
                  <a:gd name="connsiteX5" fmla="*/ 171451 w 196390"/>
                  <a:gd name="connsiteY5" fmla="*/ 348341 h 401311"/>
                  <a:gd name="connsiteX6" fmla="*/ 53976 w 196390"/>
                  <a:gd name="connsiteY6" fmla="*/ 200703 h 401311"/>
                  <a:gd name="connsiteX7" fmla="*/ 71439 w 196390"/>
                  <a:gd name="connsiteY7" fmla="*/ 678 h 40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390" h="401311">
                    <a:moveTo>
                      <a:pt x="71439" y="678"/>
                    </a:moveTo>
                    <a:cubicBezTo>
                      <a:pt x="74879" y="-8847"/>
                      <a:pt x="55300" y="84022"/>
                      <a:pt x="74614" y="143553"/>
                    </a:cubicBezTo>
                    <a:cubicBezTo>
                      <a:pt x="93928" y="203084"/>
                      <a:pt x="171716" y="319237"/>
                      <a:pt x="187326" y="357866"/>
                    </a:cubicBezTo>
                    <a:cubicBezTo>
                      <a:pt x="202936" y="396495"/>
                      <a:pt x="199497" y="368184"/>
                      <a:pt x="168276" y="375328"/>
                    </a:cubicBezTo>
                    <a:cubicBezTo>
                      <a:pt x="137055" y="382472"/>
                      <a:pt x="-528" y="405226"/>
                      <a:pt x="1" y="400728"/>
                    </a:cubicBezTo>
                    <a:cubicBezTo>
                      <a:pt x="530" y="396230"/>
                      <a:pt x="162455" y="381678"/>
                      <a:pt x="171451" y="348341"/>
                    </a:cubicBezTo>
                    <a:cubicBezTo>
                      <a:pt x="180447" y="315004"/>
                      <a:pt x="70645" y="256266"/>
                      <a:pt x="53976" y="200703"/>
                    </a:cubicBezTo>
                    <a:cubicBezTo>
                      <a:pt x="37307" y="145141"/>
                      <a:pt x="67999" y="10203"/>
                      <a:pt x="71439" y="6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1BD193D6-5D01-48F6-9B98-F77493AA7680}"/>
                  </a:ext>
                </a:extLst>
              </p:cNvPr>
              <p:cNvSpPr/>
              <p:nvPr/>
            </p:nvSpPr>
            <p:spPr>
              <a:xfrm>
                <a:off x="5864068" y="771288"/>
                <a:ext cx="70903" cy="334340"/>
              </a:xfrm>
              <a:custGeom>
                <a:avLst/>
                <a:gdLst>
                  <a:gd name="connsiteX0" fmla="*/ 157 w 70903"/>
                  <a:gd name="connsiteY0" fmla="*/ 237 h 334340"/>
                  <a:gd name="connsiteX1" fmla="*/ 63657 w 70903"/>
                  <a:gd name="connsiteY1" fmla="*/ 119300 h 334340"/>
                  <a:gd name="connsiteX2" fmla="*/ 66832 w 70903"/>
                  <a:gd name="connsiteY2" fmla="*/ 243125 h 334340"/>
                  <a:gd name="connsiteX3" fmla="*/ 39845 w 70903"/>
                  <a:gd name="connsiteY3" fmla="*/ 333612 h 334340"/>
                  <a:gd name="connsiteX4" fmla="*/ 60482 w 70903"/>
                  <a:gd name="connsiteY4" fmla="*/ 193912 h 334340"/>
                  <a:gd name="connsiteX5" fmla="*/ 46195 w 70903"/>
                  <a:gd name="connsiteY5" fmla="*/ 90725 h 334340"/>
                  <a:gd name="connsiteX6" fmla="*/ 157 w 70903"/>
                  <a:gd name="connsiteY6" fmla="*/ 237 h 3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903" h="334340">
                    <a:moveTo>
                      <a:pt x="157" y="237"/>
                    </a:moveTo>
                    <a:cubicBezTo>
                      <a:pt x="3067" y="4999"/>
                      <a:pt x="52545" y="78819"/>
                      <a:pt x="63657" y="119300"/>
                    </a:cubicBezTo>
                    <a:cubicBezTo>
                      <a:pt x="74769" y="159781"/>
                      <a:pt x="70801" y="207406"/>
                      <a:pt x="66832" y="243125"/>
                    </a:cubicBezTo>
                    <a:cubicBezTo>
                      <a:pt x="62863" y="278844"/>
                      <a:pt x="40903" y="341814"/>
                      <a:pt x="39845" y="333612"/>
                    </a:cubicBezTo>
                    <a:cubicBezTo>
                      <a:pt x="38787" y="325410"/>
                      <a:pt x="59424" y="234393"/>
                      <a:pt x="60482" y="193912"/>
                    </a:cubicBezTo>
                    <a:cubicBezTo>
                      <a:pt x="61540" y="153431"/>
                      <a:pt x="56778" y="117977"/>
                      <a:pt x="46195" y="90725"/>
                    </a:cubicBezTo>
                    <a:cubicBezTo>
                      <a:pt x="35612" y="63473"/>
                      <a:pt x="-2753" y="-4525"/>
                      <a:pt x="157" y="2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FC4E8FC2-A513-4A69-9110-FF8EA918AFDA}"/>
                  </a:ext>
                </a:extLst>
              </p:cNvPr>
              <p:cNvSpPr/>
              <p:nvPr/>
            </p:nvSpPr>
            <p:spPr>
              <a:xfrm>
                <a:off x="5777804" y="1171029"/>
                <a:ext cx="91184" cy="109155"/>
              </a:xfrm>
              <a:custGeom>
                <a:avLst/>
                <a:gdLst>
                  <a:gd name="connsiteX0" fmla="*/ 91184 w 91184"/>
                  <a:gd name="connsiteY0" fmla="*/ 546 h 109155"/>
                  <a:gd name="connsiteX1" fmla="*/ 10221 w 91184"/>
                  <a:gd name="connsiteY1" fmla="*/ 106909 h 109155"/>
                  <a:gd name="connsiteX2" fmla="*/ 8634 w 91184"/>
                  <a:gd name="connsiteY2" fmla="*/ 67221 h 109155"/>
                  <a:gd name="connsiteX3" fmla="*/ 91184 w 91184"/>
                  <a:gd name="connsiteY3" fmla="*/ 546 h 10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84" h="109155">
                    <a:moveTo>
                      <a:pt x="91184" y="546"/>
                    </a:moveTo>
                    <a:cubicBezTo>
                      <a:pt x="91448" y="7161"/>
                      <a:pt x="23979" y="95796"/>
                      <a:pt x="10221" y="106909"/>
                    </a:cubicBezTo>
                    <a:cubicBezTo>
                      <a:pt x="-3537" y="118022"/>
                      <a:pt x="-2743" y="85213"/>
                      <a:pt x="8634" y="67221"/>
                    </a:cubicBezTo>
                    <a:cubicBezTo>
                      <a:pt x="20011" y="49229"/>
                      <a:pt x="90920" y="-6069"/>
                      <a:pt x="91184" y="5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B9FE9AD-D9CF-4ABF-99E3-2FC00B079986}"/>
                  </a:ext>
                </a:extLst>
              </p:cNvPr>
              <p:cNvSpPr/>
              <p:nvPr/>
            </p:nvSpPr>
            <p:spPr>
              <a:xfrm>
                <a:off x="5865521" y="1447756"/>
                <a:ext cx="200329" cy="249544"/>
              </a:xfrm>
              <a:custGeom>
                <a:avLst/>
                <a:gdLst>
                  <a:gd name="connsiteX0" fmla="*/ 292 w 200329"/>
                  <a:gd name="connsiteY0" fmla="*/ 44 h 249544"/>
                  <a:gd name="connsiteX1" fmla="*/ 122529 w 200329"/>
                  <a:gd name="connsiteY1" fmla="*/ 133394 h 249544"/>
                  <a:gd name="connsiteX2" fmla="*/ 119354 w 200329"/>
                  <a:gd name="connsiteY2" fmla="*/ 160382 h 249544"/>
                  <a:gd name="connsiteX3" fmla="*/ 108242 w 200329"/>
                  <a:gd name="connsiteY3" fmla="*/ 201657 h 249544"/>
                  <a:gd name="connsiteX4" fmla="*/ 200317 w 200329"/>
                  <a:gd name="connsiteY4" fmla="*/ 249282 h 249544"/>
                  <a:gd name="connsiteX5" fmla="*/ 114592 w 200329"/>
                  <a:gd name="connsiteY5" fmla="*/ 179432 h 249544"/>
                  <a:gd name="connsiteX6" fmla="*/ 89192 w 200329"/>
                  <a:gd name="connsiteY6" fmla="*/ 119107 h 249544"/>
                  <a:gd name="connsiteX7" fmla="*/ 292 w 200329"/>
                  <a:gd name="connsiteY7" fmla="*/ 44 h 24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329" h="249544">
                    <a:moveTo>
                      <a:pt x="292" y="44"/>
                    </a:moveTo>
                    <a:cubicBezTo>
                      <a:pt x="5848" y="2425"/>
                      <a:pt x="102685" y="106671"/>
                      <a:pt x="122529" y="133394"/>
                    </a:cubicBezTo>
                    <a:cubicBezTo>
                      <a:pt x="142373" y="160117"/>
                      <a:pt x="121735" y="149005"/>
                      <a:pt x="119354" y="160382"/>
                    </a:cubicBezTo>
                    <a:cubicBezTo>
                      <a:pt x="116973" y="171759"/>
                      <a:pt x="94748" y="186840"/>
                      <a:pt x="108242" y="201657"/>
                    </a:cubicBezTo>
                    <a:cubicBezTo>
                      <a:pt x="121736" y="216474"/>
                      <a:pt x="199259" y="252986"/>
                      <a:pt x="200317" y="249282"/>
                    </a:cubicBezTo>
                    <a:cubicBezTo>
                      <a:pt x="201375" y="245578"/>
                      <a:pt x="133113" y="201128"/>
                      <a:pt x="114592" y="179432"/>
                    </a:cubicBezTo>
                    <a:cubicBezTo>
                      <a:pt x="96071" y="157736"/>
                      <a:pt x="108507" y="146095"/>
                      <a:pt x="89192" y="119107"/>
                    </a:cubicBezTo>
                    <a:cubicBezTo>
                      <a:pt x="69877" y="92120"/>
                      <a:pt x="-5264" y="-2337"/>
                      <a:pt x="292" y="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BD4FD0C2-2D18-4AC8-A00E-DDA72F173D08}"/>
                  </a:ext>
                </a:extLst>
              </p:cNvPr>
              <p:cNvSpPr/>
              <p:nvPr/>
            </p:nvSpPr>
            <p:spPr>
              <a:xfrm>
                <a:off x="5829054" y="1476373"/>
                <a:ext cx="181332" cy="268776"/>
              </a:xfrm>
              <a:custGeom>
                <a:avLst/>
                <a:gdLst>
                  <a:gd name="connsiteX0" fmla="*/ 246 w 181332"/>
                  <a:gd name="connsiteY0" fmla="*/ 2 h 268776"/>
                  <a:gd name="connsiteX1" fmla="*/ 117721 w 181332"/>
                  <a:gd name="connsiteY1" fmla="*/ 149227 h 268776"/>
                  <a:gd name="connsiteX2" fmla="*/ 108196 w 181332"/>
                  <a:gd name="connsiteY2" fmla="*/ 187327 h 268776"/>
                  <a:gd name="connsiteX3" fmla="*/ 181221 w 181332"/>
                  <a:gd name="connsiteY3" fmla="*/ 268290 h 268776"/>
                  <a:gd name="connsiteX4" fmla="*/ 89146 w 181332"/>
                  <a:gd name="connsiteY4" fmla="*/ 146052 h 268776"/>
                  <a:gd name="connsiteX5" fmla="*/ 246 w 181332"/>
                  <a:gd name="connsiteY5" fmla="*/ 2 h 26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32" h="268776">
                    <a:moveTo>
                      <a:pt x="246" y="2"/>
                    </a:moveTo>
                    <a:cubicBezTo>
                      <a:pt x="5009" y="531"/>
                      <a:pt x="99729" y="118006"/>
                      <a:pt x="117721" y="149227"/>
                    </a:cubicBezTo>
                    <a:cubicBezTo>
                      <a:pt x="135713" y="180448"/>
                      <a:pt x="97613" y="167483"/>
                      <a:pt x="108196" y="187327"/>
                    </a:cubicBezTo>
                    <a:cubicBezTo>
                      <a:pt x="118779" y="207171"/>
                      <a:pt x="184396" y="275169"/>
                      <a:pt x="181221" y="268290"/>
                    </a:cubicBezTo>
                    <a:cubicBezTo>
                      <a:pt x="178046" y="261411"/>
                      <a:pt x="117192" y="190767"/>
                      <a:pt x="89146" y="146052"/>
                    </a:cubicBezTo>
                    <a:cubicBezTo>
                      <a:pt x="61100" y="101337"/>
                      <a:pt x="-4517" y="-527"/>
                      <a:pt x="246" y="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52C43A9-DB7A-4E21-A95F-AD0C8B49427D}"/>
                  </a:ext>
                </a:extLst>
              </p:cNvPr>
              <p:cNvSpPr/>
              <p:nvPr/>
            </p:nvSpPr>
            <p:spPr>
              <a:xfrm>
                <a:off x="6005393" y="1685689"/>
                <a:ext cx="536695" cy="291322"/>
              </a:xfrm>
              <a:custGeom>
                <a:avLst/>
                <a:gdLst>
                  <a:gd name="connsiteX0" fmla="*/ 46157 w 536695"/>
                  <a:gd name="connsiteY0" fmla="*/ 236 h 291322"/>
                  <a:gd name="connsiteX1" fmla="*/ 120 w 536695"/>
                  <a:gd name="connsiteY1" fmla="*/ 58974 h 291322"/>
                  <a:gd name="connsiteX2" fmla="*/ 33457 w 536695"/>
                  <a:gd name="connsiteY2" fmla="*/ 81199 h 291322"/>
                  <a:gd name="connsiteX3" fmla="*/ 54095 w 536695"/>
                  <a:gd name="connsiteY3" fmla="*/ 162161 h 291322"/>
                  <a:gd name="connsiteX4" fmla="*/ 192207 w 536695"/>
                  <a:gd name="connsiteY4" fmla="*/ 241536 h 291322"/>
                  <a:gd name="connsiteX5" fmla="*/ 363657 w 536695"/>
                  <a:gd name="connsiteY5" fmla="*/ 279636 h 291322"/>
                  <a:gd name="connsiteX6" fmla="*/ 536695 w 536695"/>
                  <a:gd name="connsiteY6" fmla="*/ 290749 h 291322"/>
                  <a:gd name="connsiteX7" fmla="*/ 362070 w 536695"/>
                  <a:gd name="connsiteY7" fmla="*/ 265349 h 291322"/>
                  <a:gd name="connsiteX8" fmla="*/ 90607 w 536695"/>
                  <a:gd name="connsiteY8" fmla="*/ 174861 h 291322"/>
                  <a:gd name="connsiteX9" fmla="*/ 15995 w 536695"/>
                  <a:gd name="connsiteY9" fmla="*/ 43099 h 291322"/>
                  <a:gd name="connsiteX10" fmla="*/ 46157 w 536695"/>
                  <a:gd name="connsiteY10" fmla="*/ 236 h 29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695" h="291322">
                    <a:moveTo>
                      <a:pt x="46157" y="236"/>
                    </a:moveTo>
                    <a:cubicBezTo>
                      <a:pt x="43511" y="2882"/>
                      <a:pt x="2237" y="45480"/>
                      <a:pt x="120" y="58974"/>
                    </a:cubicBezTo>
                    <a:cubicBezTo>
                      <a:pt x="-1997" y="72468"/>
                      <a:pt x="24461" y="64001"/>
                      <a:pt x="33457" y="81199"/>
                    </a:cubicBezTo>
                    <a:cubicBezTo>
                      <a:pt x="42453" y="98397"/>
                      <a:pt x="27637" y="135438"/>
                      <a:pt x="54095" y="162161"/>
                    </a:cubicBezTo>
                    <a:cubicBezTo>
                      <a:pt x="80553" y="188884"/>
                      <a:pt x="140613" y="221957"/>
                      <a:pt x="192207" y="241536"/>
                    </a:cubicBezTo>
                    <a:cubicBezTo>
                      <a:pt x="243801" y="261115"/>
                      <a:pt x="306242" y="271434"/>
                      <a:pt x="363657" y="279636"/>
                    </a:cubicBezTo>
                    <a:cubicBezTo>
                      <a:pt x="421072" y="287838"/>
                      <a:pt x="536959" y="293130"/>
                      <a:pt x="536695" y="290749"/>
                    </a:cubicBezTo>
                    <a:cubicBezTo>
                      <a:pt x="536431" y="288368"/>
                      <a:pt x="436418" y="284664"/>
                      <a:pt x="362070" y="265349"/>
                    </a:cubicBezTo>
                    <a:cubicBezTo>
                      <a:pt x="287722" y="246034"/>
                      <a:pt x="148286" y="211903"/>
                      <a:pt x="90607" y="174861"/>
                    </a:cubicBezTo>
                    <a:cubicBezTo>
                      <a:pt x="32928" y="137819"/>
                      <a:pt x="25785" y="68764"/>
                      <a:pt x="15995" y="43099"/>
                    </a:cubicBezTo>
                    <a:cubicBezTo>
                      <a:pt x="6205" y="17434"/>
                      <a:pt x="48803" y="-2410"/>
                      <a:pt x="46157" y="2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9107A06-B39F-4B48-8C31-1268A7AACB8B}"/>
                  </a:ext>
                </a:extLst>
              </p:cNvPr>
              <p:cNvSpPr/>
              <p:nvPr/>
            </p:nvSpPr>
            <p:spPr>
              <a:xfrm>
                <a:off x="6043785" y="1720776"/>
                <a:ext cx="93757" cy="138313"/>
              </a:xfrm>
              <a:custGeom>
                <a:avLst/>
                <a:gdLst>
                  <a:gd name="connsiteX0" fmla="*/ 15703 w 93757"/>
                  <a:gd name="connsiteY0" fmla="*/ 74 h 138313"/>
                  <a:gd name="connsiteX1" fmla="*/ 31578 w 93757"/>
                  <a:gd name="connsiteY1" fmla="*/ 85799 h 138313"/>
                  <a:gd name="connsiteX2" fmla="*/ 93490 w 93757"/>
                  <a:gd name="connsiteY2" fmla="*/ 138187 h 138313"/>
                  <a:gd name="connsiteX3" fmla="*/ 4590 w 93757"/>
                  <a:gd name="connsiteY3" fmla="*/ 71512 h 138313"/>
                  <a:gd name="connsiteX4" fmla="*/ 15703 w 93757"/>
                  <a:gd name="connsiteY4" fmla="*/ 74 h 13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57" h="138313">
                    <a:moveTo>
                      <a:pt x="15703" y="74"/>
                    </a:moveTo>
                    <a:cubicBezTo>
                      <a:pt x="20201" y="2455"/>
                      <a:pt x="18614" y="62780"/>
                      <a:pt x="31578" y="85799"/>
                    </a:cubicBezTo>
                    <a:cubicBezTo>
                      <a:pt x="44542" y="108818"/>
                      <a:pt x="97988" y="140568"/>
                      <a:pt x="93490" y="138187"/>
                    </a:cubicBezTo>
                    <a:cubicBezTo>
                      <a:pt x="88992" y="135806"/>
                      <a:pt x="18084" y="90033"/>
                      <a:pt x="4590" y="71512"/>
                    </a:cubicBezTo>
                    <a:cubicBezTo>
                      <a:pt x="-8904" y="52991"/>
                      <a:pt x="11205" y="-2307"/>
                      <a:pt x="15703" y="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407210A3-04E1-4E87-ACDC-4928B5359AC2}"/>
                  </a:ext>
                </a:extLst>
              </p:cNvPr>
              <p:cNvSpPr/>
              <p:nvPr/>
            </p:nvSpPr>
            <p:spPr>
              <a:xfrm>
                <a:off x="5816536" y="1545124"/>
                <a:ext cx="284356" cy="336179"/>
              </a:xfrm>
              <a:custGeom>
                <a:avLst/>
                <a:gdLst>
                  <a:gd name="connsiteX0" fmla="*/ 9589 w 284356"/>
                  <a:gd name="connsiteY0" fmla="*/ 1101 h 336179"/>
                  <a:gd name="connsiteX1" fmla="*/ 3239 w 284356"/>
                  <a:gd name="connsiteY1" fmla="*/ 107464 h 336179"/>
                  <a:gd name="connsiteX2" fmla="*/ 52452 w 284356"/>
                  <a:gd name="connsiteY2" fmla="*/ 183664 h 336179"/>
                  <a:gd name="connsiteX3" fmla="*/ 111189 w 284356"/>
                  <a:gd name="connsiteY3" fmla="*/ 263039 h 336179"/>
                  <a:gd name="connsiteX4" fmla="*/ 158814 w 284356"/>
                  <a:gd name="connsiteY4" fmla="*/ 320189 h 336179"/>
                  <a:gd name="connsiteX5" fmla="*/ 284227 w 284356"/>
                  <a:gd name="connsiteY5" fmla="*/ 334476 h 336179"/>
                  <a:gd name="connsiteX6" fmla="*/ 133414 w 284356"/>
                  <a:gd name="connsiteY6" fmla="*/ 288439 h 336179"/>
                  <a:gd name="connsiteX7" fmla="*/ 49277 w 284356"/>
                  <a:gd name="connsiteY7" fmla="*/ 178901 h 336179"/>
                  <a:gd name="connsiteX8" fmla="*/ 9589 w 284356"/>
                  <a:gd name="connsiteY8" fmla="*/ 1101 h 33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56" h="336179">
                    <a:moveTo>
                      <a:pt x="9589" y="1101"/>
                    </a:moveTo>
                    <a:cubicBezTo>
                      <a:pt x="1916" y="-10805"/>
                      <a:pt x="-3905" y="77037"/>
                      <a:pt x="3239" y="107464"/>
                    </a:cubicBezTo>
                    <a:cubicBezTo>
                      <a:pt x="10383" y="137891"/>
                      <a:pt x="34460" y="157735"/>
                      <a:pt x="52452" y="183664"/>
                    </a:cubicBezTo>
                    <a:cubicBezTo>
                      <a:pt x="70444" y="209593"/>
                      <a:pt x="93462" y="240285"/>
                      <a:pt x="111189" y="263039"/>
                    </a:cubicBezTo>
                    <a:cubicBezTo>
                      <a:pt x="128916" y="285793"/>
                      <a:pt x="129974" y="308283"/>
                      <a:pt x="158814" y="320189"/>
                    </a:cubicBezTo>
                    <a:cubicBezTo>
                      <a:pt x="187654" y="332095"/>
                      <a:pt x="288460" y="339768"/>
                      <a:pt x="284227" y="334476"/>
                    </a:cubicBezTo>
                    <a:cubicBezTo>
                      <a:pt x="279994" y="329184"/>
                      <a:pt x="172572" y="314368"/>
                      <a:pt x="133414" y="288439"/>
                    </a:cubicBezTo>
                    <a:cubicBezTo>
                      <a:pt x="94256" y="262510"/>
                      <a:pt x="70179" y="222557"/>
                      <a:pt x="49277" y="178901"/>
                    </a:cubicBezTo>
                    <a:cubicBezTo>
                      <a:pt x="28375" y="135245"/>
                      <a:pt x="17262" y="13007"/>
                      <a:pt x="9589" y="110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125F4676-DA10-433B-9C19-4DEAC9B8789C}"/>
                  </a:ext>
                </a:extLst>
              </p:cNvPr>
              <p:cNvSpPr/>
              <p:nvPr/>
            </p:nvSpPr>
            <p:spPr>
              <a:xfrm>
                <a:off x="5865693" y="1616072"/>
                <a:ext cx="166388" cy="220579"/>
              </a:xfrm>
              <a:custGeom>
                <a:avLst/>
                <a:gdLst>
                  <a:gd name="connsiteX0" fmla="*/ 12820 w 166388"/>
                  <a:gd name="connsiteY0" fmla="*/ 3 h 220579"/>
                  <a:gd name="connsiteX1" fmla="*/ 39807 w 166388"/>
                  <a:gd name="connsiteY1" fmla="*/ 93666 h 220579"/>
                  <a:gd name="connsiteX2" fmla="*/ 165220 w 166388"/>
                  <a:gd name="connsiteY2" fmla="*/ 219078 h 220579"/>
                  <a:gd name="connsiteX3" fmla="*/ 96957 w 166388"/>
                  <a:gd name="connsiteY3" fmla="*/ 158753 h 220579"/>
                  <a:gd name="connsiteX4" fmla="*/ 4882 w 166388"/>
                  <a:gd name="connsiteY4" fmla="*/ 96841 h 220579"/>
                  <a:gd name="connsiteX5" fmla="*/ 12820 w 166388"/>
                  <a:gd name="connsiteY5" fmla="*/ 3 h 22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388" h="220579">
                    <a:moveTo>
                      <a:pt x="12820" y="3"/>
                    </a:moveTo>
                    <a:cubicBezTo>
                      <a:pt x="18641" y="-526"/>
                      <a:pt x="14407" y="57154"/>
                      <a:pt x="39807" y="93666"/>
                    </a:cubicBezTo>
                    <a:cubicBezTo>
                      <a:pt x="65207" y="130178"/>
                      <a:pt x="155695" y="208230"/>
                      <a:pt x="165220" y="219078"/>
                    </a:cubicBezTo>
                    <a:cubicBezTo>
                      <a:pt x="174745" y="229926"/>
                      <a:pt x="123680" y="179126"/>
                      <a:pt x="96957" y="158753"/>
                    </a:cubicBezTo>
                    <a:cubicBezTo>
                      <a:pt x="70234" y="138380"/>
                      <a:pt x="17317" y="119066"/>
                      <a:pt x="4882" y="96841"/>
                    </a:cubicBezTo>
                    <a:cubicBezTo>
                      <a:pt x="-7553" y="74616"/>
                      <a:pt x="6999" y="532"/>
                      <a:pt x="12820" y="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CCD256E3-099A-4B13-87FF-C77ACE292FC1}"/>
                  </a:ext>
                </a:extLst>
              </p:cNvPr>
              <p:cNvSpPr/>
              <p:nvPr/>
            </p:nvSpPr>
            <p:spPr>
              <a:xfrm>
                <a:off x="6341090" y="900950"/>
                <a:ext cx="521843" cy="170909"/>
              </a:xfrm>
              <a:custGeom>
                <a:avLst/>
                <a:gdLst>
                  <a:gd name="connsiteX0" fmla="*/ 4148 w 521843"/>
                  <a:gd name="connsiteY0" fmla="*/ 170613 h 170909"/>
                  <a:gd name="connsiteX1" fmla="*/ 8910 w 521843"/>
                  <a:gd name="connsiteY1" fmla="*/ 40438 h 170909"/>
                  <a:gd name="connsiteX2" fmla="*/ 96223 w 521843"/>
                  <a:gd name="connsiteY2" fmla="*/ 43613 h 170909"/>
                  <a:gd name="connsiteX3" fmla="*/ 515323 w 521843"/>
                  <a:gd name="connsiteY3" fmla="*/ 15038 h 170909"/>
                  <a:gd name="connsiteX4" fmla="*/ 329585 w 521843"/>
                  <a:gd name="connsiteY4" fmla="*/ 750 h 170909"/>
                  <a:gd name="connsiteX5" fmla="*/ 34310 w 521843"/>
                  <a:gd name="connsiteY5" fmla="*/ 37263 h 170909"/>
                  <a:gd name="connsiteX6" fmla="*/ 20023 w 521843"/>
                  <a:gd name="connsiteY6" fmla="*/ 75363 h 170909"/>
                  <a:gd name="connsiteX7" fmla="*/ 4148 w 521843"/>
                  <a:gd name="connsiteY7" fmla="*/ 170613 h 17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843" h="170909">
                    <a:moveTo>
                      <a:pt x="4148" y="170613"/>
                    </a:moveTo>
                    <a:cubicBezTo>
                      <a:pt x="2296" y="164792"/>
                      <a:pt x="-6436" y="61605"/>
                      <a:pt x="8910" y="40438"/>
                    </a:cubicBezTo>
                    <a:cubicBezTo>
                      <a:pt x="24256" y="19271"/>
                      <a:pt x="11821" y="47846"/>
                      <a:pt x="96223" y="43613"/>
                    </a:cubicBezTo>
                    <a:cubicBezTo>
                      <a:pt x="180625" y="39380"/>
                      <a:pt x="476429" y="22182"/>
                      <a:pt x="515323" y="15038"/>
                    </a:cubicBezTo>
                    <a:cubicBezTo>
                      <a:pt x="554217" y="7894"/>
                      <a:pt x="409754" y="-2954"/>
                      <a:pt x="329585" y="750"/>
                    </a:cubicBezTo>
                    <a:cubicBezTo>
                      <a:pt x="249416" y="4454"/>
                      <a:pt x="85904" y="24827"/>
                      <a:pt x="34310" y="37263"/>
                    </a:cubicBezTo>
                    <a:cubicBezTo>
                      <a:pt x="-17284" y="49698"/>
                      <a:pt x="26902" y="55784"/>
                      <a:pt x="20023" y="75363"/>
                    </a:cubicBezTo>
                    <a:cubicBezTo>
                      <a:pt x="13144" y="94942"/>
                      <a:pt x="6000" y="176434"/>
                      <a:pt x="4148" y="170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A9F58879-7714-4D60-97FF-A679A8F87CB7}"/>
                  </a:ext>
                </a:extLst>
              </p:cNvPr>
              <p:cNvSpPr/>
              <p:nvPr/>
            </p:nvSpPr>
            <p:spPr>
              <a:xfrm>
                <a:off x="6376781" y="1039841"/>
                <a:ext cx="371182" cy="27008"/>
              </a:xfrm>
              <a:custGeom>
                <a:avLst/>
                <a:gdLst>
                  <a:gd name="connsiteX0" fmla="*/ 207 w 371182"/>
                  <a:gd name="connsiteY0" fmla="*/ 1559 h 27008"/>
                  <a:gd name="connsiteX1" fmla="*/ 147844 w 371182"/>
                  <a:gd name="connsiteY1" fmla="*/ 26959 h 27008"/>
                  <a:gd name="connsiteX2" fmla="*/ 366919 w 371182"/>
                  <a:gd name="connsiteY2" fmla="*/ 7909 h 27008"/>
                  <a:gd name="connsiteX3" fmla="*/ 279607 w 371182"/>
                  <a:gd name="connsiteY3" fmla="*/ 3147 h 27008"/>
                  <a:gd name="connsiteX4" fmla="*/ 119269 w 371182"/>
                  <a:gd name="connsiteY4" fmla="*/ 3147 h 27008"/>
                  <a:gd name="connsiteX5" fmla="*/ 207 w 371182"/>
                  <a:gd name="connsiteY5" fmla="*/ 1559 h 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182" h="27008">
                    <a:moveTo>
                      <a:pt x="207" y="1559"/>
                    </a:moveTo>
                    <a:cubicBezTo>
                      <a:pt x="4969" y="5528"/>
                      <a:pt x="86725" y="25901"/>
                      <a:pt x="147844" y="26959"/>
                    </a:cubicBezTo>
                    <a:cubicBezTo>
                      <a:pt x="208963" y="28017"/>
                      <a:pt x="344959" y="11878"/>
                      <a:pt x="366919" y="7909"/>
                    </a:cubicBezTo>
                    <a:cubicBezTo>
                      <a:pt x="388880" y="3940"/>
                      <a:pt x="320882" y="3941"/>
                      <a:pt x="279607" y="3147"/>
                    </a:cubicBezTo>
                    <a:cubicBezTo>
                      <a:pt x="238332" y="2353"/>
                      <a:pt x="164777" y="3941"/>
                      <a:pt x="119269" y="3147"/>
                    </a:cubicBezTo>
                    <a:cubicBezTo>
                      <a:pt x="73761" y="2353"/>
                      <a:pt x="-4555" y="-2410"/>
                      <a:pt x="207" y="15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31A9E33C-3346-4885-BC31-930BA0842807}"/>
                  </a:ext>
                </a:extLst>
              </p:cNvPr>
              <p:cNvSpPr/>
              <p:nvPr/>
            </p:nvSpPr>
            <p:spPr>
              <a:xfrm>
                <a:off x="6370638" y="1071563"/>
                <a:ext cx="475734" cy="24206"/>
              </a:xfrm>
              <a:custGeom>
                <a:avLst/>
                <a:gdLst>
                  <a:gd name="connsiteX0" fmla="*/ 0 w 475734"/>
                  <a:gd name="connsiteY0" fmla="*/ 0 h 24206"/>
                  <a:gd name="connsiteX1" fmla="*/ 179387 w 475734"/>
                  <a:gd name="connsiteY1" fmla="*/ 22225 h 24206"/>
                  <a:gd name="connsiteX2" fmla="*/ 469900 w 475734"/>
                  <a:gd name="connsiteY2" fmla="*/ 22225 h 24206"/>
                  <a:gd name="connsiteX3" fmla="*/ 381000 w 475734"/>
                  <a:gd name="connsiteY3" fmla="*/ 14287 h 24206"/>
                  <a:gd name="connsiteX4" fmla="*/ 295275 w 475734"/>
                  <a:gd name="connsiteY4" fmla="*/ 11112 h 24206"/>
                  <a:gd name="connsiteX5" fmla="*/ 0 w 475734"/>
                  <a:gd name="connsiteY5" fmla="*/ 0 h 2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734" h="24206">
                    <a:moveTo>
                      <a:pt x="0" y="0"/>
                    </a:moveTo>
                    <a:cubicBezTo>
                      <a:pt x="50535" y="9260"/>
                      <a:pt x="101070" y="18521"/>
                      <a:pt x="179387" y="22225"/>
                    </a:cubicBezTo>
                    <a:cubicBezTo>
                      <a:pt x="257704" y="25929"/>
                      <a:pt x="436298" y="23548"/>
                      <a:pt x="469900" y="22225"/>
                    </a:cubicBezTo>
                    <a:cubicBezTo>
                      <a:pt x="503502" y="20902"/>
                      <a:pt x="381000" y="14287"/>
                      <a:pt x="381000" y="14287"/>
                    </a:cubicBezTo>
                    <a:cubicBezTo>
                      <a:pt x="351896" y="12435"/>
                      <a:pt x="295275" y="11112"/>
                      <a:pt x="295275" y="11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DA3419ED-CE41-4937-A903-02CBB30EE7C9}"/>
                  </a:ext>
                </a:extLst>
              </p:cNvPr>
              <p:cNvSpPr/>
              <p:nvPr/>
            </p:nvSpPr>
            <p:spPr>
              <a:xfrm>
                <a:off x="6820311" y="914319"/>
                <a:ext cx="91854" cy="159088"/>
              </a:xfrm>
              <a:custGeom>
                <a:avLst/>
                <a:gdLst>
                  <a:gd name="connsiteX0" fmla="*/ 5939 w 91854"/>
                  <a:gd name="connsiteY0" fmla="*/ 81 h 159088"/>
                  <a:gd name="connsiteX1" fmla="*/ 66264 w 91854"/>
                  <a:gd name="connsiteY1" fmla="*/ 63581 h 159088"/>
                  <a:gd name="connsiteX2" fmla="*/ 13877 w 91854"/>
                  <a:gd name="connsiteY2" fmla="*/ 155656 h 159088"/>
                  <a:gd name="connsiteX3" fmla="*/ 5939 w 91854"/>
                  <a:gd name="connsiteY3" fmla="*/ 133431 h 159088"/>
                  <a:gd name="connsiteX4" fmla="*/ 91664 w 91854"/>
                  <a:gd name="connsiteY4" fmla="*/ 76281 h 159088"/>
                  <a:gd name="connsiteX5" fmla="*/ 5939 w 91854"/>
                  <a:gd name="connsiteY5" fmla="*/ 81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54" h="159088">
                    <a:moveTo>
                      <a:pt x="5939" y="81"/>
                    </a:moveTo>
                    <a:cubicBezTo>
                      <a:pt x="1706" y="-2036"/>
                      <a:pt x="64941" y="37652"/>
                      <a:pt x="66264" y="63581"/>
                    </a:cubicBezTo>
                    <a:cubicBezTo>
                      <a:pt x="67587" y="89510"/>
                      <a:pt x="23931" y="144014"/>
                      <a:pt x="13877" y="155656"/>
                    </a:cubicBezTo>
                    <a:cubicBezTo>
                      <a:pt x="3823" y="167298"/>
                      <a:pt x="-7025" y="146660"/>
                      <a:pt x="5939" y="133431"/>
                    </a:cubicBezTo>
                    <a:cubicBezTo>
                      <a:pt x="18903" y="120202"/>
                      <a:pt x="86902" y="93214"/>
                      <a:pt x="91664" y="76281"/>
                    </a:cubicBezTo>
                    <a:cubicBezTo>
                      <a:pt x="96426" y="59348"/>
                      <a:pt x="10172" y="2198"/>
                      <a:pt x="5939" y="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5D70E91B-B7DB-4C73-B1F7-3ECA31B130EA}"/>
                  </a:ext>
                </a:extLst>
              </p:cNvPr>
              <p:cNvSpPr/>
              <p:nvPr/>
            </p:nvSpPr>
            <p:spPr>
              <a:xfrm>
                <a:off x="6691118" y="1960451"/>
                <a:ext cx="95473" cy="219308"/>
              </a:xfrm>
              <a:custGeom>
                <a:avLst/>
                <a:gdLst>
                  <a:gd name="connsiteX0" fmla="*/ 95445 w 95473"/>
                  <a:gd name="connsiteY0" fmla="*/ 8049 h 219308"/>
                  <a:gd name="connsiteX1" fmla="*/ 33532 w 95473"/>
                  <a:gd name="connsiteY1" fmla="*/ 181087 h 219308"/>
                  <a:gd name="connsiteX2" fmla="*/ 195 w 95473"/>
                  <a:gd name="connsiteY2" fmla="*/ 214424 h 219308"/>
                  <a:gd name="connsiteX3" fmla="*/ 47820 w 95473"/>
                  <a:gd name="connsiteY3" fmla="*/ 106474 h 219308"/>
                  <a:gd name="connsiteX4" fmla="*/ 41470 w 95473"/>
                  <a:gd name="connsiteY4" fmla="*/ 35037 h 219308"/>
                  <a:gd name="connsiteX5" fmla="*/ 95445 w 95473"/>
                  <a:gd name="connsiteY5" fmla="*/ 8049 h 21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3" h="219308">
                    <a:moveTo>
                      <a:pt x="95445" y="8049"/>
                    </a:moveTo>
                    <a:cubicBezTo>
                      <a:pt x="94122" y="32390"/>
                      <a:pt x="49407" y="146691"/>
                      <a:pt x="33532" y="181087"/>
                    </a:cubicBezTo>
                    <a:cubicBezTo>
                      <a:pt x="17657" y="215483"/>
                      <a:pt x="-2186" y="226859"/>
                      <a:pt x="195" y="214424"/>
                    </a:cubicBezTo>
                    <a:cubicBezTo>
                      <a:pt x="2576" y="201989"/>
                      <a:pt x="40941" y="136372"/>
                      <a:pt x="47820" y="106474"/>
                    </a:cubicBezTo>
                    <a:cubicBezTo>
                      <a:pt x="54699" y="76576"/>
                      <a:pt x="30622" y="49060"/>
                      <a:pt x="41470" y="35037"/>
                    </a:cubicBezTo>
                    <a:cubicBezTo>
                      <a:pt x="52318" y="21014"/>
                      <a:pt x="96768" y="-16292"/>
                      <a:pt x="95445" y="80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0ED6E471-6847-436B-B863-3BF43A102F65}"/>
                  </a:ext>
                </a:extLst>
              </p:cNvPr>
              <p:cNvSpPr/>
              <p:nvPr/>
            </p:nvSpPr>
            <p:spPr>
              <a:xfrm>
                <a:off x="6214642" y="2163619"/>
                <a:ext cx="479170" cy="362287"/>
              </a:xfrm>
              <a:custGeom>
                <a:avLst/>
                <a:gdLst>
                  <a:gd name="connsiteX0" fmla="*/ 478258 w 479170"/>
                  <a:gd name="connsiteY0" fmla="*/ 144 h 362287"/>
                  <a:gd name="connsiteX1" fmla="*/ 260771 w 479170"/>
                  <a:gd name="connsiteY1" fmla="*/ 212869 h 362287"/>
                  <a:gd name="connsiteX2" fmla="*/ 421 w 479170"/>
                  <a:gd name="connsiteY2" fmla="*/ 362094 h 362287"/>
                  <a:gd name="connsiteX3" fmla="*/ 324271 w 479170"/>
                  <a:gd name="connsiteY3" fmla="*/ 182706 h 362287"/>
                  <a:gd name="connsiteX4" fmla="*/ 478258 w 479170"/>
                  <a:gd name="connsiteY4" fmla="*/ 144 h 3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70" h="362287">
                    <a:moveTo>
                      <a:pt x="478258" y="144"/>
                    </a:moveTo>
                    <a:cubicBezTo>
                      <a:pt x="467675" y="5171"/>
                      <a:pt x="340410" y="152544"/>
                      <a:pt x="260771" y="212869"/>
                    </a:cubicBezTo>
                    <a:cubicBezTo>
                      <a:pt x="181131" y="273194"/>
                      <a:pt x="-10162" y="367121"/>
                      <a:pt x="421" y="362094"/>
                    </a:cubicBezTo>
                    <a:cubicBezTo>
                      <a:pt x="11004" y="357067"/>
                      <a:pt x="243044" y="243296"/>
                      <a:pt x="324271" y="182706"/>
                    </a:cubicBezTo>
                    <a:cubicBezTo>
                      <a:pt x="405498" y="122116"/>
                      <a:pt x="488841" y="-4883"/>
                      <a:pt x="478258" y="1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06FC71A-FA69-447E-90C9-815EF799BE75}"/>
                  </a:ext>
                </a:extLst>
              </p:cNvPr>
              <p:cNvSpPr/>
              <p:nvPr/>
            </p:nvSpPr>
            <p:spPr>
              <a:xfrm>
                <a:off x="5799129" y="1699934"/>
                <a:ext cx="236551" cy="492025"/>
              </a:xfrm>
              <a:custGeom>
                <a:avLst/>
                <a:gdLst>
                  <a:gd name="connsiteX0" fmla="*/ 236546 w 236551"/>
                  <a:gd name="connsiteY0" fmla="*/ 81241 h 492025"/>
                  <a:gd name="connsiteX1" fmla="*/ 192096 w 236551"/>
                  <a:gd name="connsiteY1" fmla="*/ 282854 h 492025"/>
                  <a:gd name="connsiteX2" fmla="*/ 200034 w 236551"/>
                  <a:gd name="connsiteY2" fmla="*/ 427316 h 492025"/>
                  <a:gd name="connsiteX3" fmla="*/ 225434 w 236551"/>
                  <a:gd name="connsiteY3" fmla="*/ 489229 h 492025"/>
                  <a:gd name="connsiteX4" fmla="*/ 184159 w 236551"/>
                  <a:gd name="connsiteY4" fmla="*/ 343179 h 492025"/>
                  <a:gd name="connsiteX5" fmla="*/ 163521 w 236551"/>
                  <a:gd name="connsiteY5" fmla="*/ 197129 h 492025"/>
                  <a:gd name="connsiteX6" fmla="*/ 9 w 236551"/>
                  <a:gd name="connsiteY6" fmla="*/ 279 h 492025"/>
                  <a:gd name="connsiteX7" fmla="*/ 171459 w 236551"/>
                  <a:gd name="connsiteY7" fmla="*/ 154266 h 492025"/>
                  <a:gd name="connsiteX8" fmla="*/ 188921 w 236551"/>
                  <a:gd name="connsiteY8" fmla="*/ 174904 h 492025"/>
                  <a:gd name="connsiteX9" fmla="*/ 236546 w 236551"/>
                  <a:gd name="connsiteY9" fmla="*/ 81241 h 49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551" h="492025">
                    <a:moveTo>
                      <a:pt x="236546" y="81241"/>
                    </a:moveTo>
                    <a:cubicBezTo>
                      <a:pt x="237075" y="99233"/>
                      <a:pt x="198181" y="225175"/>
                      <a:pt x="192096" y="282854"/>
                    </a:cubicBezTo>
                    <a:cubicBezTo>
                      <a:pt x="186011" y="340533"/>
                      <a:pt x="194478" y="392920"/>
                      <a:pt x="200034" y="427316"/>
                    </a:cubicBezTo>
                    <a:cubicBezTo>
                      <a:pt x="205590" y="461712"/>
                      <a:pt x="228080" y="503252"/>
                      <a:pt x="225434" y="489229"/>
                    </a:cubicBezTo>
                    <a:cubicBezTo>
                      <a:pt x="222788" y="475206"/>
                      <a:pt x="194478" y="391862"/>
                      <a:pt x="184159" y="343179"/>
                    </a:cubicBezTo>
                    <a:cubicBezTo>
                      <a:pt x="173840" y="294496"/>
                      <a:pt x="194213" y="254279"/>
                      <a:pt x="163521" y="197129"/>
                    </a:cubicBezTo>
                    <a:cubicBezTo>
                      <a:pt x="132829" y="139979"/>
                      <a:pt x="-1314" y="7423"/>
                      <a:pt x="9" y="279"/>
                    </a:cubicBezTo>
                    <a:cubicBezTo>
                      <a:pt x="1332" y="-6865"/>
                      <a:pt x="139974" y="125162"/>
                      <a:pt x="171459" y="154266"/>
                    </a:cubicBezTo>
                    <a:cubicBezTo>
                      <a:pt x="202944" y="183370"/>
                      <a:pt x="180984" y="184958"/>
                      <a:pt x="188921" y="174904"/>
                    </a:cubicBezTo>
                    <a:cubicBezTo>
                      <a:pt x="196858" y="164850"/>
                      <a:pt x="236017" y="63249"/>
                      <a:pt x="236546" y="812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4DB0967D-4A10-4337-89EB-339A47305199}"/>
                  </a:ext>
                </a:extLst>
              </p:cNvPr>
              <p:cNvSpPr/>
              <p:nvPr/>
            </p:nvSpPr>
            <p:spPr>
              <a:xfrm>
                <a:off x="6006135" y="2213106"/>
                <a:ext cx="207771" cy="335684"/>
              </a:xfrm>
              <a:custGeom>
                <a:avLst/>
                <a:gdLst>
                  <a:gd name="connsiteX0" fmla="*/ 8903 w 207771"/>
                  <a:gd name="connsiteY0" fmla="*/ 3044 h 335684"/>
                  <a:gd name="connsiteX1" fmla="*/ 26365 w 207771"/>
                  <a:gd name="connsiteY1" fmla="*/ 104644 h 335684"/>
                  <a:gd name="connsiteX2" fmla="*/ 196228 w 207771"/>
                  <a:gd name="connsiteY2" fmla="*/ 328482 h 335684"/>
                  <a:gd name="connsiteX3" fmla="*/ 183528 w 207771"/>
                  <a:gd name="connsiteY3" fmla="*/ 274507 h 335684"/>
                  <a:gd name="connsiteX4" fmla="*/ 110503 w 207771"/>
                  <a:gd name="connsiteY4" fmla="*/ 212594 h 335684"/>
                  <a:gd name="connsiteX5" fmla="*/ 8903 w 207771"/>
                  <a:gd name="connsiteY5" fmla="*/ 3044 h 33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71" h="335684">
                    <a:moveTo>
                      <a:pt x="8903" y="3044"/>
                    </a:moveTo>
                    <a:cubicBezTo>
                      <a:pt x="-5120" y="-14948"/>
                      <a:pt x="-4856" y="50404"/>
                      <a:pt x="26365" y="104644"/>
                    </a:cubicBezTo>
                    <a:cubicBezTo>
                      <a:pt x="57586" y="158884"/>
                      <a:pt x="170034" y="300171"/>
                      <a:pt x="196228" y="328482"/>
                    </a:cubicBezTo>
                    <a:cubicBezTo>
                      <a:pt x="222422" y="356793"/>
                      <a:pt x="197815" y="293822"/>
                      <a:pt x="183528" y="274507"/>
                    </a:cubicBezTo>
                    <a:cubicBezTo>
                      <a:pt x="169241" y="255192"/>
                      <a:pt x="139607" y="256250"/>
                      <a:pt x="110503" y="212594"/>
                    </a:cubicBezTo>
                    <a:cubicBezTo>
                      <a:pt x="81399" y="168938"/>
                      <a:pt x="22926" y="21036"/>
                      <a:pt x="8903" y="30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DE835A84-C92E-4AD1-9641-10D06DBDBE81}"/>
                  </a:ext>
                </a:extLst>
              </p:cNvPr>
              <p:cNvSpPr/>
              <p:nvPr/>
            </p:nvSpPr>
            <p:spPr>
              <a:xfrm>
                <a:off x="6097856" y="1266363"/>
                <a:ext cx="152115" cy="242156"/>
              </a:xfrm>
              <a:custGeom>
                <a:avLst/>
                <a:gdLst>
                  <a:gd name="connsiteX0" fmla="*/ 147369 w 152115"/>
                  <a:gd name="connsiteY0" fmla="*/ 2050 h 242156"/>
                  <a:gd name="connsiteX1" fmla="*/ 88632 w 152115"/>
                  <a:gd name="connsiteY1" fmla="*/ 113175 h 242156"/>
                  <a:gd name="connsiteX2" fmla="*/ 150544 w 152115"/>
                  <a:gd name="connsiteY2" fmla="*/ 241762 h 242156"/>
                  <a:gd name="connsiteX3" fmla="*/ 9257 w 152115"/>
                  <a:gd name="connsiteY3" fmla="*/ 149687 h 242156"/>
                  <a:gd name="connsiteX4" fmla="*/ 25132 w 152115"/>
                  <a:gd name="connsiteY4" fmla="*/ 48087 h 242156"/>
                  <a:gd name="connsiteX5" fmla="*/ 147369 w 152115"/>
                  <a:gd name="connsiteY5" fmla="*/ 2050 h 24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115" h="242156">
                    <a:moveTo>
                      <a:pt x="147369" y="2050"/>
                    </a:moveTo>
                    <a:cubicBezTo>
                      <a:pt x="157952" y="12898"/>
                      <a:pt x="88103" y="73223"/>
                      <a:pt x="88632" y="113175"/>
                    </a:cubicBezTo>
                    <a:cubicBezTo>
                      <a:pt x="89161" y="153127"/>
                      <a:pt x="163773" y="235677"/>
                      <a:pt x="150544" y="241762"/>
                    </a:cubicBezTo>
                    <a:cubicBezTo>
                      <a:pt x="137315" y="247847"/>
                      <a:pt x="30159" y="181966"/>
                      <a:pt x="9257" y="149687"/>
                    </a:cubicBezTo>
                    <a:cubicBezTo>
                      <a:pt x="-11645" y="117408"/>
                      <a:pt x="6876" y="70312"/>
                      <a:pt x="25132" y="48087"/>
                    </a:cubicBezTo>
                    <a:cubicBezTo>
                      <a:pt x="43388" y="25862"/>
                      <a:pt x="136786" y="-8798"/>
                      <a:pt x="147369" y="20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563E8864-F3E0-4BA3-8159-856B1885CA3B}"/>
                  </a:ext>
                </a:extLst>
              </p:cNvPr>
              <p:cNvSpPr/>
              <p:nvPr/>
            </p:nvSpPr>
            <p:spPr>
              <a:xfrm>
                <a:off x="6159736" y="1531529"/>
                <a:ext cx="34725" cy="145962"/>
              </a:xfrm>
              <a:custGeom>
                <a:avLst/>
                <a:gdLst>
                  <a:gd name="connsiteX0" fmla="*/ 7702 w 34725"/>
                  <a:gd name="connsiteY0" fmla="*/ 1996 h 145962"/>
                  <a:gd name="connsiteX1" fmla="*/ 34689 w 34725"/>
                  <a:gd name="connsiteY1" fmla="*/ 144871 h 145962"/>
                  <a:gd name="connsiteX2" fmla="*/ 1352 w 34725"/>
                  <a:gd name="connsiteY2" fmla="*/ 65496 h 145962"/>
                  <a:gd name="connsiteX3" fmla="*/ 7702 w 34725"/>
                  <a:gd name="connsiteY3" fmla="*/ 1996 h 1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5" h="145962">
                    <a:moveTo>
                      <a:pt x="7702" y="1996"/>
                    </a:moveTo>
                    <a:cubicBezTo>
                      <a:pt x="13258" y="15225"/>
                      <a:pt x="35747" y="134288"/>
                      <a:pt x="34689" y="144871"/>
                    </a:cubicBezTo>
                    <a:cubicBezTo>
                      <a:pt x="33631" y="155454"/>
                      <a:pt x="5056" y="86134"/>
                      <a:pt x="1352" y="65496"/>
                    </a:cubicBezTo>
                    <a:cubicBezTo>
                      <a:pt x="-2352" y="44858"/>
                      <a:pt x="2146" y="-11233"/>
                      <a:pt x="7702" y="19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803FB47-E887-45E7-8EFE-2299F802033B}"/>
                  </a:ext>
                </a:extLst>
              </p:cNvPr>
              <p:cNvSpPr/>
              <p:nvPr/>
            </p:nvSpPr>
            <p:spPr>
              <a:xfrm>
                <a:off x="6120981" y="1549280"/>
                <a:ext cx="43300" cy="140466"/>
              </a:xfrm>
              <a:custGeom>
                <a:avLst/>
                <a:gdLst>
                  <a:gd name="connsiteX0" fmla="*/ 419 w 43300"/>
                  <a:gd name="connsiteY0" fmla="*/ 120 h 140466"/>
                  <a:gd name="connsiteX1" fmla="*/ 21057 w 43300"/>
                  <a:gd name="connsiteY1" fmla="*/ 109658 h 140466"/>
                  <a:gd name="connsiteX2" fmla="*/ 14707 w 43300"/>
                  <a:gd name="connsiteY2" fmla="*/ 139820 h 140466"/>
                  <a:gd name="connsiteX3" fmla="*/ 43282 w 43300"/>
                  <a:gd name="connsiteY3" fmla="*/ 89020 h 140466"/>
                  <a:gd name="connsiteX4" fmla="*/ 419 w 43300"/>
                  <a:gd name="connsiteY4" fmla="*/ 120 h 14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00" h="140466">
                    <a:moveTo>
                      <a:pt x="419" y="120"/>
                    </a:moveTo>
                    <a:cubicBezTo>
                      <a:pt x="-3285" y="3560"/>
                      <a:pt x="18676" y="86375"/>
                      <a:pt x="21057" y="109658"/>
                    </a:cubicBezTo>
                    <a:cubicBezTo>
                      <a:pt x="23438" y="132941"/>
                      <a:pt x="11003" y="143260"/>
                      <a:pt x="14707" y="139820"/>
                    </a:cubicBezTo>
                    <a:cubicBezTo>
                      <a:pt x="18411" y="136380"/>
                      <a:pt x="44076" y="110187"/>
                      <a:pt x="43282" y="89020"/>
                    </a:cubicBezTo>
                    <a:cubicBezTo>
                      <a:pt x="42488" y="67853"/>
                      <a:pt x="4123" y="-3320"/>
                      <a:pt x="419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BC14649A-EB97-4798-B815-CD59BCC6621D}"/>
                  </a:ext>
                </a:extLst>
              </p:cNvPr>
              <p:cNvSpPr/>
              <p:nvPr/>
            </p:nvSpPr>
            <p:spPr>
              <a:xfrm>
                <a:off x="6100762" y="1554957"/>
                <a:ext cx="118462" cy="275440"/>
              </a:xfrm>
              <a:custGeom>
                <a:avLst/>
                <a:gdLst>
                  <a:gd name="connsiteX0" fmla="*/ 47626 w 118462"/>
                  <a:gd name="connsiteY0" fmla="*/ 5556 h 275440"/>
                  <a:gd name="connsiteX1" fmla="*/ 117476 w 118462"/>
                  <a:gd name="connsiteY1" fmla="*/ 180181 h 275440"/>
                  <a:gd name="connsiteX2" fmla="*/ 85726 w 118462"/>
                  <a:gd name="connsiteY2" fmla="*/ 275431 h 275440"/>
                  <a:gd name="connsiteX3" fmla="*/ 44451 w 118462"/>
                  <a:gd name="connsiteY3" fmla="*/ 175418 h 275440"/>
                  <a:gd name="connsiteX4" fmla="*/ 1 w 118462"/>
                  <a:gd name="connsiteY4" fmla="*/ 54768 h 275440"/>
                  <a:gd name="connsiteX5" fmla="*/ 47626 w 118462"/>
                  <a:gd name="connsiteY5" fmla="*/ 5556 h 27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462" h="275440">
                    <a:moveTo>
                      <a:pt x="47626" y="5556"/>
                    </a:moveTo>
                    <a:cubicBezTo>
                      <a:pt x="67205" y="26458"/>
                      <a:pt x="111126" y="135202"/>
                      <a:pt x="117476" y="180181"/>
                    </a:cubicBezTo>
                    <a:cubicBezTo>
                      <a:pt x="123826" y="225160"/>
                      <a:pt x="97897" y="276225"/>
                      <a:pt x="85726" y="275431"/>
                    </a:cubicBezTo>
                    <a:cubicBezTo>
                      <a:pt x="73555" y="274637"/>
                      <a:pt x="58738" y="212195"/>
                      <a:pt x="44451" y="175418"/>
                    </a:cubicBezTo>
                    <a:cubicBezTo>
                      <a:pt x="30164" y="138641"/>
                      <a:pt x="266" y="82020"/>
                      <a:pt x="1" y="54768"/>
                    </a:cubicBezTo>
                    <a:cubicBezTo>
                      <a:pt x="-264" y="27516"/>
                      <a:pt x="28047" y="-15346"/>
                      <a:pt x="47626" y="55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65DECA17-7635-439B-B770-255EB2598A60}"/>
                  </a:ext>
                </a:extLst>
              </p:cNvPr>
              <p:cNvSpPr/>
              <p:nvPr/>
            </p:nvSpPr>
            <p:spPr>
              <a:xfrm>
                <a:off x="6149973" y="1324066"/>
                <a:ext cx="252493" cy="208011"/>
              </a:xfrm>
              <a:custGeom>
                <a:avLst/>
                <a:gdLst>
                  <a:gd name="connsiteX0" fmla="*/ 84140 w 252493"/>
                  <a:gd name="connsiteY0" fmla="*/ 3084 h 208011"/>
                  <a:gd name="connsiteX1" fmla="*/ 212727 w 252493"/>
                  <a:gd name="connsiteY1" fmla="*/ 147547 h 208011"/>
                  <a:gd name="connsiteX2" fmla="*/ 252415 w 252493"/>
                  <a:gd name="connsiteY2" fmla="*/ 206284 h 208011"/>
                  <a:gd name="connsiteX3" fmla="*/ 214315 w 252493"/>
                  <a:gd name="connsiteY3" fmla="*/ 190409 h 208011"/>
                  <a:gd name="connsiteX4" fmla="*/ 12702 w 252493"/>
                  <a:gd name="connsiteY4" fmla="*/ 169772 h 208011"/>
                  <a:gd name="connsiteX5" fmla="*/ 73027 w 252493"/>
                  <a:gd name="connsiteY5" fmla="*/ 152309 h 208011"/>
                  <a:gd name="connsiteX6" fmla="*/ 2 w 252493"/>
                  <a:gd name="connsiteY6" fmla="*/ 55472 h 208011"/>
                  <a:gd name="connsiteX7" fmla="*/ 84140 w 252493"/>
                  <a:gd name="connsiteY7" fmla="*/ 3084 h 20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93" h="208011">
                    <a:moveTo>
                      <a:pt x="84140" y="3084"/>
                    </a:moveTo>
                    <a:cubicBezTo>
                      <a:pt x="119594" y="18430"/>
                      <a:pt x="184681" y="113680"/>
                      <a:pt x="212727" y="147547"/>
                    </a:cubicBezTo>
                    <a:cubicBezTo>
                      <a:pt x="240773" y="181414"/>
                      <a:pt x="252150" y="199140"/>
                      <a:pt x="252415" y="206284"/>
                    </a:cubicBezTo>
                    <a:cubicBezTo>
                      <a:pt x="252680" y="213428"/>
                      <a:pt x="254267" y="196494"/>
                      <a:pt x="214315" y="190409"/>
                    </a:cubicBezTo>
                    <a:cubicBezTo>
                      <a:pt x="174363" y="184324"/>
                      <a:pt x="36250" y="176122"/>
                      <a:pt x="12702" y="169772"/>
                    </a:cubicBezTo>
                    <a:cubicBezTo>
                      <a:pt x="-10846" y="163422"/>
                      <a:pt x="75144" y="171359"/>
                      <a:pt x="73027" y="152309"/>
                    </a:cubicBezTo>
                    <a:cubicBezTo>
                      <a:pt x="70910" y="133259"/>
                      <a:pt x="-527" y="77432"/>
                      <a:pt x="2" y="55472"/>
                    </a:cubicBezTo>
                    <a:cubicBezTo>
                      <a:pt x="531" y="33512"/>
                      <a:pt x="48686" y="-12262"/>
                      <a:pt x="84140" y="30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E3B207E0-A37A-46AB-9E33-D6ADC123E426}"/>
                  </a:ext>
                </a:extLst>
              </p:cNvPr>
              <p:cNvSpPr/>
              <p:nvPr/>
            </p:nvSpPr>
            <p:spPr>
              <a:xfrm>
                <a:off x="6156778" y="1534173"/>
                <a:ext cx="539727" cy="374228"/>
              </a:xfrm>
              <a:custGeom>
                <a:avLst/>
                <a:gdLst>
                  <a:gd name="connsiteX0" fmla="*/ 17010 w 539727"/>
                  <a:gd name="connsiteY0" fmla="*/ 940 h 374228"/>
                  <a:gd name="connsiteX1" fmla="*/ 307522 w 539727"/>
                  <a:gd name="connsiteY1" fmla="*/ 45390 h 374228"/>
                  <a:gd name="connsiteX2" fmla="*/ 240847 w 539727"/>
                  <a:gd name="connsiteY2" fmla="*/ 81902 h 374228"/>
                  <a:gd name="connsiteX3" fmla="*/ 277360 w 539727"/>
                  <a:gd name="connsiteY3" fmla="*/ 181915 h 374228"/>
                  <a:gd name="connsiteX4" fmla="*/ 259897 w 539727"/>
                  <a:gd name="connsiteY4" fmla="*/ 207315 h 374228"/>
                  <a:gd name="connsiteX5" fmla="*/ 242435 w 539727"/>
                  <a:gd name="connsiteY5" fmla="*/ 262877 h 374228"/>
                  <a:gd name="connsiteX6" fmla="*/ 539297 w 539727"/>
                  <a:gd name="connsiteY6" fmla="*/ 367652 h 374228"/>
                  <a:gd name="connsiteX7" fmla="*/ 301172 w 539727"/>
                  <a:gd name="connsiteY7" fmla="*/ 354952 h 374228"/>
                  <a:gd name="connsiteX8" fmla="*/ 9072 w 539727"/>
                  <a:gd name="connsiteY8" fmla="*/ 286690 h 374228"/>
                  <a:gd name="connsiteX9" fmla="*/ 112260 w 539727"/>
                  <a:gd name="connsiteY9" fmla="*/ 239065 h 374228"/>
                  <a:gd name="connsiteX10" fmla="*/ 43997 w 539727"/>
                  <a:gd name="connsiteY10" fmla="*/ 89840 h 374228"/>
                  <a:gd name="connsiteX11" fmla="*/ 17010 w 539727"/>
                  <a:gd name="connsiteY11" fmla="*/ 940 h 37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9727" h="374228">
                    <a:moveTo>
                      <a:pt x="17010" y="940"/>
                    </a:moveTo>
                    <a:cubicBezTo>
                      <a:pt x="60931" y="-6468"/>
                      <a:pt x="270216" y="31896"/>
                      <a:pt x="307522" y="45390"/>
                    </a:cubicBezTo>
                    <a:cubicBezTo>
                      <a:pt x="344828" y="58884"/>
                      <a:pt x="245874" y="59148"/>
                      <a:pt x="240847" y="81902"/>
                    </a:cubicBezTo>
                    <a:cubicBezTo>
                      <a:pt x="235820" y="104656"/>
                      <a:pt x="274185" y="161013"/>
                      <a:pt x="277360" y="181915"/>
                    </a:cubicBezTo>
                    <a:cubicBezTo>
                      <a:pt x="280535" y="202817"/>
                      <a:pt x="265718" y="193821"/>
                      <a:pt x="259897" y="207315"/>
                    </a:cubicBezTo>
                    <a:cubicBezTo>
                      <a:pt x="254076" y="220809"/>
                      <a:pt x="195868" y="236154"/>
                      <a:pt x="242435" y="262877"/>
                    </a:cubicBezTo>
                    <a:cubicBezTo>
                      <a:pt x="289002" y="289600"/>
                      <a:pt x="529508" y="352306"/>
                      <a:pt x="539297" y="367652"/>
                    </a:cubicBezTo>
                    <a:cubicBezTo>
                      <a:pt x="549086" y="382998"/>
                      <a:pt x="389543" y="368446"/>
                      <a:pt x="301172" y="354952"/>
                    </a:cubicBezTo>
                    <a:cubicBezTo>
                      <a:pt x="212801" y="341458"/>
                      <a:pt x="40557" y="306004"/>
                      <a:pt x="9072" y="286690"/>
                    </a:cubicBezTo>
                    <a:cubicBezTo>
                      <a:pt x="-22413" y="267376"/>
                      <a:pt x="106439" y="271873"/>
                      <a:pt x="112260" y="239065"/>
                    </a:cubicBezTo>
                    <a:cubicBezTo>
                      <a:pt x="118081" y="206257"/>
                      <a:pt x="43997" y="89840"/>
                      <a:pt x="43997" y="89840"/>
                    </a:cubicBezTo>
                    <a:cubicBezTo>
                      <a:pt x="26005" y="50946"/>
                      <a:pt x="-26911" y="8348"/>
                      <a:pt x="17010" y="9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DD6F7BC5-6F96-4378-A0E6-68739F59378B}"/>
                  </a:ext>
                </a:extLst>
              </p:cNvPr>
              <p:cNvSpPr/>
              <p:nvPr/>
            </p:nvSpPr>
            <p:spPr>
              <a:xfrm>
                <a:off x="6525694" y="1555685"/>
                <a:ext cx="267087" cy="80153"/>
              </a:xfrm>
              <a:custGeom>
                <a:avLst/>
                <a:gdLst>
                  <a:gd name="connsiteX0" fmla="*/ 519 w 267087"/>
                  <a:gd name="connsiteY0" fmla="*/ 23878 h 80153"/>
                  <a:gd name="connsiteX1" fmla="*/ 260869 w 267087"/>
                  <a:gd name="connsiteY1" fmla="*/ 65 h 80153"/>
                  <a:gd name="connsiteX2" fmla="*/ 178319 w 267087"/>
                  <a:gd name="connsiteY2" fmla="*/ 30228 h 80153"/>
                  <a:gd name="connsiteX3" fmla="*/ 94181 w 267087"/>
                  <a:gd name="connsiteY3" fmla="*/ 65153 h 80153"/>
                  <a:gd name="connsiteX4" fmla="*/ 191019 w 267087"/>
                  <a:gd name="connsiteY4" fmla="*/ 77853 h 80153"/>
                  <a:gd name="connsiteX5" fmla="*/ 519 w 267087"/>
                  <a:gd name="connsiteY5" fmla="*/ 23878 h 8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087" h="80153">
                    <a:moveTo>
                      <a:pt x="519" y="23878"/>
                    </a:moveTo>
                    <a:cubicBezTo>
                      <a:pt x="12161" y="10913"/>
                      <a:pt x="231236" y="-993"/>
                      <a:pt x="260869" y="65"/>
                    </a:cubicBezTo>
                    <a:cubicBezTo>
                      <a:pt x="290502" y="1123"/>
                      <a:pt x="206100" y="19380"/>
                      <a:pt x="178319" y="30228"/>
                    </a:cubicBezTo>
                    <a:cubicBezTo>
                      <a:pt x="150538" y="41076"/>
                      <a:pt x="92064" y="57216"/>
                      <a:pt x="94181" y="65153"/>
                    </a:cubicBezTo>
                    <a:cubicBezTo>
                      <a:pt x="96298" y="73090"/>
                      <a:pt x="205306" y="85261"/>
                      <a:pt x="191019" y="77853"/>
                    </a:cubicBezTo>
                    <a:cubicBezTo>
                      <a:pt x="176732" y="70445"/>
                      <a:pt x="-11123" y="36843"/>
                      <a:pt x="519" y="238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E5E66187-3325-41EF-B743-CFC34A539F20}"/>
                  </a:ext>
                </a:extLst>
              </p:cNvPr>
              <p:cNvSpPr/>
              <p:nvPr/>
            </p:nvSpPr>
            <p:spPr>
              <a:xfrm>
                <a:off x="6228035" y="1348780"/>
                <a:ext cx="382961" cy="108952"/>
              </a:xfrm>
              <a:custGeom>
                <a:avLst/>
                <a:gdLst>
                  <a:gd name="connsiteX0" fmla="*/ 7665 w 382961"/>
                  <a:gd name="connsiteY0" fmla="*/ 11708 h 108952"/>
                  <a:gd name="connsiteX1" fmla="*/ 312465 w 382961"/>
                  <a:gd name="connsiteY1" fmla="*/ 595 h 108952"/>
                  <a:gd name="connsiteX2" fmla="*/ 309290 w 382961"/>
                  <a:gd name="connsiteY2" fmla="*/ 27583 h 108952"/>
                  <a:gd name="connsiteX3" fmla="*/ 356915 w 382961"/>
                  <a:gd name="connsiteY3" fmla="*/ 46633 h 108952"/>
                  <a:gd name="connsiteX4" fmla="*/ 366440 w 382961"/>
                  <a:gd name="connsiteY4" fmla="*/ 108545 h 108952"/>
                  <a:gd name="connsiteX5" fmla="*/ 363265 w 382961"/>
                  <a:gd name="connsiteY5" fmla="*/ 72033 h 108952"/>
                  <a:gd name="connsiteX6" fmla="*/ 115615 w 382961"/>
                  <a:gd name="connsiteY6" fmla="*/ 43458 h 108952"/>
                  <a:gd name="connsiteX7" fmla="*/ 7665 w 382961"/>
                  <a:gd name="connsiteY7" fmla="*/ 11708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61" h="108952">
                    <a:moveTo>
                      <a:pt x="7665" y="11708"/>
                    </a:moveTo>
                    <a:cubicBezTo>
                      <a:pt x="40473" y="4564"/>
                      <a:pt x="262194" y="-2051"/>
                      <a:pt x="312465" y="595"/>
                    </a:cubicBezTo>
                    <a:cubicBezTo>
                      <a:pt x="362736" y="3241"/>
                      <a:pt x="301882" y="19910"/>
                      <a:pt x="309290" y="27583"/>
                    </a:cubicBezTo>
                    <a:cubicBezTo>
                      <a:pt x="316698" y="35256"/>
                      <a:pt x="347390" y="33139"/>
                      <a:pt x="356915" y="46633"/>
                    </a:cubicBezTo>
                    <a:cubicBezTo>
                      <a:pt x="366440" y="60127"/>
                      <a:pt x="365382" y="104312"/>
                      <a:pt x="366440" y="108545"/>
                    </a:cubicBezTo>
                    <a:cubicBezTo>
                      <a:pt x="367498" y="112778"/>
                      <a:pt x="405069" y="82881"/>
                      <a:pt x="363265" y="72033"/>
                    </a:cubicBezTo>
                    <a:cubicBezTo>
                      <a:pt x="321461" y="61185"/>
                      <a:pt x="176998" y="51660"/>
                      <a:pt x="115615" y="43458"/>
                    </a:cubicBezTo>
                    <a:cubicBezTo>
                      <a:pt x="54232" y="35256"/>
                      <a:pt x="-25143" y="18852"/>
                      <a:pt x="7665" y="117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66E15ACA-7A7D-4D07-938F-37DC95D8B0BE}"/>
                  </a:ext>
                </a:extLst>
              </p:cNvPr>
              <p:cNvSpPr/>
              <p:nvPr/>
            </p:nvSpPr>
            <p:spPr>
              <a:xfrm>
                <a:off x="6654259" y="1308781"/>
                <a:ext cx="182288" cy="123218"/>
              </a:xfrm>
              <a:custGeom>
                <a:avLst/>
                <a:gdLst>
                  <a:gd name="connsiteX0" fmla="*/ 541 w 182288"/>
                  <a:gd name="connsiteY0" fmla="*/ 31069 h 123218"/>
                  <a:gd name="connsiteX1" fmla="*/ 89441 w 182288"/>
                  <a:gd name="connsiteY1" fmla="*/ 907 h 123218"/>
                  <a:gd name="connsiteX2" fmla="*/ 57691 w 182288"/>
                  <a:gd name="connsiteY2" fmla="*/ 59644 h 123218"/>
                  <a:gd name="connsiteX3" fmla="*/ 157704 w 182288"/>
                  <a:gd name="connsiteY3" fmla="*/ 42182 h 123218"/>
                  <a:gd name="connsiteX4" fmla="*/ 181516 w 182288"/>
                  <a:gd name="connsiteY4" fmla="*/ 56469 h 123218"/>
                  <a:gd name="connsiteX5" fmla="*/ 138654 w 182288"/>
                  <a:gd name="connsiteY5" fmla="*/ 123144 h 123218"/>
                  <a:gd name="connsiteX6" fmla="*/ 541 w 182288"/>
                  <a:gd name="connsiteY6" fmla="*/ 31069 h 12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288" h="123218">
                    <a:moveTo>
                      <a:pt x="541" y="31069"/>
                    </a:moveTo>
                    <a:cubicBezTo>
                      <a:pt x="-7661" y="10696"/>
                      <a:pt x="79916" y="-3856"/>
                      <a:pt x="89441" y="907"/>
                    </a:cubicBezTo>
                    <a:cubicBezTo>
                      <a:pt x="98966" y="5670"/>
                      <a:pt x="46314" y="52765"/>
                      <a:pt x="57691" y="59644"/>
                    </a:cubicBezTo>
                    <a:cubicBezTo>
                      <a:pt x="69068" y="66523"/>
                      <a:pt x="137067" y="42711"/>
                      <a:pt x="157704" y="42182"/>
                    </a:cubicBezTo>
                    <a:cubicBezTo>
                      <a:pt x="178341" y="41653"/>
                      <a:pt x="184691" y="42975"/>
                      <a:pt x="181516" y="56469"/>
                    </a:cubicBezTo>
                    <a:cubicBezTo>
                      <a:pt x="178341" y="69963"/>
                      <a:pt x="168287" y="125525"/>
                      <a:pt x="138654" y="123144"/>
                    </a:cubicBezTo>
                    <a:cubicBezTo>
                      <a:pt x="109021" y="120763"/>
                      <a:pt x="8743" y="51442"/>
                      <a:pt x="541" y="310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EA1C4BF-4919-47D5-ACB1-24C865A593B5}"/>
                  </a:ext>
                </a:extLst>
              </p:cNvPr>
              <p:cNvSpPr/>
              <p:nvPr/>
            </p:nvSpPr>
            <p:spPr>
              <a:xfrm>
                <a:off x="6788112" y="1566857"/>
                <a:ext cx="33551" cy="173487"/>
              </a:xfrm>
              <a:custGeom>
                <a:avLst/>
                <a:gdLst>
                  <a:gd name="connsiteX0" fmla="*/ 25438 w 33551"/>
                  <a:gd name="connsiteY0" fmla="*/ 6 h 173487"/>
                  <a:gd name="connsiteX1" fmla="*/ 38 w 33551"/>
                  <a:gd name="connsiteY1" fmla="*/ 150818 h 173487"/>
                  <a:gd name="connsiteX2" fmla="*/ 31788 w 33551"/>
                  <a:gd name="connsiteY2" fmla="*/ 157168 h 173487"/>
                  <a:gd name="connsiteX3" fmla="*/ 25438 w 33551"/>
                  <a:gd name="connsiteY3" fmla="*/ 6 h 1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51" h="173487">
                    <a:moveTo>
                      <a:pt x="25438" y="6"/>
                    </a:moveTo>
                    <a:cubicBezTo>
                      <a:pt x="20147" y="-1052"/>
                      <a:pt x="-1020" y="124624"/>
                      <a:pt x="38" y="150818"/>
                    </a:cubicBezTo>
                    <a:cubicBezTo>
                      <a:pt x="1096" y="177012"/>
                      <a:pt x="27026" y="182303"/>
                      <a:pt x="31788" y="157168"/>
                    </a:cubicBezTo>
                    <a:cubicBezTo>
                      <a:pt x="36550" y="132033"/>
                      <a:pt x="30729" y="1064"/>
                      <a:pt x="2543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B15FD70-FB98-4078-B157-45CEC7133A20}"/>
                  </a:ext>
                </a:extLst>
              </p:cNvPr>
              <p:cNvSpPr/>
              <p:nvPr/>
            </p:nvSpPr>
            <p:spPr>
              <a:xfrm>
                <a:off x="6330942" y="1982594"/>
                <a:ext cx="146065" cy="96219"/>
              </a:xfrm>
              <a:custGeom>
                <a:avLst/>
                <a:gdLst>
                  <a:gd name="connsiteX0" fmla="*/ 8 w 146065"/>
                  <a:gd name="connsiteY0" fmla="*/ 194 h 96219"/>
                  <a:gd name="connsiteX1" fmla="*/ 79383 w 146065"/>
                  <a:gd name="connsiteY1" fmla="*/ 74806 h 96219"/>
                  <a:gd name="connsiteX2" fmla="*/ 146058 w 146065"/>
                  <a:gd name="connsiteY2" fmla="*/ 95444 h 96219"/>
                  <a:gd name="connsiteX3" fmla="*/ 84146 w 146065"/>
                  <a:gd name="connsiteY3" fmla="*/ 54169 h 96219"/>
                  <a:gd name="connsiteX4" fmla="*/ 8 w 146065"/>
                  <a:gd name="connsiteY4" fmla="*/ 194 h 9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65" h="96219">
                    <a:moveTo>
                      <a:pt x="8" y="194"/>
                    </a:moveTo>
                    <a:cubicBezTo>
                      <a:pt x="-786" y="3633"/>
                      <a:pt x="55041" y="58931"/>
                      <a:pt x="79383" y="74806"/>
                    </a:cubicBezTo>
                    <a:cubicBezTo>
                      <a:pt x="103725" y="90681"/>
                      <a:pt x="145264" y="98883"/>
                      <a:pt x="146058" y="95444"/>
                    </a:cubicBezTo>
                    <a:cubicBezTo>
                      <a:pt x="146852" y="92005"/>
                      <a:pt x="84146" y="54169"/>
                      <a:pt x="84146" y="54169"/>
                    </a:cubicBezTo>
                    <a:cubicBezTo>
                      <a:pt x="62186" y="39882"/>
                      <a:pt x="802" y="-3245"/>
                      <a:pt x="8" y="1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8914E462-FCA6-46DC-A340-CF66741A6918}"/>
                  </a:ext>
                </a:extLst>
              </p:cNvPr>
              <p:cNvSpPr/>
              <p:nvPr/>
            </p:nvSpPr>
            <p:spPr>
              <a:xfrm>
                <a:off x="6289302" y="1970046"/>
                <a:ext cx="183112" cy="152598"/>
              </a:xfrm>
              <a:custGeom>
                <a:avLst/>
                <a:gdLst>
                  <a:gd name="connsiteX0" fmla="*/ 373 w 183112"/>
                  <a:gd name="connsiteY0" fmla="*/ 42 h 152598"/>
                  <a:gd name="connsiteX1" fmla="*/ 59111 w 183112"/>
                  <a:gd name="connsiteY1" fmla="*/ 109579 h 152598"/>
                  <a:gd name="connsiteX2" fmla="*/ 182936 w 183112"/>
                  <a:gd name="connsiteY2" fmla="*/ 152442 h 152598"/>
                  <a:gd name="connsiteX3" fmla="*/ 84511 w 183112"/>
                  <a:gd name="connsiteY3" fmla="*/ 96879 h 152598"/>
                  <a:gd name="connsiteX4" fmla="*/ 373 w 183112"/>
                  <a:gd name="connsiteY4" fmla="*/ 42 h 15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12" h="152598">
                    <a:moveTo>
                      <a:pt x="373" y="42"/>
                    </a:moveTo>
                    <a:cubicBezTo>
                      <a:pt x="-3860" y="2159"/>
                      <a:pt x="28684" y="84179"/>
                      <a:pt x="59111" y="109579"/>
                    </a:cubicBezTo>
                    <a:cubicBezTo>
                      <a:pt x="89538" y="134979"/>
                      <a:pt x="178703" y="154559"/>
                      <a:pt x="182936" y="152442"/>
                    </a:cubicBezTo>
                    <a:cubicBezTo>
                      <a:pt x="187169" y="150325"/>
                      <a:pt x="114144" y="117516"/>
                      <a:pt x="84511" y="96879"/>
                    </a:cubicBezTo>
                    <a:cubicBezTo>
                      <a:pt x="54878" y="76242"/>
                      <a:pt x="4606" y="-2075"/>
                      <a:pt x="373" y="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7A6FD9C9-E446-4C29-AF79-6427D9C612A2}"/>
                  </a:ext>
                </a:extLst>
              </p:cNvPr>
              <p:cNvSpPr/>
              <p:nvPr/>
            </p:nvSpPr>
            <p:spPr>
              <a:xfrm>
                <a:off x="4882945" y="1711062"/>
                <a:ext cx="942022" cy="268474"/>
              </a:xfrm>
              <a:custGeom>
                <a:avLst/>
                <a:gdLst>
                  <a:gd name="connsiteX0" fmla="*/ 931538 w 942022"/>
                  <a:gd name="connsiteY0" fmla="*/ 30955 h 268474"/>
                  <a:gd name="connsiteX1" fmla="*/ 738922 w 942022"/>
                  <a:gd name="connsiteY1" fmla="*/ 1321 h 268474"/>
                  <a:gd name="connsiteX2" fmla="*/ 266905 w 942022"/>
                  <a:gd name="connsiteY2" fmla="*/ 77521 h 268474"/>
                  <a:gd name="connsiteX3" fmla="*/ 205 w 942022"/>
                  <a:gd name="connsiteY3" fmla="*/ 268021 h 268474"/>
                  <a:gd name="connsiteX4" fmla="*/ 226688 w 942022"/>
                  <a:gd name="connsiteY4" fmla="*/ 128321 h 268474"/>
                  <a:gd name="connsiteX5" fmla="*/ 446822 w 942022"/>
                  <a:gd name="connsiteY5" fmla="*/ 54238 h 268474"/>
                  <a:gd name="connsiteX6" fmla="*/ 931538 w 942022"/>
                  <a:gd name="connsiteY6" fmla="*/ 30955 h 2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2022" h="268474">
                    <a:moveTo>
                      <a:pt x="931538" y="30955"/>
                    </a:moveTo>
                    <a:cubicBezTo>
                      <a:pt x="980221" y="22135"/>
                      <a:pt x="849694" y="-6440"/>
                      <a:pt x="738922" y="1321"/>
                    </a:cubicBezTo>
                    <a:cubicBezTo>
                      <a:pt x="628150" y="9082"/>
                      <a:pt x="390024" y="33071"/>
                      <a:pt x="266905" y="77521"/>
                    </a:cubicBezTo>
                    <a:cubicBezTo>
                      <a:pt x="143786" y="121971"/>
                      <a:pt x="6908" y="259554"/>
                      <a:pt x="205" y="268021"/>
                    </a:cubicBezTo>
                    <a:cubicBezTo>
                      <a:pt x="-6498" y="276488"/>
                      <a:pt x="152252" y="163952"/>
                      <a:pt x="226688" y="128321"/>
                    </a:cubicBezTo>
                    <a:cubicBezTo>
                      <a:pt x="301124" y="92691"/>
                      <a:pt x="333580" y="70819"/>
                      <a:pt x="446822" y="54238"/>
                    </a:cubicBezTo>
                    <a:cubicBezTo>
                      <a:pt x="560064" y="37658"/>
                      <a:pt x="882855" y="39775"/>
                      <a:pt x="931538" y="309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2E7EBB89-B59A-4A90-9A7E-16F6FB88F186}"/>
                  </a:ext>
                </a:extLst>
              </p:cNvPr>
              <p:cNvSpPr/>
              <p:nvPr/>
            </p:nvSpPr>
            <p:spPr>
              <a:xfrm>
                <a:off x="6987106" y="1906308"/>
                <a:ext cx="892784" cy="571216"/>
              </a:xfrm>
              <a:custGeom>
                <a:avLst/>
                <a:gdLst>
                  <a:gd name="connsiteX0" fmla="*/ 2657 w 892784"/>
                  <a:gd name="connsiteY0" fmla="*/ 20917 h 571216"/>
                  <a:gd name="connsiteX1" fmla="*/ 297932 w 892784"/>
                  <a:gd name="connsiteY1" fmla="*/ 87592 h 571216"/>
                  <a:gd name="connsiteX2" fmla="*/ 478907 w 892784"/>
                  <a:gd name="connsiteY2" fmla="*/ 189192 h 571216"/>
                  <a:gd name="connsiteX3" fmla="*/ 867844 w 892784"/>
                  <a:gd name="connsiteY3" fmla="*/ 555905 h 571216"/>
                  <a:gd name="connsiteX4" fmla="*/ 834507 w 892784"/>
                  <a:gd name="connsiteY4" fmla="*/ 482880 h 571216"/>
                  <a:gd name="connsiteX5" fmla="*/ 677344 w 892784"/>
                  <a:gd name="connsiteY5" fmla="*/ 306667 h 571216"/>
                  <a:gd name="connsiteX6" fmla="*/ 182044 w 892784"/>
                  <a:gd name="connsiteY6" fmla="*/ 25680 h 571216"/>
                  <a:gd name="connsiteX7" fmla="*/ 2657 w 892784"/>
                  <a:gd name="connsiteY7" fmla="*/ 20917 h 57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784" h="571216">
                    <a:moveTo>
                      <a:pt x="2657" y="20917"/>
                    </a:moveTo>
                    <a:cubicBezTo>
                      <a:pt x="21972" y="31236"/>
                      <a:pt x="218557" y="59546"/>
                      <a:pt x="297932" y="87592"/>
                    </a:cubicBezTo>
                    <a:cubicBezTo>
                      <a:pt x="377307" y="115638"/>
                      <a:pt x="383922" y="111140"/>
                      <a:pt x="478907" y="189192"/>
                    </a:cubicBezTo>
                    <a:cubicBezTo>
                      <a:pt x="573892" y="267244"/>
                      <a:pt x="808577" y="506957"/>
                      <a:pt x="867844" y="555905"/>
                    </a:cubicBezTo>
                    <a:cubicBezTo>
                      <a:pt x="927111" y="604853"/>
                      <a:pt x="866257" y="524420"/>
                      <a:pt x="834507" y="482880"/>
                    </a:cubicBezTo>
                    <a:cubicBezTo>
                      <a:pt x="802757" y="441340"/>
                      <a:pt x="786088" y="382867"/>
                      <a:pt x="677344" y="306667"/>
                    </a:cubicBezTo>
                    <a:cubicBezTo>
                      <a:pt x="568600" y="230467"/>
                      <a:pt x="292111" y="74363"/>
                      <a:pt x="182044" y="25680"/>
                    </a:cubicBezTo>
                    <a:cubicBezTo>
                      <a:pt x="71977" y="-23003"/>
                      <a:pt x="-16658" y="10598"/>
                      <a:pt x="2657" y="209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03FA0B2-D225-472D-BE48-61535F76F709}"/>
                  </a:ext>
                </a:extLst>
              </p:cNvPr>
              <p:cNvSpPr/>
              <p:nvPr/>
            </p:nvSpPr>
            <p:spPr>
              <a:xfrm>
                <a:off x="7601405" y="2479475"/>
                <a:ext cx="308183" cy="27364"/>
              </a:xfrm>
              <a:custGeom>
                <a:avLst/>
                <a:gdLst>
                  <a:gd name="connsiteX0" fmla="*/ 304345 w 308183"/>
                  <a:gd name="connsiteY0" fmla="*/ 27188 h 27364"/>
                  <a:gd name="connsiteX1" fmla="*/ 2720 w 308183"/>
                  <a:gd name="connsiteY1" fmla="*/ 11313 h 27364"/>
                  <a:gd name="connsiteX2" fmla="*/ 163058 w 308183"/>
                  <a:gd name="connsiteY2" fmla="*/ 200 h 27364"/>
                  <a:gd name="connsiteX3" fmla="*/ 304345 w 308183"/>
                  <a:gd name="connsiteY3" fmla="*/ 27188 h 2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183" h="27364">
                    <a:moveTo>
                      <a:pt x="304345" y="27188"/>
                    </a:moveTo>
                    <a:cubicBezTo>
                      <a:pt x="277622" y="29040"/>
                      <a:pt x="26268" y="15811"/>
                      <a:pt x="2720" y="11313"/>
                    </a:cubicBezTo>
                    <a:cubicBezTo>
                      <a:pt x="-20828" y="6815"/>
                      <a:pt x="114904" y="-1387"/>
                      <a:pt x="163058" y="200"/>
                    </a:cubicBezTo>
                    <a:cubicBezTo>
                      <a:pt x="211212" y="1787"/>
                      <a:pt x="331068" y="25336"/>
                      <a:pt x="304345" y="271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1B7772E0-BF12-40BA-84AF-B539C9B89B72}"/>
                  </a:ext>
                </a:extLst>
              </p:cNvPr>
              <p:cNvSpPr/>
              <p:nvPr/>
            </p:nvSpPr>
            <p:spPr>
              <a:xfrm>
                <a:off x="7869174" y="2468345"/>
                <a:ext cx="121406" cy="763399"/>
              </a:xfrm>
              <a:custGeom>
                <a:avLst/>
                <a:gdLst>
                  <a:gd name="connsiteX0" fmla="*/ 64 w 121406"/>
                  <a:gd name="connsiteY0" fmla="*/ 11330 h 763399"/>
                  <a:gd name="connsiteX1" fmla="*/ 39751 w 121406"/>
                  <a:gd name="connsiteY1" fmla="*/ 108168 h 763399"/>
                  <a:gd name="connsiteX2" fmla="*/ 15939 w 121406"/>
                  <a:gd name="connsiteY2" fmla="*/ 165318 h 763399"/>
                  <a:gd name="connsiteX3" fmla="*/ 9589 w 121406"/>
                  <a:gd name="connsiteY3" fmla="*/ 279618 h 763399"/>
                  <a:gd name="connsiteX4" fmla="*/ 30226 w 121406"/>
                  <a:gd name="connsiteY4" fmla="*/ 349468 h 763399"/>
                  <a:gd name="connsiteX5" fmla="*/ 63564 w 121406"/>
                  <a:gd name="connsiteY5" fmla="*/ 552668 h 763399"/>
                  <a:gd name="connsiteX6" fmla="*/ 120714 w 121406"/>
                  <a:gd name="connsiteY6" fmla="*/ 759043 h 763399"/>
                  <a:gd name="connsiteX7" fmla="*/ 90551 w 121406"/>
                  <a:gd name="connsiteY7" fmla="*/ 681255 h 763399"/>
                  <a:gd name="connsiteX8" fmla="*/ 22289 w 121406"/>
                  <a:gd name="connsiteY8" fmla="*/ 539968 h 763399"/>
                  <a:gd name="connsiteX9" fmla="*/ 50864 w 121406"/>
                  <a:gd name="connsiteY9" fmla="*/ 397093 h 763399"/>
                  <a:gd name="connsiteX10" fmla="*/ 64 w 121406"/>
                  <a:gd name="connsiteY10" fmla="*/ 11330 h 76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06" h="763399">
                    <a:moveTo>
                      <a:pt x="64" y="11330"/>
                    </a:moveTo>
                    <a:cubicBezTo>
                      <a:pt x="-1788" y="-36824"/>
                      <a:pt x="37105" y="82503"/>
                      <a:pt x="39751" y="108168"/>
                    </a:cubicBezTo>
                    <a:cubicBezTo>
                      <a:pt x="42397" y="133833"/>
                      <a:pt x="20966" y="136743"/>
                      <a:pt x="15939" y="165318"/>
                    </a:cubicBezTo>
                    <a:cubicBezTo>
                      <a:pt x="10912" y="193893"/>
                      <a:pt x="7208" y="248926"/>
                      <a:pt x="9589" y="279618"/>
                    </a:cubicBezTo>
                    <a:cubicBezTo>
                      <a:pt x="11970" y="310310"/>
                      <a:pt x="21230" y="303960"/>
                      <a:pt x="30226" y="349468"/>
                    </a:cubicBezTo>
                    <a:cubicBezTo>
                      <a:pt x="39222" y="394976"/>
                      <a:pt x="48483" y="484406"/>
                      <a:pt x="63564" y="552668"/>
                    </a:cubicBezTo>
                    <a:cubicBezTo>
                      <a:pt x="78645" y="620931"/>
                      <a:pt x="116216" y="737612"/>
                      <a:pt x="120714" y="759043"/>
                    </a:cubicBezTo>
                    <a:cubicBezTo>
                      <a:pt x="125212" y="780474"/>
                      <a:pt x="106955" y="717767"/>
                      <a:pt x="90551" y="681255"/>
                    </a:cubicBezTo>
                    <a:cubicBezTo>
                      <a:pt x="74147" y="644743"/>
                      <a:pt x="28903" y="587328"/>
                      <a:pt x="22289" y="539968"/>
                    </a:cubicBezTo>
                    <a:cubicBezTo>
                      <a:pt x="15675" y="492608"/>
                      <a:pt x="50335" y="479378"/>
                      <a:pt x="50864" y="397093"/>
                    </a:cubicBezTo>
                    <a:cubicBezTo>
                      <a:pt x="51393" y="314808"/>
                      <a:pt x="1916" y="59484"/>
                      <a:pt x="64" y="113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E7D28578-66A0-4349-806C-017DAEEC967F}"/>
                  </a:ext>
                </a:extLst>
              </p:cNvPr>
              <p:cNvSpPr/>
              <p:nvPr/>
            </p:nvSpPr>
            <p:spPr>
              <a:xfrm>
                <a:off x="4831434" y="1995933"/>
                <a:ext cx="80384" cy="307903"/>
              </a:xfrm>
              <a:custGeom>
                <a:avLst/>
                <a:gdLst>
                  <a:gd name="connsiteX0" fmla="*/ 80291 w 80384"/>
                  <a:gd name="connsiteY0" fmla="*/ 1142 h 307903"/>
                  <a:gd name="connsiteX1" fmla="*/ 18379 w 80384"/>
                  <a:gd name="connsiteY1" fmla="*/ 197992 h 307903"/>
                  <a:gd name="connsiteX2" fmla="*/ 18379 w 80384"/>
                  <a:gd name="connsiteY2" fmla="*/ 307530 h 307903"/>
                  <a:gd name="connsiteX3" fmla="*/ 10441 w 80384"/>
                  <a:gd name="connsiteY3" fmla="*/ 229742 h 307903"/>
                  <a:gd name="connsiteX4" fmla="*/ 2504 w 80384"/>
                  <a:gd name="connsiteY4" fmla="*/ 121792 h 307903"/>
                  <a:gd name="connsiteX5" fmla="*/ 80291 w 80384"/>
                  <a:gd name="connsiteY5" fmla="*/ 1142 h 3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84" h="307903">
                    <a:moveTo>
                      <a:pt x="80291" y="1142"/>
                    </a:moveTo>
                    <a:cubicBezTo>
                      <a:pt x="82937" y="13842"/>
                      <a:pt x="28698" y="146927"/>
                      <a:pt x="18379" y="197992"/>
                    </a:cubicBezTo>
                    <a:cubicBezTo>
                      <a:pt x="8060" y="249057"/>
                      <a:pt x="19702" y="302238"/>
                      <a:pt x="18379" y="307530"/>
                    </a:cubicBezTo>
                    <a:cubicBezTo>
                      <a:pt x="17056" y="312822"/>
                      <a:pt x="13087" y="260698"/>
                      <a:pt x="10441" y="229742"/>
                    </a:cubicBezTo>
                    <a:cubicBezTo>
                      <a:pt x="7795" y="198786"/>
                      <a:pt x="-5433" y="158569"/>
                      <a:pt x="2504" y="121792"/>
                    </a:cubicBezTo>
                    <a:cubicBezTo>
                      <a:pt x="10441" y="85015"/>
                      <a:pt x="77645" y="-11558"/>
                      <a:pt x="80291" y="11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366AAED7-52A9-4A30-896A-27A051E4406E}"/>
                  </a:ext>
                </a:extLst>
              </p:cNvPr>
              <p:cNvSpPr/>
              <p:nvPr/>
            </p:nvSpPr>
            <p:spPr>
              <a:xfrm>
                <a:off x="4907083" y="2495174"/>
                <a:ext cx="206160" cy="338975"/>
              </a:xfrm>
              <a:custGeom>
                <a:avLst/>
                <a:gdLst>
                  <a:gd name="connsiteX0" fmla="*/ 1467 w 206160"/>
                  <a:gd name="connsiteY0" fmla="*/ 376 h 338975"/>
                  <a:gd name="connsiteX1" fmla="*/ 71317 w 206160"/>
                  <a:gd name="connsiteY1" fmla="*/ 160714 h 338975"/>
                  <a:gd name="connsiteX2" fmla="*/ 204667 w 206160"/>
                  <a:gd name="connsiteY2" fmla="*/ 338514 h 338975"/>
                  <a:gd name="connsiteX3" fmla="*/ 133230 w 206160"/>
                  <a:gd name="connsiteY3" fmla="*/ 206751 h 338975"/>
                  <a:gd name="connsiteX4" fmla="*/ 1467 w 206160"/>
                  <a:gd name="connsiteY4" fmla="*/ 376 h 33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160" h="338975">
                    <a:moveTo>
                      <a:pt x="1467" y="376"/>
                    </a:moveTo>
                    <a:cubicBezTo>
                      <a:pt x="-8852" y="-7297"/>
                      <a:pt x="37450" y="104358"/>
                      <a:pt x="71317" y="160714"/>
                    </a:cubicBezTo>
                    <a:cubicBezTo>
                      <a:pt x="105184" y="217070"/>
                      <a:pt x="194348" y="330841"/>
                      <a:pt x="204667" y="338514"/>
                    </a:cubicBezTo>
                    <a:cubicBezTo>
                      <a:pt x="214986" y="346187"/>
                      <a:pt x="169742" y="256228"/>
                      <a:pt x="133230" y="206751"/>
                    </a:cubicBezTo>
                    <a:cubicBezTo>
                      <a:pt x="96718" y="157274"/>
                      <a:pt x="11786" y="8049"/>
                      <a:pt x="1467" y="3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3C42503C-4CC4-44FD-A47C-496FD212E606}"/>
                  </a:ext>
                </a:extLst>
              </p:cNvPr>
              <p:cNvSpPr/>
              <p:nvPr/>
            </p:nvSpPr>
            <p:spPr>
              <a:xfrm>
                <a:off x="4641348" y="2337098"/>
                <a:ext cx="176719" cy="337889"/>
              </a:xfrm>
              <a:custGeom>
                <a:avLst/>
                <a:gdLst>
                  <a:gd name="connsiteX0" fmla="*/ 176715 w 176719"/>
                  <a:gd name="connsiteY0" fmla="*/ 1290 h 337889"/>
                  <a:gd name="connsiteX1" fmla="*/ 44952 w 176719"/>
                  <a:gd name="connsiteY1" fmla="*/ 228302 h 337889"/>
                  <a:gd name="connsiteX2" fmla="*/ 502 w 176719"/>
                  <a:gd name="connsiteY2" fmla="*/ 337840 h 337889"/>
                  <a:gd name="connsiteX3" fmla="*/ 22727 w 176719"/>
                  <a:gd name="connsiteY3" fmla="*/ 241002 h 337889"/>
                  <a:gd name="connsiteX4" fmla="*/ 49715 w 176719"/>
                  <a:gd name="connsiteY4" fmla="*/ 140990 h 337889"/>
                  <a:gd name="connsiteX5" fmla="*/ 176715 w 176719"/>
                  <a:gd name="connsiteY5" fmla="*/ 1290 h 33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19" h="337889">
                    <a:moveTo>
                      <a:pt x="176715" y="1290"/>
                    </a:moveTo>
                    <a:cubicBezTo>
                      <a:pt x="175921" y="15842"/>
                      <a:pt x="74321" y="172210"/>
                      <a:pt x="44952" y="228302"/>
                    </a:cubicBezTo>
                    <a:cubicBezTo>
                      <a:pt x="15583" y="284394"/>
                      <a:pt x="4206" y="335723"/>
                      <a:pt x="502" y="337840"/>
                    </a:cubicBezTo>
                    <a:cubicBezTo>
                      <a:pt x="-3202" y="339957"/>
                      <a:pt x="14525" y="273810"/>
                      <a:pt x="22727" y="241002"/>
                    </a:cubicBezTo>
                    <a:cubicBezTo>
                      <a:pt x="30929" y="208194"/>
                      <a:pt x="21140" y="182794"/>
                      <a:pt x="49715" y="140990"/>
                    </a:cubicBezTo>
                    <a:cubicBezTo>
                      <a:pt x="78290" y="99186"/>
                      <a:pt x="177509" y="-13262"/>
                      <a:pt x="176715" y="12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5E500276-B612-47FB-9093-53DF4B853FD5}"/>
                  </a:ext>
                </a:extLst>
              </p:cNvPr>
              <p:cNvSpPr/>
              <p:nvPr/>
            </p:nvSpPr>
            <p:spPr>
              <a:xfrm>
                <a:off x="4345675" y="2697390"/>
                <a:ext cx="303429" cy="676012"/>
              </a:xfrm>
              <a:custGeom>
                <a:avLst/>
                <a:gdLst>
                  <a:gd name="connsiteX0" fmla="*/ 302525 w 303429"/>
                  <a:gd name="connsiteY0" fmla="*/ 3477 h 676012"/>
                  <a:gd name="connsiteX1" fmla="*/ 215742 w 303429"/>
                  <a:gd name="connsiteY1" fmla="*/ 189743 h 676012"/>
                  <a:gd name="connsiteX2" fmla="*/ 73925 w 303429"/>
                  <a:gd name="connsiteY2" fmla="*/ 490310 h 676012"/>
                  <a:gd name="connsiteX3" fmla="*/ 1958 w 303429"/>
                  <a:gd name="connsiteY3" fmla="*/ 674460 h 676012"/>
                  <a:gd name="connsiteX4" fmla="*/ 148008 w 303429"/>
                  <a:gd name="connsiteY4" fmla="*/ 390827 h 676012"/>
                  <a:gd name="connsiteX5" fmla="*/ 302525 w 303429"/>
                  <a:gd name="connsiteY5" fmla="*/ 3477 h 67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429" h="676012">
                    <a:moveTo>
                      <a:pt x="302525" y="3477"/>
                    </a:moveTo>
                    <a:cubicBezTo>
                      <a:pt x="313814" y="-30037"/>
                      <a:pt x="215742" y="189743"/>
                      <a:pt x="215742" y="189743"/>
                    </a:cubicBezTo>
                    <a:cubicBezTo>
                      <a:pt x="177642" y="270882"/>
                      <a:pt x="109556" y="409524"/>
                      <a:pt x="73925" y="490310"/>
                    </a:cubicBezTo>
                    <a:cubicBezTo>
                      <a:pt x="38294" y="571096"/>
                      <a:pt x="-10389" y="691041"/>
                      <a:pt x="1958" y="674460"/>
                    </a:cubicBezTo>
                    <a:cubicBezTo>
                      <a:pt x="14305" y="657880"/>
                      <a:pt x="96855" y="499835"/>
                      <a:pt x="148008" y="390827"/>
                    </a:cubicBezTo>
                    <a:cubicBezTo>
                      <a:pt x="199161" y="281819"/>
                      <a:pt x="291236" y="36991"/>
                      <a:pt x="302525" y="34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B93C9BEC-2252-4166-AD61-001B554DF8C3}"/>
                  </a:ext>
                </a:extLst>
              </p:cNvPr>
              <p:cNvSpPr/>
              <p:nvPr/>
            </p:nvSpPr>
            <p:spPr>
              <a:xfrm>
                <a:off x="4271128" y="3378114"/>
                <a:ext cx="563092" cy="98590"/>
              </a:xfrm>
              <a:custGeom>
                <a:avLst/>
                <a:gdLst>
                  <a:gd name="connsiteX0" fmla="*/ 105610 w 563092"/>
                  <a:gd name="connsiteY0" fmla="*/ 11199 h 98590"/>
                  <a:gd name="connsiteX1" fmla="*/ 265947 w 563092"/>
                  <a:gd name="connsiteY1" fmla="*/ 28661 h 98590"/>
                  <a:gd name="connsiteX2" fmla="*/ 408822 w 563092"/>
                  <a:gd name="connsiteY2" fmla="*/ 8024 h 98590"/>
                  <a:gd name="connsiteX3" fmla="*/ 562810 w 563092"/>
                  <a:gd name="connsiteY3" fmla="*/ 23899 h 98590"/>
                  <a:gd name="connsiteX4" fmla="*/ 369135 w 563092"/>
                  <a:gd name="connsiteY4" fmla="*/ 25486 h 98590"/>
                  <a:gd name="connsiteX5" fmla="*/ 273885 w 563092"/>
                  <a:gd name="connsiteY5" fmla="*/ 96924 h 98590"/>
                  <a:gd name="connsiteX6" fmla="*/ 177047 w 563092"/>
                  <a:gd name="connsiteY6" fmla="*/ 69936 h 98590"/>
                  <a:gd name="connsiteX7" fmla="*/ 835 w 563092"/>
                  <a:gd name="connsiteY7" fmla="*/ 3261 h 98590"/>
                  <a:gd name="connsiteX8" fmla="*/ 105610 w 563092"/>
                  <a:gd name="connsiteY8" fmla="*/ 11199 h 9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092" h="98590">
                    <a:moveTo>
                      <a:pt x="105610" y="11199"/>
                    </a:moveTo>
                    <a:cubicBezTo>
                      <a:pt x="149795" y="15432"/>
                      <a:pt x="215412" y="29190"/>
                      <a:pt x="265947" y="28661"/>
                    </a:cubicBezTo>
                    <a:cubicBezTo>
                      <a:pt x="316482" y="28132"/>
                      <a:pt x="359345" y="8818"/>
                      <a:pt x="408822" y="8024"/>
                    </a:cubicBezTo>
                    <a:cubicBezTo>
                      <a:pt x="458299" y="7230"/>
                      <a:pt x="569424" y="20989"/>
                      <a:pt x="562810" y="23899"/>
                    </a:cubicBezTo>
                    <a:cubicBezTo>
                      <a:pt x="556196" y="26809"/>
                      <a:pt x="417289" y="13315"/>
                      <a:pt x="369135" y="25486"/>
                    </a:cubicBezTo>
                    <a:cubicBezTo>
                      <a:pt x="320981" y="37657"/>
                      <a:pt x="305900" y="89516"/>
                      <a:pt x="273885" y="96924"/>
                    </a:cubicBezTo>
                    <a:cubicBezTo>
                      <a:pt x="241870" y="104332"/>
                      <a:pt x="222555" y="85547"/>
                      <a:pt x="177047" y="69936"/>
                    </a:cubicBezTo>
                    <a:cubicBezTo>
                      <a:pt x="131539" y="54325"/>
                      <a:pt x="10095" y="12521"/>
                      <a:pt x="835" y="3261"/>
                    </a:cubicBezTo>
                    <a:cubicBezTo>
                      <a:pt x="-8425" y="-5999"/>
                      <a:pt x="61425" y="6966"/>
                      <a:pt x="105610" y="111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D4B2CD6F-3B73-4A6B-9766-202FF62CAE21}"/>
                  </a:ext>
                </a:extLst>
              </p:cNvPr>
              <p:cNvSpPr/>
              <p:nvPr/>
            </p:nvSpPr>
            <p:spPr>
              <a:xfrm>
                <a:off x="7966655" y="3239501"/>
                <a:ext cx="140683" cy="737427"/>
              </a:xfrm>
              <a:custGeom>
                <a:avLst/>
                <a:gdLst>
                  <a:gd name="connsiteX0" fmla="*/ 5770 w 140683"/>
                  <a:gd name="connsiteY0" fmla="*/ 5349 h 737427"/>
                  <a:gd name="connsiteX1" fmla="*/ 29583 w 140683"/>
                  <a:gd name="connsiteY1" fmla="*/ 149812 h 737427"/>
                  <a:gd name="connsiteX2" fmla="*/ 110545 w 140683"/>
                  <a:gd name="connsiteY2" fmla="*/ 405399 h 737427"/>
                  <a:gd name="connsiteX3" fmla="*/ 105783 w 140683"/>
                  <a:gd name="connsiteY3" fmla="*/ 734012 h 737427"/>
                  <a:gd name="connsiteX4" fmla="*/ 131183 w 140683"/>
                  <a:gd name="connsiteY4" fmla="*/ 562562 h 737427"/>
                  <a:gd name="connsiteX5" fmla="*/ 129595 w 140683"/>
                  <a:gd name="connsiteY5" fmla="*/ 333962 h 737427"/>
                  <a:gd name="connsiteX6" fmla="*/ 5770 w 140683"/>
                  <a:gd name="connsiteY6" fmla="*/ 5349 h 73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83" h="737427">
                    <a:moveTo>
                      <a:pt x="5770" y="5349"/>
                    </a:moveTo>
                    <a:cubicBezTo>
                      <a:pt x="-10899" y="-25343"/>
                      <a:pt x="12121" y="83137"/>
                      <a:pt x="29583" y="149812"/>
                    </a:cubicBezTo>
                    <a:cubicBezTo>
                      <a:pt x="47045" y="216487"/>
                      <a:pt x="97845" y="308032"/>
                      <a:pt x="110545" y="405399"/>
                    </a:cubicBezTo>
                    <a:cubicBezTo>
                      <a:pt x="123245" y="502766"/>
                      <a:pt x="102343" y="707818"/>
                      <a:pt x="105783" y="734012"/>
                    </a:cubicBezTo>
                    <a:cubicBezTo>
                      <a:pt x="109223" y="760206"/>
                      <a:pt x="127214" y="629237"/>
                      <a:pt x="131183" y="562562"/>
                    </a:cubicBezTo>
                    <a:cubicBezTo>
                      <a:pt x="135152" y="495887"/>
                      <a:pt x="151291" y="426037"/>
                      <a:pt x="129595" y="333962"/>
                    </a:cubicBezTo>
                    <a:cubicBezTo>
                      <a:pt x="107899" y="241887"/>
                      <a:pt x="22439" y="36041"/>
                      <a:pt x="5770" y="53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CFE1F91E-C0EF-4EBC-80D7-C4585F946AAC}"/>
                  </a:ext>
                </a:extLst>
              </p:cNvPr>
              <p:cNvSpPr/>
              <p:nvPr/>
            </p:nvSpPr>
            <p:spPr>
              <a:xfrm>
                <a:off x="7554864" y="3682969"/>
                <a:ext cx="506286" cy="317515"/>
              </a:xfrm>
              <a:custGeom>
                <a:avLst/>
                <a:gdLst>
                  <a:gd name="connsiteX0" fmla="*/ 49 w 506286"/>
                  <a:gd name="connsiteY0" fmla="*/ 31 h 317515"/>
                  <a:gd name="connsiteX1" fmla="*/ 163561 w 506286"/>
                  <a:gd name="connsiteY1" fmla="*/ 112744 h 317515"/>
                  <a:gd name="connsiteX2" fmla="*/ 212774 w 506286"/>
                  <a:gd name="connsiteY2" fmla="*/ 201644 h 317515"/>
                  <a:gd name="connsiteX3" fmla="*/ 504874 w 506286"/>
                  <a:gd name="connsiteY3" fmla="*/ 314356 h 317515"/>
                  <a:gd name="connsiteX4" fmla="*/ 317549 w 506286"/>
                  <a:gd name="connsiteY4" fmla="*/ 277844 h 317515"/>
                  <a:gd name="connsiteX5" fmla="*/ 171499 w 506286"/>
                  <a:gd name="connsiteY5" fmla="*/ 188944 h 317515"/>
                  <a:gd name="connsiteX6" fmla="*/ 146099 w 506286"/>
                  <a:gd name="connsiteY6" fmla="*/ 123856 h 317515"/>
                  <a:gd name="connsiteX7" fmla="*/ 49 w 506286"/>
                  <a:gd name="connsiteY7" fmla="*/ 31 h 31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6286" h="317515">
                    <a:moveTo>
                      <a:pt x="49" y="31"/>
                    </a:moveTo>
                    <a:cubicBezTo>
                      <a:pt x="2959" y="-1821"/>
                      <a:pt x="128107" y="79142"/>
                      <a:pt x="163561" y="112744"/>
                    </a:cubicBezTo>
                    <a:cubicBezTo>
                      <a:pt x="199015" y="146346"/>
                      <a:pt x="155889" y="168042"/>
                      <a:pt x="212774" y="201644"/>
                    </a:cubicBezTo>
                    <a:cubicBezTo>
                      <a:pt x="269659" y="235246"/>
                      <a:pt x="487412" y="301656"/>
                      <a:pt x="504874" y="314356"/>
                    </a:cubicBezTo>
                    <a:cubicBezTo>
                      <a:pt x="522337" y="327056"/>
                      <a:pt x="373111" y="298746"/>
                      <a:pt x="317549" y="277844"/>
                    </a:cubicBezTo>
                    <a:cubicBezTo>
                      <a:pt x="261987" y="256942"/>
                      <a:pt x="200074" y="214609"/>
                      <a:pt x="171499" y="188944"/>
                    </a:cubicBezTo>
                    <a:cubicBezTo>
                      <a:pt x="142924" y="163279"/>
                      <a:pt x="169647" y="152696"/>
                      <a:pt x="146099" y="123856"/>
                    </a:cubicBezTo>
                    <a:cubicBezTo>
                      <a:pt x="122551" y="95016"/>
                      <a:pt x="-2861" y="1883"/>
                      <a:pt x="49" y="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B826091-F68C-402C-A4D2-C24BACC48EED}"/>
                  </a:ext>
                </a:extLst>
              </p:cNvPr>
              <p:cNvSpPr/>
              <p:nvPr/>
            </p:nvSpPr>
            <p:spPr>
              <a:xfrm>
                <a:off x="7142161" y="3998517"/>
                <a:ext cx="360483" cy="287605"/>
              </a:xfrm>
              <a:custGeom>
                <a:avLst/>
                <a:gdLst>
                  <a:gd name="connsiteX0" fmla="*/ 2 w 360483"/>
                  <a:gd name="connsiteY0" fmla="*/ 396 h 287605"/>
                  <a:gd name="connsiteX1" fmla="*/ 134939 w 360483"/>
                  <a:gd name="connsiteY1" fmla="*/ 171846 h 287605"/>
                  <a:gd name="connsiteX2" fmla="*/ 355602 w 360483"/>
                  <a:gd name="connsiteY2" fmla="*/ 282971 h 287605"/>
                  <a:gd name="connsiteX3" fmla="*/ 280989 w 360483"/>
                  <a:gd name="connsiteY3" fmla="*/ 260746 h 287605"/>
                  <a:gd name="connsiteX4" fmla="*/ 201614 w 360483"/>
                  <a:gd name="connsiteY4" fmla="*/ 206771 h 287605"/>
                  <a:gd name="connsiteX5" fmla="*/ 138114 w 360483"/>
                  <a:gd name="connsiteY5" fmla="*/ 127396 h 287605"/>
                  <a:gd name="connsiteX6" fmla="*/ 2 w 360483"/>
                  <a:gd name="connsiteY6" fmla="*/ 396 h 28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83" h="287605">
                    <a:moveTo>
                      <a:pt x="2" y="396"/>
                    </a:moveTo>
                    <a:cubicBezTo>
                      <a:pt x="-527" y="7804"/>
                      <a:pt x="75672" y="124750"/>
                      <a:pt x="134939" y="171846"/>
                    </a:cubicBezTo>
                    <a:cubicBezTo>
                      <a:pt x="194206" y="218942"/>
                      <a:pt x="331260" y="268154"/>
                      <a:pt x="355602" y="282971"/>
                    </a:cubicBezTo>
                    <a:cubicBezTo>
                      <a:pt x="379944" y="297788"/>
                      <a:pt x="306654" y="273446"/>
                      <a:pt x="280989" y="260746"/>
                    </a:cubicBezTo>
                    <a:cubicBezTo>
                      <a:pt x="255324" y="248046"/>
                      <a:pt x="225426" y="228996"/>
                      <a:pt x="201614" y="206771"/>
                    </a:cubicBezTo>
                    <a:cubicBezTo>
                      <a:pt x="177802" y="184546"/>
                      <a:pt x="168541" y="163379"/>
                      <a:pt x="138114" y="127396"/>
                    </a:cubicBezTo>
                    <a:cubicBezTo>
                      <a:pt x="107687" y="91413"/>
                      <a:pt x="531" y="-7012"/>
                      <a:pt x="2" y="3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DD26E6DD-DA20-410A-80F9-92A43D0D0872}"/>
                  </a:ext>
                </a:extLst>
              </p:cNvPr>
              <p:cNvSpPr/>
              <p:nvPr/>
            </p:nvSpPr>
            <p:spPr>
              <a:xfrm>
                <a:off x="7883495" y="4013096"/>
                <a:ext cx="182990" cy="403182"/>
              </a:xfrm>
              <a:custGeom>
                <a:avLst/>
                <a:gdLst>
                  <a:gd name="connsiteX0" fmla="*/ 182593 w 182990"/>
                  <a:gd name="connsiteY0" fmla="*/ 104 h 403182"/>
                  <a:gd name="connsiteX1" fmla="*/ 163543 w 182990"/>
                  <a:gd name="connsiteY1" fmla="*/ 249342 h 403182"/>
                  <a:gd name="connsiteX2" fmla="*/ 133380 w 182990"/>
                  <a:gd name="connsiteY2" fmla="*/ 341417 h 403182"/>
                  <a:gd name="connsiteX3" fmla="*/ 30 w 182990"/>
                  <a:gd name="connsiteY3" fmla="*/ 401742 h 403182"/>
                  <a:gd name="connsiteX4" fmla="*/ 146080 w 182990"/>
                  <a:gd name="connsiteY4" fmla="*/ 281092 h 403182"/>
                  <a:gd name="connsiteX5" fmla="*/ 182593 w 182990"/>
                  <a:gd name="connsiteY5" fmla="*/ 104 h 40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990" h="403182">
                    <a:moveTo>
                      <a:pt x="182593" y="104"/>
                    </a:moveTo>
                    <a:cubicBezTo>
                      <a:pt x="185503" y="-5188"/>
                      <a:pt x="171745" y="192457"/>
                      <a:pt x="163543" y="249342"/>
                    </a:cubicBezTo>
                    <a:cubicBezTo>
                      <a:pt x="155341" y="306227"/>
                      <a:pt x="160632" y="316017"/>
                      <a:pt x="133380" y="341417"/>
                    </a:cubicBezTo>
                    <a:cubicBezTo>
                      <a:pt x="106128" y="366817"/>
                      <a:pt x="-2087" y="411796"/>
                      <a:pt x="30" y="401742"/>
                    </a:cubicBezTo>
                    <a:cubicBezTo>
                      <a:pt x="2147" y="391688"/>
                      <a:pt x="117240" y="348032"/>
                      <a:pt x="146080" y="281092"/>
                    </a:cubicBezTo>
                    <a:cubicBezTo>
                      <a:pt x="174920" y="214152"/>
                      <a:pt x="179683" y="5396"/>
                      <a:pt x="182593" y="1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5833011-A55D-4D73-84D7-DA829F85AF00}"/>
                  </a:ext>
                </a:extLst>
              </p:cNvPr>
              <p:cNvSpPr/>
              <p:nvPr/>
            </p:nvSpPr>
            <p:spPr>
              <a:xfrm>
                <a:off x="7494588" y="4298807"/>
                <a:ext cx="534532" cy="231074"/>
              </a:xfrm>
              <a:custGeom>
                <a:avLst/>
                <a:gdLst>
                  <a:gd name="connsiteX0" fmla="*/ 0 w 534532"/>
                  <a:gd name="connsiteY0" fmla="*/ 143 h 231074"/>
                  <a:gd name="connsiteX1" fmla="*/ 301625 w 534532"/>
                  <a:gd name="connsiteY1" fmla="*/ 212868 h 231074"/>
                  <a:gd name="connsiteX2" fmla="*/ 304800 w 534532"/>
                  <a:gd name="connsiteY2" fmla="*/ 217631 h 231074"/>
                  <a:gd name="connsiteX3" fmla="*/ 449262 w 534532"/>
                  <a:gd name="connsiteY3" fmla="*/ 195406 h 231074"/>
                  <a:gd name="connsiteX4" fmla="*/ 533400 w 534532"/>
                  <a:gd name="connsiteY4" fmla="*/ 60468 h 231074"/>
                  <a:gd name="connsiteX5" fmla="*/ 390525 w 534532"/>
                  <a:gd name="connsiteY5" fmla="*/ 179531 h 231074"/>
                  <a:gd name="connsiteX6" fmla="*/ 304800 w 534532"/>
                  <a:gd name="connsiteY6" fmla="*/ 179531 h 231074"/>
                  <a:gd name="connsiteX7" fmla="*/ 0 w 534532"/>
                  <a:gd name="connsiteY7" fmla="*/ 143 h 23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532" h="231074">
                    <a:moveTo>
                      <a:pt x="0" y="143"/>
                    </a:moveTo>
                    <a:cubicBezTo>
                      <a:pt x="-529" y="5699"/>
                      <a:pt x="250825" y="176620"/>
                      <a:pt x="301625" y="212868"/>
                    </a:cubicBezTo>
                    <a:cubicBezTo>
                      <a:pt x="352425" y="249116"/>
                      <a:pt x="280194" y="220541"/>
                      <a:pt x="304800" y="217631"/>
                    </a:cubicBezTo>
                    <a:cubicBezTo>
                      <a:pt x="329406" y="214721"/>
                      <a:pt x="411162" y="221600"/>
                      <a:pt x="449262" y="195406"/>
                    </a:cubicBezTo>
                    <a:cubicBezTo>
                      <a:pt x="487362" y="169212"/>
                      <a:pt x="543189" y="63114"/>
                      <a:pt x="533400" y="60468"/>
                    </a:cubicBezTo>
                    <a:cubicBezTo>
                      <a:pt x="523611" y="57822"/>
                      <a:pt x="428625" y="159687"/>
                      <a:pt x="390525" y="179531"/>
                    </a:cubicBezTo>
                    <a:cubicBezTo>
                      <a:pt x="352425" y="199375"/>
                      <a:pt x="368565" y="206518"/>
                      <a:pt x="304800" y="179531"/>
                    </a:cubicBezTo>
                    <a:cubicBezTo>
                      <a:pt x="241035" y="152544"/>
                      <a:pt x="529" y="-5413"/>
                      <a:pt x="0" y="1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EDEEBA8A-A161-4AB7-A6B8-FFCFE8876ABB}"/>
                  </a:ext>
                </a:extLst>
              </p:cNvPr>
              <p:cNvSpPr/>
              <p:nvPr/>
            </p:nvSpPr>
            <p:spPr>
              <a:xfrm>
                <a:off x="7331689" y="3946325"/>
                <a:ext cx="264828" cy="194322"/>
              </a:xfrm>
              <a:custGeom>
                <a:avLst/>
                <a:gdLst>
                  <a:gd name="connsiteX0" fmla="*/ 974 w 264828"/>
                  <a:gd name="connsiteY0" fmla="*/ 200 h 194322"/>
                  <a:gd name="connsiteX1" fmla="*/ 121624 w 264828"/>
                  <a:gd name="connsiteY1" fmla="*/ 141488 h 194322"/>
                  <a:gd name="connsiteX2" fmla="*/ 264499 w 264828"/>
                  <a:gd name="connsiteY2" fmla="*/ 193875 h 194322"/>
                  <a:gd name="connsiteX3" fmla="*/ 158136 w 264828"/>
                  <a:gd name="connsiteY3" fmla="*/ 163713 h 194322"/>
                  <a:gd name="connsiteX4" fmla="*/ 69236 w 264828"/>
                  <a:gd name="connsiteY4" fmla="*/ 111325 h 194322"/>
                  <a:gd name="connsiteX5" fmla="*/ 974 w 264828"/>
                  <a:gd name="connsiteY5" fmla="*/ 200 h 19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828" h="194322">
                    <a:moveTo>
                      <a:pt x="974" y="200"/>
                    </a:moveTo>
                    <a:cubicBezTo>
                      <a:pt x="9705" y="5227"/>
                      <a:pt x="77703" y="109209"/>
                      <a:pt x="121624" y="141488"/>
                    </a:cubicBezTo>
                    <a:cubicBezTo>
                      <a:pt x="165545" y="173767"/>
                      <a:pt x="258414" y="190171"/>
                      <a:pt x="264499" y="193875"/>
                    </a:cubicBezTo>
                    <a:cubicBezTo>
                      <a:pt x="270584" y="197579"/>
                      <a:pt x="190680" y="177471"/>
                      <a:pt x="158136" y="163713"/>
                    </a:cubicBezTo>
                    <a:cubicBezTo>
                      <a:pt x="125592" y="149955"/>
                      <a:pt x="94107" y="136460"/>
                      <a:pt x="69236" y="111325"/>
                    </a:cubicBezTo>
                    <a:cubicBezTo>
                      <a:pt x="44365" y="86190"/>
                      <a:pt x="-7757" y="-4827"/>
                      <a:pt x="974" y="2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BA838BE9-0134-49F9-8A78-04BB92679D16}"/>
                  </a:ext>
                </a:extLst>
              </p:cNvPr>
              <p:cNvSpPr/>
              <p:nvPr/>
            </p:nvSpPr>
            <p:spPr>
              <a:xfrm>
                <a:off x="7394149" y="3614273"/>
                <a:ext cx="255661" cy="134971"/>
              </a:xfrm>
              <a:custGeom>
                <a:avLst/>
                <a:gdLst>
                  <a:gd name="connsiteX0" fmla="*/ 3601 w 255661"/>
                  <a:gd name="connsiteY0" fmla="*/ 465 h 134971"/>
                  <a:gd name="connsiteX1" fmla="*/ 187751 w 255661"/>
                  <a:gd name="connsiteY1" fmla="*/ 100477 h 134971"/>
                  <a:gd name="connsiteX2" fmla="*/ 251251 w 255661"/>
                  <a:gd name="connsiteY2" fmla="*/ 133815 h 134971"/>
                  <a:gd name="connsiteX3" fmla="*/ 79801 w 255661"/>
                  <a:gd name="connsiteY3" fmla="*/ 65552 h 134971"/>
                  <a:gd name="connsiteX4" fmla="*/ 3601 w 255661"/>
                  <a:gd name="connsiteY4" fmla="*/ 465 h 13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1" h="134971">
                    <a:moveTo>
                      <a:pt x="3601" y="465"/>
                    </a:moveTo>
                    <a:cubicBezTo>
                      <a:pt x="21593" y="6286"/>
                      <a:pt x="187751" y="100477"/>
                      <a:pt x="187751" y="100477"/>
                    </a:cubicBezTo>
                    <a:cubicBezTo>
                      <a:pt x="229026" y="122702"/>
                      <a:pt x="269243" y="139636"/>
                      <a:pt x="251251" y="133815"/>
                    </a:cubicBezTo>
                    <a:cubicBezTo>
                      <a:pt x="233259" y="127994"/>
                      <a:pt x="120811" y="86190"/>
                      <a:pt x="79801" y="65552"/>
                    </a:cubicBezTo>
                    <a:cubicBezTo>
                      <a:pt x="38791" y="44915"/>
                      <a:pt x="-14391" y="-5356"/>
                      <a:pt x="3601" y="4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B93911F8-1939-42E1-8DA2-6E7F0701F7B5}"/>
                  </a:ext>
                </a:extLst>
              </p:cNvPr>
              <p:cNvSpPr/>
              <p:nvPr/>
            </p:nvSpPr>
            <p:spPr>
              <a:xfrm>
                <a:off x="7074392" y="3595491"/>
                <a:ext cx="311571" cy="394312"/>
              </a:xfrm>
              <a:custGeom>
                <a:avLst/>
                <a:gdLst>
                  <a:gd name="connsiteX0" fmla="*/ 310658 w 311571"/>
                  <a:gd name="connsiteY0" fmla="*/ 197 h 394312"/>
                  <a:gd name="connsiteX1" fmla="*/ 293196 w 311571"/>
                  <a:gd name="connsiteY1" fmla="*/ 165297 h 394312"/>
                  <a:gd name="connsiteX2" fmla="*/ 180483 w 311571"/>
                  <a:gd name="connsiteY2" fmla="*/ 312934 h 394312"/>
                  <a:gd name="connsiteX3" fmla="*/ 78883 w 311571"/>
                  <a:gd name="connsiteY3" fmla="*/ 374847 h 394312"/>
                  <a:gd name="connsiteX4" fmla="*/ 2683 w 311571"/>
                  <a:gd name="connsiteY4" fmla="*/ 389134 h 394312"/>
                  <a:gd name="connsiteX5" fmla="*/ 177308 w 311571"/>
                  <a:gd name="connsiteY5" fmla="*/ 295472 h 394312"/>
                  <a:gd name="connsiteX6" fmla="*/ 285258 w 311571"/>
                  <a:gd name="connsiteY6" fmla="*/ 135134 h 394312"/>
                  <a:gd name="connsiteX7" fmla="*/ 310658 w 311571"/>
                  <a:gd name="connsiteY7" fmla="*/ 197 h 39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571" h="394312">
                    <a:moveTo>
                      <a:pt x="310658" y="197"/>
                    </a:moveTo>
                    <a:cubicBezTo>
                      <a:pt x="311981" y="5224"/>
                      <a:pt x="314892" y="113174"/>
                      <a:pt x="293196" y="165297"/>
                    </a:cubicBezTo>
                    <a:cubicBezTo>
                      <a:pt x="271500" y="217420"/>
                      <a:pt x="216202" y="278009"/>
                      <a:pt x="180483" y="312934"/>
                    </a:cubicBezTo>
                    <a:cubicBezTo>
                      <a:pt x="144764" y="347859"/>
                      <a:pt x="108516" y="362147"/>
                      <a:pt x="78883" y="374847"/>
                    </a:cubicBezTo>
                    <a:cubicBezTo>
                      <a:pt x="49250" y="387547"/>
                      <a:pt x="-13721" y="402363"/>
                      <a:pt x="2683" y="389134"/>
                    </a:cubicBezTo>
                    <a:cubicBezTo>
                      <a:pt x="19087" y="375905"/>
                      <a:pt x="130212" y="337805"/>
                      <a:pt x="177308" y="295472"/>
                    </a:cubicBezTo>
                    <a:cubicBezTo>
                      <a:pt x="224404" y="253139"/>
                      <a:pt x="263562" y="182759"/>
                      <a:pt x="285258" y="135134"/>
                    </a:cubicBezTo>
                    <a:cubicBezTo>
                      <a:pt x="306954" y="87509"/>
                      <a:pt x="309335" y="-4830"/>
                      <a:pt x="310658" y="1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A64672E0-9BFB-4326-A5EA-C25853084488}"/>
                  </a:ext>
                </a:extLst>
              </p:cNvPr>
              <p:cNvSpPr/>
              <p:nvPr/>
            </p:nvSpPr>
            <p:spPr>
              <a:xfrm>
                <a:off x="7102217" y="3392470"/>
                <a:ext cx="277835" cy="219137"/>
              </a:xfrm>
              <a:custGeom>
                <a:avLst/>
                <a:gdLst>
                  <a:gd name="connsiteX0" fmla="*/ 258 w 277835"/>
                  <a:gd name="connsiteY0" fmla="*/ 18 h 219137"/>
                  <a:gd name="connsiteX1" fmla="*/ 192346 w 277835"/>
                  <a:gd name="connsiteY1" fmla="*/ 134955 h 219137"/>
                  <a:gd name="connsiteX2" fmla="*/ 274896 w 277835"/>
                  <a:gd name="connsiteY2" fmla="*/ 219093 h 219137"/>
                  <a:gd name="connsiteX3" fmla="*/ 236796 w 277835"/>
                  <a:gd name="connsiteY3" fmla="*/ 144480 h 219137"/>
                  <a:gd name="connsiteX4" fmla="*/ 258 w 277835"/>
                  <a:gd name="connsiteY4" fmla="*/ 18 h 2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35" h="219137">
                    <a:moveTo>
                      <a:pt x="258" y="18"/>
                    </a:moveTo>
                    <a:cubicBezTo>
                      <a:pt x="-7150" y="-1569"/>
                      <a:pt x="146573" y="98443"/>
                      <a:pt x="192346" y="134955"/>
                    </a:cubicBezTo>
                    <a:cubicBezTo>
                      <a:pt x="238119" y="171467"/>
                      <a:pt x="267488" y="217506"/>
                      <a:pt x="274896" y="219093"/>
                    </a:cubicBezTo>
                    <a:cubicBezTo>
                      <a:pt x="282304" y="220680"/>
                      <a:pt x="277806" y="179670"/>
                      <a:pt x="236796" y="144480"/>
                    </a:cubicBezTo>
                    <a:cubicBezTo>
                      <a:pt x="195786" y="109290"/>
                      <a:pt x="7666" y="1605"/>
                      <a:pt x="258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E2B7A86D-E16D-4D76-B5E5-54FEE9A5FCC1}"/>
                  </a:ext>
                </a:extLst>
              </p:cNvPr>
              <p:cNvSpPr/>
              <p:nvPr/>
            </p:nvSpPr>
            <p:spPr>
              <a:xfrm>
                <a:off x="6868994" y="3391401"/>
                <a:ext cx="241268" cy="363088"/>
              </a:xfrm>
              <a:custGeom>
                <a:avLst/>
                <a:gdLst>
                  <a:gd name="connsiteX0" fmla="*/ 238244 w 241268"/>
                  <a:gd name="connsiteY0" fmla="*/ 1087 h 363088"/>
                  <a:gd name="connsiteX1" fmla="*/ 230306 w 241268"/>
                  <a:gd name="connsiteY1" fmla="*/ 167774 h 363088"/>
                  <a:gd name="connsiteX2" fmla="*/ 165219 w 241268"/>
                  <a:gd name="connsiteY2" fmla="*/ 245562 h 363088"/>
                  <a:gd name="connsiteX3" fmla="*/ 23931 w 241268"/>
                  <a:gd name="connsiteY3" fmla="*/ 359862 h 363088"/>
                  <a:gd name="connsiteX4" fmla="*/ 9644 w 241268"/>
                  <a:gd name="connsiteY4" fmla="*/ 329699 h 363088"/>
                  <a:gd name="connsiteX5" fmla="*/ 3294 w 241268"/>
                  <a:gd name="connsiteY5" fmla="*/ 309062 h 363088"/>
                  <a:gd name="connsiteX6" fmla="*/ 63619 w 241268"/>
                  <a:gd name="connsiteY6" fmla="*/ 356687 h 363088"/>
                  <a:gd name="connsiteX7" fmla="*/ 198556 w 241268"/>
                  <a:gd name="connsiteY7" fmla="*/ 256674 h 363088"/>
                  <a:gd name="connsiteX8" fmla="*/ 238244 w 241268"/>
                  <a:gd name="connsiteY8" fmla="*/ 1087 h 36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268" h="363088">
                    <a:moveTo>
                      <a:pt x="238244" y="1087"/>
                    </a:moveTo>
                    <a:cubicBezTo>
                      <a:pt x="243536" y="-13730"/>
                      <a:pt x="242477" y="127028"/>
                      <a:pt x="230306" y="167774"/>
                    </a:cubicBezTo>
                    <a:cubicBezTo>
                      <a:pt x="218135" y="208520"/>
                      <a:pt x="199615" y="213547"/>
                      <a:pt x="165219" y="245562"/>
                    </a:cubicBezTo>
                    <a:cubicBezTo>
                      <a:pt x="130823" y="277577"/>
                      <a:pt x="49860" y="345839"/>
                      <a:pt x="23931" y="359862"/>
                    </a:cubicBezTo>
                    <a:cubicBezTo>
                      <a:pt x="-1998" y="373885"/>
                      <a:pt x="13084" y="338166"/>
                      <a:pt x="9644" y="329699"/>
                    </a:cubicBezTo>
                    <a:cubicBezTo>
                      <a:pt x="6204" y="321232"/>
                      <a:pt x="-5702" y="304564"/>
                      <a:pt x="3294" y="309062"/>
                    </a:cubicBezTo>
                    <a:cubicBezTo>
                      <a:pt x="12290" y="313560"/>
                      <a:pt x="31075" y="365418"/>
                      <a:pt x="63619" y="356687"/>
                    </a:cubicBezTo>
                    <a:cubicBezTo>
                      <a:pt x="96163" y="347956"/>
                      <a:pt x="166012" y="313560"/>
                      <a:pt x="198556" y="256674"/>
                    </a:cubicBezTo>
                    <a:cubicBezTo>
                      <a:pt x="231100" y="199789"/>
                      <a:pt x="232952" y="15904"/>
                      <a:pt x="238244" y="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092C753D-92FF-4822-9C64-E8ACE7AB5730}"/>
                  </a:ext>
                </a:extLst>
              </p:cNvPr>
              <p:cNvSpPr/>
              <p:nvPr/>
            </p:nvSpPr>
            <p:spPr>
              <a:xfrm>
                <a:off x="6893674" y="3755719"/>
                <a:ext cx="202343" cy="226345"/>
              </a:xfrm>
              <a:custGeom>
                <a:avLst/>
                <a:gdLst>
                  <a:gd name="connsiteX0" fmla="*/ 839 w 202343"/>
                  <a:gd name="connsiteY0" fmla="*/ 306 h 226345"/>
                  <a:gd name="connsiteX1" fmla="*/ 115139 w 202343"/>
                  <a:gd name="connsiteY1" fmla="*/ 117781 h 226345"/>
                  <a:gd name="connsiteX2" fmla="*/ 196101 w 202343"/>
                  <a:gd name="connsiteY2" fmla="*/ 225731 h 226345"/>
                  <a:gd name="connsiteX3" fmla="*/ 178639 w 202343"/>
                  <a:gd name="connsiteY3" fmla="*/ 154294 h 226345"/>
                  <a:gd name="connsiteX4" fmla="*/ 839 w 202343"/>
                  <a:gd name="connsiteY4" fmla="*/ 306 h 22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43" h="226345">
                    <a:moveTo>
                      <a:pt x="839" y="306"/>
                    </a:moveTo>
                    <a:cubicBezTo>
                      <a:pt x="-9744" y="-5779"/>
                      <a:pt x="82595" y="80210"/>
                      <a:pt x="115139" y="117781"/>
                    </a:cubicBezTo>
                    <a:cubicBezTo>
                      <a:pt x="147683" y="155352"/>
                      <a:pt x="185518" y="219646"/>
                      <a:pt x="196101" y="225731"/>
                    </a:cubicBezTo>
                    <a:cubicBezTo>
                      <a:pt x="206684" y="231816"/>
                      <a:pt x="205627" y="191600"/>
                      <a:pt x="178639" y="154294"/>
                    </a:cubicBezTo>
                    <a:cubicBezTo>
                      <a:pt x="151652" y="116988"/>
                      <a:pt x="11422" y="6391"/>
                      <a:pt x="839" y="3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B18489A-9496-421E-8E09-B7BCDB0F4BEE}"/>
                  </a:ext>
                </a:extLst>
              </p:cNvPr>
              <p:cNvSpPr/>
              <p:nvPr/>
            </p:nvSpPr>
            <p:spPr>
              <a:xfrm>
                <a:off x="6730928" y="3552173"/>
                <a:ext cx="282591" cy="61031"/>
              </a:xfrm>
              <a:custGeom>
                <a:avLst/>
                <a:gdLst>
                  <a:gd name="connsiteX0" fmla="*/ 72 w 282591"/>
                  <a:gd name="connsiteY0" fmla="*/ 11765 h 61031"/>
                  <a:gd name="connsiteX1" fmla="*/ 161997 w 282591"/>
                  <a:gd name="connsiteY1" fmla="*/ 21290 h 61031"/>
                  <a:gd name="connsiteX2" fmla="*/ 277885 w 282591"/>
                  <a:gd name="connsiteY2" fmla="*/ 60977 h 61031"/>
                  <a:gd name="connsiteX3" fmla="*/ 252485 w 282591"/>
                  <a:gd name="connsiteY3" fmla="*/ 29227 h 61031"/>
                  <a:gd name="connsiteX4" fmla="*/ 182635 w 282591"/>
                  <a:gd name="connsiteY4" fmla="*/ 652 h 61031"/>
                  <a:gd name="connsiteX5" fmla="*/ 72 w 282591"/>
                  <a:gd name="connsiteY5" fmla="*/ 11765 h 6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591" h="61031">
                    <a:moveTo>
                      <a:pt x="72" y="11765"/>
                    </a:moveTo>
                    <a:cubicBezTo>
                      <a:pt x="-3368" y="15205"/>
                      <a:pt x="115695" y="13088"/>
                      <a:pt x="161997" y="21290"/>
                    </a:cubicBezTo>
                    <a:cubicBezTo>
                      <a:pt x="208299" y="29492"/>
                      <a:pt x="262804" y="59654"/>
                      <a:pt x="277885" y="60977"/>
                    </a:cubicBezTo>
                    <a:cubicBezTo>
                      <a:pt x="292966" y="62300"/>
                      <a:pt x="268360" y="39281"/>
                      <a:pt x="252485" y="29227"/>
                    </a:cubicBezTo>
                    <a:cubicBezTo>
                      <a:pt x="236610" y="19173"/>
                      <a:pt x="221264" y="4092"/>
                      <a:pt x="182635" y="652"/>
                    </a:cubicBezTo>
                    <a:cubicBezTo>
                      <a:pt x="144006" y="-2788"/>
                      <a:pt x="3512" y="8325"/>
                      <a:pt x="72" y="117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3B315234-BEC9-4415-955B-354914372F40}"/>
                  </a:ext>
                </a:extLst>
              </p:cNvPr>
              <p:cNvSpPr/>
              <p:nvPr/>
            </p:nvSpPr>
            <p:spPr>
              <a:xfrm>
                <a:off x="6568562" y="3543761"/>
                <a:ext cx="317854" cy="177733"/>
              </a:xfrm>
              <a:custGeom>
                <a:avLst/>
                <a:gdLst>
                  <a:gd name="connsiteX0" fmla="*/ 2101 w 317854"/>
                  <a:gd name="connsiteY0" fmla="*/ 1127 h 177733"/>
                  <a:gd name="connsiteX1" fmla="*/ 165613 w 317854"/>
                  <a:gd name="connsiteY1" fmla="*/ 48752 h 177733"/>
                  <a:gd name="connsiteX2" fmla="*/ 241813 w 317854"/>
                  <a:gd name="connsiteY2" fmla="*/ 88439 h 177733"/>
                  <a:gd name="connsiteX3" fmla="*/ 316426 w 317854"/>
                  <a:gd name="connsiteY3" fmla="*/ 177339 h 177733"/>
                  <a:gd name="connsiteX4" fmla="*/ 291026 w 317854"/>
                  <a:gd name="connsiteY4" fmla="*/ 120189 h 177733"/>
                  <a:gd name="connsiteX5" fmla="*/ 292613 w 317854"/>
                  <a:gd name="connsiteY5" fmla="*/ 99552 h 177733"/>
                  <a:gd name="connsiteX6" fmla="*/ 2101 w 317854"/>
                  <a:gd name="connsiteY6" fmla="*/ 1127 h 17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854" h="177733">
                    <a:moveTo>
                      <a:pt x="2101" y="1127"/>
                    </a:moveTo>
                    <a:cubicBezTo>
                      <a:pt x="-19066" y="-7340"/>
                      <a:pt x="125661" y="34200"/>
                      <a:pt x="165613" y="48752"/>
                    </a:cubicBezTo>
                    <a:cubicBezTo>
                      <a:pt x="205565" y="63304"/>
                      <a:pt x="216678" y="67008"/>
                      <a:pt x="241813" y="88439"/>
                    </a:cubicBezTo>
                    <a:cubicBezTo>
                      <a:pt x="266949" y="109870"/>
                      <a:pt x="308224" y="172047"/>
                      <a:pt x="316426" y="177339"/>
                    </a:cubicBezTo>
                    <a:cubicBezTo>
                      <a:pt x="324628" y="182631"/>
                      <a:pt x="294995" y="133154"/>
                      <a:pt x="291026" y="120189"/>
                    </a:cubicBezTo>
                    <a:cubicBezTo>
                      <a:pt x="287057" y="107225"/>
                      <a:pt x="336269" y="120454"/>
                      <a:pt x="292613" y="99552"/>
                    </a:cubicBezTo>
                    <a:cubicBezTo>
                      <a:pt x="248957" y="78650"/>
                      <a:pt x="23268" y="9594"/>
                      <a:pt x="2101" y="11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7A761AF9-D6CB-4355-86F7-F954F407FF37}"/>
                  </a:ext>
                </a:extLst>
              </p:cNvPr>
              <p:cNvSpPr/>
              <p:nvPr/>
            </p:nvSpPr>
            <p:spPr>
              <a:xfrm>
                <a:off x="6700780" y="3141525"/>
                <a:ext cx="258630" cy="145572"/>
              </a:xfrm>
              <a:custGeom>
                <a:avLst/>
                <a:gdLst>
                  <a:gd name="connsiteX0" fmla="*/ 58 w 258630"/>
                  <a:gd name="connsiteY0" fmla="*/ 138 h 145572"/>
                  <a:gd name="connsiteX1" fmla="*/ 127058 w 258630"/>
                  <a:gd name="connsiteY1" fmla="*/ 98563 h 145572"/>
                  <a:gd name="connsiteX2" fmla="*/ 254058 w 258630"/>
                  <a:gd name="connsiteY2" fmla="*/ 143013 h 145572"/>
                  <a:gd name="connsiteX3" fmla="*/ 222308 w 258630"/>
                  <a:gd name="connsiteY3" fmla="*/ 133488 h 145572"/>
                  <a:gd name="connsiteX4" fmla="*/ 142933 w 258630"/>
                  <a:gd name="connsiteY4" fmla="*/ 77925 h 145572"/>
                  <a:gd name="connsiteX5" fmla="*/ 58 w 258630"/>
                  <a:gd name="connsiteY5" fmla="*/ 138 h 14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630" h="145572">
                    <a:moveTo>
                      <a:pt x="58" y="138"/>
                    </a:moveTo>
                    <a:cubicBezTo>
                      <a:pt x="-2588" y="3578"/>
                      <a:pt x="84725" y="74750"/>
                      <a:pt x="127058" y="98563"/>
                    </a:cubicBezTo>
                    <a:cubicBezTo>
                      <a:pt x="169391" y="122376"/>
                      <a:pt x="238183" y="137192"/>
                      <a:pt x="254058" y="143013"/>
                    </a:cubicBezTo>
                    <a:cubicBezTo>
                      <a:pt x="269933" y="148834"/>
                      <a:pt x="240829" y="144336"/>
                      <a:pt x="222308" y="133488"/>
                    </a:cubicBezTo>
                    <a:cubicBezTo>
                      <a:pt x="203787" y="122640"/>
                      <a:pt x="178122" y="97504"/>
                      <a:pt x="142933" y="77925"/>
                    </a:cubicBezTo>
                    <a:cubicBezTo>
                      <a:pt x="107744" y="58346"/>
                      <a:pt x="2704" y="-3302"/>
                      <a:pt x="58" y="1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60273119-9A60-4C5D-A11B-2A5C81C16D30}"/>
                  </a:ext>
                </a:extLst>
              </p:cNvPr>
              <p:cNvSpPr/>
              <p:nvPr/>
            </p:nvSpPr>
            <p:spPr>
              <a:xfrm>
                <a:off x="6926235" y="3290357"/>
                <a:ext cx="186836" cy="125589"/>
              </a:xfrm>
              <a:custGeom>
                <a:avLst/>
                <a:gdLst>
                  <a:gd name="connsiteX0" fmla="*/ 3203 w 186836"/>
                  <a:gd name="connsiteY0" fmla="*/ 531 h 125589"/>
                  <a:gd name="connsiteX1" fmla="*/ 185765 w 186836"/>
                  <a:gd name="connsiteY1" fmla="*/ 122768 h 125589"/>
                  <a:gd name="connsiteX2" fmla="*/ 76228 w 186836"/>
                  <a:gd name="connsiteY2" fmla="*/ 79906 h 125589"/>
                  <a:gd name="connsiteX3" fmla="*/ 3203 w 186836"/>
                  <a:gd name="connsiteY3" fmla="*/ 531 h 12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836" h="125589">
                    <a:moveTo>
                      <a:pt x="3203" y="531"/>
                    </a:moveTo>
                    <a:cubicBezTo>
                      <a:pt x="21459" y="7675"/>
                      <a:pt x="173594" y="109539"/>
                      <a:pt x="185765" y="122768"/>
                    </a:cubicBezTo>
                    <a:cubicBezTo>
                      <a:pt x="197936" y="135997"/>
                      <a:pt x="102951" y="99485"/>
                      <a:pt x="76228" y="79906"/>
                    </a:cubicBezTo>
                    <a:cubicBezTo>
                      <a:pt x="49505" y="60327"/>
                      <a:pt x="-15053" y="-6613"/>
                      <a:pt x="3203" y="5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98E63CC5-87B0-4F32-9D27-CC56F157B0A0}"/>
                  </a:ext>
                </a:extLst>
              </p:cNvPr>
              <p:cNvSpPr/>
              <p:nvPr/>
            </p:nvSpPr>
            <p:spPr>
              <a:xfrm>
                <a:off x="6462348" y="3482380"/>
                <a:ext cx="170270" cy="108587"/>
              </a:xfrm>
              <a:custGeom>
                <a:avLst/>
                <a:gdLst>
                  <a:gd name="connsiteX0" fmla="*/ 170227 w 170270"/>
                  <a:gd name="connsiteY0" fmla="*/ 595 h 108587"/>
                  <a:gd name="connsiteX1" fmla="*/ 35290 w 170270"/>
                  <a:gd name="connsiteY1" fmla="*/ 84733 h 108587"/>
                  <a:gd name="connsiteX2" fmla="*/ 365 w 170270"/>
                  <a:gd name="connsiteY2" fmla="*/ 106958 h 108587"/>
                  <a:gd name="connsiteX3" fmla="*/ 49577 w 170270"/>
                  <a:gd name="connsiteY3" fmla="*/ 49808 h 108587"/>
                  <a:gd name="connsiteX4" fmla="*/ 170227 w 170270"/>
                  <a:gd name="connsiteY4" fmla="*/ 595 h 10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70" h="108587">
                    <a:moveTo>
                      <a:pt x="170227" y="595"/>
                    </a:moveTo>
                    <a:cubicBezTo>
                      <a:pt x="167846" y="6416"/>
                      <a:pt x="63600" y="67006"/>
                      <a:pt x="35290" y="84733"/>
                    </a:cubicBezTo>
                    <a:cubicBezTo>
                      <a:pt x="6980" y="102460"/>
                      <a:pt x="-2016" y="112779"/>
                      <a:pt x="365" y="106958"/>
                    </a:cubicBezTo>
                    <a:cubicBezTo>
                      <a:pt x="2746" y="101137"/>
                      <a:pt x="21796" y="66477"/>
                      <a:pt x="49577" y="49808"/>
                    </a:cubicBezTo>
                    <a:cubicBezTo>
                      <a:pt x="77358" y="33139"/>
                      <a:pt x="172608" y="-5226"/>
                      <a:pt x="170227" y="59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76D081D5-DE53-4B91-898C-1A5CA8D08510}"/>
                  </a:ext>
                </a:extLst>
              </p:cNvPr>
              <p:cNvSpPr/>
              <p:nvPr/>
            </p:nvSpPr>
            <p:spPr>
              <a:xfrm>
                <a:off x="6333742" y="3586125"/>
                <a:ext cx="147169" cy="59903"/>
              </a:xfrm>
              <a:custGeom>
                <a:avLst/>
                <a:gdLst>
                  <a:gd name="connsiteX0" fmla="*/ 383 w 147169"/>
                  <a:gd name="connsiteY0" fmla="*/ 58775 h 59903"/>
                  <a:gd name="connsiteX1" fmla="*/ 70233 w 147169"/>
                  <a:gd name="connsiteY1" fmla="*/ 41313 h 59903"/>
                  <a:gd name="connsiteX2" fmla="*/ 146433 w 147169"/>
                  <a:gd name="connsiteY2" fmla="*/ 38 h 59903"/>
                  <a:gd name="connsiteX3" fmla="*/ 101983 w 147169"/>
                  <a:gd name="connsiteY3" fmla="*/ 49250 h 59903"/>
                  <a:gd name="connsiteX4" fmla="*/ 383 w 147169"/>
                  <a:gd name="connsiteY4" fmla="*/ 58775 h 5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69" h="59903">
                    <a:moveTo>
                      <a:pt x="383" y="58775"/>
                    </a:moveTo>
                    <a:cubicBezTo>
                      <a:pt x="-4909" y="57452"/>
                      <a:pt x="45891" y="51102"/>
                      <a:pt x="70233" y="41313"/>
                    </a:cubicBezTo>
                    <a:cubicBezTo>
                      <a:pt x="94575" y="31524"/>
                      <a:pt x="141141" y="-1285"/>
                      <a:pt x="146433" y="38"/>
                    </a:cubicBezTo>
                    <a:cubicBezTo>
                      <a:pt x="151725" y="1361"/>
                      <a:pt x="127648" y="35756"/>
                      <a:pt x="101983" y="49250"/>
                    </a:cubicBezTo>
                    <a:cubicBezTo>
                      <a:pt x="76319" y="62744"/>
                      <a:pt x="5675" y="60098"/>
                      <a:pt x="383" y="587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68D00065-1A8B-4C4A-8434-BB2AB8497659}"/>
                  </a:ext>
                </a:extLst>
              </p:cNvPr>
              <p:cNvSpPr/>
              <p:nvPr/>
            </p:nvSpPr>
            <p:spPr>
              <a:xfrm>
                <a:off x="6453467" y="3381346"/>
                <a:ext cx="172107" cy="40436"/>
              </a:xfrm>
              <a:custGeom>
                <a:avLst/>
                <a:gdLst>
                  <a:gd name="connsiteX0" fmla="*/ 171171 w 172107"/>
                  <a:gd name="connsiteY0" fmla="*/ 29 h 40436"/>
                  <a:gd name="connsiteX1" fmla="*/ 2896 w 172107"/>
                  <a:gd name="connsiteY1" fmla="*/ 33367 h 40436"/>
                  <a:gd name="connsiteX2" fmla="*/ 69571 w 172107"/>
                  <a:gd name="connsiteY2" fmla="*/ 39717 h 40436"/>
                  <a:gd name="connsiteX3" fmla="*/ 171171 w 172107"/>
                  <a:gd name="connsiteY3" fmla="*/ 29 h 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107" h="40436">
                    <a:moveTo>
                      <a:pt x="171171" y="29"/>
                    </a:moveTo>
                    <a:cubicBezTo>
                      <a:pt x="160059" y="-1029"/>
                      <a:pt x="19829" y="26752"/>
                      <a:pt x="2896" y="33367"/>
                    </a:cubicBezTo>
                    <a:cubicBezTo>
                      <a:pt x="-14037" y="39982"/>
                      <a:pt x="47875" y="41569"/>
                      <a:pt x="69571" y="39717"/>
                    </a:cubicBezTo>
                    <a:cubicBezTo>
                      <a:pt x="91267" y="37865"/>
                      <a:pt x="182283" y="1087"/>
                      <a:pt x="171171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233512E6-B67A-47DF-B2EA-5DAEF374D524}"/>
                  </a:ext>
                </a:extLst>
              </p:cNvPr>
              <p:cNvSpPr/>
              <p:nvPr/>
            </p:nvSpPr>
            <p:spPr>
              <a:xfrm>
                <a:off x="6353130" y="3430534"/>
                <a:ext cx="115990" cy="124192"/>
              </a:xfrm>
              <a:custGeom>
                <a:avLst/>
                <a:gdLst>
                  <a:gd name="connsiteX0" fmla="*/ 115933 w 115990"/>
                  <a:gd name="connsiteY0" fmla="*/ 54 h 124192"/>
                  <a:gd name="connsiteX1" fmla="*/ 66720 w 115990"/>
                  <a:gd name="connsiteY1" fmla="*/ 108004 h 124192"/>
                  <a:gd name="connsiteX2" fmla="*/ 45 w 115990"/>
                  <a:gd name="connsiteY2" fmla="*/ 122291 h 124192"/>
                  <a:gd name="connsiteX3" fmla="*/ 57195 w 115990"/>
                  <a:gd name="connsiteY3" fmla="*/ 93716 h 124192"/>
                  <a:gd name="connsiteX4" fmla="*/ 115933 w 115990"/>
                  <a:gd name="connsiteY4" fmla="*/ 54 h 12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990" h="124192">
                    <a:moveTo>
                      <a:pt x="115933" y="54"/>
                    </a:moveTo>
                    <a:cubicBezTo>
                      <a:pt x="117520" y="2435"/>
                      <a:pt x="86035" y="87631"/>
                      <a:pt x="66720" y="108004"/>
                    </a:cubicBezTo>
                    <a:cubicBezTo>
                      <a:pt x="47405" y="128377"/>
                      <a:pt x="1632" y="124672"/>
                      <a:pt x="45" y="122291"/>
                    </a:cubicBezTo>
                    <a:cubicBezTo>
                      <a:pt x="-1542" y="119910"/>
                      <a:pt x="38939" y="113030"/>
                      <a:pt x="57195" y="93716"/>
                    </a:cubicBezTo>
                    <a:cubicBezTo>
                      <a:pt x="75451" y="74402"/>
                      <a:pt x="114346" y="-2327"/>
                      <a:pt x="115933" y="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D71FDAC1-A21A-4DD8-934C-F171126366AD}"/>
                  </a:ext>
                </a:extLst>
              </p:cNvPr>
              <p:cNvSpPr/>
              <p:nvPr/>
            </p:nvSpPr>
            <p:spPr>
              <a:xfrm>
                <a:off x="6229350" y="3544848"/>
                <a:ext cx="155177" cy="73065"/>
              </a:xfrm>
              <a:custGeom>
                <a:avLst/>
                <a:gdLst>
                  <a:gd name="connsiteX0" fmla="*/ 0 w 155177"/>
                  <a:gd name="connsiteY0" fmla="*/ 73065 h 73065"/>
                  <a:gd name="connsiteX1" fmla="*/ 30163 w 155177"/>
                  <a:gd name="connsiteY1" fmla="*/ 22265 h 73065"/>
                  <a:gd name="connsiteX2" fmla="*/ 153988 w 155177"/>
                  <a:gd name="connsiteY2" fmla="*/ 40 h 73065"/>
                  <a:gd name="connsiteX3" fmla="*/ 87313 w 155177"/>
                  <a:gd name="connsiteY3" fmla="*/ 17502 h 73065"/>
                  <a:gd name="connsiteX4" fmla="*/ 0 w 155177"/>
                  <a:gd name="connsiteY4" fmla="*/ 73065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77" h="73065">
                    <a:moveTo>
                      <a:pt x="0" y="73065"/>
                    </a:moveTo>
                    <a:cubicBezTo>
                      <a:pt x="2249" y="53750"/>
                      <a:pt x="4498" y="34436"/>
                      <a:pt x="30163" y="22265"/>
                    </a:cubicBezTo>
                    <a:cubicBezTo>
                      <a:pt x="55828" y="10094"/>
                      <a:pt x="144463" y="834"/>
                      <a:pt x="153988" y="40"/>
                    </a:cubicBezTo>
                    <a:cubicBezTo>
                      <a:pt x="163513" y="-754"/>
                      <a:pt x="113507" y="10358"/>
                      <a:pt x="87313" y="17502"/>
                    </a:cubicBezTo>
                    <a:lnTo>
                      <a:pt x="0" y="7306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8BA8C9D7-D109-426F-B91D-875BD0413D08}"/>
                  </a:ext>
                </a:extLst>
              </p:cNvPr>
              <p:cNvSpPr/>
              <p:nvPr/>
            </p:nvSpPr>
            <p:spPr>
              <a:xfrm>
                <a:off x="6224581" y="3595261"/>
                <a:ext cx="112643" cy="76727"/>
              </a:xfrm>
              <a:custGeom>
                <a:avLst/>
                <a:gdLst>
                  <a:gd name="connsiteX0" fmla="*/ 17469 w 112643"/>
                  <a:gd name="connsiteY0" fmla="*/ 2014 h 76727"/>
                  <a:gd name="connsiteX1" fmla="*/ 104782 w 112643"/>
                  <a:gd name="connsiteY1" fmla="*/ 3602 h 76727"/>
                  <a:gd name="connsiteX2" fmla="*/ 107957 w 112643"/>
                  <a:gd name="connsiteY2" fmla="*/ 38527 h 76727"/>
                  <a:gd name="connsiteX3" fmla="*/ 100019 w 112643"/>
                  <a:gd name="connsiteY3" fmla="*/ 67102 h 76727"/>
                  <a:gd name="connsiteX4" fmla="*/ 80969 w 112643"/>
                  <a:gd name="connsiteY4" fmla="*/ 76627 h 76727"/>
                  <a:gd name="connsiteX5" fmla="*/ 7 w 112643"/>
                  <a:gd name="connsiteY5" fmla="*/ 62339 h 76727"/>
                  <a:gd name="connsiteX6" fmla="*/ 76207 w 112643"/>
                  <a:gd name="connsiteY6" fmla="*/ 62339 h 76727"/>
                  <a:gd name="connsiteX7" fmla="*/ 87319 w 112643"/>
                  <a:gd name="connsiteY7" fmla="*/ 46464 h 76727"/>
                  <a:gd name="connsiteX8" fmla="*/ 85732 w 112643"/>
                  <a:gd name="connsiteY8" fmla="*/ 11539 h 76727"/>
                  <a:gd name="connsiteX9" fmla="*/ 17469 w 112643"/>
                  <a:gd name="connsiteY9" fmla="*/ 2014 h 7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643" h="76727">
                    <a:moveTo>
                      <a:pt x="17469" y="2014"/>
                    </a:moveTo>
                    <a:cubicBezTo>
                      <a:pt x="20644" y="691"/>
                      <a:pt x="89701" y="-2484"/>
                      <a:pt x="104782" y="3602"/>
                    </a:cubicBezTo>
                    <a:cubicBezTo>
                      <a:pt x="119863" y="9688"/>
                      <a:pt x="108751" y="27944"/>
                      <a:pt x="107957" y="38527"/>
                    </a:cubicBezTo>
                    <a:cubicBezTo>
                      <a:pt x="107163" y="49110"/>
                      <a:pt x="104517" y="60752"/>
                      <a:pt x="100019" y="67102"/>
                    </a:cubicBezTo>
                    <a:cubicBezTo>
                      <a:pt x="95521" y="73452"/>
                      <a:pt x="97638" y="77421"/>
                      <a:pt x="80969" y="76627"/>
                    </a:cubicBezTo>
                    <a:cubicBezTo>
                      <a:pt x="64300" y="75833"/>
                      <a:pt x="801" y="64720"/>
                      <a:pt x="7" y="62339"/>
                    </a:cubicBezTo>
                    <a:cubicBezTo>
                      <a:pt x="-787" y="59958"/>
                      <a:pt x="61655" y="64985"/>
                      <a:pt x="76207" y="62339"/>
                    </a:cubicBezTo>
                    <a:cubicBezTo>
                      <a:pt x="90759" y="59693"/>
                      <a:pt x="85732" y="54931"/>
                      <a:pt x="87319" y="46464"/>
                    </a:cubicBezTo>
                    <a:cubicBezTo>
                      <a:pt x="88906" y="37997"/>
                      <a:pt x="92346" y="18947"/>
                      <a:pt x="85732" y="11539"/>
                    </a:cubicBezTo>
                    <a:cubicBezTo>
                      <a:pt x="79118" y="4131"/>
                      <a:pt x="14294" y="3337"/>
                      <a:pt x="17469" y="20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6A7FD141-3F3F-4F0F-87BB-6D218CB07839}"/>
                  </a:ext>
                </a:extLst>
              </p:cNvPr>
              <p:cNvSpPr/>
              <p:nvPr/>
            </p:nvSpPr>
            <p:spPr>
              <a:xfrm>
                <a:off x="6216421" y="3589567"/>
                <a:ext cx="60604" cy="79871"/>
              </a:xfrm>
              <a:custGeom>
                <a:avLst/>
                <a:gdLst>
                  <a:gd name="connsiteX0" fmla="*/ 60554 w 60604"/>
                  <a:gd name="connsiteY0" fmla="*/ 79146 h 79871"/>
                  <a:gd name="connsiteX1" fmla="*/ 11342 w 60604"/>
                  <a:gd name="connsiteY1" fmla="*/ 44221 h 79871"/>
                  <a:gd name="connsiteX2" fmla="*/ 51029 w 60604"/>
                  <a:gd name="connsiteY2" fmla="*/ 2946 h 79871"/>
                  <a:gd name="connsiteX3" fmla="*/ 229 w 60604"/>
                  <a:gd name="connsiteY3" fmla="*/ 10883 h 79871"/>
                  <a:gd name="connsiteX4" fmla="*/ 60554 w 60604"/>
                  <a:gd name="connsiteY4" fmla="*/ 79146 h 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4" h="79871">
                    <a:moveTo>
                      <a:pt x="60554" y="79146"/>
                    </a:moveTo>
                    <a:cubicBezTo>
                      <a:pt x="62406" y="84702"/>
                      <a:pt x="12929" y="56921"/>
                      <a:pt x="11342" y="44221"/>
                    </a:cubicBezTo>
                    <a:cubicBezTo>
                      <a:pt x="9755" y="31521"/>
                      <a:pt x="52881" y="8502"/>
                      <a:pt x="51029" y="2946"/>
                    </a:cubicBezTo>
                    <a:cubicBezTo>
                      <a:pt x="49177" y="-2610"/>
                      <a:pt x="4727" y="-494"/>
                      <a:pt x="229" y="10883"/>
                    </a:cubicBezTo>
                    <a:cubicBezTo>
                      <a:pt x="-4269" y="22260"/>
                      <a:pt x="58702" y="73590"/>
                      <a:pt x="60554" y="791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65D4696D-D302-4C1C-9299-917895DC712D}"/>
                  </a:ext>
                </a:extLst>
              </p:cNvPr>
              <p:cNvSpPr/>
              <p:nvPr/>
            </p:nvSpPr>
            <p:spPr>
              <a:xfrm>
                <a:off x="6284911" y="3355935"/>
                <a:ext cx="327043" cy="33480"/>
              </a:xfrm>
              <a:custGeom>
                <a:avLst/>
                <a:gdLst>
                  <a:gd name="connsiteX0" fmla="*/ 327027 w 327043"/>
                  <a:gd name="connsiteY0" fmla="*/ 22265 h 33480"/>
                  <a:gd name="connsiteX1" fmla="*/ 217489 w 327043"/>
                  <a:gd name="connsiteY1" fmla="*/ 19090 h 33480"/>
                  <a:gd name="connsiteX2" fmla="*/ 138114 w 327043"/>
                  <a:gd name="connsiteY2" fmla="*/ 33378 h 33480"/>
                  <a:gd name="connsiteX3" fmla="*/ 2 w 327043"/>
                  <a:gd name="connsiteY3" fmla="*/ 25440 h 33480"/>
                  <a:gd name="connsiteX4" fmla="*/ 134939 w 327043"/>
                  <a:gd name="connsiteY4" fmla="*/ 23853 h 33480"/>
                  <a:gd name="connsiteX5" fmla="*/ 225427 w 327043"/>
                  <a:gd name="connsiteY5" fmla="*/ 40 h 33480"/>
                  <a:gd name="connsiteX6" fmla="*/ 327027 w 327043"/>
                  <a:gd name="connsiteY6" fmla="*/ 22265 h 3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043" h="33480">
                    <a:moveTo>
                      <a:pt x="327027" y="22265"/>
                    </a:moveTo>
                    <a:cubicBezTo>
                      <a:pt x="325704" y="25440"/>
                      <a:pt x="248974" y="17238"/>
                      <a:pt x="217489" y="19090"/>
                    </a:cubicBezTo>
                    <a:cubicBezTo>
                      <a:pt x="186003" y="20942"/>
                      <a:pt x="174362" y="32320"/>
                      <a:pt x="138114" y="33378"/>
                    </a:cubicBezTo>
                    <a:cubicBezTo>
                      <a:pt x="101866" y="34436"/>
                      <a:pt x="531" y="27027"/>
                      <a:pt x="2" y="25440"/>
                    </a:cubicBezTo>
                    <a:cubicBezTo>
                      <a:pt x="-527" y="23853"/>
                      <a:pt x="97368" y="28086"/>
                      <a:pt x="134939" y="23853"/>
                    </a:cubicBezTo>
                    <a:cubicBezTo>
                      <a:pt x="172510" y="19620"/>
                      <a:pt x="200292" y="1098"/>
                      <a:pt x="225427" y="40"/>
                    </a:cubicBezTo>
                    <a:cubicBezTo>
                      <a:pt x="250562" y="-1018"/>
                      <a:pt x="328350" y="19090"/>
                      <a:pt x="327027" y="222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E8B4D16-0D0C-4EA9-8436-29D25A78EE1E}"/>
                  </a:ext>
                </a:extLst>
              </p:cNvPr>
              <p:cNvSpPr/>
              <p:nvPr/>
            </p:nvSpPr>
            <p:spPr>
              <a:xfrm>
                <a:off x="6135208" y="3371285"/>
                <a:ext cx="199012" cy="51430"/>
              </a:xfrm>
              <a:custGeom>
                <a:avLst/>
                <a:gdLst>
                  <a:gd name="connsiteX0" fmla="*/ 480 w 199012"/>
                  <a:gd name="connsiteY0" fmla="*/ 51365 h 51430"/>
                  <a:gd name="connsiteX1" fmla="*/ 137005 w 199012"/>
                  <a:gd name="connsiteY1" fmla="*/ 21203 h 51430"/>
                  <a:gd name="connsiteX2" fmla="*/ 198917 w 199012"/>
                  <a:gd name="connsiteY2" fmla="*/ 27553 h 51430"/>
                  <a:gd name="connsiteX3" fmla="*/ 149705 w 199012"/>
                  <a:gd name="connsiteY3" fmla="*/ 565 h 51430"/>
                  <a:gd name="connsiteX4" fmla="*/ 92555 w 199012"/>
                  <a:gd name="connsiteY4" fmla="*/ 11678 h 51430"/>
                  <a:gd name="connsiteX5" fmla="*/ 480 w 199012"/>
                  <a:gd name="connsiteY5" fmla="*/ 51365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012" h="51430">
                    <a:moveTo>
                      <a:pt x="480" y="51365"/>
                    </a:moveTo>
                    <a:cubicBezTo>
                      <a:pt x="7888" y="52952"/>
                      <a:pt x="103932" y="25172"/>
                      <a:pt x="137005" y="21203"/>
                    </a:cubicBezTo>
                    <a:cubicBezTo>
                      <a:pt x="170078" y="17234"/>
                      <a:pt x="196800" y="30993"/>
                      <a:pt x="198917" y="27553"/>
                    </a:cubicBezTo>
                    <a:cubicBezTo>
                      <a:pt x="201034" y="24113"/>
                      <a:pt x="167432" y="3211"/>
                      <a:pt x="149705" y="565"/>
                    </a:cubicBezTo>
                    <a:cubicBezTo>
                      <a:pt x="131978" y="-2081"/>
                      <a:pt x="111605" y="5063"/>
                      <a:pt x="92555" y="11678"/>
                    </a:cubicBezTo>
                    <a:cubicBezTo>
                      <a:pt x="73505" y="18293"/>
                      <a:pt x="-6928" y="49778"/>
                      <a:pt x="480" y="513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EE89D209-5362-48B5-B31E-D53FF801266E}"/>
                  </a:ext>
                </a:extLst>
              </p:cNvPr>
              <p:cNvSpPr/>
              <p:nvPr/>
            </p:nvSpPr>
            <p:spPr>
              <a:xfrm>
                <a:off x="6316020" y="3236913"/>
                <a:ext cx="156127" cy="57657"/>
              </a:xfrm>
              <a:custGeom>
                <a:avLst/>
                <a:gdLst>
                  <a:gd name="connsiteX0" fmla="*/ 148280 w 156127"/>
                  <a:gd name="connsiteY0" fmla="*/ 0 h 57657"/>
                  <a:gd name="connsiteX1" fmla="*/ 89543 w 156127"/>
                  <a:gd name="connsiteY1" fmla="*/ 50800 h 57657"/>
                  <a:gd name="connsiteX2" fmla="*/ 643 w 156127"/>
                  <a:gd name="connsiteY2" fmla="*/ 57150 h 57657"/>
                  <a:gd name="connsiteX3" fmla="*/ 138755 w 156127"/>
                  <a:gd name="connsiteY3" fmla="*/ 50800 h 57657"/>
                  <a:gd name="connsiteX4" fmla="*/ 148280 w 156127"/>
                  <a:gd name="connsiteY4" fmla="*/ 0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27" h="57657">
                    <a:moveTo>
                      <a:pt x="148280" y="0"/>
                    </a:moveTo>
                    <a:cubicBezTo>
                      <a:pt x="140078" y="0"/>
                      <a:pt x="114149" y="41275"/>
                      <a:pt x="89543" y="50800"/>
                    </a:cubicBezTo>
                    <a:cubicBezTo>
                      <a:pt x="64937" y="60325"/>
                      <a:pt x="-7559" y="57150"/>
                      <a:pt x="643" y="57150"/>
                    </a:cubicBezTo>
                    <a:cubicBezTo>
                      <a:pt x="8845" y="57150"/>
                      <a:pt x="113355" y="58208"/>
                      <a:pt x="138755" y="50800"/>
                    </a:cubicBezTo>
                    <a:cubicBezTo>
                      <a:pt x="164155" y="43392"/>
                      <a:pt x="156482" y="0"/>
                      <a:pt x="14828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1F78D194-C21D-4132-AC20-D7A173A19FEF}"/>
                  </a:ext>
                </a:extLst>
              </p:cNvPr>
              <p:cNvSpPr/>
              <p:nvPr/>
            </p:nvSpPr>
            <p:spPr>
              <a:xfrm>
                <a:off x="6147733" y="3276952"/>
                <a:ext cx="281704" cy="30035"/>
              </a:xfrm>
              <a:custGeom>
                <a:avLst/>
                <a:gdLst>
                  <a:gd name="connsiteX0" fmla="*/ 655 w 281704"/>
                  <a:gd name="connsiteY0" fmla="*/ 29811 h 30035"/>
                  <a:gd name="connsiteX1" fmla="*/ 194330 w 281704"/>
                  <a:gd name="connsiteY1" fmla="*/ 21873 h 30035"/>
                  <a:gd name="connsiteX2" fmla="*/ 281642 w 281704"/>
                  <a:gd name="connsiteY2" fmla="*/ 2823 h 30035"/>
                  <a:gd name="connsiteX3" fmla="*/ 207030 w 281704"/>
                  <a:gd name="connsiteY3" fmla="*/ 1236 h 30035"/>
                  <a:gd name="connsiteX4" fmla="*/ 134005 w 281704"/>
                  <a:gd name="connsiteY4" fmla="*/ 13936 h 30035"/>
                  <a:gd name="connsiteX5" fmla="*/ 655 w 281704"/>
                  <a:gd name="connsiteY5" fmla="*/ 2981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704" h="30035">
                    <a:moveTo>
                      <a:pt x="655" y="29811"/>
                    </a:moveTo>
                    <a:cubicBezTo>
                      <a:pt x="10709" y="31134"/>
                      <a:pt x="147499" y="26371"/>
                      <a:pt x="194330" y="21873"/>
                    </a:cubicBezTo>
                    <a:cubicBezTo>
                      <a:pt x="241161" y="17375"/>
                      <a:pt x="279525" y="6262"/>
                      <a:pt x="281642" y="2823"/>
                    </a:cubicBezTo>
                    <a:cubicBezTo>
                      <a:pt x="283759" y="-617"/>
                      <a:pt x="231636" y="-616"/>
                      <a:pt x="207030" y="1236"/>
                    </a:cubicBezTo>
                    <a:cubicBezTo>
                      <a:pt x="182424" y="3088"/>
                      <a:pt x="168930" y="10232"/>
                      <a:pt x="134005" y="13936"/>
                    </a:cubicBezTo>
                    <a:cubicBezTo>
                      <a:pt x="99080" y="17640"/>
                      <a:pt x="-9399" y="28488"/>
                      <a:pt x="655" y="298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FBCAE69D-E6EA-429A-8276-D4E24D36FE1F}"/>
                  </a:ext>
                </a:extLst>
              </p:cNvPr>
              <p:cNvSpPr/>
              <p:nvPr/>
            </p:nvSpPr>
            <p:spPr>
              <a:xfrm>
                <a:off x="6135085" y="3302651"/>
                <a:ext cx="103963" cy="112102"/>
              </a:xfrm>
              <a:custGeom>
                <a:avLst/>
                <a:gdLst>
                  <a:gd name="connsiteX0" fmla="*/ 5365 w 103963"/>
                  <a:gd name="connsiteY0" fmla="*/ 937 h 112102"/>
                  <a:gd name="connsiteX1" fmla="*/ 54578 w 103963"/>
                  <a:gd name="connsiteY1" fmla="*/ 35862 h 112102"/>
                  <a:gd name="connsiteX2" fmla="*/ 60928 w 103963"/>
                  <a:gd name="connsiteY2" fmla="*/ 69199 h 112102"/>
                  <a:gd name="connsiteX3" fmla="*/ 603 w 103963"/>
                  <a:gd name="connsiteY3" fmla="*/ 112062 h 112102"/>
                  <a:gd name="connsiteX4" fmla="*/ 103790 w 103963"/>
                  <a:gd name="connsiteY4" fmla="*/ 75549 h 112102"/>
                  <a:gd name="connsiteX5" fmla="*/ 5365 w 103963"/>
                  <a:gd name="connsiteY5" fmla="*/ 937 h 1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63" h="112102">
                    <a:moveTo>
                      <a:pt x="5365" y="937"/>
                    </a:moveTo>
                    <a:cubicBezTo>
                      <a:pt x="-2837" y="-5678"/>
                      <a:pt x="45318" y="24485"/>
                      <a:pt x="54578" y="35862"/>
                    </a:cubicBezTo>
                    <a:cubicBezTo>
                      <a:pt x="63838" y="47239"/>
                      <a:pt x="69924" y="56499"/>
                      <a:pt x="60928" y="69199"/>
                    </a:cubicBezTo>
                    <a:cubicBezTo>
                      <a:pt x="51932" y="81899"/>
                      <a:pt x="-6541" y="111004"/>
                      <a:pt x="603" y="112062"/>
                    </a:cubicBezTo>
                    <a:cubicBezTo>
                      <a:pt x="7747" y="113120"/>
                      <a:pt x="99027" y="93012"/>
                      <a:pt x="103790" y="75549"/>
                    </a:cubicBezTo>
                    <a:cubicBezTo>
                      <a:pt x="108553" y="58086"/>
                      <a:pt x="13567" y="7552"/>
                      <a:pt x="5365" y="9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B3DDFA3E-F712-42E9-BECA-4F715622C77D}"/>
                  </a:ext>
                </a:extLst>
              </p:cNvPr>
              <p:cNvSpPr/>
              <p:nvPr/>
            </p:nvSpPr>
            <p:spPr>
              <a:xfrm>
                <a:off x="6078111" y="3306227"/>
                <a:ext cx="86526" cy="112114"/>
              </a:xfrm>
              <a:custGeom>
                <a:avLst/>
                <a:gdLst>
                  <a:gd name="connsiteX0" fmla="*/ 86152 w 86526"/>
                  <a:gd name="connsiteY0" fmla="*/ 536 h 112114"/>
                  <a:gd name="connsiteX1" fmla="*/ 9952 w 86526"/>
                  <a:gd name="connsiteY1" fmla="*/ 37048 h 112114"/>
                  <a:gd name="connsiteX2" fmla="*/ 14714 w 86526"/>
                  <a:gd name="connsiteY2" fmla="*/ 73561 h 112114"/>
                  <a:gd name="connsiteX3" fmla="*/ 65514 w 86526"/>
                  <a:gd name="connsiteY3" fmla="*/ 111661 h 112114"/>
                  <a:gd name="connsiteX4" fmla="*/ 427 w 86526"/>
                  <a:gd name="connsiteY4" fmla="*/ 46573 h 112114"/>
                  <a:gd name="connsiteX5" fmla="*/ 38527 w 86526"/>
                  <a:gd name="connsiteY5" fmla="*/ 16411 h 112114"/>
                  <a:gd name="connsiteX6" fmla="*/ 86152 w 86526"/>
                  <a:gd name="connsiteY6" fmla="*/ 536 h 11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26" h="112114">
                    <a:moveTo>
                      <a:pt x="86152" y="536"/>
                    </a:moveTo>
                    <a:cubicBezTo>
                      <a:pt x="81389" y="3976"/>
                      <a:pt x="21858" y="24877"/>
                      <a:pt x="9952" y="37048"/>
                    </a:cubicBezTo>
                    <a:cubicBezTo>
                      <a:pt x="-1954" y="49219"/>
                      <a:pt x="5454" y="61126"/>
                      <a:pt x="14714" y="73561"/>
                    </a:cubicBezTo>
                    <a:cubicBezTo>
                      <a:pt x="23974" y="85996"/>
                      <a:pt x="67895" y="116159"/>
                      <a:pt x="65514" y="111661"/>
                    </a:cubicBezTo>
                    <a:cubicBezTo>
                      <a:pt x="63133" y="107163"/>
                      <a:pt x="4925" y="62448"/>
                      <a:pt x="427" y="46573"/>
                    </a:cubicBezTo>
                    <a:cubicBezTo>
                      <a:pt x="-4071" y="30698"/>
                      <a:pt x="28208" y="21703"/>
                      <a:pt x="38527" y="16411"/>
                    </a:cubicBezTo>
                    <a:cubicBezTo>
                      <a:pt x="48846" y="11119"/>
                      <a:pt x="90915" y="-2904"/>
                      <a:pt x="86152" y="5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02F05D59-F14B-4150-8A90-E51E81FDB854}"/>
                  </a:ext>
                </a:extLst>
              </p:cNvPr>
              <p:cNvSpPr/>
              <p:nvPr/>
            </p:nvSpPr>
            <p:spPr>
              <a:xfrm>
                <a:off x="6049753" y="3187250"/>
                <a:ext cx="280697" cy="31088"/>
              </a:xfrm>
              <a:custGeom>
                <a:avLst/>
                <a:gdLst>
                  <a:gd name="connsiteX0" fmla="*/ 210 w 280697"/>
                  <a:gd name="connsiteY0" fmla="*/ 30613 h 31088"/>
                  <a:gd name="connsiteX1" fmla="*/ 206585 w 280697"/>
                  <a:gd name="connsiteY1" fmla="*/ 19500 h 31088"/>
                  <a:gd name="connsiteX2" fmla="*/ 279610 w 280697"/>
                  <a:gd name="connsiteY2" fmla="*/ 27438 h 31088"/>
                  <a:gd name="connsiteX3" fmla="*/ 244685 w 280697"/>
                  <a:gd name="connsiteY3" fmla="*/ 5213 h 31088"/>
                  <a:gd name="connsiteX4" fmla="*/ 168485 w 280697"/>
                  <a:gd name="connsiteY4" fmla="*/ 450 h 31088"/>
                  <a:gd name="connsiteX5" fmla="*/ 210 w 280697"/>
                  <a:gd name="connsiteY5" fmla="*/ 30613 h 3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697" h="31088">
                    <a:moveTo>
                      <a:pt x="210" y="30613"/>
                    </a:moveTo>
                    <a:cubicBezTo>
                      <a:pt x="6560" y="33788"/>
                      <a:pt x="160018" y="20029"/>
                      <a:pt x="206585" y="19500"/>
                    </a:cubicBezTo>
                    <a:cubicBezTo>
                      <a:pt x="253152" y="18971"/>
                      <a:pt x="273260" y="29819"/>
                      <a:pt x="279610" y="27438"/>
                    </a:cubicBezTo>
                    <a:cubicBezTo>
                      <a:pt x="285960" y="25057"/>
                      <a:pt x="263206" y="9711"/>
                      <a:pt x="244685" y="5213"/>
                    </a:cubicBezTo>
                    <a:cubicBezTo>
                      <a:pt x="226164" y="715"/>
                      <a:pt x="204204" y="-873"/>
                      <a:pt x="168485" y="450"/>
                    </a:cubicBezTo>
                    <a:cubicBezTo>
                      <a:pt x="132766" y="1773"/>
                      <a:pt x="-6140" y="27438"/>
                      <a:pt x="210" y="30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826DE4E-3236-481A-9C6D-BC1D2ADB3100}"/>
                  </a:ext>
                </a:extLst>
              </p:cNvPr>
              <p:cNvSpPr/>
              <p:nvPr/>
            </p:nvSpPr>
            <p:spPr>
              <a:xfrm>
                <a:off x="6308061" y="3204752"/>
                <a:ext cx="215766" cy="33852"/>
              </a:xfrm>
              <a:custGeom>
                <a:avLst/>
                <a:gdLst>
                  <a:gd name="connsiteX0" fmla="*/ 664 w 215766"/>
                  <a:gd name="connsiteY0" fmla="*/ 1998 h 33852"/>
                  <a:gd name="connsiteX1" fmla="*/ 72102 w 215766"/>
                  <a:gd name="connsiteY1" fmla="*/ 13111 h 33852"/>
                  <a:gd name="connsiteX2" fmla="*/ 214977 w 215766"/>
                  <a:gd name="connsiteY2" fmla="*/ 33748 h 33852"/>
                  <a:gd name="connsiteX3" fmla="*/ 124489 w 215766"/>
                  <a:gd name="connsiteY3" fmla="*/ 3586 h 33852"/>
                  <a:gd name="connsiteX4" fmla="*/ 664 w 215766"/>
                  <a:gd name="connsiteY4" fmla="*/ 1998 h 3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66" h="33852">
                    <a:moveTo>
                      <a:pt x="664" y="1998"/>
                    </a:moveTo>
                    <a:cubicBezTo>
                      <a:pt x="-8067" y="3586"/>
                      <a:pt x="72102" y="13111"/>
                      <a:pt x="72102" y="13111"/>
                    </a:cubicBezTo>
                    <a:cubicBezTo>
                      <a:pt x="107821" y="18403"/>
                      <a:pt x="206246" y="35336"/>
                      <a:pt x="214977" y="33748"/>
                    </a:cubicBezTo>
                    <a:cubicBezTo>
                      <a:pt x="223708" y="32160"/>
                      <a:pt x="157826" y="9407"/>
                      <a:pt x="124489" y="3586"/>
                    </a:cubicBezTo>
                    <a:cubicBezTo>
                      <a:pt x="91152" y="-2235"/>
                      <a:pt x="9395" y="410"/>
                      <a:pt x="664" y="1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E69F5475-EC44-4142-8702-36FCAFB230D6}"/>
                  </a:ext>
                </a:extLst>
              </p:cNvPr>
              <p:cNvSpPr/>
              <p:nvPr/>
            </p:nvSpPr>
            <p:spPr>
              <a:xfrm>
                <a:off x="6130715" y="3095576"/>
                <a:ext cx="319855" cy="25515"/>
              </a:xfrm>
              <a:custGeom>
                <a:avLst/>
                <a:gdLst>
                  <a:gd name="connsiteX0" fmla="*/ 210 w 319855"/>
                  <a:gd name="connsiteY0" fmla="*/ 25449 h 25515"/>
                  <a:gd name="connsiteX1" fmla="*/ 185948 w 319855"/>
                  <a:gd name="connsiteY1" fmla="*/ 7987 h 25515"/>
                  <a:gd name="connsiteX2" fmla="*/ 319298 w 319855"/>
                  <a:gd name="connsiteY2" fmla="*/ 25449 h 25515"/>
                  <a:gd name="connsiteX3" fmla="*/ 224048 w 319855"/>
                  <a:gd name="connsiteY3" fmla="*/ 49 h 25515"/>
                  <a:gd name="connsiteX4" fmla="*/ 210 w 319855"/>
                  <a:gd name="connsiteY4" fmla="*/ 25449 h 2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55" h="25515">
                    <a:moveTo>
                      <a:pt x="210" y="25449"/>
                    </a:moveTo>
                    <a:cubicBezTo>
                      <a:pt x="-6140" y="26772"/>
                      <a:pt x="132767" y="7987"/>
                      <a:pt x="185948" y="7987"/>
                    </a:cubicBezTo>
                    <a:cubicBezTo>
                      <a:pt x="239129" y="7987"/>
                      <a:pt x="312948" y="26772"/>
                      <a:pt x="319298" y="25449"/>
                    </a:cubicBezTo>
                    <a:cubicBezTo>
                      <a:pt x="325648" y="24126"/>
                      <a:pt x="276700" y="1372"/>
                      <a:pt x="224048" y="49"/>
                    </a:cubicBezTo>
                    <a:cubicBezTo>
                      <a:pt x="171396" y="-1274"/>
                      <a:pt x="6560" y="24126"/>
                      <a:pt x="210" y="254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D450DCBF-C633-4598-8B8E-C5DE5FCAE9B8}"/>
                  </a:ext>
                </a:extLst>
              </p:cNvPr>
              <p:cNvSpPr/>
              <p:nvPr/>
            </p:nvSpPr>
            <p:spPr>
              <a:xfrm>
                <a:off x="6040273" y="3120894"/>
                <a:ext cx="118345" cy="93955"/>
              </a:xfrm>
              <a:custGeom>
                <a:avLst/>
                <a:gdLst>
                  <a:gd name="connsiteX0" fmla="*/ 165 w 118345"/>
                  <a:gd name="connsiteY0" fmla="*/ 11244 h 93955"/>
                  <a:gd name="connsiteX1" fmla="*/ 101765 w 118345"/>
                  <a:gd name="connsiteY1" fmla="*/ 131 h 93955"/>
                  <a:gd name="connsiteX2" fmla="*/ 85890 w 118345"/>
                  <a:gd name="connsiteY2" fmla="*/ 19181 h 93955"/>
                  <a:gd name="connsiteX3" fmla="*/ 109702 w 118345"/>
                  <a:gd name="connsiteY3" fmla="*/ 63631 h 93955"/>
                  <a:gd name="connsiteX4" fmla="*/ 112877 w 118345"/>
                  <a:gd name="connsiteY4" fmla="*/ 71569 h 93955"/>
                  <a:gd name="connsiteX5" fmla="*/ 38265 w 118345"/>
                  <a:gd name="connsiteY5" fmla="*/ 93794 h 93955"/>
                  <a:gd name="connsiteX6" fmla="*/ 87477 w 118345"/>
                  <a:gd name="connsiteY6" fmla="*/ 58869 h 93955"/>
                  <a:gd name="connsiteX7" fmla="*/ 77952 w 118345"/>
                  <a:gd name="connsiteY7" fmla="*/ 20769 h 93955"/>
                  <a:gd name="connsiteX8" fmla="*/ 165 w 118345"/>
                  <a:gd name="connsiteY8" fmla="*/ 11244 h 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345" h="93955">
                    <a:moveTo>
                      <a:pt x="165" y="11244"/>
                    </a:moveTo>
                    <a:cubicBezTo>
                      <a:pt x="4134" y="7804"/>
                      <a:pt x="87478" y="-1192"/>
                      <a:pt x="101765" y="131"/>
                    </a:cubicBezTo>
                    <a:cubicBezTo>
                      <a:pt x="116053" y="1454"/>
                      <a:pt x="84567" y="8598"/>
                      <a:pt x="85890" y="19181"/>
                    </a:cubicBezTo>
                    <a:cubicBezTo>
                      <a:pt x="87213" y="29764"/>
                      <a:pt x="105204" y="54900"/>
                      <a:pt x="109702" y="63631"/>
                    </a:cubicBezTo>
                    <a:cubicBezTo>
                      <a:pt x="114200" y="72362"/>
                      <a:pt x="124783" y="66542"/>
                      <a:pt x="112877" y="71569"/>
                    </a:cubicBezTo>
                    <a:cubicBezTo>
                      <a:pt x="100971" y="76596"/>
                      <a:pt x="42498" y="95911"/>
                      <a:pt x="38265" y="93794"/>
                    </a:cubicBezTo>
                    <a:cubicBezTo>
                      <a:pt x="34032" y="91677"/>
                      <a:pt x="80863" y="71040"/>
                      <a:pt x="87477" y="58869"/>
                    </a:cubicBezTo>
                    <a:cubicBezTo>
                      <a:pt x="94092" y="46698"/>
                      <a:pt x="90917" y="28971"/>
                      <a:pt x="77952" y="20769"/>
                    </a:cubicBezTo>
                    <a:cubicBezTo>
                      <a:pt x="64988" y="12567"/>
                      <a:pt x="-3804" y="14684"/>
                      <a:pt x="165" y="112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C15BBDA8-ADD0-47B5-A483-A475467E9F28}"/>
                  </a:ext>
                </a:extLst>
              </p:cNvPr>
              <p:cNvSpPr/>
              <p:nvPr/>
            </p:nvSpPr>
            <p:spPr>
              <a:xfrm>
                <a:off x="6014699" y="3127286"/>
                <a:ext cx="72016" cy="88283"/>
              </a:xfrm>
              <a:custGeom>
                <a:avLst/>
                <a:gdLst>
                  <a:gd name="connsiteX0" fmla="*/ 47964 w 72016"/>
                  <a:gd name="connsiteY0" fmla="*/ 87402 h 88283"/>
                  <a:gd name="connsiteX1" fmla="*/ 339 w 72016"/>
                  <a:gd name="connsiteY1" fmla="*/ 54064 h 88283"/>
                  <a:gd name="connsiteX2" fmla="*/ 28914 w 72016"/>
                  <a:gd name="connsiteY2" fmla="*/ 12789 h 88283"/>
                  <a:gd name="connsiteX3" fmla="*/ 71776 w 72016"/>
                  <a:gd name="connsiteY3" fmla="*/ 89 h 88283"/>
                  <a:gd name="connsiteX4" fmla="*/ 8276 w 72016"/>
                  <a:gd name="connsiteY4" fmla="*/ 17552 h 88283"/>
                  <a:gd name="connsiteX5" fmla="*/ 47964 w 72016"/>
                  <a:gd name="connsiteY5" fmla="*/ 87402 h 8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16" h="88283">
                    <a:moveTo>
                      <a:pt x="47964" y="87402"/>
                    </a:moveTo>
                    <a:cubicBezTo>
                      <a:pt x="46641" y="93487"/>
                      <a:pt x="3514" y="66499"/>
                      <a:pt x="339" y="54064"/>
                    </a:cubicBezTo>
                    <a:cubicBezTo>
                      <a:pt x="-2836" y="41629"/>
                      <a:pt x="17008" y="21785"/>
                      <a:pt x="28914" y="12789"/>
                    </a:cubicBezTo>
                    <a:cubicBezTo>
                      <a:pt x="40820" y="3793"/>
                      <a:pt x="75216" y="-705"/>
                      <a:pt x="71776" y="89"/>
                    </a:cubicBezTo>
                    <a:cubicBezTo>
                      <a:pt x="68336" y="883"/>
                      <a:pt x="12509" y="4852"/>
                      <a:pt x="8276" y="17552"/>
                    </a:cubicBezTo>
                    <a:cubicBezTo>
                      <a:pt x="4043" y="30252"/>
                      <a:pt x="49287" y="81317"/>
                      <a:pt x="47964" y="8740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AE5AFE88-A60E-47AB-B23C-63EDBAA1DB50}"/>
                  </a:ext>
                </a:extLst>
              </p:cNvPr>
              <p:cNvSpPr/>
              <p:nvPr/>
            </p:nvSpPr>
            <p:spPr>
              <a:xfrm>
                <a:off x="6080521" y="2849418"/>
                <a:ext cx="372320" cy="259441"/>
              </a:xfrm>
              <a:custGeom>
                <a:avLst/>
                <a:gdLst>
                  <a:gd name="connsiteX0" fmla="*/ 10717 w 372320"/>
                  <a:gd name="connsiteY0" fmla="*/ 145 h 259441"/>
                  <a:gd name="connsiteX1" fmla="*/ 185342 w 372320"/>
                  <a:gd name="connsiteY1" fmla="*/ 77932 h 259441"/>
                  <a:gd name="connsiteX2" fmla="*/ 367904 w 372320"/>
                  <a:gd name="connsiteY2" fmla="*/ 247795 h 259441"/>
                  <a:gd name="connsiteX3" fmla="*/ 305992 w 372320"/>
                  <a:gd name="connsiteY3" fmla="*/ 230332 h 259441"/>
                  <a:gd name="connsiteX4" fmla="*/ 196454 w 372320"/>
                  <a:gd name="connsiteY4" fmla="*/ 116032 h 259441"/>
                  <a:gd name="connsiteX5" fmla="*/ 39292 w 372320"/>
                  <a:gd name="connsiteY5" fmla="*/ 58882 h 259441"/>
                  <a:gd name="connsiteX6" fmla="*/ 10717 w 372320"/>
                  <a:gd name="connsiteY6" fmla="*/ 145 h 25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320" h="259441">
                    <a:moveTo>
                      <a:pt x="10717" y="145"/>
                    </a:moveTo>
                    <a:cubicBezTo>
                      <a:pt x="35059" y="3320"/>
                      <a:pt x="125811" y="36657"/>
                      <a:pt x="185342" y="77932"/>
                    </a:cubicBezTo>
                    <a:cubicBezTo>
                      <a:pt x="244873" y="119207"/>
                      <a:pt x="347796" y="222395"/>
                      <a:pt x="367904" y="247795"/>
                    </a:cubicBezTo>
                    <a:cubicBezTo>
                      <a:pt x="388012" y="273195"/>
                      <a:pt x="334567" y="252292"/>
                      <a:pt x="305992" y="230332"/>
                    </a:cubicBezTo>
                    <a:cubicBezTo>
                      <a:pt x="277417" y="208372"/>
                      <a:pt x="240904" y="144607"/>
                      <a:pt x="196454" y="116032"/>
                    </a:cubicBezTo>
                    <a:cubicBezTo>
                      <a:pt x="152004" y="87457"/>
                      <a:pt x="71836" y="71053"/>
                      <a:pt x="39292" y="58882"/>
                    </a:cubicBezTo>
                    <a:cubicBezTo>
                      <a:pt x="6748" y="46711"/>
                      <a:pt x="-13625" y="-3030"/>
                      <a:pt x="10717" y="14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8ED23BCF-FC52-4B03-9751-0CA68A16378D}"/>
                  </a:ext>
                </a:extLst>
              </p:cNvPr>
              <p:cNvSpPr/>
              <p:nvPr/>
            </p:nvSpPr>
            <p:spPr>
              <a:xfrm>
                <a:off x="6502341" y="2987058"/>
                <a:ext cx="243019" cy="193548"/>
              </a:xfrm>
              <a:custGeom>
                <a:avLst/>
                <a:gdLst>
                  <a:gd name="connsiteX0" fmla="*/ 59 w 243019"/>
                  <a:gd name="connsiteY0" fmla="*/ 617 h 193548"/>
                  <a:gd name="connsiteX1" fmla="*/ 123884 w 243019"/>
                  <a:gd name="connsiteY1" fmla="*/ 86342 h 193548"/>
                  <a:gd name="connsiteX2" fmla="*/ 242947 w 243019"/>
                  <a:gd name="connsiteY2" fmla="*/ 192705 h 193548"/>
                  <a:gd name="connsiteX3" fmla="*/ 139759 w 243019"/>
                  <a:gd name="connsiteY3" fmla="*/ 130792 h 193548"/>
                  <a:gd name="connsiteX4" fmla="*/ 59 w 243019"/>
                  <a:gd name="connsiteY4" fmla="*/ 617 h 19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19" h="193548">
                    <a:moveTo>
                      <a:pt x="59" y="617"/>
                    </a:moveTo>
                    <a:cubicBezTo>
                      <a:pt x="-2587" y="-6791"/>
                      <a:pt x="83403" y="54327"/>
                      <a:pt x="123884" y="86342"/>
                    </a:cubicBezTo>
                    <a:cubicBezTo>
                      <a:pt x="164365" y="118357"/>
                      <a:pt x="240301" y="185297"/>
                      <a:pt x="242947" y="192705"/>
                    </a:cubicBezTo>
                    <a:cubicBezTo>
                      <a:pt x="245593" y="200113"/>
                      <a:pt x="175478" y="156986"/>
                      <a:pt x="139759" y="130792"/>
                    </a:cubicBezTo>
                    <a:cubicBezTo>
                      <a:pt x="104040" y="104598"/>
                      <a:pt x="2705" y="8025"/>
                      <a:pt x="59" y="6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C54DBF1A-E0F2-4644-B6E4-07EBC43999CD}"/>
                  </a:ext>
                </a:extLst>
              </p:cNvPr>
              <p:cNvSpPr/>
              <p:nvPr/>
            </p:nvSpPr>
            <p:spPr>
              <a:xfrm>
                <a:off x="6091209" y="2798829"/>
                <a:ext cx="145777" cy="106346"/>
              </a:xfrm>
              <a:custGeom>
                <a:avLst/>
                <a:gdLst>
                  <a:gd name="connsiteX0" fmla="*/ 29 w 145777"/>
                  <a:gd name="connsiteY0" fmla="*/ 14221 h 106346"/>
                  <a:gd name="connsiteX1" fmla="*/ 138141 w 145777"/>
                  <a:gd name="connsiteY1" fmla="*/ 3109 h 106346"/>
                  <a:gd name="connsiteX2" fmla="*/ 128616 w 145777"/>
                  <a:gd name="connsiteY2" fmla="*/ 74546 h 106346"/>
                  <a:gd name="connsiteX3" fmla="*/ 134966 w 145777"/>
                  <a:gd name="connsiteY3" fmla="*/ 106296 h 106346"/>
                  <a:gd name="connsiteX4" fmla="*/ 15904 w 145777"/>
                  <a:gd name="connsiteY4" fmla="*/ 68196 h 106346"/>
                  <a:gd name="connsiteX5" fmla="*/ 125441 w 145777"/>
                  <a:gd name="connsiteY5" fmla="*/ 77721 h 106346"/>
                  <a:gd name="connsiteX6" fmla="*/ 125441 w 145777"/>
                  <a:gd name="connsiteY6" fmla="*/ 26921 h 106346"/>
                  <a:gd name="connsiteX7" fmla="*/ 29 w 145777"/>
                  <a:gd name="connsiteY7" fmla="*/ 14221 h 10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77" h="106346">
                    <a:moveTo>
                      <a:pt x="29" y="14221"/>
                    </a:moveTo>
                    <a:cubicBezTo>
                      <a:pt x="2146" y="10252"/>
                      <a:pt x="116710" y="-6945"/>
                      <a:pt x="138141" y="3109"/>
                    </a:cubicBezTo>
                    <a:cubicBezTo>
                      <a:pt x="159572" y="13163"/>
                      <a:pt x="129145" y="57348"/>
                      <a:pt x="128616" y="74546"/>
                    </a:cubicBezTo>
                    <a:cubicBezTo>
                      <a:pt x="128087" y="91744"/>
                      <a:pt x="153751" y="107354"/>
                      <a:pt x="134966" y="106296"/>
                    </a:cubicBezTo>
                    <a:cubicBezTo>
                      <a:pt x="116181" y="105238"/>
                      <a:pt x="17491" y="72958"/>
                      <a:pt x="15904" y="68196"/>
                    </a:cubicBezTo>
                    <a:cubicBezTo>
                      <a:pt x="14317" y="63434"/>
                      <a:pt x="107185" y="84600"/>
                      <a:pt x="125441" y="77721"/>
                    </a:cubicBezTo>
                    <a:cubicBezTo>
                      <a:pt x="143697" y="70842"/>
                      <a:pt x="140787" y="37504"/>
                      <a:pt x="125441" y="26921"/>
                    </a:cubicBezTo>
                    <a:cubicBezTo>
                      <a:pt x="110095" y="16338"/>
                      <a:pt x="-2088" y="18190"/>
                      <a:pt x="29" y="142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F8678FA7-31EA-4155-80D0-52480E51AE16}"/>
                  </a:ext>
                </a:extLst>
              </p:cNvPr>
              <p:cNvSpPr/>
              <p:nvPr/>
            </p:nvSpPr>
            <p:spPr>
              <a:xfrm>
                <a:off x="6070691" y="2803183"/>
                <a:ext cx="89228" cy="100752"/>
              </a:xfrm>
              <a:custGeom>
                <a:avLst/>
                <a:gdLst>
                  <a:gd name="connsiteX0" fmla="*/ 88809 w 89228"/>
                  <a:gd name="connsiteY0" fmla="*/ 100355 h 100752"/>
                  <a:gd name="connsiteX1" fmla="*/ 1497 w 89228"/>
                  <a:gd name="connsiteY1" fmla="*/ 35267 h 100752"/>
                  <a:gd name="connsiteX2" fmla="*/ 34834 w 89228"/>
                  <a:gd name="connsiteY2" fmla="*/ 1930 h 100752"/>
                  <a:gd name="connsiteX3" fmla="*/ 88809 w 89228"/>
                  <a:gd name="connsiteY3" fmla="*/ 100355 h 10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28" h="100752">
                    <a:moveTo>
                      <a:pt x="88809" y="100355"/>
                    </a:moveTo>
                    <a:cubicBezTo>
                      <a:pt x="83253" y="105911"/>
                      <a:pt x="10493" y="51671"/>
                      <a:pt x="1497" y="35267"/>
                    </a:cubicBezTo>
                    <a:cubicBezTo>
                      <a:pt x="-7499" y="18863"/>
                      <a:pt x="26632" y="-7331"/>
                      <a:pt x="34834" y="1930"/>
                    </a:cubicBezTo>
                    <a:cubicBezTo>
                      <a:pt x="43036" y="11190"/>
                      <a:pt x="94365" y="94799"/>
                      <a:pt x="88809" y="1003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011B8068-5564-40E6-A03B-293175063C90}"/>
                  </a:ext>
                </a:extLst>
              </p:cNvPr>
              <p:cNvSpPr/>
              <p:nvPr/>
            </p:nvSpPr>
            <p:spPr>
              <a:xfrm>
                <a:off x="6243628" y="2827148"/>
                <a:ext cx="175496" cy="87865"/>
              </a:xfrm>
              <a:custGeom>
                <a:avLst/>
                <a:gdLst>
                  <a:gd name="connsiteX0" fmla="*/ 10 w 175496"/>
                  <a:gd name="connsiteY0" fmla="*/ 190 h 87865"/>
                  <a:gd name="connsiteX1" fmla="*/ 158760 w 175496"/>
                  <a:gd name="connsiteY1" fmla="*/ 43052 h 87865"/>
                  <a:gd name="connsiteX2" fmla="*/ 169872 w 175496"/>
                  <a:gd name="connsiteY2" fmla="*/ 87502 h 87865"/>
                  <a:gd name="connsiteX3" fmla="*/ 150822 w 175496"/>
                  <a:gd name="connsiteY3" fmla="*/ 60515 h 87865"/>
                  <a:gd name="connsiteX4" fmla="*/ 10 w 175496"/>
                  <a:gd name="connsiteY4" fmla="*/ 190 h 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96" h="87865">
                    <a:moveTo>
                      <a:pt x="10" y="190"/>
                    </a:moveTo>
                    <a:cubicBezTo>
                      <a:pt x="1333" y="-2720"/>
                      <a:pt x="130450" y="28500"/>
                      <a:pt x="158760" y="43052"/>
                    </a:cubicBezTo>
                    <a:cubicBezTo>
                      <a:pt x="187070" y="57604"/>
                      <a:pt x="171195" y="84592"/>
                      <a:pt x="169872" y="87502"/>
                    </a:cubicBezTo>
                    <a:cubicBezTo>
                      <a:pt x="168549" y="90412"/>
                      <a:pt x="180191" y="75332"/>
                      <a:pt x="150822" y="60515"/>
                    </a:cubicBezTo>
                    <a:cubicBezTo>
                      <a:pt x="121453" y="45698"/>
                      <a:pt x="-1313" y="3100"/>
                      <a:pt x="10" y="1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54E0B6D-837B-450B-902C-8D66B32BFA39}"/>
                  </a:ext>
                </a:extLst>
              </p:cNvPr>
              <p:cNvSpPr/>
              <p:nvPr/>
            </p:nvSpPr>
            <p:spPr>
              <a:xfrm>
                <a:off x="6414313" y="2915592"/>
                <a:ext cx="168722" cy="136747"/>
              </a:xfrm>
              <a:custGeom>
                <a:avLst/>
                <a:gdLst>
                  <a:gd name="connsiteX0" fmla="*/ 2362 w 168722"/>
                  <a:gd name="connsiteY0" fmla="*/ 646 h 136747"/>
                  <a:gd name="connsiteX1" fmla="*/ 167462 w 168722"/>
                  <a:gd name="connsiteY1" fmla="*/ 133996 h 136747"/>
                  <a:gd name="connsiteX2" fmla="*/ 75387 w 168722"/>
                  <a:gd name="connsiteY2" fmla="*/ 84783 h 136747"/>
                  <a:gd name="connsiteX3" fmla="*/ 2362 w 168722"/>
                  <a:gd name="connsiteY3" fmla="*/ 646 h 13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722" h="136747">
                    <a:moveTo>
                      <a:pt x="2362" y="646"/>
                    </a:moveTo>
                    <a:cubicBezTo>
                      <a:pt x="17708" y="8848"/>
                      <a:pt x="155291" y="119973"/>
                      <a:pt x="167462" y="133996"/>
                    </a:cubicBezTo>
                    <a:cubicBezTo>
                      <a:pt x="179633" y="148019"/>
                      <a:pt x="100258" y="104891"/>
                      <a:pt x="75387" y="84783"/>
                    </a:cubicBezTo>
                    <a:cubicBezTo>
                      <a:pt x="50516" y="64675"/>
                      <a:pt x="-12984" y="-7556"/>
                      <a:pt x="2362" y="6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DCC11AE3-E1B0-4B57-9D52-BAE82F2A135E}"/>
                  </a:ext>
                </a:extLst>
              </p:cNvPr>
              <p:cNvSpPr/>
              <p:nvPr/>
            </p:nvSpPr>
            <p:spPr>
              <a:xfrm>
                <a:off x="6253148" y="2882745"/>
                <a:ext cx="146153" cy="48372"/>
              </a:xfrm>
              <a:custGeom>
                <a:avLst/>
                <a:gdLst>
                  <a:gd name="connsiteX0" fmla="*/ 15 w 146153"/>
                  <a:gd name="connsiteY0" fmla="*/ 155 h 48372"/>
                  <a:gd name="connsiteX1" fmla="*/ 109552 w 146153"/>
                  <a:gd name="connsiteY1" fmla="*/ 47780 h 48372"/>
                  <a:gd name="connsiteX2" fmla="*/ 146065 w 146153"/>
                  <a:gd name="connsiteY2" fmla="*/ 27143 h 48372"/>
                  <a:gd name="connsiteX3" fmla="*/ 101615 w 146153"/>
                  <a:gd name="connsiteY3" fmla="*/ 31905 h 48372"/>
                  <a:gd name="connsiteX4" fmla="*/ 15 w 146153"/>
                  <a:gd name="connsiteY4" fmla="*/ 155 h 4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53" h="48372">
                    <a:moveTo>
                      <a:pt x="15" y="155"/>
                    </a:moveTo>
                    <a:cubicBezTo>
                      <a:pt x="1338" y="2801"/>
                      <a:pt x="85210" y="43282"/>
                      <a:pt x="109552" y="47780"/>
                    </a:cubicBezTo>
                    <a:cubicBezTo>
                      <a:pt x="133894" y="52278"/>
                      <a:pt x="147388" y="29789"/>
                      <a:pt x="146065" y="27143"/>
                    </a:cubicBezTo>
                    <a:cubicBezTo>
                      <a:pt x="144742" y="24497"/>
                      <a:pt x="123311" y="34286"/>
                      <a:pt x="101615" y="31905"/>
                    </a:cubicBezTo>
                    <a:cubicBezTo>
                      <a:pt x="79919" y="29524"/>
                      <a:pt x="-1308" y="-2491"/>
                      <a:pt x="15" y="1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061D9C56-25AE-4846-826C-86FD72C62751}"/>
                  </a:ext>
                </a:extLst>
              </p:cNvPr>
              <p:cNvSpPr/>
              <p:nvPr/>
            </p:nvSpPr>
            <p:spPr>
              <a:xfrm>
                <a:off x="6362657" y="2971737"/>
                <a:ext cx="136659" cy="76733"/>
              </a:xfrm>
              <a:custGeom>
                <a:avLst/>
                <a:gdLst>
                  <a:gd name="connsiteX0" fmla="*/ 43 w 136659"/>
                  <a:gd name="connsiteY0" fmla="*/ 63 h 76733"/>
                  <a:gd name="connsiteX1" fmla="*/ 88943 w 136659"/>
                  <a:gd name="connsiteY1" fmla="*/ 71501 h 76733"/>
                  <a:gd name="connsiteX2" fmla="*/ 136568 w 136659"/>
                  <a:gd name="connsiteY2" fmla="*/ 69913 h 76733"/>
                  <a:gd name="connsiteX3" fmla="*/ 77831 w 136659"/>
                  <a:gd name="connsiteY3" fmla="*/ 58801 h 76733"/>
                  <a:gd name="connsiteX4" fmla="*/ 43 w 136659"/>
                  <a:gd name="connsiteY4" fmla="*/ 63 h 7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" h="76733">
                    <a:moveTo>
                      <a:pt x="43" y="63"/>
                    </a:moveTo>
                    <a:cubicBezTo>
                      <a:pt x="1895" y="2180"/>
                      <a:pt x="66189" y="59859"/>
                      <a:pt x="88943" y="71501"/>
                    </a:cubicBezTo>
                    <a:cubicBezTo>
                      <a:pt x="111697" y="83143"/>
                      <a:pt x="138420" y="72030"/>
                      <a:pt x="136568" y="69913"/>
                    </a:cubicBezTo>
                    <a:cubicBezTo>
                      <a:pt x="134716" y="67796"/>
                      <a:pt x="99262" y="67797"/>
                      <a:pt x="77831" y="58801"/>
                    </a:cubicBezTo>
                    <a:cubicBezTo>
                      <a:pt x="56400" y="49805"/>
                      <a:pt x="-1809" y="-2054"/>
                      <a:pt x="43" y="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0EB95709-ADA6-45F5-AA35-38AE68EC7224}"/>
                  </a:ext>
                </a:extLst>
              </p:cNvPr>
              <p:cNvSpPr/>
              <p:nvPr/>
            </p:nvSpPr>
            <p:spPr>
              <a:xfrm>
                <a:off x="6210031" y="3127872"/>
                <a:ext cx="116049" cy="42525"/>
              </a:xfrm>
              <a:custGeom>
                <a:avLst/>
                <a:gdLst>
                  <a:gd name="connsiteX0" fmla="*/ 269 w 116049"/>
                  <a:gd name="connsiteY0" fmla="*/ 5853 h 42525"/>
                  <a:gd name="connsiteX1" fmla="*/ 112982 w 116049"/>
                  <a:gd name="connsiteY1" fmla="*/ 1091 h 42525"/>
                  <a:gd name="connsiteX2" fmla="*/ 84407 w 116049"/>
                  <a:gd name="connsiteY2" fmla="*/ 26491 h 42525"/>
                  <a:gd name="connsiteX3" fmla="*/ 87582 w 116049"/>
                  <a:gd name="connsiteY3" fmla="*/ 42366 h 42525"/>
                  <a:gd name="connsiteX4" fmla="*/ 81232 w 116049"/>
                  <a:gd name="connsiteY4" fmla="*/ 16966 h 42525"/>
                  <a:gd name="connsiteX5" fmla="*/ 269 w 116049"/>
                  <a:gd name="connsiteY5" fmla="*/ 5853 h 4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049" h="42525">
                    <a:moveTo>
                      <a:pt x="269" y="5853"/>
                    </a:moveTo>
                    <a:cubicBezTo>
                      <a:pt x="5561" y="3207"/>
                      <a:pt x="98959" y="-2349"/>
                      <a:pt x="112982" y="1091"/>
                    </a:cubicBezTo>
                    <a:cubicBezTo>
                      <a:pt x="127005" y="4531"/>
                      <a:pt x="88640" y="19612"/>
                      <a:pt x="84407" y="26491"/>
                    </a:cubicBezTo>
                    <a:cubicBezTo>
                      <a:pt x="80174" y="33370"/>
                      <a:pt x="88111" y="43953"/>
                      <a:pt x="87582" y="42366"/>
                    </a:cubicBezTo>
                    <a:cubicBezTo>
                      <a:pt x="87053" y="40779"/>
                      <a:pt x="93138" y="23581"/>
                      <a:pt x="81232" y="16966"/>
                    </a:cubicBezTo>
                    <a:cubicBezTo>
                      <a:pt x="69326" y="10351"/>
                      <a:pt x="-5023" y="8499"/>
                      <a:pt x="269" y="58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1C4119B9-E588-4580-B911-8542B614F0D3}"/>
                  </a:ext>
                </a:extLst>
              </p:cNvPr>
              <p:cNvSpPr/>
              <p:nvPr/>
            </p:nvSpPr>
            <p:spPr>
              <a:xfrm>
                <a:off x="6256296" y="3313067"/>
                <a:ext cx="136405" cy="39423"/>
              </a:xfrm>
              <a:custGeom>
                <a:avLst/>
                <a:gdLst>
                  <a:gd name="connsiteX0" fmla="*/ 42 w 136405"/>
                  <a:gd name="connsiteY0" fmla="*/ 23858 h 39423"/>
                  <a:gd name="connsiteX1" fmla="*/ 115929 w 136405"/>
                  <a:gd name="connsiteY1" fmla="*/ 30208 h 39423"/>
                  <a:gd name="connsiteX2" fmla="*/ 119104 w 136405"/>
                  <a:gd name="connsiteY2" fmla="*/ 46 h 39423"/>
                  <a:gd name="connsiteX3" fmla="*/ 130217 w 136405"/>
                  <a:gd name="connsiteY3" fmla="*/ 38146 h 39423"/>
                  <a:gd name="connsiteX4" fmla="*/ 42 w 136405"/>
                  <a:gd name="connsiteY4" fmla="*/ 23858 h 3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05" h="39423">
                    <a:moveTo>
                      <a:pt x="42" y="23858"/>
                    </a:moveTo>
                    <a:cubicBezTo>
                      <a:pt x="-2339" y="22535"/>
                      <a:pt x="96085" y="34177"/>
                      <a:pt x="115929" y="30208"/>
                    </a:cubicBezTo>
                    <a:cubicBezTo>
                      <a:pt x="135773" y="26239"/>
                      <a:pt x="116723" y="-1277"/>
                      <a:pt x="119104" y="46"/>
                    </a:cubicBezTo>
                    <a:cubicBezTo>
                      <a:pt x="121485" y="1369"/>
                      <a:pt x="148209" y="31796"/>
                      <a:pt x="130217" y="38146"/>
                    </a:cubicBezTo>
                    <a:cubicBezTo>
                      <a:pt x="112225" y="44496"/>
                      <a:pt x="2423" y="25181"/>
                      <a:pt x="42" y="238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E96BC668-45B7-4B96-9B20-24303AEAB61A}"/>
                  </a:ext>
                </a:extLst>
              </p:cNvPr>
              <p:cNvSpPr/>
              <p:nvPr/>
            </p:nvSpPr>
            <p:spPr>
              <a:xfrm>
                <a:off x="6373598" y="3473442"/>
                <a:ext cx="184534" cy="147054"/>
              </a:xfrm>
              <a:custGeom>
                <a:avLst/>
                <a:gdLst>
                  <a:gd name="connsiteX0" fmla="*/ 184365 w 184534"/>
                  <a:gd name="connsiteY0" fmla="*/ 8 h 147054"/>
                  <a:gd name="connsiteX1" fmla="*/ 101815 w 184534"/>
                  <a:gd name="connsiteY1" fmla="*/ 73033 h 147054"/>
                  <a:gd name="connsiteX2" fmla="*/ 66890 w 184534"/>
                  <a:gd name="connsiteY2" fmla="*/ 122246 h 147054"/>
                  <a:gd name="connsiteX3" fmla="*/ 6565 w 184534"/>
                  <a:gd name="connsiteY3" fmla="*/ 146058 h 147054"/>
                  <a:gd name="connsiteX4" fmla="*/ 3390 w 184534"/>
                  <a:gd name="connsiteY4" fmla="*/ 90496 h 147054"/>
                  <a:gd name="connsiteX5" fmla="*/ 22440 w 184534"/>
                  <a:gd name="connsiteY5" fmla="*/ 131771 h 147054"/>
                  <a:gd name="connsiteX6" fmla="*/ 62127 w 184534"/>
                  <a:gd name="connsiteY6" fmla="*/ 98433 h 147054"/>
                  <a:gd name="connsiteX7" fmla="*/ 78002 w 184534"/>
                  <a:gd name="connsiteY7" fmla="*/ 77796 h 147054"/>
                  <a:gd name="connsiteX8" fmla="*/ 184365 w 184534"/>
                  <a:gd name="connsiteY8" fmla="*/ 8 h 14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4" h="147054">
                    <a:moveTo>
                      <a:pt x="184365" y="8"/>
                    </a:moveTo>
                    <a:cubicBezTo>
                      <a:pt x="188334" y="-786"/>
                      <a:pt x="121394" y="52660"/>
                      <a:pt x="101815" y="73033"/>
                    </a:cubicBezTo>
                    <a:cubicBezTo>
                      <a:pt x="82236" y="93406"/>
                      <a:pt x="82765" y="110075"/>
                      <a:pt x="66890" y="122246"/>
                    </a:cubicBezTo>
                    <a:cubicBezTo>
                      <a:pt x="51015" y="134417"/>
                      <a:pt x="17148" y="151350"/>
                      <a:pt x="6565" y="146058"/>
                    </a:cubicBezTo>
                    <a:cubicBezTo>
                      <a:pt x="-4018" y="140766"/>
                      <a:pt x="744" y="92877"/>
                      <a:pt x="3390" y="90496"/>
                    </a:cubicBezTo>
                    <a:cubicBezTo>
                      <a:pt x="6036" y="88115"/>
                      <a:pt x="12651" y="130448"/>
                      <a:pt x="22440" y="131771"/>
                    </a:cubicBezTo>
                    <a:cubicBezTo>
                      <a:pt x="32229" y="133094"/>
                      <a:pt x="52867" y="107429"/>
                      <a:pt x="62127" y="98433"/>
                    </a:cubicBezTo>
                    <a:cubicBezTo>
                      <a:pt x="71387" y="89437"/>
                      <a:pt x="57894" y="91554"/>
                      <a:pt x="78002" y="77796"/>
                    </a:cubicBezTo>
                    <a:cubicBezTo>
                      <a:pt x="98110" y="64038"/>
                      <a:pt x="180396" y="802"/>
                      <a:pt x="184365" y="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9C147C70-41FB-4C85-80BC-86CDD48B866A}"/>
                  </a:ext>
                </a:extLst>
              </p:cNvPr>
              <p:cNvSpPr/>
              <p:nvPr/>
            </p:nvSpPr>
            <p:spPr>
              <a:xfrm>
                <a:off x="4354086" y="3436511"/>
                <a:ext cx="80036" cy="375244"/>
              </a:xfrm>
              <a:custGeom>
                <a:avLst/>
                <a:gdLst>
                  <a:gd name="connsiteX0" fmla="*/ 43289 w 80036"/>
                  <a:gd name="connsiteY0" fmla="*/ 427 h 375244"/>
                  <a:gd name="connsiteX1" fmla="*/ 52814 w 80036"/>
                  <a:gd name="connsiteY1" fmla="*/ 133777 h 375244"/>
                  <a:gd name="connsiteX2" fmla="*/ 5189 w 80036"/>
                  <a:gd name="connsiteY2" fmla="*/ 241727 h 375244"/>
                  <a:gd name="connsiteX3" fmla="*/ 5189 w 80036"/>
                  <a:gd name="connsiteY3" fmla="*/ 375077 h 375244"/>
                  <a:gd name="connsiteX4" fmla="*/ 40114 w 80036"/>
                  <a:gd name="connsiteY4" fmla="*/ 213152 h 375244"/>
                  <a:gd name="connsiteX5" fmla="*/ 79802 w 80036"/>
                  <a:gd name="connsiteY5" fmla="*/ 95677 h 375244"/>
                  <a:gd name="connsiteX6" fmla="*/ 43289 w 80036"/>
                  <a:gd name="connsiteY6" fmla="*/ 427 h 37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6" h="375244">
                    <a:moveTo>
                      <a:pt x="43289" y="427"/>
                    </a:moveTo>
                    <a:cubicBezTo>
                      <a:pt x="38791" y="6777"/>
                      <a:pt x="59164" y="93560"/>
                      <a:pt x="52814" y="133777"/>
                    </a:cubicBezTo>
                    <a:cubicBezTo>
                      <a:pt x="46464" y="173994"/>
                      <a:pt x="13127" y="201510"/>
                      <a:pt x="5189" y="241727"/>
                    </a:cubicBezTo>
                    <a:cubicBezTo>
                      <a:pt x="-2749" y="281944"/>
                      <a:pt x="-632" y="379839"/>
                      <a:pt x="5189" y="375077"/>
                    </a:cubicBezTo>
                    <a:cubicBezTo>
                      <a:pt x="11010" y="370315"/>
                      <a:pt x="27679" y="259719"/>
                      <a:pt x="40114" y="213152"/>
                    </a:cubicBezTo>
                    <a:cubicBezTo>
                      <a:pt x="52549" y="166585"/>
                      <a:pt x="76362" y="131396"/>
                      <a:pt x="79802" y="95677"/>
                    </a:cubicBezTo>
                    <a:cubicBezTo>
                      <a:pt x="83242" y="59958"/>
                      <a:pt x="47787" y="-5923"/>
                      <a:pt x="43289" y="4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6FA3F3D5-485C-4107-AB41-AA0E194E4A43}"/>
                  </a:ext>
                </a:extLst>
              </p:cNvPr>
              <p:cNvSpPr/>
              <p:nvPr/>
            </p:nvSpPr>
            <p:spPr>
              <a:xfrm>
                <a:off x="4330695" y="3638232"/>
                <a:ext cx="354053" cy="533033"/>
              </a:xfrm>
              <a:custGeom>
                <a:avLst/>
                <a:gdLst>
                  <a:gd name="connsiteX0" fmla="*/ 152405 w 354053"/>
                  <a:gd name="connsiteY0" fmla="*/ 318 h 533033"/>
                  <a:gd name="connsiteX1" fmla="*/ 31755 w 354053"/>
                  <a:gd name="connsiteY1" fmla="*/ 197168 h 533033"/>
                  <a:gd name="connsiteX2" fmla="*/ 5 w 354053"/>
                  <a:gd name="connsiteY2" fmla="*/ 254318 h 533033"/>
                  <a:gd name="connsiteX3" fmla="*/ 30168 w 354053"/>
                  <a:gd name="connsiteY3" fmla="*/ 324168 h 533033"/>
                  <a:gd name="connsiteX4" fmla="*/ 130180 w 354053"/>
                  <a:gd name="connsiteY4" fmla="*/ 484506 h 533033"/>
                  <a:gd name="connsiteX5" fmla="*/ 169868 w 354053"/>
                  <a:gd name="connsiteY5" fmla="*/ 532131 h 533033"/>
                  <a:gd name="connsiteX6" fmla="*/ 354018 w 354053"/>
                  <a:gd name="connsiteY6" fmla="*/ 452756 h 533033"/>
                  <a:gd name="connsiteX7" fmla="*/ 184155 w 354053"/>
                  <a:gd name="connsiteY7" fmla="*/ 478156 h 533033"/>
                  <a:gd name="connsiteX8" fmla="*/ 26993 w 354053"/>
                  <a:gd name="connsiteY8" fmla="*/ 247968 h 533033"/>
                  <a:gd name="connsiteX9" fmla="*/ 152405 w 354053"/>
                  <a:gd name="connsiteY9" fmla="*/ 318 h 53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053" h="533033">
                    <a:moveTo>
                      <a:pt x="152405" y="318"/>
                    </a:moveTo>
                    <a:cubicBezTo>
                      <a:pt x="153199" y="-8149"/>
                      <a:pt x="57155" y="154835"/>
                      <a:pt x="31755" y="197168"/>
                    </a:cubicBezTo>
                    <a:cubicBezTo>
                      <a:pt x="6355" y="239501"/>
                      <a:pt x="269" y="233151"/>
                      <a:pt x="5" y="254318"/>
                    </a:cubicBezTo>
                    <a:cubicBezTo>
                      <a:pt x="-260" y="275485"/>
                      <a:pt x="8472" y="285803"/>
                      <a:pt x="30168" y="324168"/>
                    </a:cubicBezTo>
                    <a:cubicBezTo>
                      <a:pt x="51864" y="362533"/>
                      <a:pt x="106897" y="449846"/>
                      <a:pt x="130180" y="484506"/>
                    </a:cubicBezTo>
                    <a:cubicBezTo>
                      <a:pt x="153463" y="519167"/>
                      <a:pt x="132562" y="537423"/>
                      <a:pt x="169868" y="532131"/>
                    </a:cubicBezTo>
                    <a:cubicBezTo>
                      <a:pt x="207174" y="526839"/>
                      <a:pt x="351637" y="461752"/>
                      <a:pt x="354018" y="452756"/>
                    </a:cubicBezTo>
                    <a:cubicBezTo>
                      <a:pt x="356399" y="443760"/>
                      <a:pt x="238659" y="512287"/>
                      <a:pt x="184155" y="478156"/>
                    </a:cubicBezTo>
                    <a:cubicBezTo>
                      <a:pt x="129651" y="444025"/>
                      <a:pt x="32549" y="324168"/>
                      <a:pt x="26993" y="247968"/>
                    </a:cubicBezTo>
                    <a:cubicBezTo>
                      <a:pt x="21437" y="171768"/>
                      <a:pt x="151611" y="8785"/>
                      <a:pt x="152405" y="3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46250E1C-77CF-4F77-81F5-20BCDAC2BF7D}"/>
                  </a:ext>
                </a:extLst>
              </p:cNvPr>
              <p:cNvSpPr/>
              <p:nvPr/>
            </p:nvSpPr>
            <p:spPr>
              <a:xfrm>
                <a:off x="4528729" y="3379687"/>
                <a:ext cx="383480" cy="273822"/>
              </a:xfrm>
              <a:custGeom>
                <a:avLst/>
                <a:gdLst>
                  <a:gd name="connsiteX0" fmla="*/ 1996 w 383480"/>
                  <a:gd name="connsiteY0" fmla="*/ 273151 h 273822"/>
                  <a:gd name="connsiteX1" fmla="*/ 327434 w 383480"/>
                  <a:gd name="connsiteY1" fmla="*/ 73126 h 273822"/>
                  <a:gd name="connsiteX2" fmla="*/ 371884 w 383480"/>
                  <a:gd name="connsiteY2" fmla="*/ 1688 h 273822"/>
                  <a:gd name="connsiteX3" fmla="*/ 200434 w 383480"/>
                  <a:gd name="connsiteY3" fmla="*/ 133451 h 273822"/>
                  <a:gd name="connsiteX4" fmla="*/ 1996 w 383480"/>
                  <a:gd name="connsiteY4" fmla="*/ 273151 h 27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480" h="273822">
                    <a:moveTo>
                      <a:pt x="1996" y="273151"/>
                    </a:moveTo>
                    <a:cubicBezTo>
                      <a:pt x="23163" y="263097"/>
                      <a:pt x="265786" y="118370"/>
                      <a:pt x="327434" y="73126"/>
                    </a:cubicBezTo>
                    <a:cubicBezTo>
                      <a:pt x="389082" y="27882"/>
                      <a:pt x="393051" y="-8366"/>
                      <a:pt x="371884" y="1688"/>
                    </a:cubicBezTo>
                    <a:cubicBezTo>
                      <a:pt x="350717" y="11742"/>
                      <a:pt x="267374" y="89265"/>
                      <a:pt x="200434" y="133451"/>
                    </a:cubicBezTo>
                    <a:cubicBezTo>
                      <a:pt x="133494" y="177637"/>
                      <a:pt x="-19171" y="283205"/>
                      <a:pt x="1996" y="2731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8A04058E-5C0E-4CBE-B472-DD44F8C06F4F}"/>
                  </a:ext>
                </a:extLst>
              </p:cNvPr>
              <p:cNvSpPr/>
              <p:nvPr/>
            </p:nvSpPr>
            <p:spPr>
              <a:xfrm>
                <a:off x="4572528" y="3839076"/>
                <a:ext cx="504684" cy="290441"/>
              </a:xfrm>
              <a:custGeom>
                <a:avLst/>
                <a:gdLst>
                  <a:gd name="connsiteX0" fmla="*/ 499535 w 504684"/>
                  <a:gd name="connsiteY0" fmla="*/ 1087 h 290441"/>
                  <a:gd name="connsiteX1" fmla="*/ 294747 w 504684"/>
                  <a:gd name="connsiteY1" fmla="*/ 131262 h 290441"/>
                  <a:gd name="connsiteX2" fmla="*/ 1060 w 504684"/>
                  <a:gd name="connsiteY2" fmla="*/ 290012 h 290441"/>
                  <a:gd name="connsiteX3" fmla="*/ 405872 w 504684"/>
                  <a:gd name="connsiteY3" fmla="*/ 80462 h 290441"/>
                  <a:gd name="connsiteX4" fmla="*/ 499535 w 504684"/>
                  <a:gd name="connsiteY4" fmla="*/ 1087 h 29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684" h="290441">
                    <a:moveTo>
                      <a:pt x="499535" y="1087"/>
                    </a:moveTo>
                    <a:cubicBezTo>
                      <a:pt x="481014" y="9554"/>
                      <a:pt x="377826" y="83108"/>
                      <a:pt x="294747" y="131262"/>
                    </a:cubicBezTo>
                    <a:cubicBezTo>
                      <a:pt x="211668" y="179416"/>
                      <a:pt x="-17461" y="298479"/>
                      <a:pt x="1060" y="290012"/>
                    </a:cubicBezTo>
                    <a:cubicBezTo>
                      <a:pt x="19581" y="281545"/>
                      <a:pt x="325174" y="125970"/>
                      <a:pt x="405872" y="80462"/>
                    </a:cubicBezTo>
                    <a:cubicBezTo>
                      <a:pt x="486570" y="34954"/>
                      <a:pt x="518056" y="-7380"/>
                      <a:pt x="499535" y="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BFA526EA-7657-4A7E-8C0A-B081F936B517}"/>
                  </a:ext>
                </a:extLst>
              </p:cNvPr>
              <p:cNvSpPr/>
              <p:nvPr/>
            </p:nvSpPr>
            <p:spPr>
              <a:xfrm>
                <a:off x="4823952" y="3443977"/>
                <a:ext cx="526944" cy="411063"/>
              </a:xfrm>
              <a:custGeom>
                <a:avLst/>
                <a:gdLst>
                  <a:gd name="connsiteX0" fmla="*/ 36973 w 526944"/>
                  <a:gd name="connsiteY0" fmla="*/ 898 h 411063"/>
                  <a:gd name="connsiteX1" fmla="*/ 461 w 526944"/>
                  <a:gd name="connsiteY1" fmla="*/ 121548 h 411063"/>
                  <a:gd name="connsiteX2" fmla="*/ 67136 w 526944"/>
                  <a:gd name="connsiteY2" fmla="*/ 275536 h 411063"/>
                  <a:gd name="connsiteX3" fmla="*/ 251286 w 526944"/>
                  <a:gd name="connsiteY3" fmla="*/ 402536 h 411063"/>
                  <a:gd name="connsiteX4" fmla="*/ 297323 w 526944"/>
                  <a:gd name="connsiteY4" fmla="*/ 383486 h 411063"/>
                  <a:gd name="connsiteX5" fmla="*/ 394161 w 526944"/>
                  <a:gd name="connsiteY5" fmla="*/ 254898 h 411063"/>
                  <a:gd name="connsiteX6" fmla="*/ 524336 w 526944"/>
                  <a:gd name="connsiteY6" fmla="*/ 139011 h 411063"/>
                  <a:gd name="connsiteX7" fmla="*/ 267161 w 526944"/>
                  <a:gd name="connsiteY7" fmla="*/ 396186 h 411063"/>
                  <a:gd name="connsiteX8" fmla="*/ 78248 w 526944"/>
                  <a:gd name="connsiteY8" fmla="*/ 319986 h 411063"/>
                  <a:gd name="connsiteX9" fmla="*/ 24273 w 526944"/>
                  <a:gd name="connsiteY9" fmla="*/ 185048 h 411063"/>
                  <a:gd name="connsiteX10" fmla="*/ 36973 w 526944"/>
                  <a:gd name="connsiteY10" fmla="*/ 898 h 41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944" h="411063">
                    <a:moveTo>
                      <a:pt x="36973" y="898"/>
                    </a:moveTo>
                    <a:cubicBezTo>
                      <a:pt x="33004" y="-9685"/>
                      <a:pt x="-4566" y="75775"/>
                      <a:pt x="461" y="121548"/>
                    </a:cubicBezTo>
                    <a:cubicBezTo>
                      <a:pt x="5488" y="167321"/>
                      <a:pt x="25332" y="228705"/>
                      <a:pt x="67136" y="275536"/>
                    </a:cubicBezTo>
                    <a:cubicBezTo>
                      <a:pt x="108940" y="322367"/>
                      <a:pt x="212922" y="384544"/>
                      <a:pt x="251286" y="402536"/>
                    </a:cubicBezTo>
                    <a:cubicBezTo>
                      <a:pt x="289651" y="420528"/>
                      <a:pt x="273511" y="408092"/>
                      <a:pt x="297323" y="383486"/>
                    </a:cubicBezTo>
                    <a:cubicBezTo>
                      <a:pt x="321135" y="358880"/>
                      <a:pt x="356326" y="295644"/>
                      <a:pt x="394161" y="254898"/>
                    </a:cubicBezTo>
                    <a:cubicBezTo>
                      <a:pt x="431997" y="214152"/>
                      <a:pt x="545503" y="115463"/>
                      <a:pt x="524336" y="139011"/>
                    </a:cubicBezTo>
                    <a:cubicBezTo>
                      <a:pt x="503169" y="162559"/>
                      <a:pt x="341509" y="366024"/>
                      <a:pt x="267161" y="396186"/>
                    </a:cubicBezTo>
                    <a:cubicBezTo>
                      <a:pt x="192813" y="426348"/>
                      <a:pt x="118729" y="355176"/>
                      <a:pt x="78248" y="319986"/>
                    </a:cubicBezTo>
                    <a:cubicBezTo>
                      <a:pt x="37767" y="284796"/>
                      <a:pt x="30358" y="237436"/>
                      <a:pt x="24273" y="185048"/>
                    </a:cubicBezTo>
                    <a:cubicBezTo>
                      <a:pt x="18188" y="132661"/>
                      <a:pt x="40942" y="11481"/>
                      <a:pt x="36973" y="8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505F8EE5-FBA2-4CB1-89A3-D40CECFE618A}"/>
                  </a:ext>
                </a:extLst>
              </p:cNvPr>
              <p:cNvSpPr/>
              <p:nvPr/>
            </p:nvSpPr>
            <p:spPr>
              <a:xfrm>
                <a:off x="5033864" y="3242415"/>
                <a:ext cx="344931" cy="433684"/>
              </a:xfrm>
              <a:custGeom>
                <a:avLst/>
                <a:gdLst>
                  <a:gd name="connsiteX0" fmla="*/ 141386 w 344931"/>
                  <a:gd name="connsiteY0" fmla="*/ 7198 h 433684"/>
                  <a:gd name="connsiteX1" fmla="*/ 79474 w 344931"/>
                  <a:gd name="connsiteY1" fmla="*/ 88160 h 433684"/>
                  <a:gd name="connsiteX2" fmla="*/ 55661 w 344931"/>
                  <a:gd name="connsiteY2" fmla="*/ 226273 h 433684"/>
                  <a:gd name="connsiteX3" fmla="*/ 154086 w 344931"/>
                  <a:gd name="connsiteY3" fmla="*/ 385023 h 433684"/>
                  <a:gd name="connsiteX4" fmla="*/ 195361 w 344931"/>
                  <a:gd name="connsiteY4" fmla="*/ 400898 h 433684"/>
                  <a:gd name="connsiteX5" fmla="*/ 344586 w 344931"/>
                  <a:gd name="connsiteY5" fmla="*/ 334223 h 433684"/>
                  <a:gd name="connsiteX6" fmla="*/ 233461 w 344931"/>
                  <a:gd name="connsiteY6" fmla="*/ 423123 h 433684"/>
                  <a:gd name="connsiteX7" fmla="*/ 136624 w 344931"/>
                  <a:gd name="connsiteY7" fmla="*/ 415185 h 433684"/>
                  <a:gd name="connsiteX8" fmla="*/ 99 w 344931"/>
                  <a:gd name="connsiteY8" fmla="*/ 272310 h 433684"/>
                  <a:gd name="connsiteX9" fmla="*/ 141386 w 344931"/>
                  <a:gd name="connsiteY9" fmla="*/ 7198 h 43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931" h="433684">
                    <a:moveTo>
                      <a:pt x="141386" y="7198"/>
                    </a:moveTo>
                    <a:cubicBezTo>
                      <a:pt x="154615" y="-23494"/>
                      <a:pt x="93761" y="51648"/>
                      <a:pt x="79474" y="88160"/>
                    </a:cubicBezTo>
                    <a:cubicBezTo>
                      <a:pt x="65187" y="124672"/>
                      <a:pt x="43226" y="176796"/>
                      <a:pt x="55661" y="226273"/>
                    </a:cubicBezTo>
                    <a:cubicBezTo>
                      <a:pt x="68096" y="275750"/>
                      <a:pt x="130803" y="355919"/>
                      <a:pt x="154086" y="385023"/>
                    </a:cubicBezTo>
                    <a:cubicBezTo>
                      <a:pt x="177369" y="414127"/>
                      <a:pt x="163611" y="409365"/>
                      <a:pt x="195361" y="400898"/>
                    </a:cubicBezTo>
                    <a:cubicBezTo>
                      <a:pt x="227111" y="392431"/>
                      <a:pt x="338236" y="330519"/>
                      <a:pt x="344586" y="334223"/>
                    </a:cubicBezTo>
                    <a:cubicBezTo>
                      <a:pt x="350936" y="337927"/>
                      <a:pt x="268121" y="409629"/>
                      <a:pt x="233461" y="423123"/>
                    </a:cubicBezTo>
                    <a:cubicBezTo>
                      <a:pt x="198801" y="436617"/>
                      <a:pt x="175518" y="440321"/>
                      <a:pt x="136624" y="415185"/>
                    </a:cubicBezTo>
                    <a:cubicBezTo>
                      <a:pt x="97730" y="390049"/>
                      <a:pt x="4332" y="337927"/>
                      <a:pt x="99" y="272310"/>
                    </a:cubicBezTo>
                    <a:cubicBezTo>
                      <a:pt x="-4134" y="206693"/>
                      <a:pt x="128157" y="37890"/>
                      <a:pt x="141386" y="7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0E599D19-5A2D-4C7B-9535-C0A450504E2C}"/>
                  </a:ext>
                </a:extLst>
              </p:cNvPr>
              <p:cNvSpPr/>
              <p:nvPr/>
            </p:nvSpPr>
            <p:spPr>
              <a:xfrm>
                <a:off x="4896778" y="3240783"/>
                <a:ext cx="274686" cy="177180"/>
              </a:xfrm>
              <a:custGeom>
                <a:avLst/>
                <a:gdLst>
                  <a:gd name="connsiteX0" fmla="*/ 660 w 274686"/>
                  <a:gd name="connsiteY0" fmla="*/ 177105 h 177180"/>
                  <a:gd name="connsiteX1" fmla="*/ 249897 w 274686"/>
                  <a:gd name="connsiteY1" fmla="*/ 18355 h 177180"/>
                  <a:gd name="connsiteX2" fmla="*/ 257835 w 274686"/>
                  <a:gd name="connsiteY2" fmla="*/ 5655 h 177180"/>
                  <a:gd name="connsiteX3" fmla="*/ 180047 w 274686"/>
                  <a:gd name="connsiteY3" fmla="*/ 38992 h 177180"/>
                  <a:gd name="connsiteX4" fmla="*/ 660 w 274686"/>
                  <a:gd name="connsiteY4" fmla="*/ 177105 h 17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86" h="177180">
                    <a:moveTo>
                      <a:pt x="660" y="177105"/>
                    </a:moveTo>
                    <a:cubicBezTo>
                      <a:pt x="12302" y="173666"/>
                      <a:pt x="207035" y="46930"/>
                      <a:pt x="249897" y="18355"/>
                    </a:cubicBezTo>
                    <a:cubicBezTo>
                      <a:pt x="292759" y="-10220"/>
                      <a:pt x="269477" y="2216"/>
                      <a:pt x="257835" y="5655"/>
                    </a:cubicBezTo>
                    <a:cubicBezTo>
                      <a:pt x="246193" y="9094"/>
                      <a:pt x="225555" y="11740"/>
                      <a:pt x="180047" y="38992"/>
                    </a:cubicBezTo>
                    <a:cubicBezTo>
                      <a:pt x="134539" y="66244"/>
                      <a:pt x="-10982" y="180544"/>
                      <a:pt x="660" y="17710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C54332EB-99E4-4B07-B6C5-FE7F8007BBA7}"/>
                  </a:ext>
                </a:extLst>
              </p:cNvPr>
              <p:cNvSpPr/>
              <p:nvPr/>
            </p:nvSpPr>
            <p:spPr>
              <a:xfrm>
                <a:off x="5172063" y="3117700"/>
                <a:ext cx="223883" cy="116132"/>
              </a:xfrm>
              <a:custGeom>
                <a:avLst/>
                <a:gdLst>
                  <a:gd name="connsiteX0" fmla="*/ 12 w 223883"/>
                  <a:gd name="connsiteY0" fmla="*/ 116038 h 116132"/>
                  <a:gd name="connsiteX1" fmla="*/ 149237 w 223883"/>
                  <a:gd name="connsiteY1" fmla="*/ 55713 h 116132"/>
                  <a:gd name="connsiteX2" fmla="*/ 223850 w 223883"/>
                  <a:gd name="connsiteY2" fmla="*/ 150 h 116132"/>
                  <a:gd name="connsiteX3" fmla="*/ 141300 w 223883"/>
                  <a:gd name="connsiteY3" fmla="*/ 41425 h 116132"/>
                  <a:gd name="connsiteX4" fmla="*/ 12 w 223883"/>
                  <a:gd name="connsiteY4" fmla="*/ 116038 h 11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83" h="116132">
                    <a:moveTo>
                      <a:pt x="12" y="116038"/>
                    </a:moveTo>
                    <a:cubicBezTo>
                      <a:pt x="1335" y="118419"/>
                      <a:pt x="111931" y="75028"/>
                      <a:pt x="149237" y="55713"/>
                    </a:cubicBezTo>
                    <a:cubicBezTo>
                      <a:pt x="186543" y="36398"/>
                      <a:pt x="225173" y="2531"/>
                      <a:pt x="223850" y="150"/>
                    </a:cubicBezTo>
                    <a:cubicBezTo>
                      <a:pt x="222527" y="-2231"/>
                      <a:pt x="178077" y="24227"/>
                      <a:pt x="141300" y="41425"/>
                    </a:cubicBezTo>
                    <a:cubicBezTo>
                      <a:pt x="104523" y="58623"/>
                      <a:pt x="-1311" y="113657"/>
                      <a:pt x="12" y="1160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1E0A682E-99BC-4AAA-A8D6-7A2309B9B9D7}"/>
                  </a:ext>
                </a:extLst>
              </p:cNvPr>
              <p:cNvSpPr/>
              <p:nvPr/>
            </p:nvSpPr>
            <p:spPr>
              <a:xfrm>
                <a:off x="5068410" y="3410687"/>
                <a:ext cx="321483" cy="105786"/>
              </a:xfrm>
              <a:custGeom>
                <a:avLst/>
                <a:gdLst>
                  <a:gd name="connsiteX0" fmla="*/ 321153 w 321483"/>
                  <a:gd name="connsiteY0" fmla="*/ 851 h 105786"/>
                  <a:gd name="connsiteX1" fmla="*/ 260828 w 321483"/>
                  <a:gd name="connsiteY1" fmla="*/ 42126 h 105786"/>
                  <a:gd name="connsiteX2" fmla="*/ 2065 w 321483"/>
                  <a:gd name="connsiteY2" fmla="*/ 102451 h 105786"/>
                  <a:gd name="connsiteX3" fmla="*/ 144940 w 321483"/>
                  <a:gd name="connsiteY3" fmla="*/ 96101 h 105786"/>
                  <a:gd name="connsiteX4" fmla="*/ 246540 w 321483"/>
                  <a:gd name="connsiteY4" fmla="*/ 80226 h 105786"/>
                  <a:gd name="connsiteX5" fmla="*/ 321153 w 321483"/>
                  <a:gd name="connsiteY5" fmla="*/ 851 h 10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83" h="105786">
                    <a:moveTo>
                      <a:pt x="321153" y="851"/>
                    </a:moveTo>
                    <a:cubicBezTo>
                      <a:pt x="323534" y="-5499"/>
                      <a:pt x="314009" y="25193"/>
                      <a:pt x="260828" y="42126"/>
                    </a:cubicBezTo>
                    <a:cubicBezTo>
                      <a:pt x="207647" y="59059"/>
                      <a:pt x="21380" y="93455"/>
                      <a:pt x="2065" y="102451"/>
                    </a:cubicBezTo>
                    <a:cubicBezTo>
                      <a:pt x="-17250" y="111447"/>
                      <a:pt x="104194" y="99805"/>
                      <a:pt x="144940" y="96101"/>
                    </a:cubicBezTo>
                    <a:cubicBezTo>
                      <a:pt x="185686" y="92397"/>
                      <a:pt x="220875" y="91603"/>
                      <a:pt x="246540" y="80226"/>
                    </a:cubicBezTo>
                    <a:cubicBezTo>
                      <a:pt x="272205" y="68849"/>
                      <a:pt x="318772" y="7201"/>
                      <a:pt x="321153" y="8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965F57A-6364-40D0-AFF1-AECF03309F96}"/>
                  </a:ext>
                </a:extLst>
              </p:cNvPr>
              <p:cNvSpPr/>
              <p:nvPr/>
            </p:nvSpPr>
            <p:spPr>
              <a:xfrm>
                <a:off x="5285226" y="3460643"/>
                <a:ext cx="106420" cy="170314"/>
              </a:xfrm>
              <a:custGeom>
                <a:avLst/>
                <a:gdLst>
                  <a:gd name="connsiteX0" fmla="*/ 99574 w 106420"/>
                  <a:gd name="connsiteY0" fmla="*/ 107 h 170314"/>
                  <a:gd name="connsiteX1" fmla="*/ 47187 w 106420"/>
                  <a:gd name="connsiteY1" fmla="*/ 122345 h 170314"/>
                  <a:gd name="connsiteX2" fmla="*/ 1149 w 106420"/>
                  <a:gd name="connsiteY2" fmla="*/ 169970 h 170314"/>
                  <a:gd name="connsiteX3" fmla="*/ 96399 w 106420"/>
                  <a:gd name="connsiteY3" fmla="*/ 101707 h 170314"/>
                  <a:gd name="connsiteX4" fmla="*/ 99574 w 106420"/>
                  <a:gd name="connsiteY4" fmla="*/ 107 h 1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20" h="170314">
                    <a:moveTo>
                      <a:pt x="99574" y="107"/>
                    </a:moveTo>
                    <a:cubicBezTo>
                      <a:pt x="91372" y="3547"/>
                      <a:pt x="63591" y="94034"/>
                      <a:pt x="47187" y="122345"/>
                    </a:cubicBezTo>
                    <a:cubicBezTo>
                      <a:pt x="30783" y="150656"/>
                      <a:pt x="-7053" y="173410"/>
                      <a:pt x="1149" y="169970"/>
                    </a:cubicBezTo>
                    <a:cubicBezTo>
                      <a:pt x="9351" y="166530"/>
                      <a:pt x="82111" y="126313"/>
                      <a:pt x="96399" y="101707"/>
                    </a:cubicBezTo>
                    <a:cubicBezTo>
                      <a:pt x="110687" y="77101"/>
                      <a:pt x="107776" y="-3333"/>
                      <a:pt x="99574" y="10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12B5CEBC-3EA5-41C9-BFC1-12792F465ED8}"/>
                  </a:ext>
                </a:extLst>
              </p:cNvPr>
              <p:cNvSpPr/>
              <p:nvPr/>
            </p:nvSpPr>
            <p:spPr>
              <a:xfrm>
                <a:off x="5459329" y="2805692"/>
                <a:ext cx="355755" cy="216945"/>
              </a:xfrm>
              <a:custGeom>
                <a:avLst/>
                <a:gdLst>
                  <a:gd name="connsiteX0" fmla="*/ 84 w 355755"/>
                  <a:gd name="connsiteY0" fmla="*/ 216908 h 216945"/>
                  <a:gd name="connsiteX1" fmla="*/ 158834 w 355755"/>
                  <a:gd name="connsiteY1" fmla="*/ 34346 h 216945"/>
                  <a:gd name="connsiteX2" fmla="*/ 355684 w 355755"/>
                  <a:gd name="connsiteY2" fmla="*/ 1008 h 216945"/>
                  <a:gd name="connsiteX3" fmla="*/ 179471 w 355755"/>
                  <a:gd name="connsiteY3" fmla="*/ 50221 h 216945"/>
                  <a:gd name="connsiteX4" fmla="*/ 84 w 355755"/>
                  <a:gd name="connsiteY4" fmla="*/ 216908 h 21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5" h="216945">
                    <a:moveTo>
                      <a:pt x="84" y="216908"/>
                    </a:moveTo>
                    <a:cubicBezTo>
                      <a:pt x="-3356" y="214262"/>
                      <a:pt x="99567" y="70329"/>
                      <a:pt x="158834" y="34346"/>
                    </a:cubicBezTo>
                    <a:cubicBezTo>
                      <a:pt x="218101" y="-1637"/>
                      <a:pt x="352244" y="-1638"/>
                      <a:pt x="355684" y="1008"/>
                    </a:cubicBezTo>
                    <a:cubicBezTo>
                      <a:pt x="359124" y="3654"/>
                      <a:pt x="237944" y="17677"/>
                      <a:pt x="179471" y="50221"/>
                    </a:cubicBezTo>
                    <a:cubicBezTo>
                      <a:pt x="120998" y="82765"/>
                      <a:pt x="3524" y="219554"/>
                      <a:pt x="84" y="2169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8C320AED-65A8-440D-8015-128316CE721B}"/>
                  </a:ext>
                </a:extLst>
              </p:cNvPr>
              <p:cNvSpPr/>
              <p:nvPr/>
            </p:nvSpPr>
            <p:spPr>
              <a:xfrm>
                <a:off x="5619182" y="2920799"/>
                <a:ext cx="254302" cy="124517"/>
              </a:xfrm>
              <a:custGeom>
                <a:avLst/>
                <a:gdLst>
                  <a:gd name="connsiteX0" fmla="*/ 568 w 254302"/>
                  <a:gd name="connsiteY0" fmla="*/ 117676 h 124517"/>
                  <a:gd name="connsiteX1" fmla="*/ 78356 w 254302"/>
                  <a:gd name="connsiteY1" fmla="*/ 25601 h 124517"/>
                  <a:gd name="connsiteX2" fmla="*/ 252981 w 254302"/>
                  <a:gd name="connsiteY2" fmla="*/ 201 h 124517"/>
                  <a:gd name="connsiteX3" fmla="*/ 152968 w 254302"/>
                  <a:gd name="connsiteY3" fmla="*/ 19251 h 124517"/>
                  <a:gd name="connsiteX4" fmla="*/ 49781 w 254302"/>
                  <a:gd name="connsiteY4" fmla="*/ 104976 h 124517"/>
                  <a:gd name="connsiteX5" fmla="*/ 568 w 254302"/>
                  <a:gd name="connsiteY5" fmla="*/ 117676 h 12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302" h="124517">
                    <a:moveTo>
                      <a:pt x="568" y="117676"/>
                    </a:moveTo>
                    <a:cubicBezTo>
                      <a:pt x="5330" y="104447"/>
                      <a:pt x="36287" y="45180"/>
                      <a:pt x="78356" y="25601"/>
                    </a:cubicBezTo>
                    <a:cubicBezTo>
                      <a:pt x="120425" y="6022"/>
                      <a:pt x="240546" y="1259"/>
                      <a:pt x="252981" y="201"/>
                    </a:cubicBezTo>
                    <a:cubicBezTo>
                      <a:pt x="265416" y="-857"/>
                      <a:pt x="186835" y="1788"/>
                      <a:pt x="152968" y="19251"/>
                    </a:cubicBezTo>
                    <a:cubicBezTo>
                      <a:pt x="119101" y="36713"/>
                      <a:pt x="77827" y="85926"/>
                      <a:pt x="49781" y="104976"/>
                    </a:cubicBezTo>
                    <a:cubicBezTo>
                      <a:pt x="21735" y="124026"/>
                      <a:pt x="-4194" y="130905"/>
                      <a:pt x="568" y="1176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37E7A1A9-976D-41A6-A566-D6A653FECBA7}"/>
                  </a:ext>
                </a:extLst>
              </p:cNvPr>
              <p:cNvSpPr/>
              <p:nvPr/>
            </p:nvSpPr>
            <p:spPr>
              <a:xfrm>
                <a:off x="5754439" y="2819371"/>
                <a:ext cx="92430" cy="84524"/>
              </a:xfrm>
              <a:custGeom>
                <a:avLst/>
                <a:gdLst>
                  <a:gd name="connsiteX0" fmla="*/ 92324 w 92430"/>
                  <a:gd name="connsiteY0" fmla="*/ 29 h 84524"/>
                  <a:gd name="connsiteX1" fmla="*/ 35174 w 92430"/>
                  <a:gd name="connsiteY1" fmla="*/ 41304 h 84524"/>
                  <a:gd name="connsiteX2" fmla="*/ 76449 w 92430"/>
                  <a:gd name="connsiteY2" fmla="*/ 84167 h 84524"/>
                  <a:gd name="connsiteX3" fmla="*/ 3424 w 92430"/>
                  <a:gd name="connsiteY3" fmla="*/ 60354 h 84524"/>
                  <a:gd name="connsiteX4" fmla="*/ 17711 w 92430"/>
                  <a:gd name="connsiteY4" fmla="*/ 34954 h 84524"/>
                  <a:gd name="connsiteX5" fmla="*/ 92324 w 92430"/>
                  <a:gd name="connsiteY5" fmla="*/ 29 h 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30" h="84524">
                    <a:moveTo>
                      <a:pt x="92324" y="29"/>
                    </a:moveTo>
                    <a:cubicBezTo>
                      <a:pt x="95234" y="1087"/>
                      <a:pt x="37820" y="27281"/>
                      <a:pt x="35174" y="41304"/>
                    </a:cubicBezTo>
                    <a:cubicBezTo>
                      <a:pt x="32528" y="55327"/>
                      <a:pt x="81741" y="80992"/>
                      <a:pt x="76449" y="84167"/>
                    </a:cubicBezTo>
                    <a:cubicBezTo>
                      <a:pt x="71157" y="87342"/>
                      <a:pt x="13214" y="68556"/>
                      <a:pt x="3424" y="60354"/>
                    </a:cubicBezTo>
                    <a:cubicBezTo>
                      <a:pt x="-6366" y="52152"/>
                      <a:pt x="6863" y="43685"/>
                      <a:pt x="17711" y="34954"/>
                    </a:cubicBezTo>
                    <a:cubicBezTo>
                      <a:pt x="28559" y="26223"/>
                      <a:pt x="89414" y="-1029"/>
                      <a:pt x="92324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2F9AEB45-7059-4BF1-9FF3-53FC91B2FB71}"/>
                  </a:ext>
                </a:extLst>
              </p:cNvPr>
              <p:cNvSpPr/>
              <p:nvPr/>
            </p:nvSpPr>
            <p:spPr>
              <a:xfrm>
                <a:off x="5818188" y="2808972"/>
                <a:ext cx="111819" cy="104559"/>
              </a:xfrm>
              <a:custGeom>
                <a:avLst/>
                <a:gdLst>
                  <a:gd name="connsiteX0" fmla="*/ 25400 w 111819"/>
                  <a:gd name="connsiteY0" fmla="*/ 903 h 104559"/>
                  <a:gd name="connsiteX1" fmla="*/ 95250 w 111819"/>
                  <a:gd name="connsiteY1" fmla="*/ 46941 h 104559"/>
                  <a:gd name="connsiteX2" fmla="*/ 100012 w 111819"/>
                  <a:gd name="connsiteY2" fmla="*/ 88216 h 104559"/>
                  <a:gd name="connsiteX3" fmla="*/ 0 w 111819"/>
                  <a:gd name="connsiteY3" fmla="*/ 104091 h 104559"/>
                  <a:gd name="connsiteX4" fmla="*/ 100012 w 111819"/>
                  <a:gd name="connsiteY4" fmla="*/ 72341 h 104559"/>
                  <a:gd name="connsiteX5" fmla="*/ 104775 w 111819"/>
                  <a:gd name="connsiteY5" fmla="*/ 19953 h 104559"/>
                  <a:gd name="connsiteX6" fmla="*/ 25400 w 111819"/>
                  <a:gd name="connsiteY6" fmla="*/ 903 h 10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819" h="104559">
                    <a:moveTo>
                      <a:pt x="25400" y="903"/>
                    </a:moveTo>
                    <a:cubicBezTo>
                      <a:pt x="23812" y="5401"/>
                      <a:pt x="82815" y="32389"/>
                      <a:pt x="95250" y="46941"/>
                    </a:cubicBezTo>
                    <a:cubicBezTo>
                      <a:pt x="107685" y="61493"/>
                      <a:pt x="115887" y="78691"/>
                      <a:pt x="100012" y="88216"/>
                    </a:cubicBezTo>
                    <a:cubicBezTo>
                      <a:pt x="84137" y="97741"/>
                      <a:pt x="0" y="106737"/>
                      <a:pt x="0" y="104091"/>
                    </a:cubicBezTo>
                    <a:cubicBezTo>
                      <a:pt x="0" y="101445"/>
                      <a:pt x="82550" y="86364"/>
                      <a:pt x="100012" y="72341"/>
                    </a:cubicBezTo>
                    <a:cubicBezTo>
                      <a:pt x="117474" y="58318"/>
                      <a:pt x="112448" y="30272"/>
                      <a:pt x="104775" y="19953"/>
                    </a:cubicBezTo>
                    <a:cubicBezTo>
                      <a:pt x="97102" y="9634"/>
                      <a:pt x="26988" y="-3595"/>
                      <a:pt x="25400" y="9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0FEA4CA-85A8-4673-AF00-07741BE5ADA5}"/>
                  </a:ext>
                </a:extLst>
              </p:cNvPr>
              <p:cNvSpPr/>
              <p:nvPr/>
            </p:nvSpPr>
            <p:spPr>
              <a:xfrm>
                <a:off x="5624100" y="2890713"/>
                <a:ext cx="144880" cy="58062"/>
              </a:xfrm>
              <a:custGeom>
                <a:avLst/>
                <a:gdLst>
                  <a:gd name="connsiteX0" fmla="*/ 144875 w 144880"/>
                  <a:gd name="connsiteY0" fmla="*/ 12825 h 58062"/>
                  <a:gd name="connsiteX1" fmla="*/ 30575 w 144880"/>
                  <a:gd name="connsiteY1" fmla="*/ 57275 h 58062"/>
                  <a:gd name="connsiteX2" fmla="*/ 11525 w 144880"/>
                  <a:gd name="connsiteY2" fmla="*/ 38225 h 58062"/>
                  <a:gd name="connsiteX3" fmla="*/ 413 w 144880"/>
                  <a:gd name="connsiteY3" fmla="*/ 125 h 58062"/>
                  <a:gd name="connsiteX4" fmla="*/ 25813 w 144880"/>
                  <a:gd name="connsiteY4" fmla="*/ 25525 h 58062"/>
                  <a:gd name="connsiteX5" fmla="*/ 144875 w 144880"/>
                  <a:gd name="connsiteY5" fmla="*/ 12825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880" h="58062">
                    <a:moveTo>
                      <a:pt x="144875" y="12825"/>
                    </a:moveTo>
                    <a:cubicBezTo>
                      <a:pt x="145669" y="18117"/>
                      <a:pt x="52800" y="53042"/>
                      <a:pt x="30575" y="57275"/>
                    </a:cubicBezTo>
                    <a:cubicBezTo>
                      <a:pt x="8350" y="61508"/>
                      <a:pt x="16552" y="47750"/>
                      <a:pt x="11525" y="38225"/>
                    </a:cubicBezTo>
                    <a:cubicBezTo>
                      <a:pt x="6498" y="28700"/>
                      <a:pt x="-1968" y="2242"/>
                      <a:pt x="413" y="125"/>
                    </a:cubicBezTo>
                    <a:cubicBezTo>
                      <a:pt x="2794" y="-1992"/>
                      <a:pt x="5970" y="23408"/>
                      <a:pt x="25813" y="25525"/>
                    </a:cubicBezTo>
                    <a:cubicBezTo>
                      <a:pt x="45656" y="27642"/>
                      <a:pt x="144081" y="7533"/>
                      <a:pt x="144875" y="128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DB050231-5B3C-4A39-92E8-F64F79371C20}"/>
                  </a:ext>
                </a:extLst>
              </p:cNvPr>
              <p:cNvSpPr/>
              <p:nvPr/>
            </p:nvSpPr>
            <p:spPr>
              <a:xfrm>
                <a:off x="5524029" y="2968542"/>
                <a:ext cx="104112" cy="62095"/>
              </a:xfrm>
              <a:custGeom>
                <a:avLst/>
                <a:gdLst>
                  <a:gd name="connsiteX0" fmla="*/ 56034 w 104112"/>
                  <a:gd name="connsiteY0" fmla="*/ 83 h 62095"/>
                  <a:gd name="connsiteX1" fmla="*/ 471 w 104112"/>
                  <a:gd name="connsiteY1" fmla="*/ 36596 h 62095"/>
                  <a:gd name="connsiteX2" fmla="*/ 94134 w 104112"/>
                  <a:gd name="connsiteY2" fmla="*/ 54058 h 62095"/>
                  <a:gd name="connsiteX3" fmla="*/ 97309 w 104112"/>
                  <a:gd name="connsiteY3" fmla="*/ 54058 h 62095"/>
                  <a:gd name="connsiteX4" fmla="*/ 57621 w 104112"/>
                  <a:gd name="connsiteY4" fmla="*/ 61996 h 62095"/>
                  <a:gd name="connsiteX5" fmla="*/ 13171 w 104112"/>
                  <a:gd name="connsiteY5" fmla="*/ 47708 h 62095"/>
                  <a:gd name="connsiteX6" fmla="*/ 56034 w 104112"/>
                  <a:gd name="connsiteY6" fmla="*/ 83 h 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12" h="62095">
                    <a:moveTo>
                      <a:pt x="56034" y="83"/>
                    </a:moveTo>
                    <a:cubicBezTo>
                      <a:pt x="53917" y="-1769"/>
                      <a:pt x="-5879" y="27600"/>
                      <a:pt x="471" y="36596"/>
                    </a:cubicBezTo>
                    <a:cubicBezTo>
                      <a:pt x="6821" y="45592"/>
                      <a:pt x="77994" y="51148"/>
                      <a:pt x="94134" y="54058"/>
                    </a:cubicBezTo>
                    <a:cubicBezTo>
                      <a:pt x="110274" y="56968"/>
                      <a:pt x="103394" y="52735"/>
                      <a:pt x="97309" y="54058"/>
                    </a:cubicBezTo>
                    <a:cubicBezTo>
                      <a:pt x="91224" y="55381"/>
                      <a:pt x="71644" y="63054"/>
                      <a:pt x="57621" y="61996"/>
                    </a:cubicBezTo>
                    <a:cubicBezTo>
                      <a:pt x="43598" y="60938"/>
                      <a:pt x="15288" y="55116"/>
                      <a:pt x="13171" y="47708"/>
                    </a:cubicBezTo>
                    <a:cubicBezTo>
                      <a:pt x="11054" y="40300"/>
                      <a:pt x="58151" y="1935"/>
                      <a:pt x="56034" y="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ADEE7BF6-6244-4B1A-A0C0-B75FC62C47AE}"/>
                  </a:ext>
                </a:extLst>
              </p:cNvPr>
              <p:cNvSpPr/>
              <p:nvPr/>
            </p:nvSpPr>
            <p:spPr>
              <a:xfrm>
                <a:off x="5380774" y="3020746"/>
                <a:ext cx="86660" cy="92480"/>
              </a:xfrm>
              <a:custGeom>
                <a:avLst/>
                <a:gdLst>
                  <a:gd name="connsiteX0" fmla="*/ 86576 w 86660"/>
                  <a:gd name="connsiteY0" fmla="*/ 267 h 92480"/>
                  <a:gd name="connsiteX1" fmla="*/ 4026 w 86660"/>
                  <a:gd name="connsiteY1" fmla="*/ 30429 h 92480"/>
                  <a:gd name="connsiteX2" fmla="*/ 13551 w 86660"/>
                  <a:gd name="connsiteY2" fmla="*/ 92342 h 92480"/>
                  <a:gd name="connsiteX3" fmla="*/ 19901 w 86660"/>
                  <a:gd name="connsiteY3" fmla="*/ 46304 h 92480"/>
                  <a:gd name="connsiteX4" fmla="*/ 86576 w 86660"/>
                  <a:gd name="connsiteY4" fmla="*/ 267 h 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60" h="92480">
                    <a:moveTo>
                      <a:pt x="86576" y="267"/>
                    </a:moveTo>
                    <a:cubicBezTo>
                      <a:pt x="83930" y="-2379"/>
                      <a:pt x="16197" y="15083"/>
                      <a:pt x="4026" y="30429"/>
                    </a:cubicBezTo>
                    <a:cubicBezTo>
                      <a:pt x="-8145" y="45775"/>
                      <a:pt x="10905" y="89696"/>
                      <a:pt x="13551" y="92342"/>
                    </a:cubicBezTo>
                    <a:cubicBezTo>
                      <a:pt x="16197" y="94988"/>
                      <a:pt x="10905" y="59004"/>
                      <a:pt x="19901" y="46304"/>
                    </a:cubicBezTo>
                    <a:cubicBezTo>
                      <a:pt x="28897" y="33604"/>
                      <a:pt x="89222" y="2913"/>
                      <a:pt x="86576" y="2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197E5F93-68D6-47B3-8664-0623DBF9DE7F}"/>
                  </a:ext>
                </a:extLst>
              </p:cNvPr>
              <p:cNvSpPr/>
              <p:nvPr/>
            </p:nvSpPr>
            <p:spPr>
              <a:xfrm>
                <a:off x="5476518" y="3057923"/>
                <a:ext cx="147906" cy="10892"/>
              </a:xfrm>
              <a:custGeom>
                <a:avLst/>
                <a:gdLst>
                  <a:gd name="connsiteX0" fmla="*/ 357 w 147906"/>
                  <a:gd name="connsiteY0" fmla="*/ 1190 h 10892"/>
                  <a:gd name="connsiteX1" fmla="*/ 143232 w 147906"/>
                  <a:gd name="connsiteY1" fmla="*/ 1190 h 10892"/>
                  <a:gd name="connsiteX2" fmla="*/ 103545 w 147906"/>
                  <a:gd name="connsiteY2" fmla="*/ 10715 h 10892"/>
                  <a:gd name="connsiteX3" fmla="*/ 357 w 147906"/>
                  <a:gd name="connsiteY3" fmla="*/ 1190 h 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06" h="10892">
                    <a:moveTo>
                      <a:pt x="357" y="1190"/>
                    </a:moveTo>
                    <a:cubicBezTo>
                      <a:pt x="6971" y="-397"/>
                      <a:pt x="126034" y="-398"/>
                      <a:pt x="143232" y="1190"/>
                    </a:cubicBezTo>
                    <a:cubicBezTo>
                      <a:pt x="160430" y="2778"/>
                      <a:pt x="126299" y="9128"/>
                      <a:pt x="103545" y="10715"/>
                    </a:cubicBezTo>
                    <a:cubicBezTo>
                      <a:pt x="80791" y="12302"/>
                      <a:pt x="-6257" y="2777"/>
                      <a:pt x="357" y="11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51578773-E0F2-44E2-A7CA-6DB685BC79F8}"/>
                  </a:ext>
                </a:extLst>
              </p:cNvPr>
              <p:cNvSpPr/>
              <p:nvPr/>
            </p:nvSpPr>
            <p:spPr>
              <a:xfrm>
                <a:off x="5573691" y="3077363"/>
                <a:ext cx="181724" cy="19893"/>
              </a:xfrm>
              <a:custGeom>
                <a:avLst/>
                <a:gdLst>
                  <a:gd name="connsiteX0" fmla="*/ 22 w 181724"/>
                  <a:gd name="connsiteY0" fmla="*/ 800 h 19893"/>
                  <a:gd name="connsiteX1" fmla="*/ 142897 w 181724"/>
                  <a:gd name="connsiteY1" fmla="*/ 7150 h 19893"/>
                  <a:gd name="connsiteX2" fmla="*/ 180997 w 181724"/>
                  <a:gd name="connsiteY2" fmla="*/ 19850 h 19893"/>
                  <a:gd name="connsiteX3" fmla="*/ 154009 w 181724"/>
                  <a:gd name="connsiteY3" fmla="*/ 2387 h 19893"/>
                  <a:gd name="connsiteX4" fmla="*/ 22 w 181724"/>
                  <a:gd name="connsiteY4" fmla="*/ 800 h 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724" h="19893">
                    <a:moveTo>
                      <a:pt x="22" y="800"/>
                    </a:moveTo>
                    <a:cubicBezTo>
                      <a:pt x="-1830" y="1594"/>
                      <a:pt x="112734" y="3975"/>
                      <a:pt x="142897" y="7150"/>
                    </a:cubicBezTo>
                    <a:cubicBezTo>
                      <a:pt x="173060" y="10325"/>
                      <a:pt x="179145" y="20644"/>
                      <a:pt x="180997" y="19850"/>
                    </a:cubicBezTo>
                    <a:cubicBezTo>
                      <a:pt x="182849" y="19056"/>
                      <a:pt x="183378" y="5827"/>
                      <a:pt x="154009" y="2387"/>
                    </a:cubicBezTo>
                    <a:cubicBezTo>
                      <a:pt x="124640" y="-1053"/>
                      <a:pt x="1874" y="6"/>
                      <a:pt x="22" y="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2CC0A7CB-EB22-4B01-9301-41ADBE3116E5}"/>
                  </a:ext>
                </a:extLst>
              </p:cNvPr>
              <p:cNvSpPr/>
              <p:nvPr/>
            </p:nvSpPr>
            <p:spPr>
              <a:xfrm>
                <a:off x="5435485" y="3116252"/>
                <a:ext cx="162260" cy="54888"/>
              </a:xfrm>
              <a:custGeom>
                <a:avLst/>
                <a:gdLst>
                  <a:gd name="connsiteX0" fmla="*/ 115 w 162260"/>
                  <a:gd name="connsiteY0" fmla="*/ 11 h 54888"/>
                  <a:gd name="connsiteX1" fmla="*/ 106478 w 162260"/>
                  <a:gd name="connsiteY1" fmla="*/ 47636 h 54888"/>
                  <a:gd name="connsiteX2" fmla="*/ 162040 w 162260"/>
                  <a:gd name="connsiteY2" fmla="*/ 50811 h 54888"/>
                  <a:gd name="connsiteX3" fmla="*/ 87428 w 162260"/>
                  <a:gd name="connsiteY3" fmla="*/ 52398 h 54888"/>
                  <a:gd name="connsiteX4" fmla="*/ 115 w 162260"/>
                  <a:gd name="connsiteY4" fmla="*/ 11 h 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60" h="54888">
                    <a:moveTo>
                      <a:pt x="115" y="11"/>
                    </a:moveTo>
                    <a:cubicBezTo>
                      <a:pt x="3290" y="-783"/>
                      <a:pt x="79490" y="39169"/>
                      <a:pt x="106478" y="47636"/>
                    </a:cubicBezTo>
                    <a:cubicBezTo>
                      <a:pt x="133466" y="56103"/>
                      <a:pt x="165215" y="50017"/>
                      <a:pt x="162040" y="50811"/>
                    </a:cubicBezTo>
                    <a:cubicBezTo>
                      <a:pt x="158865" y="51605"/>
                      <a:pt x="114945" y="58483"/>
                      <a:pt x="87428" y="52398"/>
                    </a:cubicBezTo>
                    <a:cubicBezTo>
                      <a:pt x="59911" y="46313"/>
                      <a:pt x="-3060" y="805"/>
                      <a:pt x="115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F338D7A9-95B7-458D-A5D4-D8F0CAEE6A66}"/>
                  </a:ext>
                </a:extLst>
              </p:cNvPr>
              <p:cNvSpPr/>
              <p:nvPr/>
            </p:nvSpPr>
            <p:spPr>
              <a:xfrm>
                <a:off x="5589583" y="3160456"/>
                <a:ext cx="168300" cy="33280"/>
              </a:xfrm>
              <a:custGeom>
                <a:avLst/>
                <a:gdLst>
                  <a:gd name="connsiteX0" fmla="*/ 5 w 168300"/>
                  <a:gd name="connsiteY0" fmla="*/ 257 h 33280"/>
                  <a:gd name="connsiteX1" fmla="*/ 119067 w 168300"/>
                  <a:gd name="connsiteY1" fmla="*/ 30419 h 33280"/>
                  <a:gd name="connsiteX2" fmla="*/ 168280 w 168300"/>
                  <a:gd name="connsiteY2" fmla="*/ 30419 h 33280"/>
                  <a:gd name="connsiteX3" fmla="*/ 114305 w 168300"/>
                  <a:gd name="connsiteY3" fmla="*/ 16132 h 33280"/>
                  <a:gd name="connsiteX4" fmla="*/ 5 w 168300"/>
                  <a:gd name="connsiteY4" fmla="*/ 257 h 3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00" h="33280">
                    <a:moveTo>
                      <a:pt x="5" y="257"/>
                    </a:moveTo>
                    <a:cubicBezTo>
                      <a:pt x="799" y="2638"/>
                      <a:pt x="91021" y="25392"/>
                      <a:pt x="119067" y="30419"/>
                    </a:cubicBezTo>
                    <a:cubicBezTo>
                      <a:pt x="147113" y="35446"/>
                      <a:pt x="169074" y="32800"/>
                      <a:pt x="168280" y="30419"/>
                    </a:cubicBezTo>
                    <a:cubicBezTo>
                      <a:pt x="167486" y="28038"/>
                      <a:pt x="143409" y="19571"/>
                      <a:pt x="114305" y="16132"/>
                    </a:cubicBezTo>
                    <a:cubicBezTo>
                      <a:pt x="85201" y="12693"/>
                      <a:pt x="-789" y="-2124"/>
                      <a:pt x="5" y="2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2CB8E33E-FCFF-4BE3-B635-A454FAC7BE61}"/>
                  </a:ext>
                </a:extLst>
              </p:cNvPr>
              <p:cNvSpPr/>
              <p:nvPr/>
            </p:nvSpPr>
            <p:spPr>
              <a:xfrm>
                <a:off x="5733379" y="3077376"/>
                <a:ext cx="168275" cy="34247"/>
              </a:xfrm>
              <a:custGeom>
                <a:avLst/>
                <a:gdLst>
                  <a:gd name="connsiteX0" fmla="*/ 671 w 168275"/>
                  <a:gd name="connsiteY0" fmla="*/ 787 h 34247"/>
                  <a:gd name="connsiteX1" fmla="*/ 164184 w 168275"/>
                  <a:gd name="connsiteY1" fmla="*/ 34124 h 34247"/>
                  <a:gd name="connsiteX2" fmla="*/ 108621 w 168275"/>
                  <a:gd name="connsiteY2" fmla="*/ 11899 h 34247"/>
                  <a:gd name="connsiteX3" fmla="*/ 671 w 168275"/>
                  <a:gd name="connsiteY3" fmla="*/ 787 h 3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275" h="34247">
                    <a:moveTo>
                      <a:pt x="671" y="787"/>
                    </a:moveTo>
                    <a:cubicBezTo>
                      <a:pt x="9932" y="4491"/>
                      <a:pt x="146192" y="32272"/>
                      <a:pt x="164184" y="34124"/>
                    </a:cubicBezTo>
                    <a:cubicBezTo>
                      <a:pt x="182176" y="35976"/>
                      <a:pt x="136667" y="16397"/>
                      <a:pt x="108621" y="11899"/>
                    </a:cubicBezTo>
                    <a:cubicBezTo>
                      <a:pt x="80575" y="7401"/>
                      <a:pt x="-8590" y="-2917"/>
                      <a:pt x="671" y="7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5F543BA4-F762-45FA-9102-C32570F9E6CC}"/>
                  </a:ext>
                </a:extLst>
              </p:cNvPr>
              <p:cNvSpPr/>
              <p:nvPr/>
            </p:nvSpPr>
            <p:spPr>
              <a:xfrm>
                <a:off x="5770329" y="3126552"/>
                <a:ext cx="139934" cy="1646"/>
              </a:xfrm>
              <a:custGeom>
                <a:avLst/>
                <a:gdLst>
                  <a:gd name="connsiteX0" fmla="*/ 139934 w 139934"/>
                  <a:gd name="connsiteY0" fmla="*/ 823 h 1646"/>
                  <a:gd name="connsiteX1" fmla="*/ 234 w 139934"/>
                  <a:gd name="connsiteY1" fmla="*/ 823 h 1646"/>
                  <a:gd name="connsiteX2" fmla="*/ 139934 w 139934"/>
                  <a:gd name="connsiteY2" fmla="*/ 823 h 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934" h="1646">
                    <a:moveTo>
                      <a:pt x="139934" y="823"/>
                    </a:moveTo>
                    <a:cubicBezTo>
                      <a:pt x="139934" y="823"/>
                      <a:pt x="7113" y="-1029"/>
                      <a:pt x="234" y="823"/>
                    </a:cubicBezTo>
                    <a:cubicBezTo>
                      <a:pt x="-6645" y="2675"/>
                      <a:pt x="139934" y="823"/>
                      <a:pt x="139934" y="8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66F0F881-5B63-4278-8330-B27C7630E183}"/>
                  </a:ext>
                </a:extLst>
              </p:cNvPr>
              <p:cNvSpPr/>
              <p:nvPr/>
            </p:nvSpPr>
            <p:spPr>
              <a:xfrm>
                <a:off x="5781658" y="3125718"/>
                <a:ext cx="135078" cy="99156"/>
              </a:xfrm>
              <a:custGeom>
                <a:avLst/>
                <a:gdLst>
                  <a:gd name="connsiteX0" fmla="*/ 112730 w 135078"/>
                  <a:gd name="connsiteY0" fmla="*/ 8007 h 99156"/>
                  <a:gd name="connsiteX1" fmla="*/ 134955 w 135078"/>
                  <a:gd name="connsiteY1" fmla="*/ 76270 h 99156"/>
                  <a:gd name="connsiteX2" fmla="*/ 101617 w 135078"/>
                  <a:gd name="connsiteY2" fmla="*/ 98495 h 99156"/>
                  <a:gd name="connsiteX3" fmla="*/ 25417 w 135078"/>
                  <a:gd name="connsiteY3" fmla="*/ 88970 h 99156"/>
                  <a:gd name="connsiteX4" fmla="*/ 30180 w 135078"/>
                  <a:gd name="connsiteY4" fmla="*/ 46107 h 99156"/>
                  <a:gd name="connsiteX5" fmla="*/ 17 w 135078"/>
                  <a:gd name="connsiteY5" fmla="*/ 70 h 99156"/>
                  <a:gd name="connsiteX6" fmla="*/ 34942 w 135078"/>
                  <a:gd name="connsiteY6" fmla="*/ 36582 h 99156"/>
                  <a:gd name="connsiteX7" fmla="*/ 42880 w 135078"/>
                  <a:gd name="connsiteY7" fmla="*/ 74682 h 99156"/>
                  <a:gd name="connsiteX8" fmla="*/ 107967 w 135078"/>
                  <a:gd name="connsiteY8" fmla="*/ 82620 h 99156"/>
                  <a:gd name="connsiteX9" fmla="*/ 112730 w 135078"/>
                  <a:gd name="connsiteY9" fmla="*/ 8007 h 9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78" h="99156">
                    <a:moveTo>
                      <a:pt x="112730" y="8007"/>
                    </a:moveTo>
                    <a:cubicBezTo>
                      <a:pt x="117228" y="6949"/>
                      <a:pt x="136807" y="61189"/>
                      <a:pt x="134955" y="76270"/>
                    </a:cubicBezTo>
                    <a:cubicBezTo>
                      <a:pt x="133103" y="91351"/>
                      <a:pt x="119873" y="96378"/>
                      <a:pt x="101617" y="98495"/>
                    </a:cubicBezTo>
                    <a:cubicBezTo>
                      <a:pt x="83361" y="100612"/>
                      <a:pt x="37323" y="97701"/>
                      <a:pt x="25417" y="88970"/>
                    </a:cubicBezTo>
                    <a:cubicBezTo>
                      <a:pt x="13511" y="80239"/>
                      <a:pt x="34413" y="60924"/>
                      <a:pt x="30180" y="46107"/>
                    </a:cubicBezTo>
                    <a:cubicBezTo>
                      <a:pt x="25947" y="31290"/>
                      <a:pt x="-777" y="1657"/>
                      <a:pt x="17" y="70"/>
                    </a:cubicBezTo>
                    <a:cubicBezTo>
                      <a:pt x="811" y="-1518"/>
                      <a:pt x="27798" y="24147"/>
                      <a:pt x="34942" y="36582"/>
                    </a:cubicBezTo>
                    <a:cubicBezTo>
                      <a:pt x="42086" y="49017"/>
                      <a:pt x="30709" y="67009"/>
                      <a:pt x="42880" y="74682"/>
                    </a:cubicBezTo>
                    <a:cubicBezTo>
                      <a:pt x="55051" y="82355"/>
                      <a:pt x="95002" y="91880"/>
                      <a:pt x="107967" y="82620"/>
                    </a:cubicBezTo>
                    <a:cubicBezTo>
                      <a:pt x="120932" y="73360"/>
                      <a:pt x="108232" y="9065"/>
                      <a:pt x="112730" y="800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7719509C-6A88-490D-892F-BF5C4B65047F}"/>
                  </a:ext>
                </a:extLst>
              </p:cNvPr>
              <p:cNvSpPr/>
              <p:nvPr/>
            </p:nvSpPr>
            <p:spPr>
              <a:xfrm>
                <a:off x="5545019" y="3063857"/>
                <a:ext cx="85738" cy="88977"/>
              </a:xfrm>
              <a:custGeom>
                <a:avLst/>
                <a:gdLst>
                  <a:gd name="connsiteX0" fmla="*/ 44569 w 85738"/>
                  <a:gd name="connsiteY0" fmla="*/ 18 h 88977"/>
                  <a:gd name="connsiteX1" fmla="*/ 65206 w 85738"/>
                  <a:gd name="connsiteY1" fmla="*/ 61931 h 88977"/>
                  <a:gd name="connsiteX2" fmla="*/ 119 w 85738"/>
                  <a:gd name="connsiteY2" fmla="*/ 88918 h 88977"/>
                  <a:gd name="connsiteX3" fmla="*/ 84256 w 85738"/>
                  <a:gd name="connsiteY3" fmla="*/ 55581 h 88977"/>
                  <a:gd name="connsiteX4" fmla="*/ 44569 w 85738"/>
                  <a:gd name="connsiteY4" fmla="*/ 18 h 8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38" h="88977">
                    <a:moveTo>
                      <a:pt x="44569" y="18"/>
                    </a:moveTo>
                    <a:cubicBezTo>
                      <a:pt x="41394" y="1076"/>
                      <a:pt x="72614" y="47114"/>
                      <a:pt x="65206" y="61931"/>
                    </a:cubicBezTo>
                    <a:cubicBezTo>
                      <a:pt x="57798" y="76748"/>
                      <a:pt x="-3056" y="89976"/>
                      <a:pt x="119" y="88918"/>
                    </a:cubicBezTo>
                    <a:cubicBezTo>
                      <a:pt x="3294" y="87860"/>
                      <a:pt x="73937" y="67223"/>
                      <a:pt x="84256" y="55581"/>
                    </a:cubicBezTo>
                    <a:cubicBezTo>
                      <a:pt x="94575" y="43939"/>
                      <a:pt x="47744" y="-1040"/>
                      <a:pt x="44569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45B22EB-5F29-467F-B7F1-627C26CB00E4}"/>
                  </a:ext>
                </a:extLst>
              </p:cNvPr>
              <p:cNvSpPr/>
              <p:nvPr/>
            </p:nvSpPr>
            <p:spPr>
              <a:xfrm>
                <a:off x="5713246" y="3084513"/>
                <a:ext cx="57321" cy="80962"/>
              </a:xfrm>
              <a:custGeom>
                <a:avLst/>
                <a:gdLst>
                  <a:gd name="connsiteX0" fmla="*/ 167 w 57321"/>
                  <a:gd name="connsiteY0" fmla="*/ 0 h 80962"/>
                  <a:gd name="connsiteX1" fmla="*/ 57317 w 57321"/>
                  <a:gd name="connsiteY1" fmla="*/ 58737 h 80962"/>
                  <a:gd name="connsiteX2" fmla="*/ 3342 w 57321"/>
                  <a:gd name="connsiteY2" fmla="*/ 80962 h 80962"/>
                  <a:gd name="connsiteX3" fmla="*/ 38267 w 57321"/>
                  <a:gd name="connsiteY3" fmla="*/ 58737 h 80962"/>
                  <a:gd name="connsiteX4" fmla="*/ 167 w 57321"/>
                  <a:gd name="connsiteY4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21" h="80962">
                    <a:moveTo>
                      <a:pt x="167" y="0"/>
                    </a:moveTo>
                    <a:cubicBezTo>
                      <a:pt x="3342" y="0"/>
                      <a:pt x="56788" y="45243"/>
                      <a:pt x="57317" y="58737"/>
                    </a:cubicBezTo>
                    <a:cubicBezTo>
                      <a:pt x="57846" y="72231"/>
                      <a:pt x="6517" y="80962"/>
                      <a:pt x="3342" y="80962"/>
                    </a:cubicBezTo>
                    <a:cubicBezTo>
                      <a:pt x="167" y="80962"/>
                      <a:pt x="36415" y="69585"/>
                      <a:pt x="38267" y="58737"/>
                    </a:cubicBezTo>
                    <a:cubicBezTo>
                      <a:pt x="40119" y="47889"/>
                      <a:pt x="-3008" y="0"/>
                      <a:pt x="16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CFEDBCF4-751B-4756-B8BF-95555F1F1EFF}"/>
                  </a:ext>
                </a:extLst>
              </p:cNvPr>
              <p:cNvSpPr/>
              <p:nvPr/>
            </p:nvSpPr>
            <p:spPr>
              <a:xfrm>
                <a:off x="5345811" y="3181346"/>
                <a:ext cx="110476" cy="122247"/>
              </a:xfrm>
              <a:custGeom>
                <a:avLst/>
                <a:gdLst>
                  <a:gd name="connsiteX0" fmla="*/ 56452 w 110476"/>
                  <a:gd name="connsiteY0" fmla="*/ 4 h 122247"/>
                  <a:gd name="connsiteX1" fmla="*/ 889 w 110476"/>
                  <a:gd name="connsiteY1" fmla="*/ 66679 h 122247"/>
                  <a:gd name="connsiteX2" fmla="*/ 110427 w 110476"/>
                  <a:gd name="connsiteY2" fmla="*/ 122242 h 122247"/>
                  <a:gd name="connsiteX3" fmla="*/ 15177 w 110476"/>
                  <a:gd name="connsiteY3" fmla="*/ 63504 h 122247"/>
                  <a:gd name="connsiteX4" fmla="*/ 56452 w 110476"/>
                  <a:gd name="connsiteY4" fmla="*/ 4 h 12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76" h="122247">
                    <a:moveTo>
                      <a:pt x="56452" y="4"/>
                    </a:moveTo>
                    <a:cubicBezTo>
                      <a:pt x="54071" y="533"/>
                      <a:pt x="-8107" y="46306"/>
                      <a:pt x="889" y="66679"/>
                    </a:cubicBezTo>
                    <a:cubicBezTo>
                      <a:pt x="9885" y="87052"/>
                      <a:pt x="108046" y="122771"/>
                      <a:pt x="110427" y="122242"/>
                    </a:cubicBezTo>
                    <a:cubicBezTo>
                      <a:pt x="112808" y="121713"/>
                      <a:pt x="28935" y="79115"/>
                      <a:pt x="15177" y="63504"/>
                    </a:cubicBezTo>
                    <a:cubicBezTo>
                      <a:pt x="1419" y="47894"/>
                      <a:pt x="58833" y="-525"/>
                      <a:pt x="56452" y="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9AE69629-E5D5-4EFD-8BC4-8B5C66F70964}"/>
                  </a:ext>
                </a:extLst>
              </p:cNvPr>
              <p:cNvSpPr/>
              <p:nvPr/>
            </p:nvSpPr>
            <p:spPr>
              <a:xfrm>
                <a:off x="5415979" y="3174833"/>
                <a:ext cx="142557" cy="23105"/>
              </a:xfrm>
              <a:custGeom>
                <a:avLst/>
                <a:gdLst>
                  <a:gd name="connsiteX0" fmla="*/ 571 w 142557"/>
                  <a:gd name="connsiteY0" fmla="*/ 16042 h 23105"/>
                  <a:gd name="connsiteX1" fmla="*/ 138684 w 142557"/>
                  <a:gd name="connsiteY1" fmla="*/ 22392 h 23105"/>
                  <a:gd name="connsiteX2" fmla="*/ 92646 w 142557"/>
                  <a:gd name="connsiteY2" fmla="*/ 167 h 23105"/>
                  <a:gd name="connsiteX3" fmla="*/ 571 w 142557"/>
                  <a:gd name="connsiteY3" fmla="*/ 16042 h 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557" h="23105">
                    <a:moveTo>
                      <a:pt x="571" y="16042"/>
                    </a:moveTo>
                    <a:cubicBezTo>
                      <a:pt x="8244" y="19746"/>
                      <a:pt x="123338" y="25038"/>
                      <a:pt x="138684" y="22392"/>
                    </a:cubicBezTo>
                    <a:cubicBezTo>
                      <a:pt x="154030" y="19746"/>
                      <a:pt x="120692" y="2019"/>
                      <a:pt x="92646" y="167"/>
                    </a:cubicBezTo>
                    <a:cubicBezTo>
                      <a:pt x="64600" y="-1685"/>
                      <a:pt x="-7102" y="12338"/>
                      <a:pt x="571" y="160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59859F60-6C58-46D6-AF9E-4AB7A7817834}"/>
                  </a:ext>
                </a:extLst>
              </p:cNvPr>
              <p:cNvSpPr/>
              <p:nvPr/>
            </p:nvSpPr>
            <p:spPr>
              <a:xfrm>
                <a:off x="5502862" y="3219422"/>
                <a:ext cx="233947" cy="76519"/>
              </a:xfrm>
              <a:custGeom>
                <a:avLst/>
                <a:gdLst>
                  <a:gd name="connsiteX0" fmla="*/ 1001 w 233947"/>
                  <a:gd name="connsiteY0" fmla="*/ 28 h 76519"/>
                  <a:gd name="connsiteX1" fmla="*/ 180388 w 233947"/>
                  <a:gd name="connsiteY1" fmla="*/ 61941 h 76519"/>
                  <a:gd name="connsiteX2" fmla="*/ 231188 w 233947"/>
                  <a:gd name="connsiteY2" fmla="*/ 76228 h 76519"/>
                  <a:gd name="connsiteX3" fmla="*/ 113713 w 233947"/>
                  <a:gd name="connsiteY3" fmla="*/ 54003 h 76519"/>
                  <a:gd name="connsiteX4" fmla="*/ 1001 w 233947"/>
                  <a:gd name="connsiteY4" fmla="*/ 28 h 7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947" h="76519">
                    <a:moveTo>
                      <a:pt x="1001" y="28"/>
                    </a:moveTo>
                    <a:cubicBezTo>
                      <a:pt x="12113" y="1351"/>
                      <a:pt x="142024" y="49241"/>
                      <a:pt x="180388" y="61941"/>
                    </a:cubicBezTo>
                    <a:cubicBezTo>
                      <a:pt x="218753" y="74641"/>
                      <a:pt x="242300" y="77551"/>
                      <a:pt x="231188" y="76228"/>
                    </a:cubicBezTo>
                    <a:cubicBezTo>
                      <a:pt x="220076" y="74905"/>
                      <a:pt x="153401" y="63793"/>
                      <a:pt x="113713" y="54003"/>
                    </a:cubicBezTo>
                    <a:cubicBezTo>
                      <a:pt x="74026" y="44214"/>
                      <a:pt x="-10111" y="-1295"/>
                      <a:pt x="1001" y="2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E1EA778-8690-4162-8184-AA7D71FBCA9B}"/>
                  </a:ext>
                </a:extLst>
              </p:cNvPr>
              <p:cNvSpPr/>
              <p:nvPr/>
            </p:nvSpPr>
            <p:spPr>
              <a:xfrm>
                <a:off x="5460803" y="3293154"/>
                <a:ext cx="95640" cy="72978"/>
              </a:xfrm>
              <a:custGeom>
                <a:avLst/>
                <a:gdLst>
                  <a:gd name="connsiteX0" fmla="*/ 197 w 95640"/>
                  <a:gd name="connsiteY0" fmla="*/ 909 h 72978"/>
                  <a:gd name="connsiteX1" fmla="*/ 92272 w 95640"/>
                  <a:gd name="connsiteY1" fmla="*/ 72346 h 72978"/>
                  <a:gd name="connsiteX2" fmla="*/ 68460 w 95640"/>
                  <a:gd name="connsiteY2" fmla="*/ 34246 h 72978"/>
                  <a:gd name="connsiteX3" fmla="*/ 197 w 95640"/>
                  <a:gd name="connsiteY3" fmla="*/ 909 h 7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0" h="72978">
                    <a:moveTo>
                      <a:pt x="197" y="909"/>
                    </a:moveTo>
                    <a:cubicBezTo>
                      <a:pt x="4166" y="7259"/>
                      <a:pt x="80895" y="66790"/>
                      <a:pt x="92272" y="72346"/>
                    </a:cubicBezTo>
                    <a:cubicBezTo>
                      <a:pt x="103649" y="77902"/>
                      <a:pt x="83806" y="45358"/>
                      <a:pt x="68460" y="34246"/>
                    </a:cubicBezTo>
                    <a:cubicBezTo>
                      <a:pt x="53114" y="23134"/>
                      <a:pt x="-3772" y="-5441"/>
                      <a:pt x="197" y="9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45240132-61A0-4B60-80AF-371C2725CC0F}"/>
                  </a:ext>
                </a:extLst>
              </p:cNvPr>
              <p:cNvSpPr/>
              <p:nvPr/>
            </p:nvSpPr>
            <p:spPr>
              <a:xfrm>
                <a:off x="5572125" y="3362112"/>
                <a:ext cx="163516" cy="29191"/>
              </a:xfrm>
              <a:custGeom>
                <a:avLst/>
                <a:gdLst>
                  <a:gd name="connsiteX0" fmla="*/ 0 w 163516"/>
                  <a:gd name="connsiteY0" fmla="*/ 1801 h 29191"/>
                  <a:gd name="connsiteX1" fmla="*/ 120650 w 163516"/>
                  <a:gd name="connsiteY1" fmla="*/ 3388 h 29191"/>
                  <a:gd name="connsiteX2" fmla="*/ 163513 w 163516"/>
                  <a:gd name="connsiteY2" fmla="*/ 28788 h 29191"/>
                  <a:gd name="connsiteX3" fmla="*/ 119063 w 163516"/>
                  <a:gd name="connsiteY3" fmla="*/ 17676 h 29191"/>
                  <a:gd name="connsiteX4" fmla="*/ 0 w 163516"/>
                  <a:gd name="connsiteY4" fmla="*/ 1801 h 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6" h="29191">
                    <a:moveTo>
                      <a:pt x="0" y="1801"/>
                    </a:moveTo>
                    <a:cubicBezTo>
                      <a:pt x="264" y="-580"/>
                      <a:pt x="93398" y="-1110"/>
                      <a:pt x="120650" y="3388"/>
                    </a:cubicBezTo>
                    <a:cubicBezTo>
                      <a:pt x="147902" y="7886"/>
                      <a:pt x="163777" y="26407"/>
                      <a:pt x="163513" y="28788"/>
                    </a:cubicBezTo>
                    <a:cubicBezTo>
                      <a:pt x="163249" y="31169"/>
                      <a:pt x="144992" y="22438"/>
                      <a:pt x="119063" y="17676"/>
                    </a:cubicBezTo>
                    <a:cubicBezTo>
                      <a:pt x="93134" y="12914"/>
                      <a:pt x="-264" y="4182"/>
                      <a:pt x="0" y="180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A44C4814-7783-4DF2-B327-7313EA4342B7}"/>
                  </a:ext>
                </a:extLst>
              </p:cNvPr>
              <p:cNvSpPr/>
              <p:nvPr/>
            </p:nvSpPr>
            <p:spPr>
              <a:xfrm>
                <a:off x="5724715" y="3300412"/>
                <a:ext cx="124937" cy="34582"/>
              </a:xfrm>
              <a:custGeom>
                <a:avLst/>
                <a:gdLst>
                  <a:gd name="connsiteX0" fmla="*/ 1398 w 124937"/>
                  <a:gd name="connsiteY0" fmla="*/ 1 h 34582"/>
                  <a:gd name="connsiteX1" fmla="*/ 123635 w 124937"/>
                  <a:gd name="connsiteY1" fmla="*/ 31751 h 34582"/>
                  <a:gd name="connsiteX2" fmla="*/ 61723 w 124937"/>
                  <a:gd name="connsiteY2" fmla="*/ 30163 h 34582"/>
                  <a:gd name="connsiteX3" fmla="*/ 1398 w 124937"/>
                  <a:gd name="connsiteY3" fmla="*/ 1 h 3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937" h="34582">
                    <a:moveTo>
                      <a:pt x="1398" y="1"/>
                    </a:moveTo>
                    <a:cubicBezTo>
                      <a:pt x="11717" y="266"/>
                      <a:pt x="113581" y="26724"/>
                      <a:pt x="123635" y="31751"/>
                    </a:cubicBezTo>
                    <a:cubicBezTo>
                      <a:pt x="133689" y="36778"/>
                      <a:pt x="82890" y="34396"/>
                      <a:pt x="61723" y="30163"/>
                    </a:cubicBezTo>
                    <a:cubicBezTo>
                      <a:pt x="40556" y="25930"/>
                      <a:pt x="-8921" y="-264"/>
                      <a:pt x="1398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437DB5F1-527F-456A-A4F1-52E6A3C345AD}"/>
                  </a:ext>
                </a:extLst>
              </p:cNvPr>
              <p:cNvSpPr/>
              <p:nvPr/>
            </p:nvSpPr>
            <p:spPr>
              <a:xfrm>
                <a:off x="5758563" y="3332158"/>
                <a:ext cx="132666" cy="93166"/>
              </a:xfrm>
              <a:custGeom>
                <a:avLst/>
                <a:gdLst>
                  <a:gd name="connsiteX0" fmla="*/ 72325 w 132666"/>
                  <a:gd name="connsiteY0" fmla="*/ 5 h 93166"/>
                  <a:gd name="connsiteX1" fmla="*/ 118362 w 132666"/>
                  <a:gd name="connsiteY1" fmla="*/ 49217 h 93166"/>
                  <a:gd name="connsiteX2" fmla="*/ 94550 w 132666"/>
                  <a:gd name="connsiteY2" fmla="*/ 79380 h 93166"/>
                  <a:gd name="connsiteX3" fmla="*/ 65975 w 132666"/>
                  <a:gd name="connsiteY3" fmla="*/ 88905 h 93166"/>
                  <a:gd name="connsiteX4" fmla="*/ 887 w 132666"/>
                  <a:gd name="connsiteY4" fmla="*/ 82555 h 93166"/>
                  <a:gd name="connsiteX5" fmla="*/ 118362 w 132666"/>
                  <a:gd name="connsiteY5" fmla="*/ 92080 h 93166"/>
                  <a:gd name="connsiteX6" fmla="*/ 127887 w 132666"/>
                  <a:gd name="connsiteY6" fmla="*/ 52392 h 93166"/>
                  <a:gd name="connsiteX7" fmla="*/ 72325 w 132666"/>
                  <a:gd name="connsiteY7" fmla="*/ 5 h 9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666" h="93166">
                    <a:moveTo>
                      <a:pt x="72325" y="5"/>
                    </a:moveTo>
                    <a:cubicBezTo>
                      <a:pt x="70738" y="-524"/>
                      <a:pt x="114658" y="35988"/>
                      <a:pt x="118362" y="49217"/>
                    </a:cubicBezTo>
                    <a:cubicBezTo>
                      <a:pt x="122066" y="62446"/>
                      <a:pt x="103281" y="72765"/>
                      <a:pt x="94550" y="79380"/>
                    </a:cubicBezTo>
                    <a:cubicBezTo>
                      <a:pt x="85819" y="85995"/>
                      <a:pt x="81586" y="88376"/>
                      <a:pt x="65975" y="88905"/>
                    </a:cubicBezTo>
                    <a:cubicBezTo>
                      <a:pt x="50364" y="89434"/>
                      <a:pt x="-7844" y="82026"/>
                      <a:pt x="887" y="82555"/>
                    </a:cubicBezTo>
                    <a:cubicBezTo>
                      <a:pt x="9618" y="83084"/>
                      <a:pt x="97195" y="97107"/>
                      <a:pt x="118362" y="92080"/>
                    </a:cubicBezTo>
                    <a:cubicBezTo>
                      <a:pt x="139529" y="87053"/>
                      <a:pt x="132120" y="64298"/>
                      <a:pt x="127887" y="52392"/>
                    </a:cubicBezTo>
                    <a:cubicBezTo>
                      <a:pt x="123654" y="40486"/>
                      <a:pt x="73912" y="534"/>
                      <a:pt x="72325" y="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6308708C-B3F4-4041-9602-6541707E0E4B}"/>
                  </a:ext>
                </a:extLst>
              </p:cNvPr>
              <p:cNvSpPr/>
              <p:nvPr/>
            </p:nvSpPr>
            <p:spPr>
              <a:xfrm>
                <a:off x="5689314" y="3348008"/>
                <a:ext cx="160681" cy="76278"/>
              </a:xfrm>
              <a:custGeom>
                <a:avLst/>
                <a:gdLst>
                  <a:gd name="connsiteX0" fmla="*/ 160624 w 160681"/>
                  <a:gd name="connsiteY0" fmla="*/ 30 h 76278"/>
                  <a:gd name="connsiteX1" fmla="*/ 98711 w 160681"/>
                  <a:gd name="connsiteY1" fmla="*/ 27017 h 76278"/>
                  <a:gd name="connsiteX2" fmla="*/ 119349 w 160681"/>
                  <a:gd name="connsiteY2" fmla="*/ 76230 h 76278"/>
                  <a:gd name="connsiteX3" fmla="*/ 286 w 160681"/>
                  <a:gd name="connsiteY3" fmla="*/ 17492 h 76278"/>
                  <a:gd name="connsiteX4" fmla="*/ 86011 w 160681"/>
                  <a:gd name="connsiteY4" fmla="*/ 47655 h 76278"/>
                  <a:gd name="connsiteX5" fmla="*/ 86011 w 160681"/>
                  <a:gd name="connsiteY5" fmla="*/ 31780 h 76278"/>
                  <a:gd name="connsiteX6" fmla="*/ 160624 w 160681"/>
                  <a:gd name="connsiteY6" fmla="*/ 30 h 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81" h="76278">
                    <a:moveTo>
                      <a:pt x="160624" y="30"/>
                    </a:moveTo>
                    <a:cubicBezTo>
                      <a:pt x="162741" y="-764"/>
                      <a:pt x="105590" y="14317"/>
                      <a:pt x="98711" y="27017"/>
                    </a:cubicBezTo>
                    <a:cubicBezTo>
                      <a:pt x="91832" y="39717"/>
                      <a:pt x="135753" y="77817"/>
                      <a:pt x="119349" y="76230"/>
                    </a:cubicBezTo>
                    <a:cubicBezTo>
                      <a:pt x="102945" y="74643"/>
                      <a:pt x="5842" y="22255"/>
                      <a:pt x="286" y="17492"/>
                    </a:cubicBezTo>
                    <a:cubicBezTo>
                      <a:pt x="-5270" y="12730"/>
                      <a:pt x="71724" y="45274"/>
                      <a:pt x="86011" y="47655"/>
                    </a:cubicBezTo>
                    <a:cubicBezTo>
                      <a:pt x="100298" y="50036"/>
                      <a:pt x="75692" y="38924"/>
                      <a:pt x="86011" y="31780"/>
                    </a:cubicBezTo>
                    <a:cubicBezTo>
                      <a:pt x="96330" y="24636"/>
                      <a:pt x="158507" y="824"/>
                      <a:pt x="160624" y="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FF4DE28B-57E7-4F42-A82D-2F252301333C}"/>
                  </a:ext>
                </a:extLst>
              </p:cNvPr>
              <p:cNvSpPr/>
              <p:nvPr/>
            </p:nvSpPr>
            <p:spPr>
              <a:xfrm>
                <a:off x="5700633" y="3303305"/>
                <a:ext cx="136622" cy="62364"/>
              </a:xfrm>
              <a:custGeom>
                <a:avLst/>
                <a:gdLst>
                  <a:gd name="connsiteX0" fmla="*/ 136605 w 136622"/>
                  <a:gd name="connsiteY0" fmla="*/ 38383 h 62364"/>
                  <a:gd name="connsiteX1" fmla="*/ 36592 w 136622"/>
                  <a:gd name="connsiteY1" fmla="*/ 283 h 62364"/>
                  <a:gd name="connsiteX2" fmla="*/ 80 w 136622"/>
                  <a:gd name="connsiteY2" fmla="*/ 62195 h 62364"/>
                  <a:gd name="connsiteX3" fmla="*/ 44530 w 136622"/>
                  <a:gd name="connsiteY3" fmla="*/ 19333 h 62364"/>
                  <a:gd name="connsiteX4" fmla="*/ 136605 w 136622"/>
                  <a:gd name="connsiteY4" fmla="*/ 38383 h 6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22" h="62364">
                    <a:moveTo>
                      <a:pt x="136605" y="38383"/>
                    </a:moveTo>
                    <a:cubicBezTo>
                      <a:pt x="135282" y="35208"/>
                      <a:pt x="59346" y="-3686"/>
                      <a:pt x="36592" y="283"/>
                    </a:cubicBezTo>
                    <a:cubicBezTo>
                      <a:pt x="13838" y="4252"/>
                      <a:pt x="-1243" y="59020"/>
                      <a:pt x="80" y="62195"/>
                    </a:cubicBezTo>
                    <a:cubicBezTo>
                      <a:pt x="1403" y="65370"/>
                      <a:pt x="23363" y="23037"/>
                      <a:pt x="44530" y="19333"/>
                    </a:cubicBezTo>
                    <a:cubicBezTo>
                      <a:pt x="65697" y="15629"/>
                      <a:pt x="137928" y="41558"/>
                      <a:pt x="136605" y="383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F75EDA28-A216-477D-9FE3-5DAA6B93D468}"/>
                  </a:ext>
                </a:extLst>
              </p:cNvPr>
              <p:cNvSpPr/>
              <p:nvPr/>
            </p:nvSpPr>
            <p:spPr>
              <a:xfrm>
                <a:off x="5532254" y="3271836"/>
                <a:ext cx="74908" cy="84140"/>
              </a:xfrm>
              <a:custGeom>
                <a:avLst/>
                <a:gdLst>
                  <a:gd name="connsiteX0" fmla="*/ 52571 w 74908"/>
                  <a:gd name="connsiteY0" fmla="*/ 84139 h 84140"/>
                  <a:gd name="connsiteX1" fmla="*/ 184 w 74908"/>
                  <a:gd name="connsiteY1" fmla="*/ 33339 h 84140"/>
                  <a:gd name="connsiteX2" fmla="*/ 74796 w 74908"/>
                  <a:gd name="connsiteY2" fmla="*/ 2 h 84140"/>
                  <a:gd name="connsiteX3" fmla="*/ 17646 w 74908"/>
                  <a:gd name="connsiteY3" fmla="*/ 34927 h 84140"/>
                  <a:gd name="connsiteX4" fmla="*/ 52571 w 74908"/>
                  <a:gd name="connsiteY4" fmla="*/ 84139 h 8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08" h="84140">
                    <a:moveTo>
                      <a:pt x="52571" y="84139"/>
                    </a:moveTo>
                    <a:cubicBezTo>
                      <a:pt x="49661" y="83874"/>
                      <a:pt x="-3520" y="47362"/>
                      <a:pt x="184" y="33339"/>
                    </a:cubicBezTo>
                    <a:cubicBezTo>
                      <a:pt x="3888" y="19316"/>
                      <a:pt x="71886" y="-263"/>
                      <a:pt x="74796" y="2"/>
                    </a:cubicBezTo>
                    <a:cubicBezTo>
                      <a:pt x="77706" y="267"/>
                      <a:pt x="23467" y="21433"/>
                      <a:pt x="17646" y="34927"/>
                    </a:cubicBezTo>
                    <a:cubicBezTo>
                      <a:pt x="11825" y="48421"/>
                      <a:pt x="55481" y="84404"/>
                      <a:pt x="52571" y="84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73541AA6-05E1-4177-975C-43E750C07443}"/>
                  </a:ext>
                </a:extLst>
              </p:cNvPr>
              <p:cNvSpPr/>
              <p:nvPr/>
            </p:nvSpPr>
            <p:spPr>
              <a:xfrm>
                <a:off x="5405932" y="3332040"/>
                <a:ext cx="190640" cy="173208"/>
              </a:xfrm>
              <a:custGeom>
                <a:avLst/>
                <a:gdLst>
                  <a:gd name="connsiteX0" fmla="*/ 1093 w 190640"/>
                  <a:gd name="connsiteY0" fmla="*/ 123 h 173208"/>
                  <a:gd name="connsiteX1" fmla="*/ 155081 w 190640"/>
                  <a:gd name="connsiteY1" fmla="*/ 76323 h 173208"/>
                  <a:gd name="connsiteX2" fmla="*/ 190006 w 190640"/>
                  <a:gd name="connsiteY2" fmla="*/ 173160 h 173208"/>
                  <a:gd name="connsiteX3" fmla="*/ 137618 w 190640"/>
                  <a:gd name="connsiteY3" fmla="*/ 89023 h 173208"/>
                  <a:gd name="connsiteX4" fmla="*/ 88406 w 190640"/>
                  <a:gd name="connsiteY4" fmla="*/ 58860 h 173208"/>
                  <a:gd name="connsiteX5" fmla="*/ 1093 w 190640"/>
                  <a:gd name="connsiteY5" fmla="*/ 123 h 17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640" h="173208">
                    <a:moveTo>
                      <a:pt x="1093" y="123"/>
                    </a:moveTo>
                    <a:cubicBezTo>
                      <a:pt x="12205" y="3033"/>
                      <a:pt x="123596" y="47484"/>
                      <a:pt x="155081" y="76323"/>
                    </a:cubicBezTo>
                    <a:cubicBezTo>
                      <a:pt x="186566" y="105162"/>
                      <a:pt x="192916" y="171043"/>
                      <a:pt x="190006" y="173160"/>
                    </a:cubicBezTo>
                    <a:cubicBezTo>
                      <a:pt x="187096" y="175277"/>
                      <a:pt x="154551" y="108073"/>
                      <a:pt x="137618" y="89023"/>
                    </a:cubicBezTo>
                    <a:cubicBezTo>
                      <a:pt x="120685" y="69973"/>
                      <a:pt x="110102" y="71031"/>
                      <a:pt x="88406" y="58860"/>
                    </a:cubicBezTo>
                    <a:cubicBezTo>
                      <a:pt x="66710" y="46689"/>
                      <a:pt x="-10019" y="-2787"/>
                      <a:pt x="1093" y="1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EE1B8A8B-C8DD-4976-8722-DE129976EBA0}"/>
                  </a:ext>
                </a:extLst>
              </p:cNvPr>
              <p:cNvSpPr/>
              <p:nvPr/>
            </p:nvSpPr>
            <p:spPr>
              <a:xfrm>
                <a:off x="5343525" y="3320684"/>
                <a:ext cx="71868" cy="116787"/>
              </a:xfrm>
              <a:custGeom>
                <a:avLst/>
                <a:gdLst>
                  <a:gd name="connsiteX0" fmla="*/ 0 w 71868"/>
                  <a:gd name="connsiteY0" fmla="*/ 366 h 116787"/>
                  <a:gd name="connsiteX1" fmla="*/ 65088 w 71868"/>
                  <a:gd name="connsiteY1" fmla="*/ 76566 h 116787"/>
                  <a:gd name="connsiteX2" fmla="*/ 69850 w 71868"/>
                  <a:gd name="connsiteY2" fmla="*/ 116254 h 116787"/>
                  <a:gd name="connsiteX3" fmla="*/ 65088 w 71868"/>
                  <a:gd name="connsiteY3" fmla="*/ 49579 h 116787"/>
                  <a:gd name="connsiteX4" fmla="*/ 0 w 71868"/>
                  <a:gd name="connsiteY4" fmla="*/ 366 h 11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68" h="116787">
                    <a:moveTo>
                      <a:pt x="0" y="366"/>
                    </a:moveTo>
                    <a:cubicBezTo>
                      <a:pt x="0" y="4864"/>
                      <a:pt x="53446" y="57251"/>
                      <a:pt x="65088" y="76566"/>
                    </a:cubicBezTo>
                    <a:cubicBezTo>
                      <a:pt x="76730" y="95881"/>
                      <a:pt x="69850" y="120752"/>
                      <a:pt x="69850" y="116254"/>
                    </a:cubicBezTo>
                    <a:cubicBezTo>
                      <a:pt x="69850" y="111756"/>
                      <a:pt x="76730" y="65189"/>
                      <a:pt x="65088" y="49579"/>
                    </a:cubicBezTo>
                    <a:cubicBezTo>
                      <a:pt x="53446" y="33969"/>
                      <a:pt x="0" y="-4132"/>
                      <a:pt x="0" y="36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56907528-D7E2-432B-8E59-CC838FD15B08}"/>
                  </a:ext>
                </a:extLst>
              </p:cNvPr>
              <p:cNvSpPr/>
              <p:nvPr/>
            </p:nvSpPr>
            <p:spPr>
              <a:xfrm>
                <a:off x="5443529" y="3441431"/>
                <a:ext cx="163558" cy="144427"/>
              </a:xfrm>
              <a:custGeom>
                <a:avLst/>
                <a:gdLst>
                  <a:gd name="connsiteX0" fmla="*/ 9 w 163558"/>
                  <a:gd name="connsiteY0" fmla="*/ 269 h 144427"/>
                  <a:gd name="connsiteX1" fmla="*/ 115896 w 163558"/>
                  <a:gd name="connsiteY1" fmla="*/ 114569 h 144427"/>
                  <a:gd name="connsiteX2" fmla="*/ 163521 w 163558"/>
                  <a:gd name="connsiteY2" fmla="*/ 143144 h 144427"/>
                  <a:gd name="connsiteX3" fmla="*/ 109546 w 163558"/>
                  <a:gd name="connsiteY3" fmla="*/ 84407 h 144427"/>
                  <a:gd name="connsiteX4" fmla="*/ 9 w 163558"/>
                  <a:gd name="connsiteY4" fmla="*/ 269 h 14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58" h="144427">
                    <a:moveTo>
                      <a:pt x="9" y="269"/>
                    </a:moveTo>
                    <a:cubicBezTo>
                      <a:pt x="1067" y="5296"/>
                      <a:pt x="88644" y="90757"/>
                      <a:pt x="115896" y="114569"/>
                    </a:cubicBezTo>
                    <a:cubicBezTo>
                      <a:pt x="143148" y="138381"/>
                      <a:pt x="164579" y="148171"/>
                      <a:pt x="163521" y="143144"/>
                    </a:cubicBezTo>
                    <a:cubicBezTo>
                      <a:pt x="162463" y="138117"/>
                      <a:pt x="134946" y="106896"/>
                      <a:pt x="109546" y="84407"/>
                    </a:cubicBezTo>
                    <a:cubicBezTo>
                      <a:pt x="84146" y="61918"/>
                      <a:pt x="-1049" y="-4758"/>
                      <a:pt x="9" y="2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8AC7088-1065-4B37-9460-36178B421142}"/>
                  </a:ext>
                </a:extLst>
              </p:cNvPr>
              <p:cNvSpPr/>
              <p:nvPr/>
            </p:nvSpPr>
            <p:spPr>
              <a:xfrm>
                <a:off x="5589658" y="3495342"/>
                <a:ext cx="167585" cy="130605"/>
              </a:xfrm>
              <a:custGeom>
                <a:avLst/>
                <a:gdLst>
                  <a:gd name="connsiteX0" fmla="*/ 1517 w 167585"/>
                  <a:gd name="connsiteY0" fmla="*/ 333 h 130605"/>
                  <a:gd name="connsiteX1" fmla="*/ 82480 w 167585"/>
                  <a:gd name="connsiteY1" fmla="*/ 47958 h 130605"/>
                  <a:gd name="connsiteX2" fmla="*/ 122167 w 167585"/>
                  <a:gd name="connsiteY2" fmla="*/ 59071 h 130605"/>
                  <a:gd name="connsiteX3" fmla="*/ 139630 w 167585"/>
                  <a:gd name="connsiteY3" fmla="*/ 87646 h 130605"/>
                  <a:gd name="connsiteX4" fmla="*/ 147567 w 167585"/>
                  <a:gd name="connsiteY4" fmla="*/ 130508 h 130605"/>
                  <a:gd name="connsiteX5" fmla="*/ 160267 w 167585"/>
                  <a:gd name="connsiteY5" fmla="*/ 74946 h 130605"/>
                  <a:gd name="connsiteX6" fmla="*/ 1517 w 167585"/>
                  <a:gd name="connsiteY6" fmla="*/ 333 h 13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585" h="130605">
                    <a:moveTo>
                      <a:pt x="1517" y="333"/>
                    </a:moveTo>
                    <a:cubicBezTo>
                      <a:pt x="-11447" y="-4165"/>
                      <a:pt x="62372" y="38168"/>
                      <a:pt x="82480" y="47958"/>
                    </a:cubicBezTo>
                    <a:cubicBezTo>
                      <a:pt x="102588" y="57748"/>
                      <a:pt x="112642" y="52456"/>
                      <a:pt x="122167" y="59071"/>
                    </a:cubicBezTo>
                    <a:cubicBezTo>
                      <a:pt x="131692" y="65686"/>
                      <a:pt x="135397" y="75740"/>
                      <a:pt x="139630" y="87646"/>
                    </a:cubicBezTo>
                    <a:cubicBezTo>
                      <a:pt x="143863" y="99552"/>
                      <a:pt x="144128" y="132625"/>
                      <a:pt x="147567" y="130508"/>
                    </a:cubicBezTo>
                    <a:cubicBezTo>
                      <a:pt x="151007" y="128391"/>
                      <a:pt x="181169" y="93731"/>
                      <a:pt x="160267" y="74946"/>
                    </a:cubicBezTo>
                    <a:cubicBezTo>
                      <a:pt x="139365" y="56161"/>
                      <a:pt x="14481" y="4831"/>
                      <a:pt x="1517" y="3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216A9467-89B0-4D1F-8606-6A284509C91E}"/>
                  </a:ext>
                </a:extLst>
              </p:cNvPr>
              <p:cNvSpPr/>
              <p:nvPr/>
            </p:nvSpPr>
            <p:spPr>
              <a:xfrm>
                <a:off x="5628665" y="3569730"/>
                <a:ext cx="110179" cy="45233"/>
              </a:xfrm>
              <a:custGeom>
                <a:avLst/>
                <a:gdLst>
                  <a:gd name="connsiteX0" fmla="*/ 110148 w 110179"/>
                  <a:gd name="connsiteY0" fmla="*/ 3733 h 45233"/>
                  <a:gd name="connsiteX1" fmla="*/ 8548 w 110179"/>
                  <a:gd name="connsiteY1" fmla="*/ 3733 h 45233"/>
                  <a:gd name="connsiteX2" fmla="*/ 6960 w 110179"/>
                  <a:gd name="connsiteY2" fmla="*/ 45008 h 45233"/>
                  <a:gd name="connsiteX3" fmla="*/ 19660 w 110179"/>
                  <a:gd name="connsiteY3" fmla="*/ 19608 h 45233"/>
                  <a:gd name="connsiteX4" fmla="*/ 110148 w 110179"/>
                  <a:gd name="connsiteY4" fmla="*/ 3733 h 4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79" h="45233">
                    <a:moveTo>
                      <a:pt x="110148" y="3733"/>
                    </a:moveTo>
                    <a:cubicBezTo>
                      <a:pt x="108296" y="1087"/>
                      <a:pt x="25746" y="-3146"/>
                      <a:pt x="8548" y="3733"/>
                    </a:cubicBezTo>
                    <a:cubicBezTo>
                      <a:pt x="-8650" y="10612"/>
                      <a:pt x="5108" y="42362"/>
                      <a:pt x="6960" y="45008"/>
                    </a:cubicBezTo>
                    <a:cubicBezTo>
                      <a:pt x="8812" y="47654"/>
                      <a:pt x="8018" y="26223"/>
                      <a:pt x="19660" y="19608"/>
                    </a:cubicBezTo>
                    <a:cubicBezTo>
                      <a:pt x="31302" y="12993"/>
                      <a:pt x="112000" y="6379"/>
                      <a:pt x="110148" y="37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B443F024-A204-4E39-80A8-F1C8EA763D5C}"/>
                  </a:ext>
                </a:extLst>
              </p:cNvPr>
              <p:cNvSpPr/>
              <p:nvPr/>
            </p:nvSpPr>
            <p:spPr>
              <a:xfrm>
                <a:off x="5579870" y="3587070"/>
                <a:ext cx="171643" cy="48796"/>
              </a:xfrm>
              <a:custGeom>
                <a:avLst/>
                <a:gdLst>
                  <a:gd name="connsiteX0" fmla="*/ 171643 w 171643"/>
                  <a:gd name="connsiteY0" fmla="*/ 21318 h 48796"/>
                  <a:gd name="connsiteX1" fmla="*/ 100205 w 171643"/>
                  <a:gd name="connsiteY1" fmla="*/ 48305 h 48796"/>
                  <a:gd name="connsiteX2" fmla="*/ 193 w 171643"/>
                  <a:gd name="connsiteY2" fmla="*/ 680 h 48796"/>
                  <a:gd name="connsiteX3" fmla="*/ 76393 w 171643"/>
                  <a:gd name="connsiteY3" fmla="*/ 21318 h 48796"/>
                  <a:gd name="connsiteX4" fmla="*/ 171643 w 171643"/>
                  <a:gd name="connsiteY4" fmla="*/ 21318 h 4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643" h="48796">
                    <a:moveTo>
                      <a:pt x="171643" y="21318"/>
                    </a:moveTo>
                    <a:cubicBezTo>
                      <a:pt x="150211" y="36531"/>
                      <a:pt x="128780" y="51745"/>
                      <a:pt x="100205" y="48305"/>
                    </a:cubicBezTo>
                    <a:cubicBezTo>
                      <a:pt x="71630" y="44865"/>
                      <a:pt x="4162" y="5178"/>
                      <a:pt x="193" y="680"/>
                    </a:cubicBezTo>
                    <a:cubicBezTo>
                      <a:pt x="-3776" y="-3818"/>
                      <a:pt x="54433" y="15233"/>
                      <a:pt x="76393" y="21318"/>
                    </a:cubicBezTo>
                    <a:lnTo>
                      <a:pt x="171643" y="213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AF543C7B-98A6-4FF3-AD40-BF13EFF8264D}"/>
                  </a:ext>
                </a:extLst>
              </p:cNvPr>
              <p:cNvSpPr/>
              <p:nvPr/>
            </p:nvSpPr>
            <p:spPr>
              <a:xfrm>
                <a:off x="5251200" y="3721818"/>
                <a:ext cx="309801" cy="770009"/>
              </a:xfrm>
              <a:custGeom>
                <a:avLst/>
                <a:gdLst>
                  <a:gd name="connsiteX0" fmla="*/ 11363 w 309801"/>
                  <a:gd name="connsiteY0" fmla="*/ 2457 h 770009"/>
                  <a:gd name="connsiteX1" fmla="*/ 36763 w 309801"/>
                  <a:gd name="connsiteY1" fmla="*/ 258045 h 770009"/>
                  <a:gd name="connsiteX2" fmla="*/ 295525 w 309801"/>
                  <a:gd name="connsiteY2" fmla="*/ 754932 h 770009"/>
                  <a:gd name="connsiteX3" fmla="*/ 260600 w 309801"/>
                  <a:gd name="connsiteY3" fmla="*/ 619995 h 770009"/>
                  <a:gd name="connsiteX4" fmla="*/ 128838 w 309801"/>
                  <a:gd name="connsiteY4" fmla="*/ 400920 h 770009"/>
                  <a:gd name="connsiteX5" fmla="*/ 11363 w 309801"/>
                  <a:gd name="connsiteY5" fmla="*/ 2457 h 77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801" h="770009">
                    <a:moveTo>
                      <a:pt x="11363" y="2457"/>
                    </a:moveTo>
                    <a:cubicBezTo>
                      <a:pt x="-3983" y="-21355"/>
                      <a:pt x="-10597" y="132633"/>
                      <a:pt x="36763" y="258045"/>
                    </a:cubicBezTo>
                    <a:cubicBezTo>
                      <a:pt x="84123" y="383458"/>
                      <a:pt x="258219" y="694607"/>
                      <a:pt x="295525" y="754932"/>
                    </a:cubicBezTo>
                    <a:cubicBezTo>
                      <a:pt x="332831" y="815257"/>
                      <a:pt x="288381" y="678997"/>
                      <a:pt x="260600" y="619995"/>
                    </a:cubicBezTo>
                    <a:cubicBezTo>
                      <a:pt x="232819" y="560993"/>
                      <a:pt x="168526" y="502256"/>
                      <a:pt x="128838" y="400920"/>
                    </a:cubicBezTo>
                    <a:cubicBezTo>
                      <a:pt x="89151" y="299585"/>
                      <a:pt x="26709" y="26269"/>
                      <a:pt x="11363" y="24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89A59DDC-2660-4D48-81CF-B43AEEFEAC5E}"/>
                  </a:ext>
                </a:extLst>
              </p:cNvPr>
              <p:cNvSpPr/>
              <p:nvPr/>
            </p:nvSpPr>
            <p:spPr>
              <a:xfrm>
                <a:off x="5557485" y="4470366"/>
                <a:ext cx="506804" cy="375569"/>
              </a:xfrm>
              <a:custGeom>
                <a:avLst/>
                <a:gdLst>
                  <a:gd name="connsiteX0" fmla="*/ 1940 w 506804"/>
                  <a:gd name="connsiteY0" fmla="*/ 34 h 375569"/>
                  <a:gd name="connsiteX1" fmla="*/ 70203 w 506804"/>
                  <a:gd name="connsiteY1" fmla="*/ 209584 h 375569"/>
                  <a:gd name="connsiteX2" fmla="*/ 506765 w 506804"/>
                  <a:gd name="connsiteY2" fmla="*/ 374684 h 375569"/>
                  <a:gd name="connsiteX3" fmla="*/ 95603 w 506804"/>
                  <a:gd name="connsiteY3" fmla="*/ 273084 h 375569"/>
                  <a:gd name="connsiteX4" fmla="*/ 24165 w 506804"/>
                  <a:gd name="connsiteY4" fmla="*/ 225459 h 375569"/>
                  <a:gd name="connsiteX5" fmla="*/ 1940 w 506804"/>
                  <a:gd name="connsiteY5" fmla="*/ 34 h 3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804" h="375569">
                    <a:moveTo>
                      <a:pt x="1940" y="34"/>
                    </a:moveTo>
                    <a:cubicBezTo>
                      <a:pt x="9613" y="-2612"/>
                      <a:pt x="-13934" y="147142"/>
                      <a:pt x="70203" y="209584"/>
                    </a:cubicBezTo>
                    <a:cubicBezTo>
                      <a:pt x="154340" y="272026"/>
                      <a:pt x="502532" y="364101"/>
                      <a:pt x="506765" y="374684"/>
                    </a:cubicBezTo>
                    <a:cubicBezTo>
                      <a:pt x="510998" y="385267"/>
                      <a:pt x="176036" y="297955"/>
                      <a:pt x="95603" y="273084"/>
                    </a:cubicBezTo>
                    <a:cubicBezTo>
                      <a:pt x="15170" y="248213"/>
                      <a:pt x="37394" y="269380"/>
                      <a:pt x="24165" y="225459"/>
                    </a:cubicBezTo>
                    <a:cubicBezTo>
                      <a:pt x="10936" y="181538"/>
                      <a:pt x="-5733" y="2680"/>
                      <a:pt x="1940" y="3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46C0F2F-DED7-4E40-BEA4-8EA3F0788DE1}"/>
                  </a:ext>
                </a:extLst>
              </p:cNvPr>
              <p:cNvSpPr/>
              <p:nvPr/>
            </p:nvSpPr>
            <p:spPr>
              <a:xfrm>
                <a:off x="7104856" y="4186278"/>
                <a:ext cx="208036" cy="473535"/>
              </a:xfrm>
              <a:custGeom>
                <a:avLst/>
                <a:gdLst>
                  <a:gd name="connsiteX0" fmla="*/ 206111 w 208036"/>
                  <a:gd name="connsiteY0" fmla="*/ 2605 h 473535"/>
                  <a:gd name="connsiteX1" fmla="*/ 102394 w 208036"/>
                  <a:gd name="connsiteY1" fmla="*/ 148655 h 473535"/>
                  <a:gd name="connsiteX2" fmla="*/ 55827 w 208036"/>
                  <a:gd name="connsiteY2" fmla="*/ 279889 h 473535"/>
                  <a:gd name="connsiteX3" fmla="*/ 136261 w 208036"/>
                  <a:gd name="connsiteY3" fmla="*/ 468272 h 473535"/>
                  <a:gd name="connsiteX4" fmla="*/ 91811 w 208036"/>
                  <a:gd name="connsiteY4" fmla="*/ 409005 h 473535"/>
                  <a:gd name="connsiteX5" fmla="*/ 2911 w 208036"/>
                  <a:gd name="connsiteY5" fmla="*/ 279889 h 473535"/>
                  <a:gd name="connsiteX6" fmla="*/ 206111 w 208036"/>
                  <a:gd name="connsiteY6" fmla="*/ 2605 h 47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36" h="473535">
                    <a:moveTo>
                      <a:pt x="206111" y="2605"/>
                    </a:moveTo>
                    <a:cubicBezTo>
                      <a:pt x="222691" y="-19267"/>
                      <a:pt x="127441" y="102441"/>
                      <a:pt x="102394" y="148655"/>
                    </a:cubicBezTo>
                    <a:cubicBezTo>
                      <a:pt x="77347" y="194869"/>
                      <a:pt x="50182" y="226620"/>
                      <a:pt x="55827" y="279889"/>
                    </a:cubicBezTo>
                    <a:cubicBezTo>
                      <a:pt x="61471" y="333159"/>
                      <a:pt x="130264" y="446753"/>
                      <a:pt x="136261" y="468272"/>
                    </a:cubicBezTo>
                    <a:cubicBezTo>
                      <a:pt x="142258" y="489791"/>
                      <a:pt x="114036" y="440402"/>
                      <a:pt x="91811" y="409005"/>
                    </a:cubicBezTo>
                    <a:cubicBezTo>
                      <a:pt x="69586" y="377608"/>
                      <a:pt x="-16845" y="346211"/>
                      <a:pt x="2911" y="279889"/>
                    </a:cubicBezTo>
                    <a:cubicBezTo>
                      <a:pt x="22667" y="213567"/>
                      <a:pt x="189531" y="24477"/>
                      <a:pt x="206111" y="260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DC52D899-D739-483C-9E04-F89D00470344}"/>
                  </a:ext>
                </a:extLst>
              </p:cNvPr>
              <p:cNvSpPr/>
              <p:nvPr/>
            </p:nvSpPr>
            <p:spPr>
              <a:xfrm>
                <a:off x="6019517" y="4599146"/>
                <a:ext cx="1166873" cy="234126"/>
              </a:xfrm>
              <a:custGeom>
                <a:avLst/>
                <a:gdLst>
                  <a:gd name="connsiteX0" fmla="*/ 27800 w 1166873"/>
                  <a:gd name="connsiteY0" fmla="*/ 231087 h 234126"/>
                  <a:gd name="connsiteX1" fmla="*/ 106116 w 1166873"/>
                  <a:gd name="connsiteY1" fmla="*/ 205687 h 234126"/>
                  <a:gd name="connsiteX2" fmla="*/ 319900 w 1166873"/>
                  <a:gd name="connsiteY2" fmla="*/ 157004 h 234126"/>
                  <a:gd name="connsiteX3" fmla="*/ 654333 w 1166873"/>
                  <a:gd name="connsiteY3" fmla="*/ 180287 h 234126"/>
                  <a:gd name="connsiteX4" fmla="*/ 1166566 w 1166873"/>
                  <a:gd name="connsiteY4" fmla="*/ 371 h 234126"/>
                  <a:gd name="connsiteX5" fmla="*/ 578133 w 1166873"/>
                  <a:gd name="connsiteY5" fmla="*/ 135837 h 234126"/>
                  <a:gd name="connsiteX6" fmla="*/ 27800 w 1166873"/>
                  <a:gd name="connsiteY6" fmla="*/ 231087 h 23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873" h="234126">
                    <a:moveTo>
                      <a:pt x="27800" y="231087"/>
                    </a:moveTo>
                    <a:cubicBezTo>
                      <a:pt x="-50870" y="242729"/>
                      <a:pt x="57433" y="218034"/>
                      <a:pt x="106116" y="205687"/>
                    </a:cubicBezTo>
                    <a:cubicBezTo>
                      <a:pt x="154799" y="193340"/>
                      <a:pt x="228530" y="161237"/>
                      <a:pt x="319900" y="157004"/>
                    </a:cubicBezTo>
                    <a:cubicBezTo>
                      <a:pt x="411270" y="152771"/>
                      <a:pt x="513222" y="206393"/>
                      <a:pt x="654333" y="180287"/>
                    </a:cubicBezTo>
                    <a:cubicBezTo>
                      <a:pt x="795444" y="154181"/>
                      <a:pt x="1179266" y="7779"/>
                      <a:pt x="1166566" y="371"/>
                    </a:cubicBezTo>
                    <a:cubicBezTo>
                      <a:pt x="1153866" y="-7037"/>
                      <a:pt x="763694" y="98443"/>
                      <a:pt x="578133" y="135837"/>
                    </a:cubicBezTo>
                    <a:cubicBezTo>
                      <a:pt x="392572" y="173231"/>
                      <a:pt x="106470" y="219445"/>
                      <a:pt x="27800" y="23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9D6F4C7F-90ED-453D-B277-B91864F08A6F}"/>
                  </a:ext>
                </a:extLst>
              </p:cNvPr>
              <p:cNvSpPr/>
              <p:nvPr/>
            </p:nvSpPr>
            <p:spPr>
              <a:xfrm>
                <a:off x="6155554" y="4607072"/>
                <a:ext cx="1229285" cy="2041818"/>
              </a:xfrm>
              <a:custGeom>
                <a:avLst/>
                <a:gdLst>
                  <a:gd name="connsiteX0" fmla="*/ 1070746 w 1229285"/>
                  <a:gd name="connsiteY0" fmla="*/ 44303 h 2041818"/>
                  <a:gd name="connsiteX1" fmla="*/ 1108846 w 1229285"/>
                  <a:gd name="connsiteY1" fmla="*/ 107803 h 2041818"/>
                  <a:gd name="connsiteX2" fmla="*/ 1223146 w 1229285"/>
                  <a:gd name="connsiteY2" fmla="*/ 672953 h 2041818"/>
                  <a:gd name="connsiteX3" fmla="*/ 1080271 w 1229285"/>
                  <a:gd name="connsiteY3" fmla="*/ 1038078 h 2041818"/>
                  <a:gd name="connsiteX4" fmla="*/ 7121 w 1229285"/>
                  <a:gd name="connsiteY4" fmla="*/ 2022328 h 2041818"/>
                  <a:gd name="connsiteX5" fmla="*/ 642121 w 1229285"/>
                  <a:gd name="connsiteY5" fmla="*/ 1609578 h 2041818"/>
                  <a:gd name="connsiteX6" fmla="*/ 1207271 w 1229285"/>
                  <a:gd name="connsiteY6" fmla="*/ 609453 h 2041818"/>
                  <a:gd name="connsiteX7" fmla="*/ 1070746 w 1229285"/>
                  <a:gd name="connsiteY7" fmla="*/ 44303 h 204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9285" h="2041818">
                    <a:moveTo>
                      <a:pt x="1070746" y="44303"/>
                    </a:moveTo>
                    <a:cubicBezTo>
                      <a:pt x="1054342" y="-39305"/>
                      <a:pt x="1083446" y="3028"/>
                      <a:pt x="1108846" y="107803"/>
                    </a:cubicBezTo>
                    <a:cubicBezTo>
                      <a:pt x="1134246" y="212578"/>
                      <a:pt x="1227908" y="517907"/>
                      <a:pt x="1223146" y="672953"/>
                    </a:cubicBezTo>
                    <a:cubicBezTo>
                      <a:pt x="1218384" y="827999"/>
                      <a:pt x="1282942" y="813182"/>
                      <a:pt x="1080271" y="1038078"/>
                    </a:cubicBezTo>
                    <a:cubicBezTo>
                      <a:pt x="877600" y="1262974"/>
                      <a:pt x="80146" y="1927078"/>
                      <a:pt x="7121" y="2022328"/>
                    </a:cubicBezTo>
                    <a:cubicBezTo>
                      <a:pt x="-65904" y="2117578"/>
                      <a:pt x="442096" y="1845057"/>
                      <a:pt x="642121" y="1609578"/>
                    </a:cubicBezTo>
                    <a:cubicBezTo>
                      <a:pt x="842146" y="1374099"/>
                      <a:pt x="1132659" y="866099"/>
                      <a:pt x="1207271" y="609453"/>
                    </a:cubicBezTo>
                    <a:cubicBezTo>
                      <a:pt x="1281884" y="352807"/>
                      <a:pt x="1087150" y="127911"/>
                      <a:pt x="1070746" y="443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6066DEC9-463A-4E20-91B6-3F91096BEFAA}"/>
                  </a:ext>
                </a:extLst>
              </p:cNvPr>
              <p:cNvSpPr/>
              <p:nvPr/>
            </p:nvSpPr>
            <p:spPr>
              <a:xfrm>
                <a:off x="5834601" y="6492066"/>
                <a:ext cx="435164" cy="391518"/>
              </a:xfrm>
              <a:custGeom>
                <a:avLst/>
                <a:gdLst>
                  <a:gd name="connsiteX0" fmla="*/ 416974 w 435164"/>
                  <a:gd name="connsiteY0" fmla="*/ 19859 h 391518"/>
                  <a:gd name="connsiteX1" fmla="*/ 324899 w 435164"/>
                  <a:gd name="connsiteY1" fmla="*/ 86534 h 391518"/>
                  <a:gd name="connsiteX2" fmla="*/ 1049 w 435164"/>
                  <a:gd name="connsiteY2" fmla="*/ 391334 h 391518"/>
                  <a:gd name="connsiteX3" fmla="*/ 416974 w 435164"/>
                  <a:gd name="connsiteY3" fmla="*/ 19859 h 39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164" h="391518">
                    <a:moveTo>
                      <a:pt x="416974" y="19859"/>
                    </a:moveTo>
                    <a:cubicBezTo>
                      <a:pt x="470949" y="-30941"/>
                      <a:pt x="394220" y="24622"/>
                      <a:pt x="324899" y="86534"/>
                    </a:cubicBezTo>
                    <a:cubicBezTo>
                      <a:pt x="255578" y="148447"/>
                      <a:pt x="-19059" y="399271"/>
                      <a:pt x="1049" y="391334"/>
                    </a:cubicBezTo>
                    <a:cubicBezTo>
                      <a:pt x="21157" y="383397"/>
                      <a:pt x="362999" y="70659"/>
                      <a:pt x="416974" y="198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5526ED63-D60B-439D-97D7-7F959F1DEA95}"/>
                  </a:ext>
                </a:extLst>
              </p:cNvPr>
              <p:cNvSpPr/>
              <p:nvPr/>
            </p:nvSpPr>
            <p:spPr>
              <a:xfrm>
                <a:off x="4737936" y="5985041"/>
                <a:ext cx="638582" cy="879788"/>
              </a:xfrm>
              <a:custGeom>
                <a:avLst/>
                <a:gdLst>
                  <a:gd name="connsiteX0" fmla="*/ 611939 w 638582"/>
                  <a:gd name="connsiteY0" fmla="*/ 56984 h 879788"/>
                  <a:gd name="connsiteX1" fmla="*/ 116639 w 638582"/>
                  <a:gd name="connsiteY1" fmla="*/ 631659 h 879788"/>
                  <a:gd name="connsiteX2" fmla="*/ 65839 w 638582"/>
                  <a:gd name="connsiteY2" fmla="*/ 879309 h 879788"/>
                  <a:gd name="connsiteX3" fmla="*/ 27739 w 638582"/>
                  <a:gd name="connsiteY3" fmla="*/ 676109 h 879788"/>
                  <a:gd name="connsiteX4" fmla="*/ 513514 w 638582"/>
                  <a:gd name="connsiteY4" fmla="*/ 88734 h 879788"/>
                  <a:gd name="connsiteX5" fmla="*/ 611939 w 638582"/>
                  <a:gd name="connsiteY5" fmla="*/ 56984 h 87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582" h="879788">
                    <a:moveTo>
                      <a:pt x="611939" y="56984"/>
                    </a:moveTo>
                    <a:cubicBezTo>
                      <a:pt x="545793" y="147472"/>
                      <a:pt x="207656" y="494605"/>
                      <a:pt x="116639" y="631659"/>
                    </a:cubicBezTo>
                    <a:cubicBezTo>
                      <a:pt x="25622" y="768713"/>
                      <a:pt x="80656" y="871901"/>
                      <a:pt x="65839" y="879309"/>
                    </a:cubicBezTo>
                    <a:cubicBezTo>
                      <a:pt x="51022" y="886717"/>
                      <a:pt x="-46873" y="807871"/>
                      <a:pt x="27739" y="676109"/>
                    </a:cubicBezTo>
                    <a:cubicBezTo>
                      <a:pt x="102351" y="544347"/>
                      <a:pt x="415089" y="188747"/>
                      <a:pt x="513514" y="88734"/>
                    </a:cubicBezTo>
                    <a:cubicBezTo>
                      <a:pt x="611939" y="-11279"/>
                      <a:pt x="678085" y="-33504"/>
                      <a:pt x="611939" y="569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AFE919DA-BA35-4227-9658-720FECABF40C}"/>
                  </a:ext>
                </a:extLst>
              </p:cNvPr>
              <p:cNvSpPr/>
              <p:nvPr/>
            </p:nvSpPr>
            <p:spPr>
              <a:xfrm>
                <a:off x="5381601" y="5196831"/>
                <a:ext cx="698525" cy="780379"/>
              </a:xfrm>
              <a:custGeom>
                <a:avLst/>
                <a:gdLst>
                  <a:gd name="connsiteX0" fmla="*/ 698524 w 698525"/>
                  <a:gd name="connsiteY0" fmla="*/ 644 h 780379"/>
                  <a:gd name="connsiteX1" fmla="*/ 161949 w 698525"/>
                  <a:gd name="connsiteY1" fmla="*/ 454669 h 780379"/>
                  <a:gd name="connsiteX2" fmla="*/ 24 w 698525"/>
                  <a:gd name="connsiteY2" fmla="*/ 778519 h 780379"/>
                  <a:gd name="connsiteX3" fmla="*/ 155599 w 698525"/>
                  <a:gd name="connsiteY3" fmla="*/ 559444 h 780379"/>
                  <a:gd name="connsiteX4" fmla="*/ 698524 w 698525"/>
                  <a:gd name="connsiteY4" fmla="*/ 644 h 78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25" h="780379">
                    <a:moveTo>
                      <a:pt x="698524" y="644"/>
                    </a:moveTo>
                    <a:cubicBezTo>
                      <a:pt x="699582" y="-16818"/>
                      <a:pt x="278366" y="325023"/>
                      <a:pt x="161949" y="454669"/>
                    </a:cubicBezTo>
                    <a:cubicBezTo>
                      <a:pt x="45532" y="584315"/>
                      <a:pt x="1082" y="761057"/>
                      <a:pt x="24" y="778519"/>
                    </a:cubicBezTo>
                    <a:cubicBezTo>
                      <a:pt x="-1034" y="795981"/>
                      <a:pt x="32303" y="688032"/>
                      <a:pt x="155599" y="559444"/>
                    </a:cubicBezTo>
                    <a:cubicBezTo>
                      <a:pt x="278895" y="430856"/>
                      <a:pt x="697466" y="18106"/>
                      <a:pt x="698524" y="6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A2BBD1CB-5022-43FE-B11A-83A19A676117}"/>
                  </a:ext>
                </a:extLst>
              </p:cNvPr>
              <p:cNvSpPr/>
              <p:nvPr/>
            </p:nvSpPr>
            <p:spPr>
              <a:xfrm>
                <a:off x="5407012" y="5276844"/>
                <a:ext cx="1235206" cy="839147"/>
              </a:xfrm>
              <a:custGeom>
                <a:avLst/>
                <a:gdLst>
                  <a:gd name="connsiteX0" fmla="*/ 13 w 1235206"/>
                  <a:gd name="connsiteY0" fmla="*/ 682631 h 839147"/>
                  <a:gd name="connsiteX1" fmla="*/ 339738 w 1235206"/>
                  <a:gd name="connsiteY1" fmla="*/ 787406 h 839147"/>
                  <a:gd name="connsiteX2" fmla="*/ 365138 w 1235206"/>
                  <a:gd name="connsiteY2" fmla="*/ 835031 h 839147"/>
                  <a:gd name="connsiteX3" fmla="*/ 533413 w 1235206"/>
                  <a:gd name="connsiteY3" fmla="*/ 685806 h 839147"/>
                  <a:gd name="connsiteX4" fmla="*/ 1235088 w 1235206"/>
                  <a:gd name="connsiteY4" fmla="*/ 6 h 839147"/>
                  <a:gd name="connsiteX5" fmla="*/ 476263 w 1235206"/>
                  <a:gd name="connsiteY5" fmla="*/ 698506 h 839147"/>
                  <a:gd name="connsiteX6" fmla="*/ 327038 w 1235206"/>
                  <a:gd name="connsiteY6" fmla="*/ 695331 h 839147"/>
                  <a:gd name="connsiteX7" fmla="*/ 13 w 1235206"/>
                  <a:gd name="connsiteY7" fmla="*/ 682631 h 83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206" h="839147">
                    <a:moveTo>
                      <a:pt x="13" y="682631"/>
                    </a:moveTo>
                    <a:cubicBezTo>
                      <a:pt x="2130" y="697977"/>
                      <a:pt x="278884" y="762006"/>
                      <a:pt x="339738" y="787406"/>
                    </a:cubicBezTo>
                    <a:cubicBezTo>
                      <a:pt x="400592" y="812806"/>
                      <a:pt x="332859" y="851964"/>
                      <a:pt x="365138" y="835031"/>
                    </a:cubicBezTo>
                    <a:cubicBezTo>
                      <a:pt x="397417" y="818098"/>
                      <a:pt x="388421" y="824977"/>
                      <a:pt x="533413" y="685806"/>
                    </a:cubicBezTo>
                    <a:cubicBezTo>
                      <a:pt x="678405" y="546635"/>
                      <a:pt x="1244613" y="-2111"/>
                      <a:pt x="1235088" y="6"/>
                    </a:cubicBezTo>
                    <a:cubicBezTo>
                      <a:pt x="1225563" y="2123"/>
                      <a:pt x="627605" y="582619"/>
                      <a:pt x="476263" y="698506"/>
                    </a:cubicBezTo>
                    <a:cubicBezTo>
                      <a:pt x="324921" y="814393"/>
                      <a:pt x="404825" y="699564"/>
                      <a:pt x="327038" y="695331"/>
                    </a:cubicBezTo>
                    <a:cubicBezTo>
                      <a:pt x="249251" y="691098"/>
                      <a:pt x="-2104" y="667285"/>
                      <a:pt x="13" y="6826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907A4EA4-1BDA-4BF8-BF4F-A895BCD54770}"/>
                  </a:ext>
                </a:extLst>
              </p:cNvPr>
              <p:cNvSpPr/>
              <p:nvPr/>
            </p:nvSpPr>
            <p:spPr>
              <a:xfrm>
                <a:off x="5327306" y="6014090"/>
                <a:ext cx="454748" cy="247010"/>
              </a:xfrm>
              <a:custGeom>
                <a:avLst/>
                <a:gdLst>
                  <a:gd name="connsiteX0" fmla="*/ 344 w 454748"/>
                  <a:gd name="connsiteY0" fmla="*/ 2535 h 247010"/>
                  <a:gd name="connsiteX1" fmla="*/ 292444 w 454748"/>
                  <a:gd name="connsiteY1" fmla="*/ 173985 h 247010"/>
                  <a:gd name="connsiteX2" fmla="*/ 381344 w 454748"/>
                  <a:gd name="connsiteY2" fmla="*/ 247010 h 247010"/>
                  <a:gd name="connsiteX3" fmla="*/ 454369 w 454748"/>
                  <a:gd name="connsiteY3" fmla="*/ 173985 h 247010"/>
                  <a:gd name="connsiteX4" fmla="*/ 349594 w 454748"/>
                  <a:gd name="connsiteY4" fmla="*/ 167635 h 247010"/>
                  <a:gd name="connsiteX5" fmla="*/ 235294 w 454748"/>
                  <a:gd name="connsiteY5" fmla="*/ 75560 h 247010"/>
                  <a:gd name="connsiteX6" fmla="*/ 344 w 454748"/>
                  <a:gd name="connsiteY6" fmla="*/ 2535 h 24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48" h="247010">
                    <a:moveTo>
                      <a:pt x="344" y="2535"/>
                    </a:moveTo>
                    <a:cubicBezTo>
                      <a:pt x="9869" y="18939"/>
                      <a:pt x="228944" y="133239"/>
                      <a:pt x="292444" y="173985"/>
                    </a:cubicBezTo>
                    <a:cubicBezTo>
                      <a:pt x="355944" y="214731"/>
                      <a:pt x="354357" y="247010"/>
                      <a:pt x="381344" y="247010"/>
                    </a:cubicBezTo>
                    <a:cubicBezTo>
                      <a:pt x="408331" y="247010"/>
                      <a:pt x="459661" y="187214"/>
                      <a:pt x="454369" y="173985"/>
                    </a:cubicBezTo>
                    <a:cubicBezTo>
                      <a:pt x="449077" y="160756"/>
                      <a:pt x="386106" y="184039"/>
                      <a:pt x="349594" y="167635"/>
                    </a:cubicBezTo>
                    <a:cubicBezTo>
                      <a:pt x="313082" y="151231"/>
                      <a:pt x="289269" y="97256"/>
                      <a:pt x="235294" y="75560"/>
                    </a:cubicBezTo>
                    <a:cubicBezTo>
                      <a:pt x="181319" y="53864"/>
                      <a:pt x="-9181" y="-13869"/>
                      <a:pt x="344" y="25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9F8490D4-8DE5-449C-AAF4-9D65E23725A2}"/>
                  </a:ext>
                </a:extLst>
              </p:cNvPr>
              <p:cNvSpPr/>
              <p:nvPr/>
            </p:nvSpPr>
            <p:spPr>
              <a:xfrm>
                <a:off x="5734809" y="4795799"/>
                <a:ext cx="391931" cy="77887"/>
              </a:xfrm>
              <a:custGeom>
                <a:avLst/>
                <a:gdLst>
                  <a:gd name="connsiteX0" fmla="*/ 145291 w 391931"/>
                  <a:gd name="connsiteY0" fmla="*/ 39 h 77887"/>
                  <a:gd name="connsiteX1" fmla="*/ 45279 w 391931"/>
                  <a:gd name="connsiteY1" fmla="*/ 58776 h 77887"/>
                  <a:gd name="connsiteX2" fmla="*/ 92904 w 391931"/>
                  <a:gd name="connsiteY2" fmla="*/ 77826 h 77887"/>
                  <a:gd name="connsiteX3" fmla="*/ 391354 w 391931"/>
                  <a:gd name="connsiteY3" fmla="*/ 54014 h 77887"/>
                  <a:gd name="connsiteX4" fmla="*/ 7179 w 391931"/>
                  <a:gd name="connsiteY4" fmla="*/ 68301 h 77887"/>
                  <a:gd name="connsiteX5" fmla="*/ 145291 w 391931"/>
                  <a:gd name="connsiteY5" fmla="*/ 39 h 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931" h="77887">
                    <a:moveTo>
                      <a:pt x="145291" y="39"/>
                    </a:moveTo>
                    <a:cubicBezTo>
                      <a:pt x="151641" y="-1549"/>
                      <a:pt x="54010" y="45812"/>
                      <a:pt x="45279" y="58776"/>
                    </a:cubicBezTo>
                    <a:cubicBezTo>
                      <a:pt x="36548" y="71740"/>
                      <a:pt x="35225" y="78620"/>
                      <a:pt x="92904" y="77826"/>
                    </a:cubicBezTo>
                    <a:cubicBezTo>
                      <a:pt x="150583" y="77032"/>
                      <a:pt x="405641" y="55601"/>
                      <a:pt x="391354" y="54014"/>
                    </a:cubicBezTo>
                    <a:cubicBezTo>
                      <a:pt x="377067" y="52427"/>
                      <a:pt x="51629" y="75709"/>
                      <a:pt x="7179" y="68301"/>
                    </a:cubicBezTo>
                    <a:cubicBezTo>
                      <a:pt x="-37271" y="60893"/>
                      <a:pt x="138941" y="1627"/>
                      <a:pt x="145291" y="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109DF4DF-0C29-4C35-B0E2-2BB03C13023F}"/>
                  </a:ext>
                </a:extLst>
              </p:cNvPr>
              <p:cNvSpPr/>
              <p:nvPr/>
            </p:nvSpPr>
            <p:spPr>
              <a:xfrm>
                <a:off x="5597477" y="4765629"/>
                <a:ext cx="545107" cy="122301"/>
              </a:xfrm>
              <a:custGeom>
                <a:avLst/>
                <a:gdLst>
                  <a:gd name="connsiteX0" fmla="*/ 107998 w 545107"/>
                  <a:gd name="connsiteY0" fmla="*/ 46 h 122301"/>
                  <a:gd name="connsiteX1" fmla="*/ 48 w 545107"/>
                  <a:gd name="connsiteY1" fmla="*/ 88946 h 122301"/>
                  <a:gd name="connsiteX2" fmla="*/ 123873 w 545107"/>
                  <a:gd name="connsiteY2" fmla="*/ 122284 h 122301"/>
                  <a:gd name="connsiteX3" fmla="*/ 544561 w 545107"/>
                  <a:gd name="connsiteY3" fmla="*/ 93709 h 122301"/>
                  <a:gd name="connsiteX4" fmla="*/ 27036 w 545107"/>
                  <a:gd name="connsiteY4" fmla="*/ 101646 h 122301"/>
                  <a:gd name="connsiteX5" fmla="*/ 107998 w 545107"/>
                  <a:gd name="connsiteY5" fmla="*/ 46 h 12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5107" h="122301">
                    <a:moveTo>
                      <a:pt x="107998" y="46"/>
                    </a:moveTo>
                    <a:cubicBezTo>
                      <a:pt x="103500" y="-2071"/>
                      <a:pt x="-2598" y="68573"/>
                      <a:pt x="48" y="88946"/>
                    </a:cubicBezTo>
                    <a:cubicBezTo>
                      <a:pt x="2694" y="109319"/>
                      <a:pt x="33121" y="121490"/>
                      <a:pt x="123873" y="122284"/>
                    </a:cubicBezTo>
                    <a:cubicBezTo>
                      <a:pt x="214625" y="123078"/>
                      <a:pt x="560700" y="97149"/>
                      <a:pt x="544561" y="93709"/>
                    </a:cubicBezTo>
                    <a:cubicBezTo>
                      <a:pt x="528422" y="90269"/>
                      <a:pt x="100326" y="114346"/>
                      <a:pt x="27036" y="101646"/>
                    </a:cubicBezTo>
                    <a:cubicBezTo>
                      <a:pt x="-46254" y="88946"/>
                      <a:pt x="112496" y="2163"/>
                      <a:pt x="107998" y="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AECD6C4D-C956-40D9-A72B-5D0544832590}"/>
                  </a:ext>
                </a:extLst>
              </p:cNvPr>
              <p:cNvSpPr/>
              <p:nvPr/>
            </p:nvSpPr>
            <p:spPr>
              <a:xfrm>
                <a:off x="5539657" y="4756013"/>
                <a:ext cx="654608" cy="179721"/>
              </a:xfrm>
              <a:custGeom>
                <a:avLst/>
                <a:gdLst>
                  <a:gd name="connsiteX0" fmla="*/ 107081 w 654608"/>
                  <a:gd name="connsiteY0" fmla="*/ 137 h 179721"/>
                  <a:gd name="connsiteX1" fmla="*/ 2306 w 654608"/>
                  <a:gd name="connsiteY1" fmla="*/ 136662 h 179721"/>
                  <a:gd name="connsiteX2" fmla="*/ 229318 w 654608"/>
                  <a:gd name="connsiteY2" fmla="*/ 179525 h 179721"/>
                  <a:gd name="connsiteX3" fmla="*/ 653181 w 654608"/>
                  <a:gd name="connsiteY3" fmla="*/ 152537 h 179721"/>
                  <a:gd name="connsiteX4" fmla="*/ 72156 w 654608"/>
                  <a:gd name="connsiteY4" fmla="*/ 150950 h 179721"/>
                  <a:gd name="connsiteX5" fmla="*/ 26118 w 654608"/>
                  <a:gd name="connsiteY5" fmla="*/ 111262 h 179721"/>
                  <a:gd name="connsiteX6" fmla="*/ 107081 w 654608"/>
                  <a:gd name="connsiteY6" fmla="*/ 137 h 17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4608" h="179721">
                    <a:moveTo>
                      <a:pt x="107081" y="137"/>
                    </a:moveTo>
                    <a:cubicBezTo>
                      <a:pt x="103112" y="4370"/>
                      <a:pt x="-18067" y="106764"/>
                      <a:pt x="2306" y="136662"/>
                    </a:cubicBezTo>
                    <a:cubicBezTo>
                      <a:pt x="22679" y="166560"/>
                      <a:pt x="120839" y="176879"/>
                      <a:pt x="229318" y="179525"/>
                    </a:cubicBezTo>
                    <a:cubicBezTo>
                      <a:pt x="337797" y="182171"/>
                      <a:pt x="679375" y="157299"/>
                      <a:pt x="653181" y="152537"/>
                    </a:cubicBezTo>
                    <a:cubicBezTo>
                      <a:pt x="626987" y="147775"/>
                      <a:pt x="176666" y="157829"/>
                      <a:pt x="72156" y="150950"/>
                    </a:cubicBezTo>
                    <a:cubicBezTo>
                      <a:pt x="-32354" y="144071"/>
                      <a:pt x="20826" y="131635"/>
                      <a:pt x="26118" y="111262"/>
                    </a:cubicBezTo>
                    <a:cubicBezTo>
                      <a:pt x="31410" y="90889"/>
                      <a:pt x="111050" y="-4096"/>
                      <a:pt x="107081" y="1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C343B3C2-02A3-4AAA-8DAA-BE3B390A8DC1}"/>
                  </a:ext>
                </a:extLst>
              </p:cNvPr>
              <p:cNvSpPr/>
              <p:nvPr/>
            </p:nvSpPr>
            <p:spPr>
              <a:xfrm>
                <a:off x="6124563" y="4838553"/>
                <a:ext cx="118570" cy="293879"/>
              </a:xfrm>
              <a:custGeom>
                <a:avLst/>
                <a:gdLst>
                  <a:gd name="connsiteX0" fmla="*/ 12 w 118570"/>
                  <a:gd name="connsiteY0" fmla="*/ 147 h 293879"/>
                  <a:gd name="connsiteX1" fmla="*/ 115900 w 118570"/>
                  <a:gd name="connsiteY1" fmla="*/ 66822 h 293879"/>
                  <a:gd name="connsiteX2" fmla="*/ 84150 w 118570"/>
                  <a:gd name="connsiteY2" fmla="*/ 125560 h 293879"/>
                  <a:gd name="connsiteX3" fmla="*/ 115900 w 118570"/>
                  <a:gd name="connsiteY3" fmla="*/ 292247 h 293879"/>
                  <a:gd name="connsiteX4" fmla="*/ 69862 w 118570"/>
                  <a:gd name="connsiteY4" fmla="*/ 203347 h 293879"/>
                  <a:gd name="connsiteX5" fmla="*/ 107962 w 118570"/>
                  <a:gd name="connsiteY5" fmla="*/ 85872 h 293879"/>
                  <a:gd name="connsiteX6" fmla="*/ 12 w 118570"/>
                  <a:gd name="connsiteY6" fmla="*/ 147 h 29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70" h="293879">
                    <a:moveTo>
                      <a:pt x="12" y="147"/>
                    </a:moveTo>
                    <a:cubicBezTo>
                      <a:pt x="1335" y="-3028"/>
                      <a:pt x="101877" y="45920"/>
                      <a:pt x="115900" y="66822"/>
                    </a:cubicBezTo>
                    <a:cubicBezTo>
                      <a:pt x="129923" y="87724"/>
                      <a:pt x="84150" y="87989"/>
                      <a:pt x="84150" y="125560"/>
                    </a:cubicBezTo>
                    <a:cubicBezTo>
                      <a:pt x="84150" y="163131"/>
                      <a:pt x="118281" y="279283"/>
                      <a:pt x="115900" y="292247"/>
                    </a:cubicBezTo>
                    <a:cubicBezTo>
                      <a:pt x="113519" y="305211"/>
                      <a:pt x="71185" y="237743"/>
                      <a:pt x="69862" y="203347"/>
                    </a:cubicBezTo>
                    <a:cubicBezTo>
                      <a:pt x="68539" y="168951"/>
                      <a:pt x="115106" y="114712"/>
                      <a:pt x="107962" y="85872"/>
                    </a:cubicBezTo>
                    <a:cubicBezTo>
                      <a:pt x="100818" y="57033"/>
                      <a:pt x="-1311" y="3322"/>
                      <a:pt x="12" y="14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8C00838D-4017-43DF-BB5E-98AAAC549C3F}"/>
                  </a:ext>
                </a:extLst>
              </p:cNvPr>
              <p:cNvSpPr/>
              <p:nvPr/>
            </p:nvSpPr>
            <p:spPr>
              <a:xfrm>
                <a:off x="5767290" y="4942970"/>
                <a:ext cx="476252" cy="215524"/>
              </a:xfrm>
              <a:custGeom>
                <a:avLst/>
                <a:gdLst>
                  <a:gd name="connsiteX0" fmla="*/ 98 w 476252"/>
                  <a:gd name="connsiteY0" fmla="*/ 8443 h 215524"/>
                  <a:gd name="connsiteX1" fmla="*/ 357285 w 476252"/>
                  <a:gd name="connsiteY1" fmla="*/ 14793 h 215524"/>
                  <a:gd name="connsiteX2" fmla="*/ 371573 w 476252"/>
                  <a:gd name="connsiteY2" fmla="*/ 106868 h 215524"/>
                  <a:gd name="connsiteX3" fmla="*/ 344585 w 476252"/>
                  <a:gd name="connsiteY3" fmla="*/ 213230 h 215524"/>
                  <a:gd name="connsiteX4" fmla="*/ 466823 w 476252"/>
                  <a:gd name="connsiteY4" fmla="*/ 179893 h 215524"/>
                  <a:gd name="connsiteX5" fmla="*/ 462060 w 476252"/>
                  <a:gd name="connsiteY5" fmla="*/ 179893 h 215524"/>
                  <a:gd name="connsiteX6" fmla="*/ 414435 w 476252"/>
                  <a:gd name="connsiteY6" fmla="*/ 127505 h 215524"/>
                  <a:gd name="connsiteX7" fmla="*/ 395385 w 476252"/>
                  <a:gd name="connsiteY7" fmla="*/ 10030 h 215524"/>
                  <a:gd name="connsiteX8" fmla="*/ 98 w 476252"/>
                  <a:gd name="connsiteY8" fmla="*/ 8443 h 21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2" h="215524">
                    <a:moveTo>
                      <a:pt x="98" y="8443"/>
                    </a:moveTo>
                    <a:cubicBezTo>
                      <a:pt x="-6252" y="9237"/>
                      <a:pt x="295373" y="-1611"/>
                      <a:pt x="357285" y="14793"/>
                    </a:cubicBezTo>
                    <a:cubicBezTo>
                      <a:pt x="419197" y="31197"/>
                      <a:pt x="373690" y="73795"/>
                      <a:pt x="371573" y="106868"/>
                    </a:cubicBezTo>
                    <a:cubicBezTo>
                      <a:pt x="369456" y="139941"/>
                      <a:pt x="328710" y="201059"/>
                      <a:pt x="344585" y="213230"/>
                    </a:cubicBezTo>
                    <a:cubicBezTo>
                      <a:pt x="360460" y="225401"/>
                      <a:pt x="447244" y="185449"/>
                      <a:pt x="466823" y="179893"/>
                    </a:cubicBezTo>
                    <a:cubicBezTo>
                      <a:pt x="486402" y="174337"/>
                      <a:pt x="470791" y="188624"/>
                      <a:pt x="462060" y="179893"/>
                    </a:cubicBezTo>
                    <a:cubicBezTo>
                      <a:pt x="453329" y="171162"/>
                      <a:pt x="425548" y="155816"/>
                      <a:pt x="414435" y="127505"/>
                    </a:cubicBezTo>
                    <a:cubicBezTo>
                      <a:pt x="403323" y="99195"/>
                      <a:pt x="463383" y="31197"/>
                      <a:pt x="395385" y="10030"/>
                    </a:cubicBezTo>
                    <a:cubicBezTo>
                      <a:pt x="327387" y="-11137"/>
                      <a:pt x="6448" y="7649"/>
                      <a:pt x="98" y="84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535DDA4D-8178-4E2B-B7D4-AF559264B368}"/>
                  </a:ext>
                </a:extLst>
              </p:cNvPr>
              <p:cNvSpPr/>
              <p:nvPr/>
            </p:nvSpPr>
            <p:spPr>
              <a:xfrm>
                <a:off x="5648735" y="4941737"/>
                <a:ext cx="244175" cy="113101"/>
              </a:xfrm>
              <a:custGeom>
                <a:avLst/>
                <a:gdLst>
                  <a:gd name="connsiteX0" fmla="*/ 88490 w 244175"/>
                  <a:gd name="connsiteY0" fmla="*/ 151 h 113101"/>
                  <a:gd name="connsiteX1" fmla="*/ 37690 w 244175"/>
                  <a:gd name="connsiteY1" fmla="*/ 85876 h 113101"/>
                  <a:gd name="connsiteX2" fmla="*/ 244065 w 244175"/>
                  <a:gd name="connsiteY2" fmla="*/ 87463 h 113101"/>
                  <a:gd name="connsiteX3" fmla="*/ 5940 w 244175"/>
                  <a:gd name="connsiteY3" fmla="*/ 109688 h 113101"/>
                  <a:gd name="connsiteX4" fmla="*/ 88490 w 244175"/>
                  <a:gd name="connsiteY4" fmla="*/ 151 h 11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5" h="113101">
                    <a:moveTo>
                      <a:pt x="88490" y="151"/>
                    </a:moveTo>
                    <a:cubicBezTo>
                      <a:pt x="93782" y="-3818"/>
                      <a:pt x="11761" y="71324"/>
                      <a:pt x="37690" y="85876"/>
                    </a:cubicBezTo>
                    <a:cubicBezTo>
                      <a:pt x="63619" y="100428"/>
                      <a:pt x="249357" y="83494"/>
                      <a:pt x="244065" y="87463"/>
                    </a:cubicBezTo>
                    <a:cubicBezTo>
                      <a:pt x="238773" y="91432"/>
                      <a:pt x="38219" y="123446"/>
                      <a:pt x="5940" y="109688"/>
                    </a:cubicBezTo>
                    <a:cubicBezTo>
                      <a:pt x="-26339" y="95930"/>
                      <a:pt x="83198" y="4120"/>
                      <a:pt x="88490" y="1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8113F350-BF07-423A-960F-9E955055ECF2}"/>
                  </a:ext>
                </a:extLst>
              </p:cNvPr>
              <p:cNvSpPr/>
              <p:nvPr/>
            </p:nvSpPr>
            <p:spPr>
              <a:xfrm>
                <a:off x="5554379" y="4916488"/>
                <a:ext cx="156581" cy="301625"/>
              </a:xfrm>
              <a:custGeom>
                <a:avLst/>
                <a:gdLst>
                  <a:gd name="connsiteX0" fmla="*/ 284 w 156581"/>
                  <a:gd name="connsiteY0" fmla="*/ 0 h 301625"/>
                  <a:gd name="connsiteX1" fmla="*/ 112996 w 156581"/>
                  <a:gd name="connsiteY1" fmla="*/ 179387 h 301625"/>
                  <a:gd name="connsiteX2" fmla="*/ 155859 w 156581"/>
                  <a:gd name="connsiteY2" fmla="*/ 301625 h 301625"/>
                  <a:gd name="connsiteX3" fmla="*/ 82834 w 156581"/>
                  <a:gd name="connsiteY3" fmla="*/ 177800 h 301625"/>
                  <a:gd name="connsiteX4" fmla="*/ 284 w 156581"/>
                  <a:gd name="connsiteY4" fmla="*/ 0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81" h="301625">
                    <a:moveTo>
                      <a:pt x="284" y="0"/>
                    </a:moveTo>
                    <a:cubicBezTo>
                      <a:pt x="5311" y="265"/>
                      <a:pt x="87067" y="129116"/>
                      <a:pt x="112996" y="179387"/>
                    </a:cubicBezTo>
                    <a:cubicBezTo>
                      <a:pt x="138925" y="229658"/>
                      <a:pt x="160886" y="301890"/>
                      <a:pt x="155859" y="301625"/>
                    </a:cubicBezTo>
                    <a:cubicBezTo>
                      <a:pt x="150832" y="301361"/>
                      <a:pt x="107440" y="228071"/>
                      <a:pt x="82834" y="177800"/>
                    </a:cubicBezTo>
                    <a:cubicBezTo>
                      <a:pt x="58228" y="127529"/>
                      <a:pt x="-4743" y="-265"/>
                      <a:pt x="28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81FB337E-C689-45C0-A1D9-FF2DCB952133}"/>
                  </a:ext>
                </a:extLst>
              </p:cNvPr>
              <p:cNvSpPr/>
              <p:nvPr/>
            </p:nvSpPr>
            <p:spPr>
              <a:xfrm>
                <a:off x="5731061" y="5091507"/>
                <a:ext cx="438093" cy="107566"/>
              </a:xfrm>
              <a:custGeom>
                <a:avLst/>
                <a:gdLst>
                  <a:gd name="connsiteX0" fmla="*/ 9339 w 438093"/>
                  <a:gd name="connsiteY0" fmla="*/ 107556 h 107566"/>
                  <a:gd name="connsiteX1" fmla="*/ 233177 w 438093"/>
                  <a:gd name="connsiteY1" fmla="*/ 59931 h 107566"/>
                  <a:gd name="connsiteX2" fmla="*/ 261752 w 438093"/>
                  <a:gd name="connsiteY2" fmla="*/ 82156 h 107566"/>
                  <a:gd name="connsiteX3" fmla="*/ 353827 w 438093"/>
                  <a:gd name="connsiteY3" fmla="*/ 7543 h 107566"/>
                  <a:gd name="connsiteX4" fmla="*/ 436377 w 438093"/>
                  <a:gd name="connsiteY4" fmla="*/ 5956 h 107566"/>
                  <a:gd name="connsiteX5" fmla="*/ 274452 w 438093"/>
                  <a:gd name="connsiteY5" fmla="*/ 37706 h 107566"/>
                  <a:gd name="connsiteX6" fmla="*/ 242702 w 438093"/>
                  <a:gd name="connsiteY6" fmla="*/ 48818 h 107566"/>
                  <a:gd name="connsiteX7" fmla="*/ 61727 w 438093"/>
                  <a:gd name="connsiteY7" fmla="*/ 55168 h 107566"/>
                  <a:gd name="connsiteX8" fmla="*/ 9339 w 438093"/>
                  <a:gd name="connsiteY8" fmla="*/ 107556 h 10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93" h="107566">
                    <a:moveTo>
                      <a:pt x="9339" y="107556"/>
                    </a:moveTo>
                    <a:cubicBezTo>
                      <a:pt x="37914" y="108350"/>
                      <a:pt x="191108" y="64164"/>
                      <a:pt x="233177" y="59931"/>
                    </a:cubicBezTo>
                    <a:cubicBezTo>
                      <a:pt x="275246" y="55698"/>
                      <a:pt x="241644" y="90887"/>
                      <a:pt x="261752" y="82156"/>
                    </a:cubicBezTo>
                    <a:cubicBezTo>
                      <a:pt x="281860" y="73425"/>
                      <a:pt x="324723" y="20243"/>
                      <a:pt x="353827" y="7543"/>
                    </a:cubicBezTo>
                    <a:cubicBezTo>
                      <a:pt x="382931" y="-5157"/>
                      <a:pt x="449606" y="929"/>
                      <a:pt x="436377" y="5956"/>
                    </a:cubicBezTo>
                    <a:cubicBezTo>
                      <a:pt x="423148" y="10983"/>
                      <a:pt x="306731" y="30562"/>
                      <a:pt x="274452" y="37706"/>
                    </a:cubicBezTo>
                    <a:cubicBezTo>
                      <a:pt x="242173" y="44850"/>
                      <a:pt x="278156" y="45908"/>
                      <a:pt x="242702" y="48818"/>
                    </a:cubicBezTo>
                    <a:cubicBezTo>
                      <a:pt x="207248" y="51728"/>
                      <a:pt x="100092" y="46701"/>
                      <a:pt x="61727" y="55168"/>
                    </a:cubicBezTo>
                    <a:cubicBezTo>
                      <a:pt x="23362" y="63635"/>
                      <a:pt x="-19236" y="106762"/>
                      <a:pt x="9339" y="1075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8F710A68-EE47-44FB-9C6C-F4A0CDA32EFC}"/>
                  </a:ext>
                </a:extLst>
              </p:cNvPr>
              <p:cNvSpPr/>
              <p:nvPr/>
            </p:nvSpPr>
            <p:spPr>
              <a:xfrm>
                <a:off x="5595569" y="5192659"/>
                <a:ext cx="89714" cy="358479"/>
              </a:xfrm>
              <a:custGeom>
                <a:avLst/>
                <a:gdLst>
                  <a:gd name="connsiteX0" fmla="*/ 89269 w 89714"/>
                  <a:gd name="connsiteY0" fmla="*/ 54 h 358479"/>
                  <a:gd name="connsiteX1" fmla="*/ 36881 w 89714"/>
                  <a:gd name="connsiteY1" fmla="*/ 119116 h 358479"/>
                  <a:gd name="connsiteX2" fmla="*/ 87681 w 89714"/>
                  <a:gd name="connsiteY2" fmla="*/ 346129 h 358479"/>
                  <a:gd name="connsiteX3" fmla="*/ 57519 w 89714"/>
                  <a:gd name="connsiteY3" fmla="*/ 304854 h 358479"/>
                  <a:gd name="connsiteX4" fmla="*/ 369 w 89714"/>
                  <a:gd name="connsiteY4" fmla="*/ 106416 h 358479"/>
                  <a:gd name="connsiteX5" fmla="*/ 89269 w 89714"/>
                  <a:gd name="connsiteY5" fmla="*/ 54 h 3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714" h="358479">
                    <a:moveTo>
                      <a:pt x="89269" y="54"/>
                    </a:moveTo>
                    <a:cubicBezTo>
                      <a:pt x="95354" y="2171"/>
                      <a:pt x="37146" y="61437"/>
                      <a:pt x="36881" y="119116"/>
                    </a:cubicBezTo>
                    <a:cubicBezTo>
                      <a:pt x="36616" y="176795"/>
                      <a:pt x="84241" y="315173"/>
                      <a:pt x="87681" y="346129"/>
                    </a:cubicBezTo>
                    <a:cubicBezTo>
                      <a:pt x="91121" y="377085"/>
                      <a:pt x="72071" y="344806"/>
                      <a:pt x="57519" y="304854"/>
                    </a:cubicBezTo>
                    <a:cubicBezTo>
                      <a:pt x="42967" y="264902"/>
                      <a:pt x="-4658" y="155099"/>
                      <a:pt x="369" y="106416"/>
                    </a:cubicBezTo>
                    <a:cubicBezTo>
                      <a:pt x="5396" y="57733"/>
                      <a:pt x="83184" y="-2063"/>
                      <a:pt x="89269" y="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F5EA66B1-7697-4E8C-8529-0FE8A393D28E}"/>
                  </a:ext>
                </a:extLst>
              </p:cNvPr>
              <p:cNvSpPr/>
              <p:nvPr/>
            </p:nvSpPr>
            <p:spPr>
              <a:xfrm>
                <a:off x="5843155" y="5180602"/>
                <a:ext cx="78228" cy="193538"/>
              </a:xfrm>
              <a:custGeom>
                <a:avLst/>
                <a:gdLst>
                  <a:gd name="connsiteX0" fmla="*/ 78220 w 78228"/>
                  <a:gd name="connsiteY0" fmla="*/ 998 h 193538"/>
                  <a:gd name="connsiteX1" fmla="*/ 11545 w 78228"/>
                  <a:gd name="connsiteY1" fmla="*/ 118473 h 193538"/>
                  <a:gd name="connsiteX2" fmla="*/ 6783 w 78228"/>
                  <a:gd name="connsiteY2" fmla="*/ 189911 h 193538"/>
                  <a:gd name="connsiteX3" fmla="*/ 78220 w 78228"/>
                  <a:gd name="connsiteY3" fmla="*/ 998 h 19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228" h="193538">
                    <a:moveTo>
                      <a:pt x="78220" y="998"/>
                    </a:moveTo>
                    <a:cubicBezTo>
                      <a:pt x="79014" y="-10908"/>
                      <a:pt x="23451" y="86988"/>
                      <a:pt x="11545" y="118473"/>
                    </a:cubicBezTo>
                    <a:cubicBezTo>
                      <a:pt x="-361" y="149958"/>
                      <a:pt x="-4859" y="208696"/>
                      <a:pt x="6783" y="189911"/>
                    </a:cubicBezTo>
                    <a:cubicBezTo>
                      <a:pt x="18425" y="171126"/>
                      <a:pt x="77426" y="12904"/>
                      <a:pt x="78220" y="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7350EE96-EAE8-4679-9289-44962E4B8F0E}"/>
                  </a:ext>
                </a:extLst>
              </p:cNvPr>
              <p:cNvSpPr/>
              <p:nvPr/>
            </p:nvSpPr>
            <p:spPr>
              <a:xfrm>
                <a:off x="5804813" y="5186356"/>
                <a:ext cx="62848" cy="192101"/>
              </a:xfrm>
              <a:custGeom>
                <a:avLst/>
                <a:gdLst>
                  <a:gd name="connsiteX0" fmla="*/ 62587 w 62848"/>
                  <a:gd name="connsiteY0" fmla="*/ 7 h 192101"/>
                  <a:gd name="connsiteX1" fmla="*/ 675 w 62848"/>
                  <a:gd name="connsiteY1" fmla="*/ 98432 h 192101"/>
                  <a:gd name="connsiteX2" fmla="*/ 29250 w 62848"/>
                  <a:gd name="connsiteY2" fmla="*/ 192094 h 192101"/>
                  <a:gd name="connsiteX3" fmla="*/ 22900 w 62848"/>
                  <a:gd name="connsiteY3" fmla="*/ 93669 h 192101"/>
                  <a:gd name="connsiteX4" fmla="*/ 62587 w 62848"/>
                  <a:gd name="connsiteY4" fmla="*/ 7 h 1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8" h="192101">
                    <a:moveTo>
                      <a:pt x="62587" y="7"/>
                    </a:moveTo>
                    <a:cubicBezTo>
                      <a:pt x="58883" y="801"/>
                      <a:pt x="6231" y="66418"/>
                      <a:pt x="675" y="98432"/>
                    </a:cubicBezTo>
                    <a:cubicBezTo>
                      <a:pt x="-4881" y="130447"/>
                      <a:pt x="25546" y="192888"/>
                      <a:pt x="29250" y="192094"/>
                    </a:cubicBezTo>
                    <a:cubicBezTo>
                      <a:pt x="32954" y="191300"/>
                      <a:pt x="16286" y="123302"/>
                      <a:pt x="22900" y="93669"/>
                    </a:cubicBezTo>
                    <a:cubicBezTo>
                      <a:pt x="29514" y="64036"/>
                      <a:pt x="66291" y="-787"/>
                      <a:pt x="62587" y="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16A8BD44-9123-4156-BFC0-7827F1397756}"/>
                  </a:ext>
                </a:extLst>
              </p:cNvPr>
              <p:cNvSpPr/>
              <p:nvPr/>
            </p:nvSpPr>
            <p:spPr>
              <a:xfrm>
                <a:off x="5714739" y="5228890"/>
                <a:ext cx="113277" cy="210715"/>
              </a:xfrm>
              <a:custGeom>
                <a:avLst/>
                <a:gdLst>
                  <a:gd name="connsiteX0" fmla="*/ 261 w 113277"/>
                  <a:gd name="connsiteY0" fmla="*/ 335 h 210715"/>
                  <a:gd name="connsiteX1" fmla="*/ 81224 w 113277"/>
                  <a:gd name="connsiteY1" fmla="*/ 68598 h 210715"/>
                  <a:gd name="connsiteX2" fmla="*/ 57411 w 113277"/>
                  <a:gd name="connsiteY2" fmla="*/ 155910 h 210715"/>
                  <a:gd name="connsiteX3" fmla="*/ 36774 w 113277"/>
                  <a:gd name="connsiteY3" fmla="*/ 206710 h 210715"/>
                  <a:gd name="connsiteX4" fmla="*/ 112974 w 113277"/>
                  <a:gd name="connsiteY4" fmla="*/ 49548 h 210715"/>
                  <a:gd name="connsiteX5" fmla="*/ 261 w 113277"/>
                  <a:gd name="connsiteY5" fmla="*/ 335 h 2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277" h="210715">
                    <a:moveTo>
                      <a:pt x="261" y="335"/>
                    </a:moveTo>
                    <a:cubicBezTo>
                      <a:pt x="-5031" y="3510"/>
                      <a:pt x="71699" y="42669"/>
                      <a:pt x="81224" y="68598"/>
                    </a:cubicBezTo>
                    <a:cubicBezTo>
                      <a:pt x="90749" y="94527"/>
                      <a:pt x="64819" y="132892"/>
                      <a:pt x="57411" y="155910"/>
                    </a:cubicBezTo>
                    <a:cubicBezTo>
                      <a:pt x="50003" y="178928"/>
                      <a:pt x="27514" y="224437"/>
                      <a:pt x="36774" y="206710"/>
                    </a:cubicBezTo>
                    <a:cubicBezTo>
                      <a:pt x="46034" y="188983"/>
                      <a:pt x="118530" y="82356"/>
                      <a:pt x="112974" y="49548"/>
                    </a:cubicBezTo>
                    <a:cubicBezTo>
                      <a:pt x="107418" y="16740"/>
                      <a:pt x="5553" y="-2840"/>
                      <a:pt x="261" y="3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4F230F43-9A13-4E57-9095-ACB91BC1D5D1}"/>
                  </a:ext>
                </a:extLst>
              </p:cNvPr>
              <p:cNvSpPr/>
              <p:nvPr/>
            </p:nvSpPr>
            <p:spPr>
              <a:xfrm>
                <a:off x="5719250" y="5249420"/>
                <a:ext cx="76715" cy="213460"/>
              </a:xfrm>
              <a:custGeom>
                <a:avLst/>
                <a:gdLst>
                  <a:gd name="connsiteX0" fmla="*/ 513 w 76715"/>
                  <a:gd name="connsiteY0" fmla="*/ 443 h 213460"/>
                  <a:gd name="connsiteX1" fmla="*/ 41788 w 76715"/>
                  <a:gd name="connsiteY1" fmla="*/ 108393 h 213460"/>
                  <a:gd name="connsiteX2" fmla="*/ 10038 w 76715"/>
                  <a:gd name="connsiteY2" fmla="*/ 213168 h 213460"/>
                  <a:gd name="connsiteX3" fmla="*/ 76713 w 76715"/>
                  <a:gd name="connsiteY3" fmla="*/ 75055 h 213460"/>
                  <a:gd name="connsiteX4" fmla="*/ 513 w 76715"/>
                  <a:gd name="connsiteY4" fmla="*/ 443 h 2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15" h="213460">
                    <a:moveTo>
                      <a:pt x="513" y="443"/>
                    </a:moveTo>
                    <a:cubicBezTo>
                      <a:pt x="-5308" y="5999"/>
                      <a:pt x="40201" y="72939"/>
                      <a:pt x="41788" y="108393"/>
                    </a:cubicBezTo>
                    <a:cubicBezTo>
                      <a:pt x="43375" y="143847"/>
                      <a:pt x="4217" y="218724"/>
                      <a:pt x="10038" y="213168"/>
                    </a:cubicBezTo>
                    <a:cubicBezTo>
                      <a:pt x="15859" y="207612"/>
                      <a:pt x="76184" y="107334"/>
                      <a:pt x="76713" y="75055"/>
                    </a:cubicBezTo>
                    <a:cubicBezTo>
                      <a:pt x="77242" y="42776"/>
                      <a:pt x="6334" y="-5113"/>
                      <a:pt x="513" y="4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5E8A9C0E-D083-4150-8A66-F9A77E6682AE}"/>
                  </a:ext>
                </a:extLst>
              </p:cNvPr>
              <p:cNvSpPr/>
              <p:nvPr/>
            </p:nvSpPr>
            <p:spPr>
              <a:xfrm>
                <a:off x="5562292" y="4920911"/>
                <a:ext cx="476742" cy="102556"/>
              </a:xfrm>
              <a:custGeom>
                <a:avLst/>
                <a:gdLst>
                  <a:gd name="connsiteX0" fmla="*/ 308 w 476742"/>
                  <a:gd name="connsiteY0" fmla="*/ 339 h 102556"/>
                  <a:gd name="connsiteX1" fmla="*/ 59575 w 476742"/>
                  <a:gd name="connsiteY1" fmla="*/ 6689 h 102556"/>
                  <a:gd name="connsiteX2" fmla="*/ 419408 w 476742"/>
                  <a:gd name="connsiteY2" fmla="*/ 63839 h 102556"/>
                  <a:gd name="connsiteX3" fmla="*/ 468091 w 476742"/>
                  <a:gd name="connsiteY3" fmla="*/ 74422 h 102556"/>
                  <a:gd name="connsiteX4" fmla="*/ 336858 w 476742"/>
                  <a:gd name="connsiteY4" fmla="*/ 101939 h 102556"/>
                  <a:gd name="connsiteX5" fmla="*/ 415175 w 476742"/>
                  <a:gd name="connsiteY5" fmla="*/ 44789 h 102556"/>
                  <a:gd name="connsiteX6" fmla="*/ 308 w 476742"/>
                  <a:gd name="connsiteY6" fmla="*/ 339 h 10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742" h="102556">
                    <a:moveTo>
                      <a:pt x="308" y="339"/>
                    </a:moveTo>
                    <a:cubicBezTo>
                      <a:pt x="-4984" y="-1778"/>
                      <a:pt x="59575" y="6689"/>
                      <a:pt x="59575" y="6689"/>
                    </a:cubicBezTo>
                    <a:lnTo>
                      <a:pt x="419408" y="63839"/>
                    </a:lnTo>
                    <a:cubicBezTo>
                      <a:pt x="487494" y="75128"/>
                      <a:pt x="481849" y="68072"/>
                      <a:pt x="468091" y="74422"/>
                    </a:cubicBezTo>
                    <a:cubicBezTo>
                      <a:pt x="454333" y="80772"/>
                      <a:pt x="345677" y="106878"/>
                      <a:pt x="336858" y="101939"/>
                    </a:cubicBezTo>
                    <a:cubicBezTo>
                      <a:pt x="328039" y="97000"/>
                      <a:pt x="470208" y="62428"/>
                      <a:pt x="415175" y="44789"/>
                    </a:cubicBezTo>
                    <a:cubicBezTo>
                      <a:pt x="360142" y="27150"/>
                      <a:pt x="183400" y="11628"/>
                      <a:pt x="308" y="3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A9DDFF61-51F3-4324-B5F0-199704B4A730}"/>
                  </a:ext>
                </a:extLst>
              </p:cNvPr>
              <p:cNvSpPr/>
              <p:nvPr/>
            </p:nvSpPr>
            <p:spPr>
              <a:xfrm>
                <a:off x="6905246" y="6006387"/>
                <a:ext cx="103429" cy="942459"/>
              </a:xfrm>
              <a:custGeom>
                <a:avLst/>
                <a:gdLst>
                  <a:gd name="connsiteX0" fmla="*/ 18371 w 103429"/>
                  <a:gd name="connsiteY0" fmla="*/ 713 h 942459"/>
                  <a:gd name="connsiteX1" fmla="*/ 41654 w 103429"/>
                  <a:gd name="connsiteY1" fmla="*/ 870663 h 942459"/>
                  <a:gd name="connsiteX2" fmla="*/ 1437 w 103429"/>
                  <a:gd name="connsiteY2" fmla="*/ 874896 h 942459"/>
                  <a:gd name="connsiteX3" fmla="*/ 103037 w 103429"/>
                  <a:gd name="connsiteY3" fmla="*/ 724613 h 942459"/>
                  <a:gd name="connsiteX4" fmla="*/ 18371 w 103429"/>
                  <a:gd name="connsiteY4" fmla="*/ 713 h 9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29" h="942459">
                    <a:moveTo>
                      <a:pt x="18371" y="713"/>
                    </a:moveTo>
                    <a:cubicBezTo>
                      <a:pt x="8141" y="25055"/>
                      <a:pt x="44476" y="724966"/>
                      <a:pt x="41654" y="870663"/>
                    </a:cubicBezTo>
                    <a:cubicBezTo>
                      <a:pt x="38832" y="1016360"/>
                      <a:pt x="-8793" y="899238"/>
                      <a:pt x="1437" y="874896"/>
                    </a:cubicBezTo>
                    <a:cubicBezTo>
                      <a:pt x="11667" y="850554"/>
                      <a:pt x="96334" y="867135"/>
                      <a:pt x="103037" y="724613"/>
                    </a:cubicBezTo>
                    <a:cubicBezTo>
                      <a:pt x="109740" y="582091"/>
                      <a:pt x="28601" y="-23629"/>
                      <a:pt x="18371" y="7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2B87A942-6B25-4572-8BB8-26B4E3B7D0C0}"/>
                  </a:ext>
                </a:extLst>
              </p:cNvPr>
              <p:cNvSpPr/>
              <p:nvPr/>
            </p:nvSpPr>
            <p:spPr>
              <a:xfrm>
                <a:off x="5995078" y="6755636"/>
                <a:ext cx="41670" cy="109087"/>
              </a:xfrm>
              <a:custGeom>
                <a:avLst/>
                <a:gdLst>
                  <a:gd name="connsiteX0" fmla="*/ 1439 w 41670"/>
                  <a:gd name="connsiteY0" fmla="*/ 2881 h 109087"/>
                  <a:gd name="connsiteX1" fmla="*/ 12022 w 41670"/>
                  <a:gd name="connsiteY1" fmla="*/ 108714 h 109087"/>
                  <a:gd name="connsiteX2" fmla="*/ 41655 w 41670"/>
                  <a:gd name="connsiteY2" fmla="*/ 36747 h 109087"/>
                  <a:gd name="connsiteX3" fmla="*/ 1439 w 41670"/>
                  <a:gd name="connsiteY3" fmla="*/ 2881 h 1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0" h="109087">
                    <a:moveTo>
                      <a:pt x="1439" y="2881"/>
                    </a:moveTo>
                    <a:cubicBezTo>
                      <a:pt x="-3500" y="14876"/>
                      <a:pt x="5319" y="103070"/>
                      <a:pt x="12022" y="108714"/>
                    </a:cubicBezTo>
                    <a:cubicBezTo>
                      <a:pt x="18725" y="114358"/>
                      <a:pt x="42360" y="54386"/>
                      <a:pt x="41655" y="36747"/>
                    </a:cubicBezTo>
                    <a:cubicBezTo>
                      <a:pt x="40950" y="19108"/>
                      <a:pt x="6378" y="-9114"/>
                      <a:pt x="1439" y="28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7C65AC77-55D3-4DA6-90B3-D373AAAF0AED}"/>
                  </a:ext>
                </a:extLst>
              </p:cNvPr>
              <p:cNvSpPr/>
              <p:nvPr/>
            </p:nvSpPr>
            <p:spPr>
              <a:xfrm>
                <a:off x="6501406" y="6457345"/>
                <a:ext cx="135864" cy="433536"/>
              </a:xfrm>
              <a:custGeom>
                <a:avLst/>
                <a:gdLst>
                  <a:gd name="connsiteX0" fmla="*/ 24277 w 135864"/>
                  <a:gd name="connsiteY0" fmla="*/ 2722 h 433536"/>
                  <a:gd name="connsiteX1" fmla="*/ 15811 w 135864"/>
                  <a:gd name="connsiteY1" fmla="*/ 163588 h 433536"/>
                  <a:gd name="connsiteX2" fmla="*/ 130111 w 135864"/>
                  <a:gd name="connsiteY2" fmla="*/ 430288 h 433536"/>
                  <a:gd name="connsiteX3" fmla="*/ 106827 w 135864"/>
                  <a:gd name="connsiteY3" fmla="*/ 296938 h 433536"/>
                  <a:gd name="connsiteX4" fmla="*/ 3111 w 135864"/>
                  <a:gd name="connsiteY4" fmla="*/ 78922 h 433536"/>
                  <a:gd name="connsiteX5" fmla="*/ 24277 w 135864"/>
                  <a:gd name="connsiteY5" fmla="*/ 2722 h 43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64" h="433536">
                    <a:moveTo>
                      <a:pt x="24277" y="2722"/>
                    </a:moveTo>
                    <a:cubicBezTo>
                      <a:pt x="26394" y="16833"/>
                      <a:pt x="-1828" y="92327"/>
                      <a:pt x="15811" y="163588"/>
                    </a:cubicBezTo>
                    <a:cubicBezTo>
                      <a:pt x="33450" y="234849"/>
                      <a:pt x="114942" y="408063"/>
                      <a:pt x="130111" y="430288"/>
                    </a:cubicBezTo>
                    <a:cubicBezTo>
                      <a:pt x="145280" y="452513"/>
                      <a:pt x="127994" y="355499"/>
                      <a:pt x="106827" y="296938"/>
                    </a:cubicBezTo>
                    <a:cubicBezTo>
                      <a:pt x="85660" y="238377"/>
                      <a:pt x="16164" y="126194"/>
                      <a:pt x="3111" y="78922"/>
                    </a:cubicBezTo>
                    <a:cubicBezTo>
                      <a:pt x="-9942" y="31650"/>
                      <a:pt x="22160" y="-11389"/>
                      <a:pt x="24277" y="27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9752F514-ECE5-467E-9290-7B85A3984D0B}"/>
                  </a:ext>
                </a:extLst>
              </p:cNvPr>
              <p:cNvSpPr/>
              <p:nvPr/>
            </p:nvSpPr>
            <p:spPr>
              <a:xfrm>
                <a:off x="6362572" y="3125631"/>
                <a:ext cx="67196" cy="63481"/>
              </a:xfrm>
              <a:custGeom>
                <a:avLst/>
                <a:gdLst>
                  <a:gd name="connsiteX0" fmla="*/ 66803 w 67196"/>
                  <a:gd name="connsiteY0" fmla="*/ 157 h 63481"/>
                  <a:gd name="connsiteX1" fmla="*/ 28703 w 67196"/>
                  <a:gd name="connsiteY1" fmla="*/ 54132 h 63481"/>
                  <a:gd name="connsiteX2" fmla="*/ 49341 w 67196"/>
                  <a:gd name="connsiteY2" fmla="*/ 62069 h 63481"/>
                  <a:gd name="connsiteX3" fmla="*/ 128 w 67196"/>
                  <a:gd name="connsiteY3" fmla="*/ 38257 h 63481"/>
                  <a:gd name="connsiteX4" fmla="*/ 66803 w 67196"/>
                  <a:gd name="connsiteY4" fmla="*/ 157 h 6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6" h="63481">
                    <a:moveTo>
                      <a:pt x="66803" y="157"/>
                    </a:moveTo>
                    <a:cubicBezTo>
                      <a:pt x="71565" y="2803"/>
                      <a:pt x="31613" y="43813"/>
                      <a:pt x="28703" y="54132"/>
                    </a:cubicBezTo>
                    <a:cubicBezTo>
                      <a:pt x="25793" y="64451"/>
                      <a:pt x="54103" y="64715"/>
                      <a:pt x="49341" y="62069"/>
                    </a:cubicBezTo>
                    <a:cubicBezTo>
                      <a:pt x="44579" y="59423"/>
                      <a:pt x="-2782" y="47517"/>
                      <a:pt x="128" y="38257"/>
                    </a:cubicBezTo>
                    <a:cubicBezTo>
                      <a:pt x="3038" y="28997"/>
                      <a:pt x="62041" y="-2489"/>
                      <a:pt x="66803" y="1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EFBE9421-421D-4B7B-AD95-8B32D524F39A}"/>
                  </a:ext>
                </a:extLst>
              </p:cNvPr>
              <p:cNvSpPr/>
              <p:nvPr/>
            </p:nvSpPr>
            <p:spPr>
              <a:xfrm>
                <a:off x="6476849" y="3125452"/>
                <a:ext cx="195793" cy="100379"/>
              </a:xfrm>
              <a:custGeom>
                <a:avLst/>
                <a:gdLst>
                  <a:gd name="connsiteX0" fmla="*/ 151 w 195793"/>
                  <a:gd name="connsiteY0" fmla="*/ 336 h 100379"/>
                  <a:gd name="connsiteX1" fmla="*/ 144614 w 195793"/>
                  <a:gd name="connsiteY1" fmla="*/ 25736 h 100379"/>
                  <a:gd name="connsiteX2" fmla="*/ 193826 w 195793"/>
                  <a:gd name="connsiteY2" fmla="*/ 51136 h 100379"/>
                  <a:gd name="connsiteX3" fmla="*/ 87464 w 195793"/>
                  <a:gd name="connsiteY3" fmla="*/ 67011 h 100379"/>
                  <a:gd name="connsiteX4" fmla="*/ 77939 w 195793"/>
                  <a:gd name="connsiteY4" fmla="*/ 100348 h 100379"/>
                  <a:gd name="connsiteX5" fmla="*/ 82701 w 195793"/>
                  <a:gd name="connsiteY5" fmla="*/ 60661 h 100379"/>
                  <a:gd name="connsiteX6" fmla="*/ 116039 w 195793"/>
                  <a:gd name="connsiteY6" fmla="*/ 44786 h 100379"/>
                  <a:gd name="connsiteX7" fmla="*/ 151 w 195793"/>
                  <a:gd name="connsiteY7" fmla="*/ 336 h 10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793" h="100379">
                    <a:moveTo>
                      <a:pt x="151" y="336"/>
                    </a:moveTo>
                    <a:cubicBezTo>
                      <a:pt x="4913" y="-2839"/>
                      <a:pt x="112335" y="17269"/>
                      <a:pt x="144614" y="25736"/>
                    </a:cubicBezTo>
                    <a:cubicBezTo>
                      <a:pt x="176893" y="34203"/>
                      <a:pt x="203351" y="44257"/>
                      <a:pt x="193826" y="51136"/>
                    </a:cubicBezTo>
                    <a:cubicBezTo>
                      <a:pt x="184301" y="58015"/>
                      <a:pt x="106778" y="58809"/>
                      <a:pt x="87464" y="67011"/>
                    </a:cubicBezTo>
                    <a:cubicBezTo>
                      <a:pt x="68150" y="75213"/>
                      <a:pt x="78733" y="101406"/>
                      <a:pt x="77939" y="100348"/>
                    </a:cubicBezTo>
                    <a:cubicBezTo>
                      <a:pt x="77145" y="99290"/>
                      <a:pt x="76351" y="69921"/>
                      <a:pt x="82701" y="60661"/>
                    </a:cubicBezTo>
                    <a:cubicBezTo>
                      <a:pt x="89051" y="51401"/>
                      <a:pt x="127416" y="52723"/>
                      <a:pt x="116039" y="44786"/>
                    </a:cubicBezTo>
                    <a:cubicBezTo>
                      <a:pt x="104662" y="36849"/>
                      <a:pt x="-4611" y="3511"/>
                      <a:pt x="151" y="3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649648B7-2713-4D7A-A642-8897584C74C2}"/>
                  </a:ext>
                </a:extLst>
              </p:cNvPr>
              <p:cNvSpPr/>
              <p:nvPr/>
            </p:nvSpPr>
            <p:spPr>
              <a:xfrm>
                <a:off x="6553177" y="3279499"/>
                <a:ext cx="128611" cy="72011"/>
              </a:xfrm>
              <a:custGeom>
                <a:avLst/>
                <a:gdLst>
                  <a:gd name="connsiteX0" fmla="*/ 23 w 128611"/>
                  <a:gd name="connsiteY0" fmla="*/ 276 h 72011"/>
                  <a:gd name="connsiteX1" fmla="*/ 114323 w 128611"/>
                  <a:gd name="connsiteY1" fmla="*/ 25676 h 72011"/>
                  <a:gd name="connsiteX2" fmla="*/ 115911 w 128611"/>
                  <a:gd name="connsiteY2" fmla="*/ 66951 h 72011"/>
                  <a:gd name="connsiteX3" fmla="*/ 14311 w 128611"/>
                  <a:gd name="connsiteY3" fmla="*/ 68539 h 72011"/>
                  <a:gd name="connsiteX4" fmla="*/ 103211 w 128611"/>
                  <a:gd name="connsiteY4" fmla="*/ 41551 h 72011"/>
                  <a:gd name="connsiteX5" fmla="*/ 23 w 128611"/>
                  <a:gd name="connsiteY5" fmla="*/ 276 h 7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11" h="72011">
                    <a:moveTo>
                      <a:pt x="23" y="276"/>
                    </a:moveTo>
                    <a:cubicBezTo>
                      <a:pt x="1875" y="-2370"/>
                      <a:pt x="95008" y="14564"/>
                      <a:pt x="114323" y="25676"/>
                    </a:cubicBezTo>
                    <a:cubicBezTo>
                      <a:pt x="133638" y="36789"/>
                      <a:pt x="132580" y="59807"/>
                      <a:pt x="115911" y="66951"/>
                    </a:cubicBezTo>
                    <a:cubicBezTo>
                      <a:pt x="99242" y="74095"/>
                      <a:pt x="16428" y="72772"/>
                      <a:pt x="14311" y="68539"/>
                    </a:cubicBezTo>
                    <a:cubicBezTo>
                      <a:pt x="12194" y="64306"/>
                      <a:pt x="100301" y="50282"/>
                      <a:pt x="103211" y="41551"/>
                    </a:cubicBezTo>
                    <a:cubicBezTo>
                      <a:pt x="106121" y="32820"/>
                      <a:pt x="-1829" y="2922"/>
                      <a:pt x="23" y="2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698A49D5-B4B7-48EB-A54B-DC389B8EC982}"/>
                  </a:ext>
                </a:extLst>
              </p:cNvPr>
              <p:cNvSpPr/>
              <p:nvPr/>
            </p:nvSpPr>
            <p:spPr>
              <a:xfrm>
                <a:off x="6483200" y="3290845"/>
                <a:ext cx="24173" cy="61750"/>
              </a:xfrm>
              <a:custGeom>
                <a:avLst/>
                <a:gdLst>
                  <a:gd name="connsiteX0" fmla="*/ 150 w 24173"/>
                  <a:gd name="connsiteY0" fmla="*/ 43 h 61750"/>
                  <a:gd name="connsiteX1" fmla="*/ 23963 w 24173"/>
                  <a:gd name="connsiteY1" fmla="*/ 50843 h 61750"/>
                  <a:gd name="connsiteX2" fmla="*/ 12850 w 24173"/>
                  <a:gd name="connsiteY2" fmla="*/ 60368 h 61750"/>
                  <a:gd name="connsiteX3" fmla="*/ 150 w 24173"/>
                  <a:gd name="connsiteY3" fmla="*/ 43 h 6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3" h="61750">
                    <a:moveTo>
                      <a:pt x="150" y="43"/>
                    </a:moveTo>
                    <a:cubicBezTo>
                      <a:pt x="2002" y="-1544"/>
                      <a:pt x="21846" y="40789"/>
                      <a:pt x="23963" y="50843"/>
                    </a:cubicBezTo>
                    <a:cubicBezTo>
                      <a:pt x="26080" y="60897"/>
                      <a:pt x="11527" y="63808"/>
                      <a:pt x="12850" y="60368"/>
                    </a:cubicBezTo>
                    <a:cubicBezTo>
                      <a:pt x="14173" y="56928"/>
                      <a:pt x="-1702" y="1630"/>
                      <a:pt x="150" y="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D9A7DCF2-D701-484D-94AE-D1EE65A9CD2E}"/>
                  </a:ext>
                </a:extLst>
              </p:cNvPr>
              <p:cNvSpPr/>
              <p:nvPr/>
            </p:nvSpPr>
            <p:spPr>
              <a:xfrm>
                <a:off x="6559550" y="3305794"/>
                <a:ext cx="242833" cy="125508"/>
              </a:xfrm>
              <a:custGeom>
                <a:avLst/>
                <a:gdLst>
                  <a:gd name="connsiteX0" fmla="*/ 3175 w 242833"/>
                  <a:gd name="connsiteY0" fmla="*/ 118444 h 125508"/>
                  <a:gd name="connsiteX1" fmla="*/ 168275 w 242833"/>
                  <a:gd name="connsiteY1" fmla="*/ 61294 h 125508"/>
                  <a:gd name="connsiteX2" fmla="*/ 239713 w 242833"/>
                  <a:gd name="connsiteY2" fmla="*/ 969 h 125508"/>
                  <a:gd name="connsiteX3" fmla="*/ 73025 w 242833"/>
                  <a:gd name="connsiteY3" fmla="*/ 112094 h 125508"/>
                  <a:gd name="connsiteX4" fmla="*/ 3175 w 242833"/>
                  <a:gd name="connsiteY4" fmla="*/ 118444 h 1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833" h="125508">
                    <a:moveTo>
                      <a:pt x="3175" y="118444"/>
                    </a:moveTo>
                    <a:cubicBezTo>
                      <a:pt x="19050" y="109977"/>
                      <a:pt x="128852" y="80873"/>
                      <a:pt x="168275" y="61294"/>
                    </a:cubicBezTo>
                    <a:cubicBezTo>
                      <a:pt x="207698" y="41715"/>
                      <a:pt x="255588" y="-7498"/>
                      <a:pt x="239713" y="969"/>
                    </a:cubicBezTo>
                    <a:cubicBezTo>
                      <a:pt x="223838" y="9436"/>
                      <a:pt x="111919" y="93309"/>
                      <a:pt x="73025" y="112094"/>
                    </a:cubicBezTo>
                    <a:cubicBezTo>
                      <a:pt x="34131" y="130879"/>
                      <a:pt x="-12700" y="126911"/>
                      <a:pt x="3175" y="1184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CB7F91E4-ADC5-4A0E-8D9E-41C4F1FB0744}"/>
                  </a:ext>
                </a:extLst>
              </p:cNvPr>
              <p:cNvSpPr/>
              <p:nvPr/>
            </p:nvSpPr>
            <p:spPr>
              <a:xfrm>
                <a:off x="6456614" y="3448007"/>
                <a:ext cx="69742" cy="60858"/>
              </a:xfrm>
              <a:custGeom>
                <a:avLst/>
                <a:gdLst>
                  <a:gd name="connsiteX0" fmla="*/ 69599 w 69742"/>
                  <a:gd name="connsiteY0" fmla="*/ 43 h 60858"/>
                  <a:gd name="connsiteX1" fmla="*/ 18799 w 69742"/>
                  <a:gd name="connsiteY1" fmla="*/ 50843 h 60858"/>
                  <a:gd name="connsiteX2" fmla="*/ 1336 w 69742"/>
                  <a:gd name="connsiteY2" fmla="*/ 60368 h 60858"/>
                  <a:gd name="connsiteX3" fmla="*/ 69599 w 69742"/>
                  <a:gd name="connsiteY3" fmla="*/ 43 h 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42" h="60858">
                    <a:moveTo>
                      <a:pt x="69599" y="43"/>
                    </a:moveTo>
                    <a:cubicBezTo>
                      <a:pt x="72509" y="-1544"/>
                      <a:pt x="30176" y="40789"/>
                      <a:pt x="18799" y="50843"/>
                    </a:cubicBezTo>
                    <a:cubicBezTo>
                      <a:pt x="7422" y="60897"/>
                      <a:pt x="-3956" y="61691"/>
                      <a:pt x="1336" y="60368"/>
                    </a:cubicBezTo>
                    <a:cubicBezTo>
                      <a:pt x="6628" y="59045"/>
                      <a:pt x="66689" y="1630"/>
                      <a:pt x="69599" y="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C1036D1A-C3D0-4786-A02A-2124A08BC4DF}"/>
                  </a:ext>
                </a:extLst>
              </p:cNvPr>
              <p:cNvSpPr/>
              <p:nvPr/>
            </p:nvSpPr>
            <p:spPr>
              <a:xfrm>
                <a:off x="5456085" y="3052758"/>
                <a:ext cx="54222" cy="55691"/>
              </a:xfrm>
              <a:custGeom>
                <a:avLst/>
                <a:gdLst>
                  <a:gd name="connsiteX0" fmla="*/ 153 w 54222"/>
                  <a:gd name="connsiteY0" fmla="*/ 5 h 55691"/>
                  <a:gd name="connsiteX1" fmla="*/ 36665 w 54222"/>
                  <a:gd name="connsiteY1" fmla="*/ 46042 h 55691"/>
                  <a:gd name="connsiteX2" fmla="*/ 153 w 54222"/>
                  <a:gd name="connsiteY2" fmla="*/ 55567 h 55691"/>
                  <a:gd name="connsiteX3" fmla="*/ 54128 w 54222"/>
                  <a:gd name="connsiteY3" fmla="*/ 42867 h 55691"/>
                  <a:gd name="connsiteX4" fmla="*/ 153 w 54222"/>
                  <a:gd name="connsiteY4" fmla="*/ 5 h 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2" h="55691">
                    <a:moveTo>
                      <a:pt x="153" y="5"/>
                    </a:moveTo>
                    <a:cubicBezTo>
                      <a:pt x="-2758" y="534"/>
                      <a:pt x="36665" y="36782"/>
                      <a:pt x="36665" y="46042"/>
                    </a:cubicBezTo>
                    <a:cubicBezTo>
                      <a:pt x="36665" y="55302"/>
                      <a:pt x="-2758" y="56096"/>
                      <a:pt x="153" y="55567"/>
                    </a:cubicBezTo>
                    <a:cubicBezTo>
                      <a:pt x="3064" y="55038"/>
                      <a:pt x="51482" y="48952"/>
                      <a:pt x="54128" y="42867"/>
                    </a:cubicBezTo>
                    <a:cubicBezTo>
                      <a:pt x="56774" y="36782"/>
                      <a:pt x="3064" y="-524"/>
                      <a:pt x="153" y="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9836C3C7-2E11-485C-B0B3-7CFA44EB1906}"/>
                  </a:ext>
                </a:extLst>
              </p:cNvPr>
              <p:cNvSpPr/>
              <p:nvPr/>
            </p:nvSpPr>
            <p:spPr>
              <a:xfrm>
                <a:off x="5413047" y="3200389"/>
                <a:ext cx="67006" cy="68351"/>
              </a:xfrm>
              <a:custGeom>
                <a:avLst/>
                <a:gdLst>
                  <a:gd name="connsiteX0" fmla="*/ 328 w 67006"/>
                  <a:gd name="connsiteY0" fmla="*/ 11 h 68351"/>
                  <a:gd name="connsiteX1" fmla="*/ 40016 w 67006"/>
                  <a:gd name="connsiteY1" fmla="*/ 52399 h 68351"/>
                  <a:gd name="connsiteX2" fmla="*/ 6678 w 67006"/>
                  <a:gd name="connsiteY2" fmla="*/ 68274 h 68351"/>
                  <a:gd name="connsiteX3" fmla="*/ 67003 w 67006"/>
                  <a:gd name="connsiteY3" fmla="*/ 47636 h 68351"/>
                  <a:gd name="connsiteX4" fmla="*/ 328 w 67006"/>
                  <a:gd name="connsiteY4" fmla="*/ 11 h 6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06" h="68351">
                    <a:moveTo>
                      <a:pt x="328" y="11"/>
                    </a:moveTo>
                    <a:cubicBezTo>
                      <a:pt x="-4170" y="805"/>
                      <a:pt x="38958" y="41022"/>
                      <a:pt x="40016" y="52399"/>
                    </a:cubicBezTo>
                    <a:cubicBezTo>
                      <a:pt x="41074" y="63776"/>
                      <a:pt x="2180" y="69068"/>
                      <a:pt x="6678" y="68274"/>
                    </a:cubicBezTo>
                    <a:cubicBezTo>
                      <a:pt x="11176" y="67480"/>
                      <a:pt x="67532" y="56896"/>
                      <a:pt x="67003" y="47636"/>
                    </a:cubicBezTo>
                    <a:cubicBezTo>
                      <a:pt x="66474" y="38376"/>
                      <a:pt x="4826" y="-783"/>
                      <a:pt x="328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5905949-6556-432A-B6B0-F7CA56D5ADBE}"/>
                  </a:ext>
                </a:extLst>
              </p:cNvPr>
              <p:cNvSpPr/>
              <p:nvPr/>
            </p:nvSpPr>
            <p:spPr>
              <a:xfrm>
                <a:off x="5622868" y="3292336"/>
                <a:ext cx="59071" cy="57616"/>
              </a:xfrm>
              <a:custGeom>
                <a:avLst/>
                <a:gdLst>
                  <a:gd name="connsiteX0" fmla="*/ 57 w 59071"/>
                  <a:gd name="connsiteY0" fmla="*/ 139 h 57616"/>
                  <a:gd name="connsiteX1" fmla="*/ 47682 w 59071"/>
                  <a:gd name="connsiteY1" fmla="*/ 41414 h 57616"/>
                  <a:gd name="connsiteX2" fmla="*/ 34982 w 59071"/>
                  <a:gd name="connsiteY2" fmla="*/ 57289 h 57616"/>
                  <a:gd name="connsiteX3" fmla="*/ 58795 w 59071"/>
                  <a:gd name="connsiteY3" fmla="*/ 28714 h 57616"/>
                  <a:gd name="connsiteX4" fmla="*/ 57 w 59071"/>
                  <a:gd name="connsiteY4" fmla="*/ 139 h 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71" h="57616">
                    <a:moveTo>
                      <a:pt x="57" y="139"/>
                    </a:moveTo>
                    <a:cubicBezTo>
                      <a:pt x="-1795" y="2256"/>
                      <a:pt x="41861" y="31889"/>
                      <a:pt x="47682" y="41414"/>
                    </a:cubicBezTo>
                    <a:cubicBezTo>
                      <a:pt x="53503" y="50939"/>
                      <a:pt x="33130" y="59406"/>
                      <a:pt x="34982" y="57289"/>
                    </a:cubicBezTo>
                    <a:cubicBezTo>
                      <a:pt x="36834" y="55172"/>
                      <a:pt x="61970" y="36916"/>
                      <a:pt x="58795" y="28714"/>
                    </a:cubicBezTo>
                    <a:cubicBezTo>
                      <a:pt x="55620" y="20512"/>
                      <a:pt x="1909" y="-1978"/>
                      <a:pt x="57" y="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E3A25FF2-0714-4B29-A689-A016FF1747E9}"/>
                  </a:ext>
                </a:extLst>
              </p:cNvPr>
              <p:cNvSpPr/>
              <p:nvPr/>
            </p:nvSpPr>
            <p:spPr>
              <a:xfrm>
                <a:off x="5668407" y="3167671"/>
                <a:ext cx="186456" cy="48828"/>
              </a:xfrm>
              <a:custGeom>
                <a:avLst/>
                <a:gdLst>
                  <a:gd name="connsiteX0" fmla="*/ 556 w 186456"/>
                  <a:gd name="connsiteY0" fmla="*/ 979 h 48828"/>
                  <a:gd name="connsiteX1" fmla="*/ 181531 w 186456"/>
                  <a:gd name="connsiteY1" fmla="*/ 48604 h 48828"/>
                  <a:gd name="connsiteX2" fmla="*/ 125968 w 186456"/>
                  <a:gd name="connsiteY2" fmla="*/ 18442 h 48828"/>
                  <a:gd name="connsiteX3" fmla="*/ 556 w 186456"/>
                  <a:gd name="connsiteY3" fmla="*/ 979 h 4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456" h="48828">
                    <a:moveTo>
                      <a:pt x="556" y="979"/>
                    </a:moveTo>
                    <a:cubicBezTo>
                      <a:pt x="9816" y="6006"/>
                      <a:pt x="160629" y="45693"/>
                      <a:pt x="181531" y="48604"/>
                    </a:cubicBezTo>
                    <a:cubicBezTo>
                      <a:pt x="202433" y="51515"/>
                      <a:pt x="151633" y="25321"/>
                      <a:pt x="125968" y="18442"/>
                    </a:cubicBezTo>
                    <a:cubicBezTo>
                      <a:pt x="100303" y="11563"/>
                      <a:pt x="-8704" y="-4048"/>
                      <a:pt x="556" y="97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6BAA9F39-0FC9-49A5-B5FE-CA5373C9E876}"/>
                  </a:ext>
                </a:extLst>
              </p:cNvPr>
              <p:cNvSpPr/>
              <p:nvPr/>
            </p:nvSpPr>
            <p:spPr>
              <a:xfrm>
                <a:off x="5410021" y="3335324"/>
                <a:ext cx="51016" cy="84458"/>
              </a:xfrm>
              <a:custGeom>
                <a:avLst/>
                <a:gdLst>
                  <a:gd name="connsiteX0" fmla="*/ 179 w 51016"/>
                  <a:gd name="connsiteY0" fmla="*/ 14 h 84458"/>
                  <a:gd name="connsiteX1" fmla="*/ 33517 w 51016"/>
                  <a:gd name="connsiteY1" fmla="*/ 68276 h 84458"/>
                  <a:gd name="connsiteX2" fmla="*/ 17642 w 51016"/>
                  <a:gd name="connsiteY2" fmla="*/ 84151 h 84458"/>
                  <a:gd name="connsiteX3" fmla="*/ 50979 w 51016"/>
                  <a:gd name="connsiteY3" fmla="*/ 74626 h 84458"/>
                  <a:gd name="connsiteX4" fmla="*/ 179 w 51016"/>
                  <a:gd name="connsiteY4" fmla="*/ 14 h 8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16" h="84458">
                    <a:moveTo>
                      <a:pt x="179" y="14"/>
                    </a:moveTo>
                    <a:cubicBezTo>
                      <a:pt x="-2731" y="-1044"/>
                      <a:pt x="30607" y="54253"/>
                      <a:pt x="33517" y="68276"/>
                    </a:cubicBezTo>
                    <a:cubicBezTo>
                      <a:pt x="36428" y="82299"/>
                      <a:pt x="14732" y="83093"/>
                      <a:pt x="17642" y="84151"/>
                    </a:cubicBezTo>
                    <a:cubicBezTo>
                      <a:pt x="20552" y="85209"/>
                      <a:pt x="49392" y="83886"/>
                      <a:pt x="50979" y="74626"/>
                    </a:cubicBezTo>
                    <a:cubicBezTo>
                      <a:pt x="52567" y="65366"/>
                      <a:pt x="3089" y="1072"/>
                      <a:pt x="179" y="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7A33D78B-4C02-4B1B-B175-941C6A81788A}"/>
                  </a:ext>
                </a:extLst>
              </p:cNvPr>
              <p:cNvSpPr/>
              <p:nvPr/>
            </p:nvSpPr>
            <p:spPr>
              <a:xfrm>
                <a:off x="5494009" y="3427003"/>
                <a:ext cx="129834" cy="112774"/>
              </a:xfrm>
              <a:custGeom>
                <a:avLst/>
                <a:gdLst>
                  <a:gd name="connsiteX0" fmla="*/ 1916 w 129834"/>
                  <a:gd name="connsiteY0" fmla="*/ 410 h 112774"/>
                  <a:gd name="connsiteX1" fmla="*/ 95579 w 129834"/>
                  <a:gd name="connsiteY1" fmla="*/ 95660 h 112774"/>
                  <a:gd name="connsiteX2" fmla="*/ 127329 w 129834"/>
                  <a:gd name="connsiteY2" fmla="*/ 109947 h 112774"/>
                  <a:gd name="connsiteX3" fmla="*/ 36841 w 129834"/>
                  <a:gd name="connsiteY3" fmla="*/ 62322 h 112774"/>
                  <a:gd name="connsiteX4" fmla="*/ 1916 w 129834"/>
                  <a:gd name="connsiteY4" fmla="*/ 410 h 11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34" h="112774">
                    <a:moveTo>
                      <a:pt x="1916" y="410"/>
                    </a:moveTo>
                    <a:cubicBezTo>
                      <a:pt x="11705" y="5966"/>
                      <a:pt x="74677" y="77404"/>
                      <a:pt x="95579" y="95660"/>
                    </a:cubicBezTo>
                    <a:cubicBezTo>
                      <a:pt x="116481" y="113916"/>
                      <a:pt x="137118" y="115503"/>
                      <a:pt x="127329" y="109947"/>
                    </a:cubicBezTo>
                    <a:cubicBezTo>
                      <a:pt x="117540" y="104391"/>
                      <a:pt x="51393" y="77403"/>
                      <a:pt x="36841" y="62322"/>
                    </a:cubicBezTo>
                    <a:cubicBezTo>
                      <a:pt x="22289" y="47241"/>
                      <a:pt x="-7873" y="-5146"/>
                      <a:pt x="1916" y="4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B391286F-D83F-4757-A37C-463D49429F2A}"/>
                  </a:ext>
                </a:extLst>
              </p:cNvPr>
              <p:cNvSpPr/>
              <p:nvPr/>
            </p:nvSpPr>
            <p:spPr>
              <a:xfrm>
                <a:off x="4694238" y="2320896"/>
                <a:ext cx="176373" cy="365533"/>
              </a:xfrm>
              <a:custGeom>
                <a:avLst/>
                <a:gdLst>
                  <a:gd name="connsiteX0" fmla="*/ 142875 w 176373"/>
                  <a:gd name="connsiteY0" fmla="*/ 29 h 365533"/>
                  <a:gd name="connsiteX1" fmla="*/ 139700 w 176373"/>
                  <a:gd name="connsiteY1" fmla="*/ 147667 h 365533"/>
                  <a:gd name="connsiteX2" fmla="*/ 106362 w 176373"/>
                  <a:gd name="connsiteY2" fmla="*/ 234979 h 365533"/>
                  <a:gd name="connsiteX3" fmla="*/ 136525 w 176373"/>
                  <a:gd name="connsiteY3" fmla="*/ 247679 h 365533"/>
                  <a:gd name="connsiteX4" fmla="*/ 169862 w 176373"/>
                  <a:gd name="connsiteY4" fmla="*/ 207992 h 365533"/>
                  <a:gd name="connsiteX5" fmla="*/ 153987 w 176373"/>
                  <a:gd name="connsiteY5" fmla="*/ 338167 h 365533"/>
                  <a:gd name="connsiteX6" fmla="*/ 117475 w 176373"/>
                  <a:gd name="connsiteY6" fmla="*/ 365154 h 365533"/>
                  <a:gd name="connsiteX7" fmla="*/ 0 w 176373"/>
                  <a:gd name="connsiteY7" fmla="*/ 328642 h 365533"/>
                  <a:gd name="connsiteX8" fmla="*/ 119062 w 176373"/>
                  <a:gd name="connsiteY8" fmla="*/ 342929 h 365533"/>
                  <a:gd name="connsiteX9" fmla="*/ 176212 w 176373"/>
                  <a:gd name="connsiteY9" fmla="*/ 258792 h 365533"/>
                  <a:gd name="connsiteX10" fmla="*/ 103187 w 176373"/>
                  <a:gd name="connsiteY10" fmla="*/ 249267 h 365533"/>
                  <a:gd name="connsiteX11" fmla="*/ 138112 w 176373"/>
                  <a:gd name="connsiteY11" fmla="*/ 160367 h 365533"/>
                  <a:gd name="connsiteX12" fmla="*/ 142875 w 176373"/>
                  <a:gd name="connsiteY12" fmla="*/ 29 h 36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373" h="365533">
                    <a:moveTo>
                      <a:pt x="142875" y="29"/>
                    </a:moveTo>
                    <a:cubicBezTo>
                      <a:pt x="143140" y="-2088"/>
                      <a:pt x="145785" y="108509"/>
                      <a:pt x="139700" y="147667"/>
                    </a:cubicBezTo>
                    <a:cubicBezTo>
                      <a:pt x="133615" y="186825"/>
                      <a:pt x="106891" y="218310"/>
                      <a:pt x="106362" y="234979"/>
                    </a:cubicBezTo>
                    <a:cubicBezTo>
                      <a:pt x="105833" y="251648"/>
                      <a:pt x="125942" y="252177"/>
                      <a:pt x="136525" y="247679"/>
                    </a:cubicBezTo>
                    <a:cubicBezTo>
                      <a:pt x="147108" y="243181"/>
                      <a:pt x="166952" y="192911"/>
                      <a:pt x="169862" y="207992"/>
                    </a:cubicBezTo>
                    <a:cubicBezTo>
                      <a:pt x="172772" y="223073"/>
                      <a:pt x="162718" y="311973"/>
                      <a:pt x="153987" y="338167"/>
                    </a:cubicBezTo>
                    <a:cubicBezTo>
                      <a:pt x="145256" y="364361"/>
                      <a:pt x="143140" y="366742"/>
                      <a:pt x="117475" y="365154"/>
                    </a:cubicBezTo>
                    <a:cubicBezTo>
                      <a:pt x="91810" y="363567"/>
                      <a:pt x="-264" y="332346"/>
                      <a:pt x="0" y="328642"/>
                    </a:cubicBezTo>
                    <a:cubicBezTo>
                      <a:pt x="264" y="324938"/>
                      <a:pt x="89693" y="354571"/>
                      <a:pt x="119062" y="342929"/>
                    </a:cubicBezTo>
                    <a:cubicBezTo>
                      <a:pt x="148431" y="331287"/>
                      <a:pt x="178858" y="274402"/>
                      <a:pt x="176212" y="258792"/>
                    </a:cubicBezTo>
                    <a:cubicBezTo>
                      <a:pt x="173566" y="243182"/>
                      <a:pt x="109537" y="265671"/>
                      <a:pt x="103187" y="249267"/>
                    </a:cubicBezTo>
                    <a:cubicBezTo>
                      <a:pt x="96837" y="232863"/>
                      <a:pt x="131233" y="198202"/>
                      <a:pt x="138112" y="160367"/>
                    </a:cubicBezTo>
                    <a:cubicBezTo>
                      <a:pt x="144991" y="122532"/>
                      <a:pt x="142610" y="2146"/>
                      <a:pt x="142875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2516909D-BFD9-4B78-A9FA-F9C0D3C80D49}"/>
                  </a:ext>
                </a:extLst>
              </p:cNvPr>
              <p:cNvSpPr/>
              <p:nvPr/>
            </p:nvSpPr>
            <p:spPr>
              <a:xfrm>
                <a:off x="4808749" y="2293938"/>
                <a:ext cx="38401" cy="254000"/>
              </a:xfrm>
              <a:custGeom>
                <a:avLst/>
                <a:gdLst>
                  <a:gd name="connsiteX0" fmla="*/ 34714 w 38401"/>
                  <a:gd name="connsiteY0" fmla="*/ 0 h 254000"/>
                  <a:gd name="connsiteX1" fmla="*/ 34714 w 38401"/>
                  <a:gd name="connsiteY1" fmla="*/ 152400 h 254000"/>
                  <a:gd name="connsiteX2" fmla="*/ 1376 w 38401"/>
                  <a:gd name="connsiteY2" fmla="*/ 254000 h 254000"/>
                  <a:gd name="connsiteX3" fmla="*/ 9314 w 38401"/>
                  <a:gd name="connsiteY3" fmla="*/ 153987 h 254000"/>
                  <a:gd name="connsiteX4" fmla="*/ 34714 w 38401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01" h="254000">
                    <a:moveTo>
                      <a:pt x="34714" y="0"/>
                    </a:moveTo>
                    <a:cubicBezTo>
                      <a:pt x="38947" y="-264"/>
                      <a:pt x="40270" y="110067"/>
                      <a:pt x="34714" y="152400"/>
                    </a:cubicBezTo>
                    <a:cubicBezTo>
                      <a:pt x="29158" y="194733"/>
                      <a:pt x="5609" y="253736"/>
                      <a:pt x="1376" y="254000"/>
                    </a:cubicBezTo>
                    <a:cubicBezTo>
                      <a:pt x="-2857" y="254264"/>
                      <a:pt x="3493" y="189970"/>
                      <a:pt x="9314" y="153987"/>
                    </a:cubicBezTo>
                    <a:cubicBezTo>
                      <a:pt x="15135" y="118004"/>
                      <a:pt x="30481" y="264"/>
                      <a:pt x="3471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59045E9-02FB-4B5F-B1FE-CCAF4435F3A4}"/>
                  </a:ext>
                </a:extLst>
              </p:cNvPr>
              <p:cNvSpPr/>
              <p:nvPr/>
            </p:nvSpPr>
            <p:spPr>
              <a:xfrm>
                <a:off x="4713381" y="2357318"/>
                <a:ext cx="117531" cy="289309"/>
              </a:xfrm>
              <a:custGeom>
                <a:avLst/>
                <a:gdLst>
                  <a:gd name="connsiteX0" fmla="*/ 117382 w 117531"/>
                  <a:gd name="connsiteY0" fmla="*/ 120 h 289309"/>
                  <a:gd name="connsiteX1" fmla="*/ 4669 w 117531"/>
                  <a:gd name="connsiteY1" fmla="*/ 166807 h 289309"/>
                  <a:gd name="connsiteX2" fmla="*/ 22132 w 117531"/>
                  <a:gd name="connsiteY2" fmla="*/ 289045 h 289309"/>
                  <a:gd name="connsiteX3" fmla="*/ 28482 w 117531"/>
                  <a:gd name="connsiteY3" fmla="*/ 193795 h 289309"/>
                  <a:gd name="connsiteX4" fmla="*/ 117382 w 117531"/>
                  <a:gd name="connsiteY4" fmla="*/ 120 h 28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531" h="289309">
                    <a:moveTo>
                      <a:pt x="117382" y="120"/>
                    </a:moveTo>
                    <a:cubicBezTo>
                      <a:pt x="113413" y="-4378"/>
                      <a:pt x="20544" y="118653"/>
                      <a:pt x="4669" y="166807"/>
                    </a:cubicBezTo>
                    <a:cubicBezTo>
                      <a:pt x="-11206" y="214961"/>
                      <a:pt x="18163" y="284547"/>
                      <a:pt x="22132" y="289045"/>
                    </a:cubicBezTo>
                    <a:cubicBezTo>
                      <a:pt x="26101" y="293543"/>
                      <a:pt x="11813" y="239833"/>
                      <a:pt x="28482" y="193795"/>
                    </a:cubicBezTo>
                    <a:cubicBezTo>
                      <a:pt x="45151" y="147758"/>
                      <a:pt x="121351" y="4618"/>
                      <a:pt x="117382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B387246F-2A5C-4FEC-9233-0991B941172F}"/>
                  </a:ext>
                </a:extLst>
              </p:cNvPr>
              <p:cNvSpPr/>
              <p:nvPr/>
            </p:nvSpPr>
            <p:spPr>
              <a:xfrm>
                <a:off x="4624370" y="2706628"/>
                <a:ext cx="685275" cy="473463"/>
              </a:xfrm>
              <a:custGeom>
                <a:avLst/>
                <a:gdLst>
                  <a:gd name="connsiteX0" fmla="*/ 18 w 685275"/>
                  <a:gd name="connsiteY0" fmla="*/ 60 h 473463"/>
                  <a:gd name="connsiteX1" fmla="*/ 227030 w 685275"/>
                  <a:gd name="connsiteY1" fmla="*/ 131822 h 473463"/>
                  <a:gd name="connsiteX2" fmla="*/ 292118 w 685275"/>
                  <a:gd name="connsiteY2" fmla="*/ 187385 h 473463"/>
                  <a:gd name="connsiteX3" fmla="*/ 398480 w 685275"/>
                  <a:gd name="connsiteY3" fmla="*/ 260410 h 473463"/>
                  <a:gd name="connsiteX4" fmla="*/ 673118 w 685275"/>
                  <a:gd name="connsiteY4" fmla="*/ 458847 h 473463"/>
                  <a:gd name="connsiteX5" fmla="*/ 603268 w 685275"/>
                  <a:gd name="connsiteY5" fmla="*/ 431860 h 473463"/>
                  <a:gd name="connsiteX6" fmla="*/ 303230 w 685275"/>
                  <a:gd name="connsiteY6" fmla="*/ 219135 h 473463"/>
                  <a:gd name="connsiteX7" fmla="*/ 258780 w 685275"/>
                  <a:gd name="connsiteY7" fmla="*/ 188972 h 473463"/>
                  <a:gd name="connsiteX8" fmla="*/ 222268 w 685275"/>
                  <a:gd name="connsiteY8" fmla="*/ 169922 h 473463"/>
                  <a:gd name="connsiteX9" fmla="*/ 239730 w 685275"/>
                  <a:gd name="connsiteY9" fmla="*/ 149285 h 473463"/>
                  <a:gd name="connsiteX10" fmla="*/ 18 w 685275"/>
                  <a:gd name="connsiteY10" fmla="*/ 60 h 4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275" h="473463">
                    <a:moveTo>
                      <a:pt x="18" y="60"/>
                    </a:moveTo>
                    <a:cubicBezTo>
                      <a:pt x="-2099" y="-2850"/>
                      <a:pt x="178347" y="100601"/>
                      <a:pt x="227030" y="131822"/>
                    </a:cubicBezTo>
                    <a:cubicBezTo>
                      <a:pt x="275713" y="163043"/>
                      <a:pt x="263543" y="165954"/>
                      <a:pt x="292118" y="187385"/>
                    </a:cubicBezTo>
                    <a:cubicBezTo>
                      <a:pt x="320693" y="208816"/>
                      <a:pt x="334980" y="215166"/>
                      <a:pt x="398480" y="260410"/>
                    </a:cubicBezTo>
                    <a:cubicBezTo>
                      <a:pt x="461980" y="305654"/>
                      <a:pt x="638987" y="430272"/>
                      <a:pt x="673118" y="458847"/>
                    </a:cubicBezTo>
                    <a:cubicBezTo>
                      <a:pt x="707249" y="487422"/>
                      <a:pt x="664916" y="471812"/>
                      <a:pt x="603268" y="431860"/>
                    </a:cubicBezTo>
                    <a:cubicBezTo>
                      <a:pt x="541620" y="391908"/>
                      <a:pt x="360645" y="259616"/>
                      <a:pt x="303230" y="219135"/>
                    </a:cubicBezTo>
                    <a:cubicBezTo>
                      <a:pt x="245815" y="178654"/>
                      <a:pt x="272274" y="197174"/>
                      <a:pt x="258780" y="188972"/>
                    </a:cubicBezTo>
                    <a:cubicBezTo>
                      <a:pt x="245286" y="180770"/>
                      <a:pt x="225443" y="176537"/>
                      <a:pt x="222268" y="169922"/>
                    </a:cubicBezTo>
                    <a:cubicBezTo>
                      <a:pt x="219093" y="163307"/>
                      <a:pt x="276772" y="175214"/>
                      <a:pt x="239730" y="149285"/>
                    </a:cubicBezTo>
                    <a:cubicBezTo>
                      <a:pt x="202688" y="123356"/>
                      <a:pt x="2135" y="2970"/>
                      <a:pt x="18" y="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788D8F-B9C0-4804-9239-D2107B6E2DE3}"/>
                  </a:ext>
                </a:extLst>
              </p:cNvPr>
              <p:cNvSpPr/>
              <p:nvPr/>
            </p:nvSpPr>
            <p:spPr>
              <a:xfrm>
                <a:off x="4578462" y="2802701"/>
                <a:ext cx="636519" cy="402839"/>
              </a:xfrm>
              <a:custGeom>
                <a:avLst/>
                <a:gdLst>
                  <a:gd name="connsiteX0" fmla="*/ 6238 w 636519"/>
                  <a:gd name="connsiteY0" fmla="*/ 5587 h 402839"/>
                  <a:gd name="connsiteX1" fmla="*/ 277701 w 636519"/>
                  <a:gd name="connsiteY1" fmla="*/ 161162 h 402839"/>
                  <a:gd name="connsiteX2" fmla="*/ 307863 w 636519"/>
                  <a:gd name="connsiteY2" fmla="*/ 194499 h 402839"/>
                  <a:gd name="connsiteX3" fmla="*/ 390413 w 636519"/>
                  <a:gd name="connsiteY3" fmla="*/ 257999 h 402839"/>
                  <a:gd name="connsiteX4" fmla="*/ 528526 w 636519"/>
                  <a:gd name="connsiteY4" fmla="*/ 364362 h 402839"/>
                  <a:gd name="connsiteX5" fmla="*/ 636476 w 636519"/>
                  <a:gd name="connsiteY5" fmla="*/ 402462 h 402839"/>
                  <a:gd name="connsiteX6" fmla="*/ 542813 w 636519"/>
                  <a:gd name="connsiteY6" fmla="*/ 345312 h 402839"/>
                  <a:gd name="connsiteX7" fmla="*/ 203088 w 636519"/>
                  <a:gd name="connsiteY7" fmla="*/ 135762 h 402839"/>
                  <a:gd name="connsiteX8" fmla="*/ 95138 w 636519"/>
                  <a:gd name="connsiteY8" fmla="*/ 43687 h 402839"/>
                  <a:gd name="connsiteX9" fmla="*/ 6238 w 636519"/>
                  <a:gd name="connsiteY9" fmla="*/ 5587 h 40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6519" h="402839">
                    <a:moveTo>
                      <a:pt x="6238" y="5587"/>
                    </a:moveTo>
                    <a:cubicBezTo>
                      <a:pt x="36665" y="25166"/>
                      <a:pt x="227430" y="129677"/>
                      <a:pt x="277701" y="161162"/>
                    </a:cubicBezTo>
                    <a:cubicBezTo>
                      <a:pt x="327972" y="192647"/>
                      <a:pt x="289078" y="178360"/>
                      <a:pt x="307863" y="194499"/>
                    </a:cubicBezTo>
                    <a:cubicBezTo>
                      <a:pt x="326648" y="210638"/>
                      <a:pt x="353636" y="229689"/>
                      <a:pt x="390413" y="257999"/>
                    </a:cubicBezTo>
                    <a:cubicBezTo>
                      <a:pt x="427190" y="286310"/>
                      <a:pt x="487516" y="340285"/>
                      <a:pt x="528526" y="364362"/>
                    </a:cubicBezTo>
                    <a:cubicBezTo>
                      <a:pt x="569536" y="388439"/>
                      <a:pt x="634095" y="405637"/>
                      <a:pt x="636476" y="402462"/>
                    </a:cubicBezTo>
                    <a:cubicBezTo>
                      <a:pt x="638857" y="399287"/>
                      <a:pt x="542813" y="345312"/>
                      <a:pt x="542813" y="345312"/>
                    </a:cubicBezTo>
                    <a:cubicBezTo>
                      <a:pt x="470582" y="300862"/>
                      <a:pt x="277700" y="186033"/>
                      <a:pt x="203088" y="135762"/>
                    </a:cubicBezTo>
                    <a:cubicBezTo>
                      <a:pt x="128476" y="85491"/>
                      <a:pt x="125300" y="64854"/>
                      <a:pt x="95138" y="43687"/>
                    </a:cubicBezTo>
                    <a:cubicBezTo>
                      <a:pt x="64976" y="22520"/>
                      <a:pt x="-24189" y="-13992"/>
                      <a:pt x="6238" y="55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F21BD053-5F78-45E7-9233-0BA0B3483020}"/>
                  </a:ext>
                </a:extLst>
              </p:cNvPr>
              <p:cNvSpPr/>
              <p:nvPr/>
            </p:nvSpPr>
            <p:spPr>
              <a:xfrm>
                <a:off x="4470952" y="2928896"/>
                <a:ext cx="626513" cy="327405"/>
              </a:xfrm>
              <a:custGeom>
                <a:avLst/>
                <a:gdLst>
                  <a:gd name="connsiteX0" fmla="*/ 1036 w 626513"/>
                  <a:gd name="connsiteY0" fmla="*/ 93704 h 327405"/>
                  <a:gd name="connsiteX1" fmla="*/ 26436 w 626513"/>
                  <a:gd name="connsiteY1" fmla="*/ 44492 h 327405"/>
                  <a:gd name="connsiteX2" fmla="*/ 78823 w 626513"/>
                  <a:gd name="connsiteY2" fmla="*/ 42 h 327405"/>
                  <a:gd name="connsiteX3" fmla="*/ 177248 w 626513"/>
                  <a:gd name="connsiteY3" fmla="*/ 52429 h 327405"/>
                  <a:gd name="connsiteX4" fmla="*/ 399498 w 626513"/>
                  <a:gd name="connsiteY4" fmla="*/ 179429 h 327405"/>
                  <a:gd name="connsiteX5" fmla="*/ 472523 w 626513"/>
                  <a:gd name="connsiteY5" fmla="*/ 222292 h 327405"/>
                  <a:gd name="connsiteX6" fmla="*/ 499511 w 626513"/>
                  <a:gd name="connsiteY6" fmla="*/ 231817 h 327405"/>
                  <a:gd name="connsiteX7" fmla="*/ 626511 w 626513"/>
                  <a:gd name="connsiteY7" fmla="*/ 327067 h 327405"/>
                  <a:gd name="connsiteX8" fmla="*/ 496336 w 626513"/>
                  <a:gd name="connsiteY8" fmla="*/ 258804 h 327405"/>
                  <a:gd name="connsiteX9" fmla="*/ 258211 w 626513"/>
                  <a:gd name="connsiteY9" fmla="*/ 138154 h 327405"/>
                  <a:gd name="connsiteX10" fmla="*/ 59773 w 626513"/>
                  <a:gd name="connsiteY10" fmla="*/ 28617 h 327405"/>
                  <a:gd name="connsiteX11" fmla="*/ 1036 w 626513"/>
                  <a:gd name="connsiteY11" fmla="*/ 93704 h 32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513" h="327405">
                    <a:moveTo>
                      <a:pt x="1036" y="93704"/>
                    </a:moveTo>
                    <a:cubicBezTo>
                      <a:pt x="-4520" y="96350"/>
                      <a:pt x="13472" y="60102"/>
                      <a:pt x="26436" y="44492"/>
                    </a:cubicBezTo>
                    <a:cubicBezTo>
                      <a:pt x="39400" y="28882"/>
                      <a:pt x="53688" y="-1281"/>
                      <a:pt x="78823" y="42"/>
                    </a:cubicBezTo>
                    <a:cubicBezTo>
                      <a:pt x="103958" y="1365"/>
                      <a:pt x="123802" y="22531"/>
                      <a:pt x="177248" y="52429"/>
                    </a:cubicBezTo>
                    <a:cubicBezTo>
                      <a:pt x="230694" y="82327"/>
                      <a:pt x="350285" y="151118"/>
                      <a:pt x="399498" y="179429"/>
                    </a:cubicBezTo>
                    <a:cubicBezTo>
                      <a:pt x="448711" y="207740"/>
                      <a:pt x="455854" y="213561"/>
                      <a:pt x="472523" y="222292"/>
                    </a:cubicBezTo>
                    <a:cubicBezTo>
                      <a:pt x="489192" y="231023"/>
                      <a:pt x="473846" y="214355"/>
                      <a:pt x="499511" y="231817"/>
                    </a:cubicBezTo>
                    <a:cubicBezTo>
                      <a:pt x="525176" y="249279"/>
                      <a:pt x="627040" y="322569"/>
                      <a:pt x="626511" y="327067"/>
                    </a:cubicBezTo>
                    <a:cubicBezTo>
                      <a:pt x="625982" y="331565"/>
                      <a:pt x="557719" y="290290"/>
                      <a:pt x="496336" y="258804"/>
                    </a:cubicBezTo>
                    <a:lnTo>
                      <a:pt x="258211" y="138154"/>
                    </a:lnTo>
                    <a:cubicBezTo>
                      <a:pt x="185451" y="99790"/>
                      <a:pt x="102900" y="37877"/>
                      <a:pt x="59773" y="28617"/>
                    </a:cubicBezTo>
                    <a:cubicBezTo>
                      <a:pt x="16646" y="19357"/>
                      <a:pt x="6592" y="91058"/>
                      <a:pt x="1036" y="937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92C23FE3-4E82-4D81-98C3-616487772E2E}"/>
                  </a:ext>
                </a:extLst>
              </p:cNvPr>
              <p:cNvSpPr/>
              <p:nvPr/>
            </p:nvSpPr>
            <p:spPr>
              <a:xfrm>
                <a:off x="4970463" y="3182938"/>
                <a:ext cx="5333" cy="92443"/>
              </a:xfrm>
              <a:custGeom>
                <a:avLst/>
                <a:gdLst>
                  <a:gd name="connsiteX0" fmla="*/ 0 w 5333"/>
                  <a:gd name="connsiteY0" fmla="*/ 0 h 92443"/>
                  <a:gd name="connsiteX1" fmla="*/ 4762 w 5333"/>
                  <a:gd name="connsiteY1" fmla="*/ 92075 h 92443"/>
                  <a:gd name="connsiteX2" fmla="*/ 0 w 5333"/>
                  <a:gd name="connsiteY2" fmla="*/ 0 h 9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3" h="92443">
                    <a:moveTo>
                      <a:pt x="0" y="0"/>
                    </a:moveTo>
                    <a:cubicBezTo>
                      <a:pt x="0" y="0"/>
                      <a:pt x="7408" y="84931"/>
                      <a:pt x="4762" y="92075"/>
                    </a:cubicBezTo>
                    <a:cubicBezTo>
                      <a:pt x="2116" y="99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EAB2D290-ACA7-45CB-8D46-8DF4A85B8579}"/>
                  </a:ext>
                </a:extLst>
              </p:cNvPr>
              <p:cNvSpPr/>
              <p:nvPr/>
            </p:nvSpPr>
            <p:spPr>
              <a:xfrm>
                <a:off x="4475327" y="3020749"/>
                <a:ext cx="544176" cy="286228"/>
              </a:xfrm>
              <a:custGeom>
                <a:avLst/>
                <a:gdLst>
                  <a:gd name="connsiteX0" fmla="*/ 10948 w 544176"/>
                  <a:gd name="connsiteY0" fmla="*/ 6614 h 286228"/>
                  <a:gd name="connsiteX1" fmla="*/ 153823 w 544176"/>
                  <a:gd name="connsiteY1" fmla="*/ 71701 h 286228"/>
                  <a:gd name="connsiteX2" fmla="*/ 336386 w 544176"/>
                  <a:gd name="connsiteY2" fmla="*/ 192351 h 286228"/>
                  <a:gd name="connsiteX3" fmla="*/ 534823 w 544176"/>
                  <a:gd name="connsiteY3" fmla="*/ 284426 h 286228"/>
                  <a:gd name="connsiteX4" fmla="*/ 458623 w 544176"/>
                  <a:gd name="connsiteY4" fmla="*/ 232039 h 286228"/>
                  <a:gd name="connsiteX5" fmla="*/ 10948 w 544176"/>
                  <a:gd name="connsiteY5" fmla="*/ 6614 h 28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176" h="286228">
                    <a:moveTo>
                      <a:pt x="10948" y="6614"/>
                    </a:moveTo>
                    <a:cubicBezTo>
                      <a:pt x="-39852" y="-20109"/>
                      <a:pt x="99583" y="40745"/>
                      <a:pt x="153823" y="71701"/>
                    </a:cubicBezTo>
                    <a:cubicBezTo>
                      <a:pt x="208063" y="102657"/>
                      <a:pt x="272886" y="156897"/>
                      <a:pt x="336386" y="192351"/>
                    </a:cubicBezTo>
                    <a:cubicBezTo>
                      <a:pt x="399886" y="227805"/>
                      <a:pt x="514450" y="277811"/>
                      <a:pt x="534823" y="284426"/>
                    </a:cubicBezTo>
                    <a:cubicBezTo>
                      <a:pt x="555196" y="291041"/>
                      <a:pt x="547523" y="280722"/>
                      <a:pt x="458623" y="232039"/>
                    </a:cubicBezTo>
                    <a:cubicBezTo>
                      <a:pt x="369723" y="183356"/>
                      <a:pt x="61748" y="33337"/>
                      <a:pt x="10948" y="66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2941905-4FB4-4BAC-8F7E-BC4198B8121E}"/>
                  </a:ext>
                </a:extLst>
              </p:cNvPr>
              <p:cNvSpPr/>
              <p:nvPr/>
            </p:nvSpPr>
            <p:spPr>
              <a:xfrm>
                <a:off x="4418624" y="3137737"/>
                <a:ext cx="507119" cy="224508"/>
              </a:xfrm>
              <a:custGeom>
                <a:avLst/>
                <a:gdLst>
                  <a:gd name="connsiteX0" fmla="*/ 4151 w 507119"/>
                  <a:gd name="connsiteY0" fmla="*/ 2338 h 224508"/>
                  <a:gd name="connsiteX1" fmla="*/ 227989 w 507119"/>
                  <a:gd name="connsiteY1" fmla="*/ 76951 h 224508"/>
                  <a:gd name="connsiteX2" fmla="*/ 491514 w 507119"/>
                  <a:gd name="connsiteY2" fmla="*/ 221413 h 224508"/>
                  <a:gd name="connsiteX3" fmla="*/ 428014 w 507119"/>
                  <a:gd name="connsiteY3" fmla="*/ 161088 h 224508"/>
                  <a:gd name="connsiteX4" fmla="*/ 4151 w 507119"/>
                  <a:gd name="connsiteY4" fmla="*/ 2338 h 2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119" h="224508">
                    <a:moveTo>
                      <a:pt x="4151" y="2338"/>
                    </a:moveTo>
                    <a:cubicBezTo>
                      <a:pt x="-29186" y="-11685"/>
                      <a:pt x="146762" y="40439"/>
                      <a:pt x="227989" y="76951"/>
                    </a:cubicBezTo>
                    <a:cubicBezTo>
                      <a:pt x="309216" y="113464"/>
                      <a:pt x="458177" y="207390"/>
                      <a:pt x="491514" y="221413"/>
                    </a:cubicBezTo>
                    <a:cubicBezTo>
                      <a:pt x="524851" y="235436"/>
                      <a:pt x="505272" y="199452"/>
                      <a:pt x="428014" y="161088"/>
                    </a:cubicBezTo>
                    <a:cubicBezTo>
                      <a:pt x="350756" y="122724"/>
                      <a:pt x="37488" y="16361"/>
                      <a:pt x="4151" y="23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C465FC98-DEA0-4F65-B71A-1969E707A7B5}"/>
                  </a:ext>
                </a:extLst>
              </p:cNvPr>
              <p:cNvSpPr/>
              <p:nvPr/>
            </p:nvSpPr>
            <p:spPr>
              <a:xfrm>
                <a:off x="4417709" y="3147884"/>
                <a:ext cx="473904" cy="254130"/>
              </a:xfrm>
              <a:custGeom>
                <a:avLst/>
                <a:gdLst>
                  <a:gd name="connsiteX0" fmla="*/ 13004 w 473904"/>
                  <a:gd name="connsiteY0" fmla="*/ 129 h 254130"/>
                  <a:gd name="connsiteX1" fmla="*/ 5066 w 473904"/>
                  <a:gd name="connsiteY1" fmla="*/ 96966 h 254130"/>
                  <a:gd name="connsiteX2" fmla="*/ 82854 w 473904"/>
                  <a:gd name="connsiteY2" fmla="*/ 111254 h 254130"/>
                  <a:gd name="connsiteX3" fmla="*/ 374954 w 473904"/>
                  <a:gd name="connsiteY3" fmla="*/ 244604 h 254130"/>
                  <a:gd name="connsiteX4" fmla="*/ 473379 w 473904"/>
                  <a:gd name="connsiteY4" fmla="*/ 238254 h 254130"/>
                  <a:gd name="connsiteX5" fmla="*/ 341616 w 473904"/>
                  <a:gd name="connsiteY5" fmla="*/ 196979 h 254130"/>
                  <a:gd name="connsiteX6" fmla="*/ 27291 w 473904"/>
                  <a:gd name="connsiteY6" fmla="*/ 77916 h 254130"/>
                  <a:gd name="connsiteX7" fmla="*/ 13004 w 473904"/>
                  <a:gd name="connsiteY7" fmla="*/ 129 h 25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904" h="254130">
                    <a:moveTo>
                      <a:pt x="13004" y="129"/>
                    </a:moveTo>
                    <a:cubicBezTo>
                      <a:pt x="9300" y="3304"/>
                      <a:pt x="-6576" y="78445"/>
                      <a:pt x="5066" y="96966"/>
                    </a:cubicBezTo>
                    <a:cubicBezTo>
                      <a:pt x="16708" y="115487"/>
                      <a:pt x="21206" y="86648"/>
                      <a:pt x="82854" y="111254"/>
                    </a:cubicBezTo>
                    <a:cubicBezTo>
                      <a:pt x="144502" y="135860"/>
                      <a:pt x="309867" y="223437"/>
                      <a:pt x="374954" y="244604"/>
                    </a:cubicBezTo>
                    <a:cubicBezTo>
                      <a:pt x="440042" y="265771"/>
                      <a:pt x="478935" y="246192"/>
                      <a:pt x="473379" y="238254"/>
                    </a:cubicBezTo>
                    <a:cubicBezTo>
                      <a:pt x="467823" y="230317"/>
                      <a:pt x="415964" y="223702"/>
                      <a:pt x="341616" y="196979"/>
                    </a:cubicBezTo>
                    <a:cubicBezTo>
                      <a:pt x="267268" y="170256"/>
                      <a:pt x="81266" y="103051"/>
                      <a:pt x="27291" y="77916"/>
                    </a:cubicBezTo>
                    <a:cubicBezTo>
                      <a:pt x="-26684" y="52781"/>
                      <a:pt x="16708" y="-3046"/>
                      <a:pt x="13004" y="1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706B8D1D-0C05-4684-98E2-223438211AA8}"/>
                  </a:ext>
                </a:extLst>
              </p:cNvPr>
              <p:cNvSpPr/>
              <p:nvPr/>
            </p:nvSpPr>
            <p:spPr>
              <a:xfrm>
                <a:off x="7781734" y="2602420"/>
                <a:ext cx="81908" cy="305156"/>
              </a:xfrm>
              <a:custGeom>
                <a:avLst/>
                <a:gdLst>
                  <a:gd name="connsiteX0" fmla="*/ 191 w 81908"/>
                  <a:gd name="connsiteY0" fmla="*/ 9018 h 305156"/>
                  <a:gd name="connsiteX1" fmla="*/ 79566 w 81908"/>
                  <a:gd name="connsiteY1" fmla="*/ 304293 h 305156"/>
                  <a:gd name="connsiteX2" fmla="*/ 57341 w 81908"/>
                  <a:gd name="connsiteY2" fmla="*/ 96330 h 305156"/>
                  <a:gd name="connsiteX3" fmla="*/ 191 w 81908"/>
                  <a:gd name="connsiteY3" fmla="*/ 9018 h 3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8" h="305156">
                    <a:moveTo>
                      <a:pt x="191" y="9018"/>
                    </a:moveTo>
                    <a:cubicBezTo>
                      <a:pt x="3895" y="43679"/>
                      <a:pt x="70041" y="289741"/>
                      <a:pt x="79566" y="304293"/>
                    </a:cubicBezTo>
                    <a:cubicBezTo>
                      <a:pt x="89091" y="318845"/>
                      <a:pt x="67130" y="145278"/>
                      <a:pt x="57341" y="96330"/>
                    </a:cubicBezTo>
                    <a:cubicBezTo>
                      <a:pt x="47552" y="47382"/>
                      <a:pt x="-3513" y="-25643"/>
                      <a:pt x="191" y="90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20CE4E94-3DA6-47B8-A98A-3C484C34F7A1}"/>
                  </a:ext>
                </a:extLst>
              </p:cNvPr>
              <p:cNvSpPr/>
              <p:nvPr/>
            </p:nvSpPr>
            <p:spPr>
              <a:xfrm>
                <a:off x="7754898" y="2557265"/>
                <a:ext cx="151141" cy="182805"/>
              </a:xfrm>
              <a:custGeom>
                <a:avLst/>
                <a:gdLst>
                  <a:gd name="connsiteX0" fmla="*/ 40 w 151141"/>
                  <a:gd name="connsiteY0" fmla="*/ 198 h 182805"/>
                  <a:gd name="connsiteX1" fmla="*/ 88940 w 151141"/>
                  <a:gd name="connsiteY1" fmla="*/ 66873 h 182805"/>
                  <a:gd name="connsiteX2" fmla="*/ 150852 w 151141"/>
                  <a:gd name="connsiteY2" fmla="*/ 84335 h 182805"/>
                  <a:gd name="connsiteX3" fmla="*/ 112752 w 151141"/>
                  <a:gd name="connsiteY3" fmla="*/ 182760 h 182805"/>
                  <a:gd name="connsiteX4" fmla="*/ 127040 w 151141"/>
                  <a:gd name="connsiteY4" fmla="*/ 97035 h 182805"/>
                  <a:gd name="connsiteX5" fmla="*/ 77827 w 151141"/>
                  <a:gd name="connsiteY5" fmla="*/ 90685 h 182805"/>
                  <a:gd name="connsiteX6" fmla="*/ 40 w 151141"/>
                  <a:gd name="connsiteY6" fmla="*/ 198 h 1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41" h="182805">
                    <a:moveTo>
                      <a:pt x="40" y="198"/>
                    </a:moveTo>
                    <a:cubicBezTo>
                      <a:pt x="1892" y="-3771"/>
                      <a:pt x="63805" y="52850"/>
                      <a:pt x="88940" y="66873"/>
                    </a:cubicBezTo>
                    <a:cubicBezTo>
                      <a:pt x="114075" y="80896"/>
                      <a:pt x="146883" y="65020"/>
                      <a:pt x="150852" y="84335"/>
                    </a:cubicBezTo>
                    <a:cubicBezTo>
                      <a:pt x="154821" y="103650"/>
                      <a:pt x="116721" y="180643"/>
                      <a:pt x="112752" y="182760"/>
                    </a:cubicBezTo>
                    <a:cubicBezTo>
                      <a:pt x="108783" y="184877"/>
                      <a:pt x="132861" y="112381"/>
                      <a:pt x="127040" y="97035"/>
                    </a:cubicBezTo>
                    <a:cubicBezTo>
                      <a:pt x="121219" y="81689"/>
                      <a:pt x="95289" y="101004"/>
                      <a:pt x="77827" y="90685"/>
                    </a:cubicBezTo>
                    <a:cubicBezTo>
                      <a:pt x="60365" y="80366"/>
                      <a:pt x="-1812" y="4167"/>
                      <a:pt x="40" y="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28C055BA-9BFE-489B-853A-F379F6F9DFF2}"/>
                  </a:ext>
                </a:extLst>
              </p:cNvPr>
              <p:cNvSpPr/>
              <p:nvPr/>
            </p:nvSpPr>
            <p:spPr>
              <a:xfrm>
                <a:off x="7868701" y="2770577"/>
                <a:ext cx="64054" cy="323552"/>
              </a:xfrm>
              <a:custGeom>
                <a:avLst/>
                <a:gdLst>
                  <a:gd name="connsiteX0" fmla="*/ 19587 w 64054"/>
                  <a:gd name="connsiteY0" fmla="*/ 2786 h 323552"/>
                  <a:gd name="connsiteX1" fmla="*/ 14824 w 64054"/>
                  <a:gd name="connsiteY1" fmla="*/ 136136 h 323552"/>
                  <a:gd name="connsiteX2" fmla="*/ 2124 w 64054"/>
                  <a:gd name="connsiteY2" fmla="*/ 228211 h 323552"/>
                  <a:gd name="connsiteX3" fmla="*/ 64037 w 64054"/>
                  <a:gd name="connsiteY3" fmla="*/ 323461 h 323552"/>
                  <a:gd name="connsiteX4" fmla="*/ 8474 w 64054"/>
                  <a:gd name="connsiteY4" fmla="*/ 210748 h 323552"/>
                  <a:gd name="connsiteX5" fmla="*/ 14824 w 64054"/>
                  <a:gd name="connsiteY5" fmla="*/ 56761 h 323552"/>
                  <a:gd name="connsiteX6" fmla="*/ 19587 w 64054"/>
                  <a:gd name="connsiteY6" fmla="*/ 2786 h 32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54" h="323552">
                    <a:moveTo>
                      <a:pt x="19587" y="2786"/>
                    </a:moveTo>
                    <a:cubicBezTo>
                      <a:pt x="19587" y="16015"/>
                      <a:pt x="17734" y="98565"/>
                      <a:pt x="14824" y="136136"/>
                    </a:cubicBezTo>
                    <a:cubicBezTo>
                      <a:pt x="11913" y="173707"/>
                      <a:pt x="-6078" y="196990"/>
                      <a:pt x="2124" y="228211"/>
                    </a:cubicBezTo>
                    <a:cubicBezTo>
                      <a:pt x="10326" y="259432"/>
                      <a:pt x="62979" y="326371"/>
                      <a:pt x="64037" y="323461"/>
                    </a:cubicBezTo>
                    <a:cubicBezTo>
                      <a:pt x="65095" y="320551"/>
                      <a:pt x="16676" y="255198"/>
                      <a:pt x="8474" y="210748"/>
                    </a:cubicBezTo>
                    <a:cubicBezTo>
                      <a:pt x="272" y="166298"/>
                      <a:pt x="13766" y="87453"/>
                      <a:pt x="14824" y="56761"/>
                    </a:cubicBezTo>
                    <a:cubicBezTo>
                      <a:pt x="15882" y="26069"/>
                      <a:pt x="19587" y="-10443"/>
                      <a:pt x="19587" y="278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E6C088B9-3F7D-4CC3-A75F-5AA49A34B009}"/>
                  </a:ext>
                </a:extLst>
              </p:cNvPr>
              <p:cNvSpPr/>
              <p:nvPr/>
            </p:nvSpPr>
            <p:spPr>
              <a:xfrm>
                <a:off x="7191730" y="3248504"/>
                <a:ext cx="779814" cy="186916"/>
              </a:xfrm>
              <a:custGeom>
                <a:avLst/>
                <a:gdLst>
                  <a:gd name="connsiteX0" fmla="*/ 1233 w 779814"/>
                  <a:gd name="connsiteY0" fmla="*/ 186846 h 186916"/>
                  <a:gd name="connsiteX1" fmla="*/ 296508 w 779814"/>
                  <a:gd name="connsiteY1" fmla="*/ 128109 h 186916"/>
                  <a:gd name="connsiteX2" fmla="*/ 575908 w 779814"/>
                  <a:gd name="connsiteY2" fmla="*/ 34446 h 186916"/>
                  <a:gd name="connsiteX3" fmla="*/ 774345 w 779814"/>
                  <a:gd name="connsiteY3" fmla="*/ 2696 h 186916"/>
                  <a:gd name="connsiteX4" fmla="*/ 356833 w 779814"/>
                  <a:gd name="connsiteY4" fmla="*/ 96359 h 186916"/>
                  <a:gd name="connsiteX5" fmla="*/ 347308 w 779814"/>
                  <a:gd name="connsiteY5" fmla="*/ 132871 h 186916"/>
                  <a:gd name="connsiteX6" fmla="*/ 198083 w 779814"/>
                  <a:gd name="connsiteY6" fmla="*/ 116996 h 186916"/>
                  <a:gd name="connsiteX7" fmla="*/ 1233 w 779814"/>
                  <a:gd name="connsiteY7" fmla="*/ 186846 h 18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814" h="186916">
                    <a:moveTo>
                      <a:pt x="1233" y="186846"/>
                    </a:moveTo>
                    <a:cubicBezTo>
                      <a:pt x="17637" y="188698"/>
                      <a:pt x="200729" y="153509"/>
                      <a:pt x="296508" y="128109"/>
                    </a:cubicBezTo>
                    <a:cubicBezTo>
                      <a:pt x="392287" y="102709"/>
                      <a:pt x="496269" y="55348"/>
                      <a:pt x="575908" y="34446"/>
                    </a:cubicBezTo>
                    <a:cubicBezTo>
                      <a:pt x="655548" y="13544"/>
                      <a:pt x="810858" y="-7623"/>
                      <a:pt x="774345" y="2696"/>
                    </a:cubicBezTo>
                    <a:cubicBezTo>
                      <a:pt x="737832" y="13015"/>
                      <a:pt x="428006" y="74663"/>
                      <a:pt x="356833" y="96359"/>
                    </a:cubicBezTo>
                    <a:cubicBezTo>
                      <a:pt x="285660" y="118055"/>
                      <a:pt x="373766" y="129432"/>
                      <a:pt x="347308" y="132871"/>
                    </a:cubicBezTo>
                    <a:cubicBezTo>
                      <a:pt x="320850" y="136310"/>
                      <a:pt x="259731" y="109588"/>
                      <a:pt x="198083" y="116996"/>
                    </a:cubicBezTo>
                    <a:cubicBezTo>
                      <a:pt x="136435" y="124404"/>
                      <a:pt x="-15171" y="184994"/>
                      <a:pt x="1233" y="1868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46896F48-09A2-4473-A234-32E17FF1C846}"/>
                  </a:ext>
                </a:extLst>
              </p:cNvPr>
              <p:cNvSpPr/>
              <p:nvPr/>
            </p:nvSpPr>
            <p:spPr>
              <a:xfrm>
                <a:off x="7246723" y="3254276"/>
                <a:ext cx="776270" cy="266838"/>
              </a:xfrm>
              <a:custGeom>
                <a:avLst/>
                <a:gdLst>
                  <a:gd name="connsiteX0" fmla="*/ 215 w 776270"/>
                  <a:gd name="connsiteY0" fmla="*/ 266799 h 266838"/>
                  <a:gd name="connsiteX1" fmla="*/ 243102 w 776270"/>
                  <a:gd name="connsiteY1" fmla="*/ 212824 h 266838"/>
                  <a:gd name="connsiteX2" fmla="*/ 346290 w 776270"/>
                  <a:gd name="connsiteY2" fmla="*/ 181074 h 266838"/>
                  <a:gd name="connsiteX3" fmla="*/ 746340 w 776270"/>
                  <a:gd name="connsiteY3" fmla="*/ 103287 h 266838"/>
                  <a:gd name="connsiteX4" fmla="*/ 744752 w 776270"/>
                  <a:gd name="connsiteY4" fmla="*/ 99 h 266838"/>
                  <a:gd name="connsiteX5" fmla="*/ 724115 w 776270"/>
                  <a:gd name="connsiteY5" fmla="*/ 85824 h 266838"/>
                  <a:gd name="connsiteX6" fmla="*/ 292315 w 776270"/>
                  <a:gd name="connsiteY6" fmla="*/ 162024 h 266838"/>
                  <a:gd name="connsiteX7" fmla="*/ 201827 w 776270"/>
                  <a:gd name="connsiteY7" fmla="*/ 220762 h 266838"/>
                  <a:gd name="connsiteX8" fmla="*/ 215 w 776270"/>
                  <a:gd name="connsiteY8" fmla="*/ 266799 h 26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6270" h="266838">
                    <a:moveTo>
                      <a:pt x="215" y="266799"/>
                    </a:moveTo>
                    <a:cubicBezTo>
                      <a:pt x="7094" y="265476"/>
                      <a:pt x="185423" y="227111"/>
                      <a:pt x="243102" y="212824"/>
                    </a:cubicBezTo>
                    <a:cubicBezTo>
                      <a:pt x="300781" y="198537"/>
                      <a:pt x="262417" y="199330"/>
                      <a:pt x="346290" y="181074"/>
                    </a:cubicBezTo>
                    <a:cubicBezTo>
                      <a:pt x="430163" y="162818"/>
                      <a:pt x="679930" y="133449"/>
                      <a:pt x="746340" y="103287"/>
                    </a:cubicBezTo>
                    <a:cubicBezTo>
                      <a:pt x="812750" y="73125"/>
                      <a:pt x="748456" y="3009"/>
                      <a:pt x="744752" y="99"/>
                    </a:cubicBezTo>
                    <a:cubicBezTo>
                      <a:pt x="741048" y="-2812"/>
                      <a:pt x="799521" y="58836"/>
                      <a:pt x="724115" y="85824"/>
                    </a:cubicBezTo>
                    <a:cubicBezTo>
                      <a:pt x="648709" y="112811"/>
                      <a:pt x="379363" y="139534"/>
                      <a:pt x="292315" y="162024"/>
                    </a:cubicBezTo>
                    <a:cubicBezTo>
                      <a:pt x="205267" y="184514"/>
                      <a:pt x="250775" y="205416"/>
                      <a:pt x="201827" y="220762"/>
                    </a:cubicBezTo>
                    <a:cubicBezTo>
                      <a:pt x="152879" y="236108"/>
                      <a:pt x="-6664" y="268122"/>
                      <a:pt x="215" y="2667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8E3185F4-C1D4-4579-AF1D-7BFD41734C84}"/>
                  </a:ext>
                </a:extLst>
              </p:cNvPr>
              <p:cNvSpPr/>
              <p:nvPr/>
            </p:nvSpPr>
            <p:spPr>
              <a:xfrm>
                <a:off x="7272490" y="3439997"/>
                <a:ext cx="249711" cy="68341"/>
              </a:xfrm>
              <a:custGeom>
                <a:avLst/>
                <a:gdLst>
                  <a:gd name="connsiteX0" fmla="*/ 3023 w 249711"/>
                  <a:gd name="connsiteY0" fmla="*/ 50916 h 68341"/>
                  <a:gd name="connsiteX1" fmla="*/ 71285 w 249711"/>
                  <a:gd name="connsiteY1" fmla="*/ 49328 h 68341"/>
                  <a:gd name="connsiteX2" fmla="*/ 247498 w 249711"/>
                  <a:gd name="connsiteY2" fmla="*/ 116 h 68341"/>
                  <a:gd name="connsiteX3" fmla="*/ 160185 w 249711"/>
                  <a:gd name="connsiteY3" fmla="*/ 65203 h 68341"/>
                  <a:gd name="connsiteX4" fmla="*/ 3023 w 249711"/>
                  <a:gd name="connsiteY4" fmla="*/ 50916 h 6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711" h="68341">
                    <a:moveTo>
                      <a:pt x="3023" y="50916"/>
                    </a:moveTo>
                    <a:cubicBezTo>
                      <a:pt x="-11794" y="48270"/>
                      <a:pt x="30539" y="57795"/>
                      <a:pt x="71285" y="49328"/>
                    </a:cubicBezTo>
                    <a:cubicBezTo>
                      <a:pt x="112031" y="40861"/>
                      <a:pt x="232681" y="-2530"/>
                      <a:pt x="247498" y="116"/>
                    </a:cubicBezTo>
                    <a:cubicBezTo>
                      <a:pt x="262315" y="2762"/>
                      <a:pt x="199343" y="53826"/>
                      <a:pt x="160185" y="65203"/>
                    </a:cubicBezTo>
                    <a:cubicBezTo>
                      <a:pt x="121027" y="76580"/>
                      <a:pt x="17840" y="53562"/>
                      <a:pt x="3023" y="5091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DEEF3E10-E0CE-46DB-A1ED-033B98E423CB}"/>
                  </a:ext>
                </a:extLst>
              </p:cNvPr>
              <p:cNvSpPr/>
              <p:nvPr/>
            </p:nvSpPr>
            <p:spPr>
              <a:xfrm>
                <a:off x="7452752" y="3462109"/>
                <a:ext cx="595888" cy="103459"/>
              </a:xfrm>
              <a:custGeom>
                <a:avLst/>
                <a:gdLst>
                  <a:gd name="connsiteX0" fmla="*/ 2148 w 595888"/>
                  <a:gd name="connsiteY0" fmla="*/ 60554 h 103459"/>
                  <a:gd name="connsiteX1" fmla="*/ 122798 w 595888"/>
                  <a:gd name="connsiteY1" fmla="*/ 103416 h 103459"/>
                  <a:gd name="connsiteX2" fmla="*/ 270436 w 595888"/>
                  <a:gd name="connsiteY2" fmla="*/ 51029 h 103459"/>
                  <a:gd name="connsiteX3" fmla="*/ 411723 w 595888"/>
                  <a:gd name="connsiteY3" fmla="*/ 65316 h 103459"/>
                  <a:gd name="connsiteX4" fmla="*/ 481573 w 595888"/>
                  <a:gd name="connsiteY4" fmla="*/ 55791 h 103459"/>
                  <a:gd name="connsiteX5" fmla="*/ 595873 w 595888"/>
                  <a:gd name="connsiteY5" fmla="*/ 229 h 103459"/>
                  <a:gd name="connsiteX6" fmla="*/ 473636 w 595888"/>
                  <a:gd name="connsiteY6" fmla="*/ 79604 h 103459"/>
                  <a:gd name="connsiteX7" fmla="*/ 227573 w 595888"/>
                  <a:gd name="connsiteY7" fmla="*/ 89129 h 103459"/>
                  <a:gd name="connsiteX8" fmla="*/ 2148 w 595888"/>
                  <a:gd name="connsiteY8" fmla="*/ 60554 h 10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888" h="103459">
                    <a:moveTo>
                      <a:pt x="2148" y="60554"/>
                    </a:moveTo>
                    <a:cubicBezTo>
                      <a:pt x="-15314" y="62935"/>
                      <a:pt x="78083" y="105003"/>
                      <a:pt x="122798" y="103416"/>
                    </a:cubicBezTo>
                    <a:cubicBezTo>
                      <a:pt x="167513" y="101829"/>
                      <a:pt x="222282" y="57379"/>
                      <a:pt x="270436" y="51029"/>
                    </a:cubicBezTo>
                    <a:cubicBezTo>
                      <a:pt x="318590" y="44679"/>
                      <a:pt x="376534" y="64522"/>
                      <a:pt x="411723" y="65316"/>
                    </a:cubicBezTo>
                    <a:cubicBezTo>
                      <a:pt x="446912" y="66110"/>
                      <a:pt x="450881" y="66639"/>
                      <a:pt x="481573" y="55791"/>
                    </a:cubicBezTo>
                    <a:cubicBezTo>
                      <a:pt x="512265" y="44943"/>
                      <a:pt x="597196" y="-3740"/>
                      <a:pt x="595873" y="229"/>
                    </a:cubicBezTo>
                    <a:cubicBezTo>
                      <a:pt x="594550" y="4198"/>
                      <a:pt x="535019" y="64787"/>
                      <a:pt x="473636" y="79604"/>
                    </a:cubicBezTo>
                    <a:cubicBezTo>
                      <a:pt x="412253" y="94421"/>
                      <a:pt x="308271" y="88865"/>
                      <a:pt x="227573" y="89129"/>
                    </a:cubicBezTo>
                    <a:cubicBezTo>
                      <a:pt x="146875" y="89394"/>
                      <a:pt x="19610" y="58173"/>
                      <a:pt x="2148" y="605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DD023B95-3249-4E25-82F0-03DA5249BCEF}"/>
                  </a:ext>
                </a:extLst>
              </p:cNvPr>
              <p:cNvSpPr/>
              <p:nvPr/>
            </p:nvSpPr>
            <p:spPr>
              <a:xfrm>
                <a:off x="7462799" y="3489322"/>
                <a:ext cx="636279" cy="151934"/>
              </a:xfrm>
              <a:custGeom>
                <a:avLst/>
                <a:gdLst>
                  <a:gd name="connsiteX0" fmla="*/ 1626 w 636279"/>
                  <a:gd name="connsiteY0" fmla="*/ 22228 h 151934"/>
                  <a:gd name="connsiteX1" fmla="*/ 20676 w 636279"/>
                  <a:gd name="connsiteY1" fmla="*/ 133353 h 151934"/>
                  <a:gd name="connsiteX2" fmla="*/ 12739 w 636279"/>
                  <a:gd name="connsiteY2" fmla="*/ 150816 h 151934"/>
                  <a:gd name="connsiteX3" fmla="*/ 160376 w 636279"/>
                  <a:gd name="connsiteY3" fmla="*/ 144466 h 151934"/>
                  <a:gd name="connsiteX4" fmla="*/ 277851 w 636279"/>
                  <a:gd name="connsiteY4" fmla="*/ 98428 h 151934"/>
                  <a:gd name="connsiteX5" fmla="*/ 485814 w 636279"/>
                  <a:gd name="connsiteY5" fmla="*/ 111128 h 151934"/>
                  <a:gd name="connsiteX6" fmla="*/ 627101 w 636279"/>
                  <a:gd name="connsiteY6" fmla="*/ 120653 h 151934"/>
                  <a:gd name="connsiteX7" fmla="*/ 617576 w 636279"/>
                  <a:gd name="connsiteY7" fmla="*/ 82553 h 151934"/>
                  <a:gd name="connsiteX8" fmla="*/ 577889 w 636279"/>
                  <a:gd name="connsiteY8" fmla="*/ 3 h 151934"/>
                  <a:gd name="connsiteX9" fmla="*/ 584239 w 636279"/>
                  <a:gd name="connsiteY9" fmla="*/ 85728 h 151934"/>
                  <a:gd name="connsiteX10" fmla="*/ 169901 w 636279"/>
                  <a:gd name="connsiteY10" fmla="*/ 100016 h 151934"/>
                  <a:gd name="connsiteX11" fmla="*/ 69889 w 636279"/>
                  <a:gd name="connsiteY11" fmla="*/ 138116 h 151934"/>
                  <a:gd name="connsiteX12" fmla="*/ 1626 w 636279"/>
                  <a:gd name="connsiteY12" fmla="*/ 22228 h 15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6279" h="151934">
                    <a:moveTo>
                      <a:pt x="1626" y="22228"/>
                    </a:moveTo>
                    <a:cubicBezTo>
                      <a:pt x="-6576" y="21434"/>
                      <a:pt x="18824" y="111922"/>
                      <a:pt x="20676" y="133353"/>
                    </a:cubicBezTo>
                    <a:cubicBezTo>
                      <a:pt x="22528" y="154784"/>
                      <a:pt x="-10544" y="148964"/>
                      <a:pt x="12739" y="150816"/>
                    </a:cubicBezTo>
                    <a:cubicBezTo>
                      <a:pt x="36022" y="152668"/>
                      <a:pt x="116191" y="153197"/>
                      <a:pt x="160376" y="144466"/>
                    </a:cubicBezTo>
                    <a:cubicBezTo>
                      <a:pt x="204561" y="135735"/>
                      <a:pt x="223611" y="103984"/>
                      <a:pt x="277851" y="98428"/>
                    </a:cubicBezTo>
                    <a:cubicBezTo>
                      <a:pt x="332091" y="92872"/>
                      <a:pt x="485814" y="111128"/>
                      <a:pt x="485814" y="111128"/>
                    </a:cubicBezTo>
                    <a:cubicBezTo>
                      <a:pt x="544022" y="114832"/>
                      <a:pt x="605141" y="125416"/>
                      <a:pt x="627101" y="120653"/>
                    </a:cubicBezTo>
                    <a:cubicBezTo>
                      <a:pt x="649061" y="115891"/>
                      <a:pt x="625778" y="102661"/>
                      <a:pt x="617576" y="82553"/>
                    </a:cubicBezTo>
                    <a:cubicBezTo>
                      <a:pt x="609374" y="62445"/>
                      <a:pt x="583445" y="-526"/>
                      <a:pt x="577889" y="3"/>
                    </a:cubicBezTo>
                    <a:cubicBezTo>
                      <a:pt x="572333" y="532"/>
                      <a:pt x="652237" y="69059"/>
                      <a:pt x="584239" y="85728"/>
                    </a:cubicBezTo>
                    <a:cubicBezTo>
                      <a:pt x="516241" y="102397"/>
                      <a:pt x="255626" y="91285"/>
                      <a:pt x="169901" y="100016"/>
                    </a:cubicBezTo>
                    <a:cubicBezTo>
                      <a:pt x="84176" y="108747"/>
                      <a:pt x="97141" y="146583"/>
                      <a:pt x="69889" y="138116"/>
                    </a:cubicBezTo>
                    <a:cubicBezTo>
                      <a:pt x="42637" y="129649"/>
                      <a:pt x="9828" y="23022"/>
                      <a:pt x="1626" y="2222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A86151E3-EA94-4BE7-8F08-2707FD1FC596}"/>
                  </a:ext>
                </a:extLst>
              </p:cNvPr>
              <p:cNvSpPr/>
              <p:nvPr/>
            </p:nvSpPr>
            <p:spPr>
              <a:xfrm>
                <a:off x="7496425" y="3611715"/>
                <a:ext cx="615249" cy="244199"/>
              </a:xfrm>
              <a:custGeom>
                <a:avLst/>
                <a:gdLst>
                  <a:gd name="connsiteX0" fmla="*/ 2925 w 615249"/>
                  <a:gd name="connsiteY0" fmla="*/ 53823 h 244199"/>
                  <a:gd name="connsiteX1" fmla="*/ 228350 w 615249"/>
                  <a:gd name="connsiteY1" fmla="*/ 22073 h 244199"/>
                  <a:gd name="connsiteX2" fmla="*/ 339475 w 615249"/>
                  <a:gd name="connsiteY2" fmla="*/ 4610 h 244199"/>
                  <a:gd name="connsiteX3" fmla="*/ 599825 w 615249"/>
                  <a:gd name="connsiteY3" fmla="*/ 109385 h 244199"/>
                  <a:gd name="connsiteX4" fmla="*/ 583950 w 615249"/>
                  <a:gd name="connsiteY4" fmla="*/ 242735 h 244199"/>
                  <a:gd name="connsiteX5" fmla="*/ 574425 w 615249"/>
                  <a:gd name="connsiteY5" fmla="*/ 176060 h 244199"/>
                  <a:gd name="connsiteX6" fmla="*/ 552200 w 615249"/>
                  <a:gd name="connsiteY6" fmla="*/ 106210 h 244199"/>
                  <a:gd name="connsiteX7" fmla="*/ 293438 w 615249"/>
                  <a:gd name="connsiteY7" fmla="*/ 25248 h 244199"/>
                  <a:gd name="connsiteX8" fmla="*/ 115638 w 615249"/>
                  <a:gd name="connsiteY8" fmla="*/ 44298 h 244199"/>
                  <a:gd name="connsiteX9" fmla="*/ 2925 w 615249"/>
                  <a:gd name="connsiteY9" fmla="*/ 53823 h 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249" h="244199">
                    <a:moveTo>
                      <a:pt x="2925" y="53823"/>
                    </a:moveTo>
                    <a:cubicBezTo>
                      <a:pt x="21710" y="50119"/>
                      <a:pt x="172258" y="30275"/>
                      <a:pt x="228350" y="22073"/>
                    </a:cubicBezTo>
                    <a:cubicBezTo>
                      <a:pt x="284442" y="13871"/>
                      <a:pt x="277563" y="-9942"/>
                      <a:pt x="339475" y="4610"/>
                    </a:cubicBezTo>
                    <a:cubicBezTo>
                      <a:pt x="401387" y="19162"/>
                      <a:pt x="559079" y="69697"/>
                      <a:pt x="599825" y="109385"/>
                    </a:cubicBezTo>
                    <a:cubicBezTo>
                      <a:pt x="640571" y="149073"/>
                      <a:pt x="588183" y="231623"/>
                      <a:pt x="583950" y="242735"/>
                    </a:cubicBezTo>
                    <a:cubicBezTo>
                      <a:pt x="579717" y="253848"/>
                      <a:pt x="579717" y="198814"/>
                      <a:pt x="574425" y="176060"/>
                    </a:cubicBezTo>
                    <a:cubicBezTo>
                      <a:pt x="569133" y="153306"/>
                      <a:pt x="599031" y="131345"/>
                      <a:pt x="552200" y="106210"/>
                    </a:cubicBezTo>
                    <a:cubicBezTo>
                      <a:pt x="505369" y="81075"/>
                      <a:pt x="366198" y="35567"/>
                      <a:pt x="293438" y="25248"/>
                    </a:cubicBezTo>
                    <a:cubicBezTo>
                      <a:pt x="220678" y="14929"/>
                      <a:pt x="171465" y="40594"/>
                      <a:pt x="115638" y="44298"/>
                    </a:cubicBezTo>
                    <a:cubicBezTo>
                      <a:pt x="59811" y="48002"/>
                      <a:pt x="-15860" y="57527"/>
                      <a:pt x="2925" y="538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CB8B7CE8-6E97-458C-8680-DCC5C0E7988C}"/>
                  </a:ext>
                </a:extLst>
              </p:cNvPr>
              <p:cNvSpPr/>
              <p:nvPr/>
            </p:nvSpPr>
            <p:spPr>
              <a:xfrm>
                <a:off x="7509256" y="3658005"/>
                <a:ext cx="574072" cy="175683"/>
              </a:xfrm>
              <a:custGeom>
                <a:avLst/>
                <a:gdLst>
                  <a:gd name="connsiteX0" fmla="*/ 5969 w 574072"/>
                  <a:gd name="connsiteY0" fmla="*/ 4358 h 175683"/>
                  <a:gd name="connsiteX1" fmla="*/ 212344 w 574072"/>
                  <a:gd name="connsiteY1" fmla="*/ 28170 h 175683"/>
                  <a:gd name="connsiteX2" fmla="*/ 553657 w 574072"/>
                  <a:gd name="connsiteY2" fmla="*/ 172633 h 175683"/>
                  <a:gd name="connsiteX3" fmla="*/ 525082 w 574072"/>
                  <a:gd name="connsiteY3" fmla="*/ 123420 h 175683"/>
                  <a:gd name="connsiteX4" fmla="*/ 440944 w 574072"/>
                  <a:gd name="connsiteY4" fmla="*/ 85320 h 175683"/>
                  <a:gd name="connsiteX5" fmla="*/ 5969 w 574072"/>
                  <a:gd name="connsiteY5" fmla="*/ 4358 h 17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4072" h="175683">
                    <a:moveTo>
                      <a:pt x="5969" y="4358"/>
                    </a:moveTo>
                    <a:cubicBezTo>
                      <a:pt x="-32131" y="-5167"/>
                      <a:pt x="121063" y="124"/>
                      <a:pt x="212344" y="28170"/>
                    </a:cubicBezTo>
                    <a:cubicBezTo>
                      <a:pt x="303625" y="56216"/>
                      <a:pt x="501534" y="156758"/>
                      <a:pt x="553657" y="172633"/>
                    </a:cubicBezTo>
                    <a:cubicBezTo>
                      <a:pt x="605780" y="188508"/>
                      <a:pt x="543867" y="137972"/>
                      <a:pt x="525082" y="123420"/>
                    </a:cubicBezTo>
                    <a:cubicBezTo>
                      <a:pt x="506297" y="108868"/>
                      <a:pt x="527198" y="102782"/>
                      <a:pt x="440944" y="85320"/>
                    </a:cubicBezTo>
                    <a:cubicBezTo>
                      <a:pt x="354690" y="67858"/>
                      <a:pt x="44069" y="13883"/>
                      <a:pt x="5969" y="43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E0AEE952-5653-42A9-82F5-1515510128F1}"/>
                  </a:ext>
                </a:extLst>
              </p:cNvPr>
              <p:cNvSpPr/>
              <p:nvPr/>
            </p:nvSpPr>
            <p:spPr>
              <a:xfrm>
                <a:off x="6398653" y="2898086"/>
                <a:ext cx="522904" cy="332563"/>
              </a:xfrm>
              <a:custGeom>
                <a:avLst/>
                <a:gdLst>
                  <a:gd name="connsiteX0" fmla="*/ 21197 w 522904"/>
                  <a:gd name="connsiteY0" fmla="*/ 3864 h 332563"/>
                  <a:gd name="connsiteX1" fmla="*/ 71997 w 522904"/>
                  <a:gd name="connsiteY1" fmla="*/ 16564 h 332563"/>
                  <a:gd name="connsiteX2" fmla="*/ 325997 w 522904"/>
                  <a:gd name="connsiteY2" fmla="*/ 29264 h 332563"/>
                  <a:gd name="connsiteX3" fmla="*/ 387380 w 522904"/>
                  <a:gd name="connsiteY3" fmla="*/ 80064 h 332563"/>
                  <a:gd name="connsiteX4" fmla="*/ 501680 w 522904"/>
                  <a:gd name="connsiteY4" fmla="*/ 217647 h 332563"/>
                  <a:gd name="connsiteX5" fmla="*/ 508030 w 522904"/>
                  <a:gd name="connsiteY5" fmla="*/ 331947 h 332563"/>
                  <a:gd name="connsiteX6" fmla="*/ 514380 w 522904"/>
                  <a:gd name="connsiteY6" fmla="*/ 166847 h 332563"/>
                  <a:gd name="connsiteX7" fmla="*/ 378914 w 522904"/>
                  <a:gd name="connsiteY7" fmla="*/ 90647 h 332563"/>
                  <a:gd name="connsiteX8" fmla="*/ 21197 w 522904"/>
                  <a:gd name="connsiteY8" fmla="*/ 3864 h 33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904" h="332563">
                    <a:moveTo>
                      <a:pt x="21197" y="3864"/>
                    </a:moveTo>
                    <a:cubicBezTo>
                      <a:pt x="-29956" y="-8483"/>
                      <a:pt x="21197" y="12331"/>
                      <a:pt x="71997" y="16564"/>
                    </a:cubicBezTo>
                    <a:cubicBezTo>
                      <a:pt x="122797" y="20797"/>
                      <a:pt x="273433" y="18681"/>
                      <a:pt x="325997" y="29264"/>
                    </a:cubicBezTo>
                    <a:cubicBezTo>
                      <a:pt x="378561" y="39847"/>
                      <a:pt x="358100" y="48667"/>
                      <a:pt x="387380" y="80064"/>
                    </a:cubicBezTo>
                    <a:cubicBezTo>
                      <a:pt x="416660" y="111461"/>
                      <a:pt x="481572" y="175667"/>
                      <a:pt x="501680" y="217647"/>
                    </a:cubicBezTo>
                    <a:cubicBezTo>
                      <a:pt x="521788" y="259627"/>
                      <a:pt x="505913" y="340414"/>
                      <a:pt x="508030" y="331947"/>
                    </a:cubicBezTo>
                    <a:cubicBezTo>
                      <a:pt x="510147" y="323480"/>
                      <a:pt x="535899" y="207064"/>
                      <a:pt x="514380" y="166847"/>
                    </a:cubicBezTo>
                    <a:cubicBezTo>
                      <a:pt x="492861" y="126630"/>
                      <a:pt x="458642" y="117458"/>
                      <a:pt x="378914" y="90647"/>
                    </a:cubicBezTo>
                    <a:cubicBezTo>
                      <a:pt x="299186" y="63836"/>
                      <a:pt x="72350" y="16211"/>
                      <a:pt x="21197" y="38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5F1FFF4D-5897-4A8A-BD66-445DBEDFF385}"/>
                  </a:ext>
                </a:extLst>
              </p:cNvPr>
              <p:cNvSpPr/>
              <p:nvPr/>
            </p:nvSpPr>
            <p:spPr>
              <a:xfrm>
                <a:off x="6337769" y="3678574"/>
                <a:ext cx="372303" cy="374982"/>
              </a:xfrm>
              <a:custGeom>
                <a:avLst/>
                <a:gdLst>
                  <a:gd name="connsiteX0" fmla="*/ 141348 w 372303"/>
                  <a:gd name="connsiteY0" fmla="*/ 2309 h 374982"/>
                  <a:gd name="connsiteX1" fmla="*/ 321264 w 372303"/>
                  <a:gd name="connsiteY1" fmla="*/ 10776 h 374982"/>
                  <a:gd name="connsiteX2" fmla="*/ 348781 w 372303"/>
                  <a:gd name="connsiteY2" fmla="*/ 48876 h 374982"/>
                  <a:gd name="connsiteX3" fmla="*/ 372064 w 372303"/>
                  <a:gd name="connsiteY3" fmla="*/ 281709 h 374982"/>
                  <a:gd name="connsiteX4" fmla="*/ 333964 w 372303"/>
                  <a:gd name="connsiteY4" fmla="*/ 340976 h 374982"/>
                  <a:gd name="connsiteX5" fmla="*/ 187914 w 372303"/>
                  <a:gd name="connsiteY5" fmla="*/ 370609 h 374982"/>
                  <a:gd name="connsiteX6" fmla="*/ 56681 w 372303"/>
                  <a:gd name="connsiteY6" fmla="*/ 368493 h 374982"/>
                  <a:gd name="connsiteX7" fmla="*/ 1648 w 372303"/>
                  <a:gd name="connsiteY7" fmla="*/ 311343 h 374982"/>
                  <a:gd name="connsiteX8" fmla="*/ 113831 w 372303"/>
                  <a:gd name="connsiteY8" fmla="*/ 351559 h 374982"/>
                  <a:gd name="connsiteX9" fmla="*/ 308564 w 372303"/>
                  <a:gd name="connsiteY9" fmla="*/ 334626 h 374982"/>
                  <a:gd name="connsiteX10" fmla="*/ 350898 w 372303"/>
                  <a:gd name="connsiteY10" fmla="*/ 273243 h 374982"/>
                  <a:gd name="connsiteX11" fmla="*/ 331848 w 372303"/>
                  <a:gd name="connsiteY11" fmla="*/ 46759 h 374982"/>
                  <a:gd name="connsiteX12" fmla="*/ 141348 w 372303"/>
                  <a:gd name="connsiteY12" fmla="*/ 2309 h 37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303" h="374982">
                    <a:moveTo>
                      <a:pt x="141348" y="2309"/>
                    </a:moveTo>
                    <a:cubicBezTo>
                      <a:pt x="139584" y="-3688"/>
                      <a:pt x="286692" y="3015"/>
                      <a:pt x="321264" y="10776"/>
                    </a:cubicBezTo>
                    <a:cubicBezTo>
                      <a:pt x="355836" y="18537"/>
                      <a:pt x="340314" y="3721"/>
                      <a:pt x="348781" y="48876"/>
                    </a:cubicBezTo>
                    <a:cubicBezTo>
                      <a:pt x="357248" y="94032"/>
                      <a:pt x="374534" y="233026"/>
                      <a:pt x="372064" y="281709"/>
                    </a:cubicBezTo>
                    <a:cubicBezTo>
                      <a:pt x="369595" y="330392"/>
                      <a:pt x="364656" y="326159"/>
                      <a:pt x="333964" y="340976"/>
                    </a:cubicBezTo>
                    <a:cubicBezTo>
                      <a:pt x="303272" y="355793"/>
                      <a:pt x="234128" y="366023"/>
                      <a:pt x="187914" y="370609"/>
                    </a:cubicBezTo>
                    <a:cubicBezTo>
                      <a:pt x="141700" y="375195"/>
                      <a:pt x="87725" y="378371"/>
                      <a:pt x="56681" y="368493"/>
                    </a:cubicBezTo>
                    <a:cubicBezTo>
                      <a:pt x="25637" y="358615"/>
                      <a:pt x="-7877" y="314165"/>
                      <a:pt x="1648" y="311343"/>
                    </a:cubicBezTo>
                    <a:cubicBezTo>
                      <a:pt x="11173" y="308521"/>
                      <a:pt x="62678" y="347679"/>
                      <a:pt x="113831" y="351559"/>
                    </a:cubicBezTo>
                    <a:cubicBezTo>
                      <a:pt x="164984" y="355439"/>
                      <a:pt x="269053" y="347679"/>
                      <a:pt x="308564" y="334626"/>
                    </a:cubicBezTo>
                    <a:cubicBezTo>
                      <a:pt x="348075" y="321573"/>
                      <a:pt x="347017" y="321221"/>
                      <a:pt x="350898" y="273243"/>
                    </a:cubicBezTo>
                    <a:cubicBezTo>
                      <a:pt x="354779" y="225265"/>
                      <a:pt x="365715" y="91562"/>
                      <a:pt x="331848" y="46759"/>
                    </a:cubicBezTo>
                    <a:cubicBezTo>
                      <a:pt x="297981" y="1956"/>
                      <a:pt x="143112" y="8306"/>
                      <a:pt x="141348" y="23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D6B74B97-B08D-444A-A8E1-C7C08BEC88E5}"/>
                  </a:ext>
                </a:extLst>
              </p:cNvPr>
              <p:cNvSpPr/>
              <p:nvPr/>
            </p:nvSpPr>
            <p:spPr>
              <a:xfrm>
                <a:off x="6238003" y="3797300"/>
                <a:ext cx="672914" cy="480643"/>
              </a:xfrm>
              <a:custGeom>
                <a:avLst/>
                <a:gdLst>
                  <a:gd name="connsiteX0" fmla="*/ 672914 w 672914"/>
                  <a:gd name="connsiteY0" fmla="*/ 0 h 480643"/>
                  <a:gd name="connsiteX1" fmla="*/ 668680 w 672914"/>
                  <a:gd name="connsiteY1" fmla="*/ 234950 h 480643"/>
                  <a:gd name="connsiteX2" fmla="*/ 668680 w 672914"/>
                  <a:gd name="connsiteY2" fmla="*/ 234950 h 480643"/>
                  <a:gd name="connsiteX3" fmla="*/ 596714 w 672914"/>
                  <a:gd name="connsiteY3" fmla="*/ 319617 h 480643"/>
                  <a:gd name="connsiteX4" fmla="*/ 450664 w 672914"/>
                  <a:gd name="connsiteY4" fmla="*/ 469900 h 480643"/>
                  <a:gd name="connsiteX5" fmla="*/ 298264 w 672914"/>
                  <a:gd name="connsiteY5" fmla="*/ 465667 h 480643"/>
                  <a:gd name="connsiteX6" fmla="*/ 143747 w 672914"/>
                  <a:gd name="connsiteY6" fmla="*/ 442383 h 480643"/>
                  <a:gd name="connsiteX7" fmla="*/ 4047 w 672914"/>
                  <a:gd name="connsiteY7" fmla="*/ 336550 h 480643"/>
                  <a:gd name="connsiteX8" fmla="*/ 76014 w 672914"/>
                  <a:gd name="connsiteY8" fmla="*/ 416983 h 480643"/>
                  <a:gd name="connsiteX9" fmla="*/ 450664 w 672914"/>
                  <a:gd name="connsiteY9" fmla="*/ 412750 h 480643"/>
                  <a:gd name="connsiteX10" fmla="*/ 626347 w 672914"/>
                  <a:gd name="connsiteY10" fmla="*/ 209550 h 480643"/>
                  <a:gd name="connsiteX11" fmla="*/ 672914 w 672914"/>
                  <a:gd name="connsiteY11" fmla="*/ 0 h 48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914" h="480643">
                    <a:moveTo>
                      <a:pt x="672914" y="0"/>
                    </a:moveTo>
                    <a:lnTo>
                      <a:pt x="668680" y="234950"/>
                    </a:lnTo>
                    <a:lnTo>
                      <a:pt x="668680" y="234950"/>
                    </a:lnTo>
                    <a:cubicBezTo>
                      <a:pt x="656686" y="249061"/>
                      <a:pt x="633050" y="280459"/>
                      <a:pt x="596714" y="319617"/>
                    </a:cubicBezTo>
                    <a:cubicBezTo>
                      <a:pt x="560378" y="358775"/>
                      <a:pt x="500406" y="445558"/>
                      <a:pt x="450664" y="469900"/>
                    </a:cubicBezTo>
                    <a:cubicBezTo>
                      <a:pt x="400922" y="494242"/>
                      <a:pt x="349417" y="470253"/>
                      <a:pt x="298264" y="465667"/>
                    </a:cubicBezTo>
                    <a:cubicBezTo>
                      <a:pt x="247111" y="461081"/>
                      <a:pt x="192783" y="463902"/>
                      <a:pt x="143747" y="442383"/>
                    </a:cubicBezTo>
                    <a:cubicBezTo>
                      <a:pt x="94711" y="420864"/>
                      <a:pt x="15336" y="340783"/>
                      <a:pt x="4047" y="336550"/>
                    </a:cubicBezTo>
                    <a:cubicBezTo>
                      <a:pt x="-7242" y="332317"/>
                      <a:pt x="1578" y="404283"/>
                      <a:pt x="76014" y="416983"/>
                    </a:cubicBezTo>
                    <a:cubicBezTo>
                      <a:pt x="150450" y="429683"/>
                      <a:pt x="358942" y="447322"/>
                      <a:pt x="450664" y="412750"/>
                    </a:cubicBezTo>
                    <a:cubicBezTo>
                      <a:pt x="542386" y="378178"/>
                      <a:pt x="588953" y="276225"/>
                      <a:pt x="626347" y="209550"/>
                    </a:cubicBezTo>
                    <a:cubicBezTo>
                      <a:pt x="663741" y="142875"/>
                      <a:pt x="669385" y="77787"/>
                      <a:pt x="67291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2DB011ED-5B76-461C-BE4C-202920F27085}"/>
                  </a:ext>
                </a:extLst>
              </p:cNvPr>
              <p:cNvSpPr/>
              <p:nvPr/>
            </p:nvSpPr>
            <p:spPr>
              <a:xfrm>
                <a:off x="5584398" y="3768885"/>
                <a:ext cx="422942" cy="429158"/>
              </a:xfrm>
              <a:custGeom>
                <a:avLst/>
                <a:gdLst>
                  <a:gd name="connsiteX0" fmla="*/ 62869 w 422942"/>
                  <a:gd name="connsiteY0" fmla="*/ 898 h 429158"/>
                  <a:gd name="connsiteX1" fmla="*/ 115785 w 422942"/>
                  <a:gd name="connsiteY1" fmla="*/ 172348 h 429158"/>
                  <a:gd name="connsiteX2" fmla="*/ 39585 w 422942"/>
                  <a:gd name="connsiteY2" fmla="*/ 199865 h 429158"/>
                  <a:gd name="connsiteX3" fmla="*/ 9952 w 422942"/>
                  <a:gd name="connsiteY3" fmla="*/ 199865 h 429158"/>
                  <a:gd name="connsiteX4" fmla="*/ 9952 w 422942"/>
                  <a:gd name="connsiteY4" fmla="*/ 328982 h 429158"/>
                  <a:gd name="connsiteX5" fmla="*/ 14185 w 422942"/>
                  <a:gd name="connsiteY5" fmla="*/ 386132 h 429158"/>
                  <a:gd name="connsiteX6" fmla="*/ 187752 w 422942"/>
                  <a:gd name="connsiteY6" fmla="*/ 409415 h 429158"/>
                  <a:gd name="connsiteX7" fmla="*/ 422702 w 422942"/>
                  <a:gd name="connsiteY7" fmla="*/ 428465 h 429158"/>
                  <a:gd name="connsiteX8" fmla="*/ 227969 w 422942"/>
                  <a:gd name="connsiteY8" fmla="*/ 384015 h 429158"/>
                  <a:gd name="connsiteX9" fmla="*/ 24769 w 422942"/>
                  <a:gd name="connsiteY9" fmla="*/ 348032 h 429158"/>
                  <a:gd name="connsiteX10" fmla="*/ 98852 w 422942"/>
                  <a:gd name="connsiteY10" fmla="*/ 212565 h 429158"/>
                  <a:gd name="connsiteX11" fmla="*/ 151769 w 422942"/>
                  <a:gd name="connsiteY11" fmla="*/ 108848 h 429158"/>
                  <a:gd name="connsiteX12" fmla="*/ 62869 w 422942"/>
                  <a:gd name="connsiteY12" fmla="*/ 898 h 42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2942" h="429158">
                    <a:moveTo>
                      <a:pt x="62869" y="898"/>
                    </a:moveTo>
                    <a:cubicBezTo>
                      <a:pt x="56872" y="11481"/>
                      <a:pt x="119666" y="139187"/>
                      <a:pt x="115785" y="172348"/>
                    </a:cubicBezTo>
                    <a:cubicBezTo>
                      <a:pt x="111904" y="205509"/>
                      <a:pt x="57224" y="195279"/>
                      <a:pt x="39585" y="199865"/>
                    </a:cubicBezTo>
                    <a:cubicBezTo>
                      <a:pt x="21946" y="204451"/>
                      <a:pt x="14891" y="178346"/>
                      <a:pt x="9952" y="199865"/>
                    </a:cubicBezTo>
                    <a:cubicBezTo>
                      <a:pt x="5013" y="221384"/>
                      <a:pt x="9247" y="297938"/>
                      <a:pt x="9952" y="328982"/>
                    </a:cubicBezTo>
                    <a:cubicBezTo>
                      <a:pt x="10657" y="360026"/>
                      <a:pt x="-15448" y="372727"/>
                      <a:pt x="14185" y="386132"/>
                    </a:cubicBezTo>
                    <a:cubicBezTo>
                      <a:pt x="43818" y="399537"/>
                      <a:pt x="119666" y="402360"/>
                      <a:pt x="187752" y="409415"/>
                    </a:cubicBezTo>
                    <a:cubicBezTo>
                      <a:pt x="255838" y="416470"/>
                      <a:pt x="415999" y="432698"/>
                      <a:pt x="422702" y="428465"/>
                    </a:cubicBezTo>
                    <a:cubicBezTo>
                      <a:pt x="429405" y="424232"/>
                      <a:pt x="294291" y="397421"/>
                      <a:pt x="227969" y="384015"/>
                    </a:cubicBezTo>
                    <a:cubicBezTo>
                      <a:pt x="161647" y="370610"/>
                      <a:pt x="46288" y="376607"/>
                      <a:pt x="24769" y="348032"/>
                    </a:cubicBezTo>
                    <a:cubicBezTo>
                      <a:pt x="3250" y="319457"/>
                      <a:pt x="77685" y="252429"/>
                      <a:pt x="98852" y="212565"/>
                    </a:cubicBezTo>
                    <a:cubicBezTo>
                      <a:pt x="120019" y="172701"/>
                      <a:pt x="157766" y="141656"/>
                      <a:pt x="151769" y="108848"/>
                    </a:cubicBezTo>
                    <a:cubicBezTo>
                      <a:pt x="145772" y="76040"/>
                      <a:pt x="68866" y="-9685"/>
                      <a:pt x="62869" y="8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DB118738-79AF-49F4-A590-70776D61D754}"/>
                  </a:ext>
                </a:extLst>
              </p:cNvPr>
              <p:cNvSpPr/>
              <p:nvPr/>
            </p:nvSpPr>
            <p:spPr>
              <a:xfrm>
                <a:off x="5156719" y="2080020"/>
                <a:ext cx="479559" cy="955990"/>
              </a:xfrm>
              <a:custGeom>
                <a:avLst/>
                <a:gdLst>
                  <a:gd name="connsiteX0" fmla="*/ 179398 w 479559"/>
                  <a:gd name="connsiteY0" fmla="*/ 9130 h 955990"/>
                  <a:gd name="connsiteX1" fmla="*/ 145531 w 479559"/>
                  <a:gd name="connsiteY1" fmla="*/ 121313 h 955990"/>
                  <a:gd name="connsiteX2" fmla="*/ 92614 w 479559"/>
                  <a:gd name="connsiteY2" fmla="*/ 483263 h 955990"/>
                  <a:gd name="connsiteX3" fmla="*/ 477848 w 479559"/>
                  <a:gd name="connsiteY3" fmla="*/ 546763 h 955990"/>
                  <a:gd name="connsiteX4" fmla="*/ 230198 w 479559"/>
                  <a:gd name="connsiteY4" fmla="*/ 648363 h 955990"/>
                  <a:gd name="connsiteX5" fmla="*/ 139181 w 479559"/>
                  <a:gd name="connsiteY5" fmla="*/ 955280 h 955990"/>
                  <a:gd name="connsiteX6" fmla="*/ 236548 w 479559"/>
                  <a:gd name="connsiteY6" fmla="*/ 553113 h 955990"/>
                  <a:gd name="connsiteX7" fmla="*/ 5831 w 479559"/>
                  <a:gd name="connsiteY7" fmla="*/ 512897 h 955990"/>
                  <a:gd name="connsiteX8" fmla="*/ 77798 w 479559"/>
                  <a:gd name="connsiteY8" fmla="*/ 326630 h 955990"/>
                  <a:gd name="connsiteX9" fmla="*/ 179398 w 479559"/>
                  <a:gd name="connsiteY9" fmla="*/ 9130 h 9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559" h="955990">
                    <a:moveTo>
                      <a:pt x="179398" y="9130"/>
                    </a:moveTo>
                    <a:cubicBezTo>
                      <a:pt x="190687" y="-25090"/>
                      <a:pt x="159995" y="42291"/>
                      <a:pt x="145531" y="121313"/>
                    </a:cubicBezTo>
                    <a:cubicBezTo>
                      <a:pt x="131067" y="200335"/>
                      <a:pt x="37228" y="412355"/>
                      <a:pt x="92614" y="483263"/>
                    </a:cubicBezTo>
                    <a:cubicBezTo>
                      <a:pt x="148000" y="554171"/>
                      <a:pt x="454917" y="519246"/>
                      <a:pt x="477848" y="546763"/>
                    </a:cubicBezTo>
                    <a:cubicBezTo>
                      <a:pt x="500779" y="574280"/>
                      <a:pt x="286643" y="580277"/>
                      <a:pt x="230198" y="648363"/>
                    </a:cubicBezTo>
                    <a:cubicBezTo>
                      <a:pt x="173753" y="716449"/>
                      <a:pt x="138123" y="971155"/>
                      <a:pt x="139181" y="955280"/>
                    </a:cubicBezTo>
                    <a:cubicBezTo>
                      <a:pt x="140239" y="939405"/>
                      <a:pt x="258773" y="626844"/>
                      <a:pt x="236548" y="553113"/>
                    </a:cubicBezTo>
                    <a:cubicBezTo>
                      <a:pt x="214323" y="479383"/>
                      <a:pt x="32289" y="550644"/>
                      <a:pt x="5831" y="512897"/>
                    </a:cubicBezTo>
                    <a:cubicBezTo>
                      <a:pt x="-20627" y="475150"/>
                      <a:pt x="49928" y="406711"/>
                      <a:pt x="77798" y="326630"/>
                    </a:cubicBezTo>
                    <a:cubicBezTo>
                      <a:pt x="105667" y="246549"/>
                      <a:pt x="168109" y="43350"/>
                      <a:pt x="179398" y="91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5B74BF30-E7F6-43B7-B011-9A00C01245C7}"/>
                  </a:ext>
                </a:extLst>
              </p:cNvPr>
              <p:cNvSpPr/>
              <p:nvPr/>
            </p:nvSpPr>
            <p:spPr>
              <a:xfrm>
                <a:off x="6766693" y="2535551"/>
                <a:ext cx="294319" cy="790634"/>
              </a:xfrm>
              <a:custGeom>
                <a:avLst/>
                <a:gdLst>
                  <a:gd name="connsiteX0" fmla="*/ 110357 w 294319"/>
                  <a:gd name="connsiteY0" fmla="*/ 1274 h 790634"/>
                  <a:gd name="connsiteX1" fmla="*/ 62732 w 294319"/>
                  <a:gd name="connsiteY1" fmla="*/ 280674 h 790634"/>
                  <a:gd name="connsiteX2" fmla="*/ 284982 w 294319"/>
                  <a:gd name="connsiteY2" fmla="*/ 772799 h 790634"/>
                  <a:gd name="connsiteX3" fmla="*/ 227832 w 294319"/>
                  <a:gd name="connsiteY3" fmla="*/ 636274 h 790634"/>
                  <a:gd name="connsiteX4" fmla="*/ 2407 w 294319"/>
                  <a:gd name="connsiteY4" fmla="*/ 194949 h 790634"/>
                  <a:gd name="connsiteX5" fmla="*/ 110357 w 294319"/>
                  <a:gd name="connsiteY5" fmla="*/ 1274 h 79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319" h="790634">
                    <a:moveTo>
                      <a:pt x="110357" y="1274"/>
                    </a:moveTo>
                    <a:cubicBezTo>
                      <a:pt x="120411" y="15561"/>
                      <a:pt x="33628" y="152087"/>
                      <a:pt x="62732" y="280674"/>
                    </a:cubicBezTo>
                    <a:cubicBezTo>
                      <a:pt x="91836" y="409261"/>
                      <a:pt x="257465" y="713532"/>
                      <a:pt x="284982" y="772799"/>
                    </a:cubicBezTo>
                    <a:cubicBezTo>
                      <a:pt x="312499" y="832066"/>
                      <a:pt x="274928" y="732582"/>
                      <a:pt x="227832" y="636274"/>
                    </a:cubicBezTo>
                    <a:cubicBezTo>
                      <a:pt x="180736" y="539966"/>
                      <a:pt x="23044" y="294432"/>
                      <a:pt x="2407" y="194949"/>
                    </a:cubicBezTo>
                    <a:cubicBezTo>
                      <a:pt x="-18231" y="95466"/>
                      <a:pt x="100303" y="-13013"/>
                      <a:pt x="110357" y="12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F3160E7-1CAF-474A-B586-46C54C5AD6EC}"/>
                  </a:ext>
                </a:extLst>
              </p:cNvPr>
              <p:cNvSpPr/>
              <p:nvPr/>
            </p:nvSpPr>
            <p:spPr>
              <a:xfrm>
                <a:off x="6762395" y="2292310"/>
                <a:ext cx="618304" cy="799039"/>
              </a:xfrm>
              <a:custGeom>
                <a:avLst/>
                <a:gdLst>
                  <a:gd name="connsiteX0" fmla="*/ 355 w 618304"/>
                  <a:gd name="connsiteY0" fmla="*/ 40 h 799039"/>
                  <a:gd name="connsiteX1" fmla="*/ 448030 w 618304"/>
                  <a:gd name="connsiteY1" fmla="*/ 314365 h 799039"/>
                  <a:gd name="connsiteX2" fmla="*/ 606780 w 618304"/>
                  <a:gd name="connsiteY2" fmla="*/ 793790 h 799039"/>
                  <a:gd name="connsiteX3" fmla="*/ 597255 w 618304"/>
                  <a:gd name="connsiteY3" fmla="*/ 555665 h 799039"/>
                  <a:gd name="connsiteX4" fmla="*/ 527405 w 618304"/>
                  <a:gd name="connsiteY4" fmla="*/ 333415 h 799039"/>
                  <a:gd name="connsiteX5" fmla="*/ 355 w 618304"/>
                  <a:gd name="connsiteY5" fmla="*/ 40 h 7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304" h="799039">
                    <a:moveTo>
                      <a:pt x="355" y="40"/>
                    </a:moveTo>
                    <a:cubicBezTo>
                      <a:pt x="-12874" y="-3135"/>
                      <a:pt x="346959" y="182073"/>
                      <a:pt x="448030" y="314365"/>
                    </a:cubicBezTo>
                    <a:cubicBezTo>
                      <a:pt x="549101" y="446657"/>
                      <a:pt x="581909" y="753573"/>
                      <a:pt x="606780" y="793790"/>
                    </a:cubicBezTo>
                    <a:cubicBezTo>
                      <a:pt x="631651" y="834007"/>
                      <a:pt x="610484" y="632394"/>
                      <a:pt x="597255" y="555665"/>
                    </a:cubicBezTo>
                    <a:cubicBezTo>
                      <a:pt x="584026" y="478936"/>
                      <a:pt x="622655" y="422315"/>
                      <a:pt x="527405" y="333415"/>
                    </a:cubicBezTo>
                    <a:cubicBezTo>
                      <a:pt x="432155" y="244515"/>
                      <a:pt x="13584" y="3215"/>
                      <a:pt x="355" y="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748700DF-91DB-43BE-9807-220998FE964E}"/>
                  </a:ext>
                </a:extLst>
              </p:cNvPr>
              <p:cNvSpPr/>
              <p:nvPr/>
            </p:nvSpPr>
            <p:spPr>
              <a:xfrm>
                <a:off x="7040882" y="2199075"/>
                <a:ext cx="179552" cy="1043700"/>
              </a:xfrm>
              <a:custGeom>
                <a:avLst/>
                <a:gdLst>
                  <a:gd name="connsiteX0" fmla="*/ 90168 w 179552"/>
                  <a:gd name="connsiteY0" fmla="*/ 4375 h 1043700"/>
                  <a:gd name="connsiteX1" fmla="*/ 1268 w 179552"/>
                  <a:gd name="connsiteY1" fmla="*/ 496500 h 1043700"/>
                  <a:gd name="connsiteX2" fmla="*/ 172718 w 179552"/>
                  <a:gd name="connsiteY2" fmla="*/ 1026725 h 1043700"/>
                  <a:gd name="connsiteX3" fmla="*/ 131443 w 179552"/>
                  <a:gd name="connsiteY3" fmla="*/ 855275 h 1043700"/>
                  <a:gd name="connsiteX4" fmla="*/ 1268 w 179552"/>
                  <a:gd name="connsiteY4" fmla="*/ 286950 h 1043700"/>
                  <a:gd name="connsiteX5" fmla="*/ 90168 w 179552"/>
                  <a:gd name="connsiteY5" fmla="*/ 4375 h 104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52" h="1043700">
                    <a:moveTo>
                      <a:pt x="90168" y="4375"/>
                    </a:moveTo>
                    <a:cubicBezTo>
                      <a:pt x="90168" y="39300"/>
                      <a:pt x="-12490" y="326108"/>
                      <a:pt x="1268" y="496500"/>
                    </a:cubicBezTo>
                    <a:cubicBezTo>
                      <a:pt x="15026" y="666892"/>
                      <a:pt x="151022" y="966929"/>
                      <a:pt x="172718" y="1026725"/>
                    </a:cubicBezTo>
                    <a:cubicBezTo>
                      <a:pt x="194414" y="1086521"/>
                      <a:pt x="160018" y="978571"/>
                      <a:pt x="131443" y="855275"/>
                    </a:cubicBezTo>
                    <a:cubicBezTo>
                      <a:pt x="102868" y="731979"/>
                      <a:pt x="7089" y="422946"/>
                      <a:pt x="1268" y="286950"/>
                    </a:cubicBezTo>
                    <a:cubicBezTo>
                      <a:pt x="-4553" y="150954"/>
                      <a:pt x="90168" y="-30550"/>
                      <a:pt x="90168" y="43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EBBAF26B-13C0-4A1E-A5A8-0843575A5D4E}"/>
                  </a:ext>
                </a:extLst>
              </p:cNvPr>
              <p:cNvSpPr/>
              <p:nvPr/>
            </p:nvSpPr>
            <p:spPr>
              <a:xfrm>
                <a:off x="7108734" y="2930340"/>
                <a:ext cx="338149" cy="488582"/>
              </a:xfrm>
              <a:custGeom>
                <a:avLst/>
                <a:gdLst>
                  <a:gd name="connsiteX0" fmla="*/ 336641 w 338149"/>
                  <a:gd name="connsiteY0" fmla="*/ 185 h 488582"/>
                  <a:gd name="connsiteX1" fmla="*/ 127091 w 338149"/>
                  <a:gd name="connsiteY1" fmla="*/ 355785 h 488582"/>
                  <a:gd name="connsiteX2" fmla="*/ 139791 w 338149"/>
                  <a:gd name="connsiteY2" fmla="*/ 485960 h 488582"/>
                  <a:gd name="connsiteX3" fmla="*/ 3266 w 338149"/>
                  <a:gd name="connsiteY3" fmla="*/ 406585 h 488582"/>
                  <a:gd name="connsiteX4" fmla="*/ 336641 w 338149"/>
                  <a:gd name="connsiteY4" fmla="*/ 185 h 4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49" h="488582">
                    <a:moveTo>
                      <a:pt x="336641" y="185"/>
                    </a:moveTo>
                    <a:cubicBezTo>
                      <a:pt x="357279" y="-8282"/>
                      <a:pt x="159899" y="274823"/>
                      <a:pt x="127091" y="355785"/>
                    </a:cubicBezTo>
                    <a:cubicBezTo>
                      <a:pt x="94283" y="436748"/>
                      <a:pt x="160429" y="477493"/>
                      <a:pt x="139791" y="485960"/>
                    </a:cubicBezTo>
                    <a:cubicBezTo>
                      <a:pt x="119153" y="494427"/>
                      <a:pt x="-23192" y="485960"/>
                      <a:pt x="3266" y="406585"/>
                    </a:cubicBezTo>
                    <a:cubicBezTo>
                      <a:pt x="29724" y="327210"/>
                      <a:pt x="316003" y="8652"/>
                      <a:pt x="336641" y="1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BBAF30AC-936D-4986-A2B2-532D1D5C8453}"/>
                  </a:ext>
                </a:extLst>
              </p:cNvPr>
              <p:cNvSpPr/>
              <p:nvPr/>
            </p:nvSpPr>
            <p:spPr>
              <a:xfrm>
                <a:off x="4882172" y="2112835"/>
                <a:ext cx="231775" cy="601805"/>
              </a:xfrm>
              <a:custGeom>
                <a:avLst/>
                <a:gdLst>
                  <a:gd name="connsiteX0" fmla="*/ 181953 w 231775"/>
                  <a:gd name="connsiteY0" fmla="*/ 4890 h 601805"/>
                  <a:gd name="connsiteX1" fmla="*/ 162903 w 231775"/>
                  <a:gd name="connsiteY1" fmla="*/ 376365 h 601805"/>
                  <a:gd name="connsiteX2" fmla="*/ 226403 w 231775"/>
                  <a:gd name="connsiteY2" fmla="*/ 598615 h 601805"/>
                  <a:gd name="connsiteX3" fmla="*/ 978 w 231775"/>
                  <a:gd name="connsiteY3" fmla="*/ 214440 h 601805"/>
                  <a:gd name="connsiteX4" fmla="*/ 143853 w 231775"/>
                  <a:gd name="connsiteY4" fmla="*/ 344615 h 601805"/>
                  <a:gd name="connsiteX5" fmla="*/ 127978 w 231775"/>
                  <a:gd name="connsiteY5" fmla="*/ 173165 h 601805"/>
                  <a:gd name="connsiteX6" fmla="*/ 181953 w 231775"/>
                  <a:gd name="connsiteY6" fmla="*/ 4890 h 60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5" h="601805">
                    <a:moveTo>
                      <a:pt x="181953" y="4890"/>
                    </a:moveTo>
                    <a:cubicBezTo>
                      <a:pt x="187774" y="38757"/>
                      <a:pt x="155495" y="277411"/>
                      <a:pt x="162903" y="376365"/>
                    </a:cubicBezTo>
                    <a:cubicBezTo>
                      <a:pt x="170311" y="475319"/>
                      <a:pt x="253390" y="625602"/>
                      <a:pt x="226403" y="598615"/>
                    </a:cubicBezTo>
                    <a:cubicBezTo>
                      <a:pt x="199416" y="571628"/>
                      <a:pt x="14736" y="256773"/>
                      <a:pt x="978" y="214440"/>
                    </a:cubicBezTo>
                    <a:cubicBezTo>
                      <a:pt x="-12780" y="172107"/>
                      <a:pt x="122687" y="351494"/>
                      <a:pt x="143853" y="344615"/>
                    </a:cubicBezTo>
                    <a:cubicBezTo>
                      <a:pt x="165019" y="337736"/>
                      <a:pt x="122157" y="223965"/>
                      <a:pt x="127978" y="173165"/>
                    </a:cubicBezTo>
                    <a:cubicBezTo>
                      <a:pt x="133799" y="122365"/>
                      <a:pt x="176132" y="-28977"/>
                      <a:pt x="181953" y="48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5841B02C-F85A-4D76-9FFB-CABF63F2AE0B}"/>
                  </a:ext>
                </a:extLst>
              </p:cNvPr>
              <p:cNvSpPr/>
              <p:nvPr/>
            </p:nvSpPr>
            <p:spPr>
              <a:xfrm>
                <a:off x="7425067" y="2381078"/>
                <a:ext cx="231579" cy="299545"/>
              </a:xfrm>
              <a:custGeom>
                <a:avLst/>
                <a:gdLst>
                  <a:gd name="connsiteX0" fmla="*/ 226683 w 231579"/>
                  <a:gd name="connsiteY0" fmla="*/ 172 h 299545"/>
                  <a:gd name="connsiteX1" fmla="*/ 144133 w 231579"/>
                  <a:gd name="connsiteY1" fmla="*/ 241472 h 299545"/>
                  <a:gd name="connsiteX2" fmla="*/ 1258 w 231579"/>
                  <a:gd name="connsiteY2" fmla="*/ 282747 h 299545"/>
                  <a:gd name="connsiteX3" fmla="*/ 226683 w 231579"/>
                  <a:gd name="connsiteY3" fmla="*/ 172 h 29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79" h="299545">
                    <a:moveTo>
                      <a:pt x="226683" y="172"/>
                    </a:moveTo>
                    <a:cubicBezTo>
                      <a:pt x="250495" y="-6707"/>
                      <a:pt x="181704" y="194376"/>
                      <a:pt x="144133" y="241472"/>
                    </a:cubicBezTo>
                    <a:cubicBezTo>
                      <a:pt x="106562" y="288568"/>
                      <a:pt x="-13559" y="320847"/>
                      <a:pt x="1258" y="282747"/>
                    </a:cubicBezTo>
                    <a:cubicBezTo>
                      <a:pt x="16075" y="244647"/>
                      <a:pt x="202871" y="7051"/>
                      <a:pt x="226683" y="17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4B360DC0-D05F-4051-B3FF-33A51C1014CB}"/>
                  </a:ext>
                </a:extLst>
              </p:cNvPr>
              <p:cNvSpPr/>
              <p:nvPr/>
            </p:nvSpPr>
            <p:spPr>
              <a:xfrm>
                <a:off x="7301155" y="2600564"/>
                <a:ext cx="428980" cy="708755"/>
              </a:xfrm>
              <a:custGeom>
                <a:avLst/>
                <a:gdLst>
                  <a:gd name="connsiteX0" fmla="*/ 420445 w 428980"/>
                  <a:gd name="connsiteY0" fmla="*/ 31511 h 708755"/>
                  <a:gd name="connsiteX1" fmla="*/ 401395 w 428980"/>
                  <a:gd name="connsiteY1" fmla="*/ 79136 h 708755"/>
                  <a:gd name="connsiteX2" fmla="*/ 217245 w 428980"/>
                  <a:gd name="connsiteY2" fmla="*/ 545861 h 708755"/>
                  <a:gd name="connsiteX3" fmla="*/ 1345 w 428980"/>
                  <a:gd name="connsiteY3" fmla="*/ 704611 h 708755"/>
                  <a:gd name="connsiteX4" fmla="*/ 325195 w 428980"/>
                  <a:gd name="connsiteY4" fmla="*/ 406161 h 708755"/>
                  <a:gd name="connsiteX5" fmla="*/ 420445 w 428980"/>
                  <a:gd name="connsiteY5" fmla="*/ 31511 h 7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980" h="708755">
                    <a:moveTo>
                      <a:pt x="420445" y="31511"/>
                    </a:moveTo>
                    <a:cubicBezTo>
                      <a:pt x="433145" y="-22993"/>
                      <a:pt x="435262" y="-6589"/>
                      <a:pt x="401395" y="79136"/>
                    </a:cubicBezTo>
                    <a:cubicBezTo>
                      <a:pt x="367528" y="164861"/>
                      <a:pt x="283920" y="441615"/>
                      <a:pt x="217245" y="545861"/>
                    </a:cubicBezTo>
                    <a:cubicBezTo>
                      <a:pt x="150570" y="650107"/>
                      <a:pt x="-16647" y="727894"/>
                      <a:pt x="1345" y="704611"/>
                    </a:cubicBezTo>
                    <a:cubicBezTo>
                      <a:pt x="19337" y="681328"/>
                      <a:pt x="254287" y="520461"/>
                      <a:pt x="325195" y="406161"/>
                    </a:cubicBezTo>
                    <a:cubicBezTo>
                      <a:pt x="396103" y="291861"/>
                      <a:pt x="407745" y="86015"/>
                      <a:pt x="420445" y="315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7DE80096-8A60-45DC-8135-748DE9DDE424}"/>
                  </a:ext>
                </a:extLst>
              </p:cNvPr>
              <p:cNvSpPr/>
              <p:nvPr/>
            </p:nvSpPr>
            <p:spPr>
              <a:xfrm>
                <a:off x="5495834" y="3603550"/>
                <a:ext cx="150309" cy="655387"/>
              </a:xfrm>
              <a:custGeom>
                <a:avLst/>
                <a:gdLst>
                  <a:gd name="connsiteX0" fmla="*/ 56183 w 150309"/>
                  <a:gd name="connsiteY0" fmla="*/ 3250 h 655387"/>
                  <a:gd name="connsiteX1" fmla="*/ 81583 w 150309"/>
                  <a:gd name="connsiteY1" fmla="*/ 115433 h 655387"/>
                  <a:gd name="connsiteX2" fmla="*/ 149316 w 150309"/>
                  <a:gd name="connsiteY2" fmla="*/ 314400 h 655387"/>
                  <a:gd name="connsiteX3" fmla="*/ 24433 w 150309"/>
                  <a:gd name="connsiteY3" fmla="*/ 515483 h 655387"/>
                  <a:gd name="connsiteX4" fmla="*/ 73116 w 150309"/>
                  <a:gd name="connsiteY4" fmla="*/ 655183 h 655387"/>
                  <a:gd name="connsiteX5" fmla="*/ 5383 w 150309"/>
                  <a:gd name="connsiteY5" fmla="*/ 543000 h 655387"/>
                  <a:gd name="connsiteX6" fmla="*/ 13849 w 150309"/>
                  <a:gd name="connsiteY6" fmla="*/ 396950 h 655387"/>
                  <a:gd name="connsiteX7" fmla="*/ 90049 w 150309"/>
                  <a:gd name="connsiteY7" fmla="*/ 238200 h 655387"/>
                  <a:gd name="connsiteX8" fmla="*/ 56183 w 150309"/>
                  <a:gd name="connsiteY8" fmla="*/ 3250 h 6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09" h="655387">
                    <a:moveTo>
                      <a:pt x="56183" y="3250"/>
                    </a:moveTo>
                    <a:cubicBezTo>
                      <a:pt x="54772" y="-17211"/>
                      <a:pt x="66061" y="63575"/>
                      <a:pt x="81583" y="115433"/>
                    </a:cubicBezTo>
                    <a:cubicBezTo>
                      <a:pt x="97105" y="167291"/>
                      <a:pt x="158841" y="247725"/>
                      <a:pt x="149316" y="314400"/>
                    </a:cubicBezTo>
                    <a:cubicBezTo>
                      <a:pt x="139791" y="381075"/>
                      <a:pt x="37133" y="458686"/>
                      <a:pt x="24433" y="515483"/>
                    </a:cubicBezTo>
                    <a:cubicBezTo>
                      <a:pt x="11733" y="572280"/>
                      <a:pt x="76291" y="650597"/>
                      <a:pt x="73116" y="655183"/>
                    </a:cubicBezTo>
                    <a:cubicBezTo>
                      <a:pt x="69941" y="659769"/>
                      <a:pt x="15261" y="586039"/>
                      <a:pt x="5383" y="543000"/>
                    </a:cubicBezTo>
                    <a:cubicBezTo>
                      <a:pt x="-4495" y="499961"/>
                      <a:pt x="-262" y="447750"/>
                      <a:pt x="13849" y="396950"/>
                    </a:cubicBezTo>
                    <a:cubicBezTo>
                      <a:pt x="27960" y="346150"/>
                      <a:pt x="82641" y="299583"/>
                      <a:pt x="90049" y="238200"/>
                    </a:cubicBezTo>
                    <a:cubicBezTo>
                      <a:pt x="97457" y="176817"/>
                      <a:pt x="57594" y="23711"/>
                      <a:pt x="56183" y="32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B3283CA3-EAE3-4C75-9553-0E74018C29DA}"/>
                  </a:ext>
                </a:extLst>
              </p:cNvPr>
              <p:cNvSpPr/>
              <p:nvPr/>
            </p:nvSpPr>
            <p:spPr>
              <a:xfrm>
                <a:off x="5803991" y="4256827"/>
                <a:ext cx="629652" cy="260655"/>
              </a:xfrm>
              <a:custGeom>
                <a:avLst/>
                <a:gdLst>
                  <a:gd name="connsiteX0" fmla="*/ 592576 w 629652"/>
                  <a:gd name="connsiteY0" fmla="*/ 4023 h 260655"/>
                  <a:gd name="connsiteX1" fmla="*/ 8376 w 629652"/>
                  <a:gd name="connsiteY1" fmla="*/ 249556 h 260655"/>
                  <a:gd name="connsiteX2" fmla="*/ 266609 w 629652"/>
                  <a:gd name="connsiteY2" fmla="*/ 207223 h 260655"/>
                  <a:gd name="connsiteX3" fmla="*/ 537542 w 629652"/>
                  <a:gd name="connsiteY3" fmla="*/ 105623 h 260655"/>
                  <a:gd name="connsiteX4" fmla="*/ 592576 w 629652"/>
                  <a:gd name="connsiteY4" fmla="*/ 4023 h 2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652" h="260655">
                    <a:moveTo>
                      <a:pt x="592576" y="4023"/>
                    </a:moveTo>
                    <a:cubicBezTo>
                      <a:pt x="504382" y="28012"/>
                      <a:pt x="62704" y="215689"/>
                      <a:pt x="8376" y="249556"/>
                    </a:cubicBezTo>
                    <a:cubicBezTo>
                      <a:pt x="-45952" y="283423"/>
                      <a:pt x="178415" y="231212"/>
                      <a:pt x="266609" y="207223"/>
                    </a:cubicBezTo>
                    <a:cubicBezTo>
                      <a:pt x="354803" y="183234"/>
                      <a:pt x="484272" y="141606"/>
                      <a:pt x="537542" y="105623"/>
                    </a:cubicBezTo>
                    <a:cubicBezTo>
                      <a:pt x="590812" y="69640"/>
                      <a:pt x="680770" y="-19966"/>
                      <a:pt x="592576" y="40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2EF7FC7A-0B59-40DA-BA1F-BFF753C8F9EA}"/>
                  </a:ext>
                </a:extLst>
              </p:cNvPr>
              <p:cNvSpPr/>
              <p:nvPr/>
            </p:nvSpPr>
            <p:spPr>
              <a:xfrm>
                <a:off x="5833546" y="4142584"/>
                <a:ext cx="1227179" cy="520032"/>
              </a:xfrm>
              <a:custGeom>
                <a:avLst/>
                <a:gdLst>
                  <a:gd name="connsiteX0" fmla="*/ 1219187 w 1227179"/>
                  <a:gd name="connsiteY0" fmla="*/ 1849 h 520032"/>
                  <a:gd name="connsiteX1" fmla="*/ 1107004 w 1227179"/>
                  <a:gd name="connsiteY1" fmla="*/ 58999 h 520032"/>
                  <a:gd name="connsiteX2" fmla="*/ 10571 w 1227179"/>
                  <a:gd name="connsiteY2" fmla="*/ 514083 h 520032"/>
                  <a:gd name="connsiteX3" fmla="*/ 590537 w 1227179"/>
                  <a:gd name="connsiteY3" fmla="*/ 300299 h 520032"/>
                  <a:gd name="connsiteX4" fmla="*/ 1219187 w 1227179"/>
                  <a:gd name="connsiteY4" fmla="*/ 1849 h 52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179" h="520032">
                    <a:moveTo>
                      <a:pt x="1219187" y="1849"/>
                    </a:moveTo>
                    <a:cubicBezTo>
                      <a:pt x="1263813" y="-12262"/>
                      <a:pt x="1107004" y="58999"/>
                      <a:pt x="1107004" y="58999"/>
                    </a:cubicBezTo>
                    <a:lnTo>
                      <a:pt x="10571" y="514083"/>
                    </a:lnTo>
                    <a:cubicBezTo>
                      <a:pt x="-75507" y="554300"/>
                      <a:pt x="386279" y="380380"/>
                      <a:pt x="590537" y="300299"/>
                    </a:cubicBezTo>
                    <a:cubicBezTo>
                      <a:pt x="794795" y="220218"/>
                      <a:pt x="1015458" y="126908"/>
                      <a:pt x="1219187" y="18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30A2DD86-5B0F-42B7-852E-16818821A188}"/>
                  </a:ext>
                </a:extLst>
              </p:cNvPr>
              <p:cNvSpPr/>
              <p:nvPr/>
            </p:nvSpPr>
            <p:spPr>
              <a:xfrm>
                <a:off x="6760583" y="3807184"/>
                <a:ext cx="488873" cy="622867"/>
              </a:xfrm>
              <a:custGeom>
                <a:avLst/>
                <a:gdLst>
                  <a:gd name="connsiteX0" fmla="*/ 222300 w 488873"/>
                  <a:gd name="connsiteY0" fmla="*/ 62083 h 622867"/>
                  <a:gd name="connsiteX1" fmla="*/ 469950 w 488873"/>
                  <a:gd name="connsiteY1" fmla="*/ 326666 h 622867"/>
                  <a:gd name="connsiteX2" fmla="*/ 461484 w 488873"/>
                  <a:gd name="connsiteY2" fmla="*/ 445199 h 622867"/>
                  <a:gd name="connsiteX3" fmla="*/ 378934 w 488873"/>
                  <a:gd name="connsiteY3" fmla="*/ 603949 h 622867"/>
                  <a:gd name="connsiteX4" fmla="*/ 243467 w 488873"/>
                  <a:gd name="connsiteY4" fmla="*/ 612416 h 622867"/>
                  <a:gd name="connsiteX5" fmla="*/ 347184 w 488873"/>
                  <a:gd name="connsiteY5" fmla="*/ 536216 h 622867"/>
                  <a:gd name="connsiteX6" fmla="*/ 247700 w 488873"/>
                  <a:gd name="connsiteY6" fmla="*/ 313966 h 622867"/>
                  <a:gd name="connsiteX7" fmla="*/ 154567 w 488873"/>
                  <a:gd name="connsiteY7" fmla="*/ 290683 h 622867"/>
                  <a:gd name="connsiteX8" fmla="*/ 50 w 488873"/>
                  <a:gd name="connsiteY8" fmla="*/ 362649 h 622867"/>
                  <a:gd name="connsiteX9" fmla="*/ 171500 w 488873"/>
                  <a:gd name="connsiteY9" fmla="*/ 227183 h 622867"/>
                  <a:gd name="connsiteX10" fmla="*/ 171500 w 488873"/>
                  <a:gd name="connsiteY10" fmla="*/ 9166 h 622867"/>
                  <a:gd name="connsiteX11" fmla="*/ 222300 w 488873"/>
                  <a:gd name="connsiteY11" fmla="*/ 62083 h 6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8873" h="622867">
                    <a:moveTo>
                      <a:pt x="222300" y="62083"/>
                    </a:moveTo>
                    <a:cubicBezTo>
                      <a:pt x="272042" y="115000"/>
                      <a:pt x="430086" y="262813"/>
                      <a:pt x="469950" y="326666"/>
                    </a:cubicBezTo>
                    <a:cubicBezTo>
                      <a:pt x="509814" y="390519"/>
                      <a:pt x="476653" y="398985"/>
                      <a:pt x="461484" y="445199"/>
                    </a:cubicBezTo>
                    <a:cubicBezTo>
                      <a:pt x="446315" y="491413"/>
                      <a:pt x="415270" y="576080"/>
                      <a:pt x="378934" y="603949"/>
                    </a:cubicBezTo>
                    <a:cubicBezTo>
                      <a:pt x="342598" y="631819"/>
                      <a:pt x="248759" y="623705"/>
                      <a:pt x="243467" y="612416"/>
                    </a:cubicBezTo>
                    <a:cubicBezTo>
                      <a:pt x="238175" y="601127"/>
                      <a:pt x="346479" y="585958"/>
                      <a:pt x="347184" y="536216"/>
                    </a:cubicBezTo>
                    <a:cubicBezTo>
                      <a:pt x="347890" y="486474"/>
                      <a:pt x="279803" y="354888"/>
                      <a:pt x="247700" y="313966"/>
                    </a:cubicBezTo>
                    <a:cubicBezTo>
                      <a:pt x="215597" y="273044"/>
                      <a:pt x="195842" y="282569"/>
                      <a:pt x="154567" y="290683"/>
                    </a:cubicBezTo>
                    <a:cubicBezTo>
                      <a:pt x="113292" y="298797"/>
                      <a:pt x="-2772" y="373232"/>
                      <a:pt x="50" y="362649"/>
                    </a:cubicBezTo>
                    <a:cubicBezTo>
                      <a:pt x="2872" y="352066"/>
                      <a:pt x="142925" y="286097"/>
                      <a:pt x="171500" y="227183"/>
                    </a:cubicBezTo>
                    <a:cubicBezTo>
                      <a:pt x="200075" y="168269"/>
                      <a:pt x="162680" y="32802"/>
                      <a:pt x="171500" y="9166"/>
                    </a:cubicBezTo>
                    <a:cubicBezTo>
                      <a:pt x="180319" y="-14470"/>
                      <a:pt x="172558" y="9166"/>
                      <a:pt x="222300" y="620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8E73BB6C-510D-4F76-91AE-2BD342015DB6}"/>
                  </a:ext>
                </a:extLst>
              </p:cNvPr>
              <p:cNvSpPr/>
              <p:nvPr/>
            </p:nvSpPr>
            <p:spPr>
              <a:xfrm>
                <a:off x="5861358" y="4300423"/>
                <a:ext cx="1110021" cy="438793"/>
              </a:xfrm>
              <a:custGeom>
                <a:avLst/>
                <a:gdLst>
                  <a:gd name="connsiteX0" fmla="*/ 80125 w 1110021"/>
                  <a:gd name="connsiteY0" fmla="*/ 421860 h 438793"/>
                  <a:gd name="connsiteX1" fmla="*/ 149975 w 1110021"/>
                  <a:gd name="connsiteY1" fmla="*/ 377410 h 438793"/>
                  <a:gd name="connsiteX2" fmla="*/ 1104592 w 1110021"/>
                  <a:gd name="connsiteY2" fmla="*/ 644 h 438793"/>
                  <a:gd name="connsiteX3" fmla="*/ 516159 w 1110021"/>
                  <a:gd name="connsiteY3" fmla="*/ 290627 h 438793"/>
                  <a:gd name="connsiteX4" fmla="*/ 27209 w 1110021"/>
                  <a:gd name="connsiteY4" fmla="*/ 428210 h 438793"/>
                  <a:gd name="connsiteX5" fmla="*/ 80125 w 1110021"/>
                  <a:gd name="connsiteY5" fmla="*/ 421860 h 4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021" h="438793">
                    <a:moveTo>
                      <a:pt x="80125" y="421860"/>
                    </a:moveTo>
                    <a:cubicBezTo>
                      <a:pt x="100586" y="413393"/>
                      <a:pt x="-20770" y="447613"/>
                      <a:pt x="149975" y="377410"/>
                    </a:cubicBezTo>
                    <a:cubicBezTo>
                      <a:pt x="320720" y="307207"/>
                      <a:pt x="1043561" y="15108"/>
                      <a:pt x="1104592" y="644"/>
                    </a:cubicBezTo>
                    <a:cubicBezTo>
                      <a:pt x="1165623" y="-13820"/>
                      <a:pt x="695723" y="219366"/>
                      <a:pt x="516159" y="290627"/>
                    </a:cubicBezTo>
                    <a:cubicBezTo>
                      <a:pt x="336595" y="361888"/>
                      <a:pt x="104467" y="404927"/>
                      <a:pt x="27209" y="428210"/>
                    </a:cubicBezTo>
                    <a:cubicBezTo>
                      <a:pt x="-50049" y="451493"/>
                      <a:pt x="59664" y="430327"/>
                      <a:pt x="80125" y="4218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DCB11344-8BDE-4BC8-9F50-4689C1632F89}"/>
                  </a:ext>
                </a:extLst>
              </p:cNvPr>
              <p:cNvSpPr/>
              <p:nvPr/>
            </p:nvSpPr>
            <p:spPr>
              <a:xfrm>
                <a:off x="5617869" y="4219832"/>
                <a:ext cx="452866" cy="222779"/>
              </a:xfrm>
              <a:custGeom>
                <a:avLst/>
                <a:gdLst>
                  <a:gd name="connsiteX0" fmla="*/ 452731 w 452866"/>
                  <a:gd name="connsiteY0" fmla="*/ 2918 h 222779"/>
                  <a:gd name="connsiteX1" fmla="*/ 65381 w 452866"/>
                  <a:gd name="connsiteY1" fmla="*/ 138385 h 222779"/>
                  <a:gd name="connsiteX2" fmla="*/ 3998 w 452866"/>
                  <a:gd name="connsiteY2" fmla="*/ 220935 h 222779"/>
                  <a:gd name="connsiteX3" fmla="*/ 107714 w 452866"/>
                  <a:gd name="connsiteY3" fmla="*/ 60068 h 222779"/>
                  <a:gd name="connsiteX4" fmla="*/ 452731 w 452866"/>
                  <a:gd name="connsiteY4" fmla="*/ 2918 h 22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866" h="222779">
                    <a:moveTo>
                      <a:pt x="452731" y="2918"/>
                    </a:moveTo>
                    <a:cubicBezTo>
                      <a:pt x="445676" y="15971"/>
                      <a:pt x="140170" y="102049"/>
                      <a:pt x="65381" y="138385"/>
                    </a:cubicBezTo>
                    <a:cubicBezTo>
                      <a:pt x="-9408" y="174721"/>
                      <a:pt x="-3057" y="233988"/>
                      <a:pt x="3998" y="220935"/>
                    </a:cubicBezTo>
                    <a:cubicBezTo>
                      <a:pt x="11053" y="207882"/>
                      <a:pt x="26928" y="97462"/>
                      <a:pt x="107714" y="60068"/>
                    </a:cubicBezTo>
                    <a:cubicBezTo>
                      <a:pt x="188500" y="22674"/>
                      <a:pt x="459786" y="-10135"/>
                      <a:pt x="452731" y="29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7335D2AC-0914-4EC4-8C32-3FC09EEC6E9A}"/>
                  </a:ext>
                </a:extLst>
              </p:cNvPr>
              <p:cNvSpPr/>
              <p:nvPr/>
            </p:nvSpPr>
            <p:spPr>
              <a:xfrm>
                <a:off x="6066553" y="4348576"/>
                <a:ext cx="994637" cy="450065"/>
              </a:xfrm>
              <a:custGeom>
                <a:avLst/>
                <a:gdLst>
                  <a:gd name="connsiteX0" fmla="*/ 981947 w 994637"/>
                  <a:gd name="connsiteY0" fmla="*/ 11757 h 450065"/>
                  <a:gd name="connsiteX1" fmla="*/ 374464 w 994637"/>
                  <a:gd name="connsiteY1" fmla="*/ 299624 h 450065"/>
                  <a:gd name="connsiteX2" fmla="*/ 8280 w 994637"/>
                  <a:gd name="connsiteY2" fmla="*/ 443557 h 450065"/>
                  <a:gd name="connsiteX3" fmla="*/ 723714 w 994637"/>
                  <a:gd name="connsiteY3" fmla="*/ 96424 h 450065"/>
                  <a:gd name="connsiteX4" fmla="*/ 981947 w 994637"/>
                  <a:gd name="connsiteY4" fmla="*/ 11757 h 45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637" h="450065">
                    <a:moveTo>
                      <a:pt x="981947" y="11757"/>
                    </a:moveTo>
                    <a:cubicBezTo>
                      <a:pt x="923739" y="45624"/>
                      <a:pt x="536742" y="227657"/>
                      <a:pt x="374464" y="299624"/>
                    </a:cubicBezTo>
                    <a:cubicBezTo>
                      <a:pt x="212186" y="371591"/>
                      <a:pt x="-49928" y="477424"/>
                      <a:pt x="8280" y="443557"/>
                    </a:cubicBezTo>
                    <a:cubicBezTo>
                      <a:pt x="66488" y="409690"/>
                      <a:pt x="558967" y="172271"/>
                      <a:pt x="723714" y="96424"/>
                    </a:cubicBezTo>
                    <a:cubicBezTo>
                      <a:pt x="888461" y="20577"/>
                      <a:pt x="1040155" y="-22110"/>
                      <a:pt x="981947" y="117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E65C5932-DF06-4B08-ADAF-BA121336C904}"/>
                  </a:ext>
                </a:extLst>
              </p:cNvPr>
              <p:cNvSpPr/>
              <p:nvPr/>
            </p:nvSpPr>
            <p:spPr>
              <a:xfrm>
                <a:off x="6225095" y="4406747"/>
                <a:ext cx="793589" cy="364629"/>
              </a:xfrm>
              <a:custGeom>
                <a:avLst/>
                <a:gdLst>
                  <a:gd name="connsiteX0" fmla="*/ 789538 w 793589"/>
                  <a:gd name="connsiteY0" fmla="*/ 153 h 364629"/>
                  <a:gd name="connsiteX1" fmla="*/ 537655 w 793589"/>
                  <a:gd name="connsiteY1" fmla="*/ 199120 h 364629"/>
                  <a:gd name="connsiteX2" fmla="*/ 22 w 793589"/>
                  <a:gd name="connsiteY2" fmla="*/ 364220 h 364629"/>
                  <a:gd name="connsiteX3" fmla="*/ 516488 w 793589"/>
                  <a:gd name="connsiteY3" fmla="*/ 243570 h 364629"/>
                  <a:gd name="connsiteX4" fmla="*/ 681588 w 793589"/>
                  <a:gd name="connsiteY4" fmla="*/ 167370 h 364629"/>
                  <a:gd name="connsiteX5" fmla="*/ 789538 w 793589"/>
                  <a:gd name="connsiteY5" fmla="*/ 153 h 36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589" h="364629">
                    <a:moveTo>
                      <a:pt x="789538" y="153"/>
                    </a:moveTo>
                    <a:cubicBezTo>
                      <a:pt x="765549" y="5445"/>
                      <a:pt x="669241" y="138442"/>
                      <a:pt x="537655" y="199120"/>
                    </a:cubicBezTo>
                    <a:cubicBezTo>
                      <a:pt x="406069" y="259798"/>
                      <a:pt x="3550" y="356812"/>
                      <a:pt x="22" y="364220"/>
                    </a:cubicBezTo>
                    <a:cubicBezTo>
                      <a:pt x="-3506" y="371628"/>
                      <a:pt x="402894" y="276378"/>
                      <a:pt x="516488" y="243570"/>
                    </a:cubicBezTo>
                    <a:cubicBezTo>
                      <a:pt x="630082" y="210762"/>
                      <a:pt x="638196" y="206528"/>
                      <a:pt x="681588" y="167370"/>
                    </a:cubicBezTo>
                    <a:cubicBezTo>
                      <a:pt x="724980" y="128212"/>
                      <a:pt x="813527" y="-5139"/>
                      <a:pt x="789538" y="1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554A3A9D-55CB-4404-A92B-529F97D71F84}"/>
                  </a:ext>
                </a:extLst>
              </p:cNvPr>
              <p:cNvSpPr/>
              <p:nvPr/>
            </p:nvSpPr>
            <p:spPr>
              <a:xfrm>
                <a:off x="6724305" y="2767909"/>
                <a:ext cx="569395" cy="493943"/>
              </a:xfrm>
              <a:custGeom>
                <a:avLst/>
                <a:gdLst>
                  <a:gd name="connsiteX0" fmla="*/ 345 w 569395"/>
                  <a:gd name="connsiteY0" fmla="*/ 38791 h 493943"/>
                  <a:gd name="connsiteX1" fmla="*/ 404628 w 569395"/>
                  <a:gd name="connsiteY1" fmla="*/ 70541 h 493943"/>
                  <a:gd name="connsiteX2" fmla="*/ 567612 w 569395"/>
                  <a:gd name="connsiteY2" fmla="*/ 691 h 493943"/>
                  <a:gd name="connsiteX3" fmla="*/ 493528 w 569395"/>
                  <a:gd name="connsiteY3" fmla="*/ 121341 h 493943"/>
                  <a:gd name="connsiteX4" fmla="*/ 527395 w 569395"/>
                  <a:gd name="connsiteY4" fmla="*/ 275858 h 493943"/>
                  <a:gd name="connsiteX5" fmla="*/ 423678 w 569395"/>
                  <a:gd name="connsiteY5" fmla="*/ 493874 h 493943"/>
                  <a:gd name="connsiteX6" fmla="*/ 504112 w 569395"/>
                  <a:gd name="connsiteY6" fmla="*/ 252574 h 493943"/>
                  <a:gd name="connsiteX7" fmla="*/ 461778 w 569395"/>
                  <a:gd name="connsiteY7" fmla="*/ 127691 h 493943"/>
                  <a:gd name="connsiteX8" fmla="*/ 478712 w 569395"/>
                  <a:gd name="connsiteY8" fmla="*/ 68424 h 493943"/>
                  <a:gd name="connsiteX9" fmla="*/ 345 w 569395"/>
                  <a:gd name="connsiteY9" fmla="*/ 38791 h 49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395" h="493943">
                    <a:moveTo>
                      <a:pt x="345" y="38791"/>
                    </a:moveTo>
                    <a:cubicBezTo>
                      <a:pt x="-12002" y="39144"/>
                      <a:pt x="310084" y="76891"/>
                      <a:pt x="404628" y="70541"/>
                    </a:cubicBezTo>
                    <a:cubicBezTo>
                      <a:pt x="499172" y="64191"/>
                      <a:pt x="552795" y="-7776"/>
                      <a:pt x="567612" y="691"/>
                    </a:cubicBezTo>
                    <a:cubicBezTo>
                      <a:pt x="582429" y="9158"/>
                      <a:pt x="500231" y="75480"/>
                      <a:pt x="493528" y="121341"/>
                    </a:cubicBezTo>
                    <a:cubicBezTo>
                      <a:pt x="486825" y="167202"/>
                      <a:pt x="539037" y="213769"/>
                      <a:pt x="527395" y="275858"/>
                    </a:cubicBezTo>
                    <a:cubicBezTo>
                      <a:pt x="515753" y="337947"/>
                      <a:pt x="427558" y="497755"/>
                      <a:pt x="423678" y="493874"/>
                    </a:cubicBezTo>
                    <a:cubicBezTo>
                      <a:pt x="419798" y="489993"/>
                      <a:pt x="497762" y="313604"/>
                      <a:pt x="504112" y="252574"/>
                    </a:cubicBezTo>
                    <a:cubicBezTo>
                      <a:pt x="510462" y="191544"/>
                      <a:pt x="466011" y="158383"/>
                      <a:pt x="461778" y="127691"/>
                    </a:cubicBezTo>
                    <a:cubicBezTo>
                      <a:pt x="457545" y="96999"/>
                      <a:pt x="555970" y="83241"/>
                      <a:pt x="478712" y="68424"/>
                    </a:cubicBezTo>
                    <a:cubicBezTo>
                      <a:pt x="401454" y="53607"/>
                      <a:pt x="12692" y="38438"/>
                      <a:pt x="345" y="387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B0047AFD-326A-4AED-BBC1-60BA9C3C82FE}"/>
                  </a:ext>
                </a:extLst>
              </p:cNvPr>
              <p:cNvSpPr/>
              <p:nvPr/>
            </p:nvSpPr>
            <p:spPr>
              <a:xfrm>
                <a:off x="5739642" y="1779404"/>
                <a:ext cx="204411" cy="662882"/>
              </a:xfrm>
              <a:custGeom>
                <a:avLst/>
                <a:gdLst>
                  <a:gd name="connsiteX0" fmla="*/ 113471 w 204411"/>
                  <a:gd name="connsiteY0" fmla="*/ 184 h 662882"/>
                  <a:gd name="connsiteX1" fmla="*/ 2346 w 204411"/>
                  <a:gd name="connsiteY1" fmla="*/ 335146 h 662882"/>
                  <a:gd name="connsiteX2" fmla="*/ 42033 w 204411"/>
                  <a:gd name="connsiteY2" fmla="*/ 652646 h 662882"/>
                  <a:gd name="connsiteX3" fmla="*/ 92833 w 204411"/>
                  <a:gd name="connsiteY3" fmla="*/ 573271 h 662882"/>
                  <a:gd name="connsiteX4" fmla="*/ 203958 w 204411"/>
                  <a:gd name="connsiteY4" fmla="*/ 455796 h 662882"/>
                  <a:gd name="connsiteX5" fmla="*/ 46796 w 204411"/>
                  <a:gd name="connsiteY5" fmla="*/ 530409 h 662882"/>
                  <a:gd name="connsiteX6" fmla="*/ 32508 w 204411"/>
                  <a:gd name="connsiteY6" fmla="*/ 381184 h 662882"/>
                  <a:gd name="connsiteX7" fmla="*/ 113471 w 204411"/>
                  <a:gd name="connsiteY7" fmla="*/ 184 h 66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411" h="662882">
                    <a:moveTo>
                      <a:pt x="113471" y="184"/>
                    </a:moveTo>
                    <a:cubicBezTo>
                      <a:pt x="108444" y="-7489"/>
                      <a:pt x="14252" y="226402"/>
                      <a:pt x="2346" y="335146"/>
                    </a:cubicBezTo>
                    <a:cubicBezTo>
                      <a:pt x="-9560" y="443890"/>
                      <a:pt x="26952" y="612958"/>
                      <a:pt x="42033" y="652646"/>
                    </a:cubicBezTo>
                    <a:cubicBezTo>
                      <a:pt x="57114" y="692334"/>
                      <a:pt x="65845" y="606079"/>
                      <a:pt x="92833" y="573271"/>
                    </a:cubicBezTo>
                    <a:cubicBezTo>
                      <a:pt x="119821" y="540463"/>
                      <a:pt x="211631" y="462940"/>
                      <a:pt x="203958" y="455796"/>
                    </a:cubicBezTo>
                    <a:cubicBezTo>
                      <a:pt x="196285" y="448652"/>
                      <a:pt x="75371" y="542844"/>
                      <a:pt x="46796" y="530409"/>
                    </a:cubicBezTo>
                    <a:cubicBezTo>
                      <a:pt x="18221" y="517974"/>
                      <a:pt x="22454" y="469026"/>
                      <a:pt x="32508" y="381184"/>
                    </a:cubicBezTo>
                    <a:cubicBezTo>
                      <a:pt x="42562" y="293342"/>
                      <a:pt x="118498" y="7857"/>
                      <a:pt x="113471" y="1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B8D75A2F-52E5-48DC-8CA3-BD4CF47D6881}"/>
                  </a:ext>
                </a:extLst>
              </p:cNvPr>
              <p:cNvSpPr/>
              <p:nvPr/>
            </p:nvSpPr>
            <p:spPr>
              <a:xfrm>
                <a:off x="6473998" y="1960073"/>
                <a:ext cx="445913" cy="627308"/>
              </a:xfrm>
              <a:custGeom>
                <a:avLst/>
                <a:gdLst>
                  <a:gd name="connsiteX0" fmla="*/ 436919 w 445913"/>
                  <a:gd name="connsiteY0" fmla="*/ 6310 h 627308"/>
                  <a:gd name="connsiteX1" fmla="*/ 358602 w 445913"/>
                  <a:gd name="connsiteY1" fmla="*/ 226444 h 627308"/>
                  <a:gd name="connsiteX2" fmla="*/ 3002 w 445913"/>
                  <a:gd name="connsiteY2" fmla="*/ 618027 h 627308"/>
                  <a:gd name="connsiteX3" fmla="*/ 201969 w 445913"/>
                  <a:gd name="connsiteY3" fmla="*/ 465627 h 627308"/>
                  <a:gd name="connsiteX4" fmla="*/ 436919 w 445913"/>
                  <a:gd name="connsiteY4" fmla="*/ 6310 h 62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913" h="627308">
                    <a:moveTo>
                      <a:pt x="436919" y="6310"/>
                    </a:moveTo>
                    <a:cubicBezTo>
                      <a:pt x="463024" y="-33554"/>
                      <a:pt x="430921" y="124491"/>
                      <a:pt x="358602" y="226444"/>
                    </a:cubicBezTo>
                    <a:cubicBezTo>
                      <a:pt x="286283" y="328397"/>
                      <a:pt x="29107" y="578163"/>
                      <a:pt x="3002" y="618027"/>
                    </a:cubicBezTo>
                    <a:cubicBezTo>
                      <a:pt x="-23103" y="657891"/>
                      <a:pt x="127533" y="562288"/>
                      <a:pt x="201969" y="465627"/>
                    </a:cubicBezTo>
                    <a:cubicBezTo>
                      <a:pt x="276405" y="368966"/>
                      <a:pt x="410814" y="46174"/>
                      <a:pt x="436919" y="6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A90DB15E-A962-4EE8-9F61-3EDE3DCE7EBC}"/>
                  </a:ext>
                </a:extLst>
              </p:cNvPr>
              <p:cNvSpPr/>
              <p:nvPr/>
            </p:nvSpPr>
            <p:spPr>
              <a:xfrm>
                <a:off x="6991327" y="2497120"/>
                <a:ext cx="47899" cy="274682"/>
              </a:xfrm>
              <a:custGeom>
                <a:avLst/>
                <a:gdLst>
                  <a:gd name="connsiteX0" fmla="*/ 39711 w 47899"/>
                  <a:gd name="connsiteY0" fmla="*/ 18 h 274682"/>
                  <a:gd name="connsiteX1" fmla="*/ 12723 w 47899"/>
                  <a:gd name="connsiteY1" fmla="*/ 139718 h 274682"/>
                  <a:gd name="connsiteX2" fmla="*/ 47648 w 47899"/>
                  <a:gd name="connsiteY2" fmla="*/ 271480 h 274682"/>
                  <a:gd name="connsiteX3" fmla="*/ 27011 w 47899"/>
                  <a:gd name="connsiteY3" fmla="*/ 225443 h 274682"/>
                  <a:gd name="connsiteX4" fmla="*/ 23 w 47899"/>
                  <a:gd name="connsiteY4" fmla="*/ 130193 h 274682"/>
                  <a:gd name="connsiteX5" fmla="*/ 39711 w 47899"/>
                  <a:gd name="connsiteY5" fmla="*/ 18 h 27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99" h="274682">
                    <a:moveTo>
                      <a:pt x="39711" y="18"/>
                    </a:moveTo>
                    <a:cubicBezTo>
                      <a:pt x="41828" y="1606"/>
                      <a:pt x="11400" y="94474"/>
                      <a:pt x="12723" y="139718"/>
                    </a:cubicBezTo>
                    <a:cubicBezTo>
                      <a:pt x="14046" y="184962"/>
                      <a:pt x="45267" y="257193"/>
                      <a:pt x="47648" y="271480"/>
                    </a:cubicBezTo>
                    <a:cubicBezTo>
                      <a:pt x="50029" y="285767"/>
                      <a:pt x="34948" y="248991"/>
                      <a:pt x="27011" y="225443"/>
                    </a:cubicBezTo>
                    <a:cubicBezTo>
                      <a:pt x="19074" y="201895"/>
                      <a:pt x="-771" y="163266"/>
                      <a:pt x="23" y="130193"/>
                    </a:cubicBezTo>
                    <a:cubicBezTo>
                      <a:pt x="817" y="97120"/>
                      <a:pt x="37594" y="-1570"/>
                      <a:pt x="39711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0A4BC22E-A636-4FAA-A326-C03CF88CF40F}"/>
                  </a:ext>
                </a:extLst>
              </p:cNvPr>
              <p:cNvSpPr/>
              <p:nvPr/>
            </p:nvSpPr>
            <p:spPr>
              <a:xfrm>
                <a:off x="6942046" y="2430459"/>
                <a:ext cx="367387" cy="593733"/>
              </a:xfrm>
              <a:custGeom>
                <a:avLst/>
                <a:gdLst>
                  <a:gd name="connsiteX0" fmla="*/ 92 w 367387"/>
                  <a:gd name="connsiteY0" fmla="*/ 4 h 593733"/>
                  <a:gd name="connsiteX1" fmla="*/ 257267 w 367387"/>
                  <a:gd name="connsiteY1" fmla="*/ 301629 h 593733"/>
                  <a:gd name="connsiteX2" fmla="*/ 366804 w 367387"/>
                  <a:gd name="connsiteY2" fmla="*/ 593729 h 593733"/>
                  <a:gd name="connsiteX3" fmla="*/ 287429 w 367387"/>
                  <a:gd name="connsiteY3" fmla="*/ 295279 h 593733"/>
                  <a:gd name="connsiteX4" fmla="*/ 92 w 367387"/>
                  <a:gd name="connsiteY4" fmla="*/ 4 h 59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387" h="593733">
                    <a:moveTo>
                      <a:pt x="92" y="4"/>
                    </a:moveTo>
                    <a:cubicBezTo>
                      <a:pt x="-4935" y="1062"/>
                      <a:pt x="196148" y="202675"/>
                      <a:pt x="257267" y="301629"/>
                    </a:cubicBezTo>
                    <a:cubicBezTo>
                      <a:pt x="318386" y="400583"/>
                      <a:pt x="361777" y="594787"/>
                      <a:pt x="366804" y="593729"/>
                    </a:cubicBezTo>
                    <a:cubicBezTo>
                      <a:pt x="371831" y="592671"/>
                      <a:pt x="344314" y="392646"/>
                      <a:pt x="287429" y="295279"/>
                    </a:cubicBezTo>
                    <a:cubicBezTo>
                      <a:pt x="230544" y="197912"/>
                      <a:pt x="5119" y="-1054"/>
                      <a:pt x="92" y="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44CF6819-492F-45C1-A7BD-23E4E3EAF6EB}"/>
                  </a:ext>
                </a:extLst>
              </p:cNvPr>
              <p:cNvSpPr/>
              <p:nvPr/>
            </p:nvSpPr>
            <p:spPr>
              <a:xfrm>
                <a:off x="6183238" y="4767087"/>
                <a:ext cx="521269" cy="196148"/>
              </a:xfrm>
              <a:custGeom>
                <a:avLst/>
                <a:gdLst>
                  <a:gd name="connsiteX0" fmla="*/ 92150 w 521269"/>
                  <a:gd name="connsiteY0" fmla="*/ 17638 h 196148"/>
                  <a:gd name="connsiteX1" fmla="*/ 301700 w 521269"/>
                  <a:gd name="connsiteY1" fmla="*/ 38276 h 196148"/>
                  <a:gd name="connsiteX2" fmla="*/ 75 w 521269"/>
                  <a:gd name="connsiteY2" fmla="*/ 195438 h 196148"/>
                  <a:gd name="connsiteX3" fmla="*/ 269950 w 521269"/>
                  <a:gd name="connsiteY3" fmla="*/ 100188 h 196148"/>
                  <a:gd name="connsiteX4" fmla="*/ 519187 w 521269"/>
                  <a:gd name="connsiteY4" fmla="*/ 4938 h 196148"/>
                  <a:gd name="connsiteX5" fmla="*/ 92150 w 521269"/>
                  <a:gd name="connsiteY5" fmla="*/ 17638 h 19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269" h="196148">
                    <a:moveTo>
                      <a:pt x="92150" y="17638"/>
                    </a:moveTo>
                    <a:cubicBezTo>
                      <a:pt x="55902" y="23194"/>
                      <a:pt x="317046" y="8643"/>
                      <a:pt x="301700" y="38276"/>
                    </a:cubicBezTo>
                    <a:cubicBezTo>
                      <a:pt x="286354" y="67909"/>
                      <a:pt x="5367" y="185119"/>
                      <a:pt x="75" y="195438"/>
                    </a:cubicBezTo>
                    <a:cubicBezTo>
                      <a:pt x="-5217" y="205757"/>
                      <a:pt x="269950" y="100188"/>
                      <a:pt x="269950" y="100188"/>
                    </a:cubicBezTo>
                    <a:cubicBezTo>
                      <a:pt x="356469" y="68438"/>
                      <a:pt x="543000" y="19490"/>
                      <a:pt x="519187" y="4938"/>
                    </a:cubicBezTo>
                    <a:cubicBezTo>
                      <a:pt x="495375" y="-9614"/>
                      <a:pt x="128398" y="12082"/>
                      <a:pt x="92150" y="176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80A57DFD-55FF-453F-B73B-18AED2D15982}"/>
                  </a:ext>
                </a:extLst>
              </p:cNvPr>
              <p:cNvSpPr/>
              <p:nvPr/>
            </p:nvSpPr>
            <p:spPr>
              <a:xfrm>
                <a:off x="6228491" y="4890519"/>
                <a:ext cx="850961" cy="122963"/>
              </a:xfrm>
              <a:custGeom>
                <a:avLst/>
                <a:gdLst>
                  <a:gd name="connsiteX0" fmla="*/ 859 w 850961"/>
                  <a:gd name="connsiteY0" fmla="*/ 122806 h 122963"/>
                  <a:gd name="connsiteX1" fmla="*/ 362809 w 850961"/>
                  <a:gd name="connsiteY1" fmla="*/ 29144 h 122963"/>
                  <a:gd name="connsiteX2" fmla="*/ 850172 w 850961"/>
                  <a:gd name="connsiteY2" fmla="*/ 29144 h 122963"/>
                  <a:gd name="connsiteX3" fmla="*/ 464409 w 850961"/>
                  <a:gd name="connsiteY3" fmla="*/ 3744 h 122963"/>
                  <a:gd name="connsiteX4" fmla="*/ 859 w 850961"/>
                  <a:gd name="connsiteY4" fmla="*/ 122806 h 12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961" h="122963">
                    <a:moveTo>
                      <a:pt x="859" y="122806"/>
                    </a:moveTo>
                    <a:cubicBezTo>
                      <a:pt x="-16074" y="127039"/>
                      <a:pt x="221257" y="44754"/>
                      <a:pt x="362809" y="29144"/>
                    </a:cubicBezTo>
                    <a:cubicBezTo>
                      <a:pt x="504361" y="13534"/>
                      <a:pt x="833239" y="33377"/>
                      <a:pt x="850172" y="29144"/>
                    </a:cubicBezTo>
                    <a:cubicBezTo>
                      <a:pt x="867105" y="24911"/>
                      <a:pt x="607549" y="-11602"/>
                      <a:pt x="464409" y="3744"/>
                    </a:cubicBezTo>
                    <a:cubicBezTo>
                      <a:pt x="321269" y="19090"/>
                      <a:pt x="17792" y="118573"/>
                      <a:pt x="859" y="1228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3C2F3253-BF90-44FE-B16B-7B0861B2C303}"/>
                  </a:ext>
                </a:extLst>
              </p:cNvPr>
              <p:cNvSpPr/>
              <p:nvPr/>
            </p:nvSpPr>
            <p:spPr>
              <a:xfrm>
                <a:off x="6208451" y="5010125"/>
                <a:ext cx="526936" cy="74799"/>
              </a:xfrm>
              <a:custGeom>
                <a:avLst/>
                <a:gdLst>
                  <a:gd name="connsiteX0" fmla="*/ 5024 w 526936"/>
                  <a:gd name="connsiteY0" fmla="*/ 44475 h 74799"/>
                  <a:gd name="connsiteX1" fmla="*/ 270137 w 526936"/>
                  <a:gd name="connsiteY1" fmla="*/ 25 h 74799"/>
                  <a:gd name="connsiteX2" fmla="*/ 525724 w 526936"/>
                  <a:gd name="connsiteY2" fmla="*/ 38125 h 74799"/>
                  <a:gd name="connsiteX3" fmla="*/ 162187 w 526936"/>
                  <a:gd name="connsiteY3" fmla="*/ 41300 h 74799"/>
                  <a:gd name="connsiteX4" fmla="*/ 119324 w 526936"/>
                  <a:gd name="connsiteY4" fmla="*/ 74638 h 74799"/>
                  <a:gd name="connsiteX5" fmla="*/ 97099 w 526936"/>
                  <a:gd name="connsiteY5" fmla="*/ 54000 h 74799"/>
                  <a:gd name="connsiteX6" fmla="*/ 5024 w 526936"/>
                  <a:gd name="connsiteY6" fmla="*/ 44475 h 7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936" h="74799">
                    <a:moveTo>
                      <a:pt x="5024" y="44475"/>
                    </a:moveTo>
                    <a:cubicBezTo>
                      <a:pt x="33864" y="35479"/>
                      <a:pt x="183354" y="1083"/>
                      <a:pt x="270137" y="25"/>
                    </a:cubicBezTo>
                    <a:cubicBezTo>
                      <a:pt x="356920" y="-1033"/>
                      <a:pt x="543716" y="31246"/>
                      <a:pt x="525724" y="38125"/>
                    </a:cubicBezTo>
                    <a:cubicBezTo>
                      <a:pt x="507732" y="45004"/>
                      <a:pt x="229920" y="35215"/>
                      <a:pt x="162187" y="41300"/>
                    </a:cubicBezTo>
                    <a:cubicBezTo>
                      <a:pt x="94454" y="47385"/>
                      <a:pt x="130172" y="72521"/>
                      <a:pt x="119324" y="74638"/>
                    </a:cubicBezTo>
                    <a:cubicBezTo>
                      <a:pt x="108476" y="76755"/>
                      <a:pt x="114032" y="57440"/>
                      <a:pt x="97099" y="54000"/>
                    </a:cubicBezTo>
                    <a:cubicBezTo>
                      <a:pt x="80166" y="50560"/>
                      <a:pt x="-23816" y="53471"/>
                      <a:pt x="5024" y="444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A97FDA6F-4ABE-4DF4-B485-80F588C31B3B}"/>
                  </a:ext>
                </a:extLst>
              </p:cNvPr>
              <p:cNvSpPr/>
              <p:nvPr/>
            </p:nvSpPr>
            <p:spPr>
              <a:xfrm>
                <a:off x="6339327" y="5085334"/>
                <a:ext cx="417673" cy="92675"/>
              </a:xfrm>
              <a:custGeom>
                <a:avLst/>
                <a:gdLst>
                  <a:gd name="connsiteX0" fmla="*/ 1148 w 417673"/>
                  <a:gd name="connsiteY0" fmla="*/ 8954 h 92675"/>
                  <a:gd name="connsiteX1" fmla="*/ 336111 w 417673"/>
                  <a:gd name="connsiteY1" fmla="*/ 53404 h 92675"/>
                  <a:gd name="connsiteX2" fmla="*/ 412311 w 417673"/>
                  <a:gd name="connsiteY2" fmla="*/ 91504 h 92675"/>
                  <a:gd name="connsiteX3" fmla="*/ 231336 w 417673"/>
                  <a:gd name="connsiteY3" fmla="*/ 7366 h 92675"/>
                  <a:gd name="connsiteX4" fmla="*/ 1148 w 417673"/>
                  <a:gd name="connsiteY4" fmla="*/ 8954 h 9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73" h="92675">
                    <a:moveTo>
                      <a:pt x="1148" y="8954"/>
                    </a:moveTo>
                    <a:cubicBezTo>
                      <a:pt x="18611" y="16627"/>
                      <a:pt x="267584" y="39646"/>
                      <a:pt x="336111" y="53404"/>
                    </a:cubicBezTo>
                    <a:cubicBezTo>
                      <a:pt x="404638" y="67162"/>
                      <a:pt x="429774" y="99177"/>
                      <a:pt x="412311" y="91504"/>
                    </a:cubicBezTo>
                    <a:cubicBezTo>
                      <a:pt x="394849" y="83831"/>
                      <a:pt x="292455" y="20595"/>
                      <a:pt x="231336" y="7366"/>
                    </a:cubicBezTo>
                    <a:cubicBezTo>
                      <a:pt x="170217" y="-5863"/>
                      <a:pt x="-16315" y="1281"/>
                      <a:pt x="1148" y="89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CAD63219-9340-41FD-8A07-DDD040DC8DCA}"/>
                  </a:ext>
                </a:extLst>
              </p:cNvPr>
              <p:cNvSpPr/>
              <p:nvPr/>
            </p:nvSpPr>
            <p:spPr>
              <a:xfrm>
                <a:off x="6127200" y="5041854"/>
                <a:ext cx="264172" cy="144523"/>
              </a:xfrm>
              <a:custGeom>
                <a:avLst/>
                <a:gdLst>
                  <a:gd name="connsiteX0" fmla="*/ 550 w 264172"/>
                  <a:gd name="connsiteY0" fmla="*/ 144509 h 144523"/>
                  <a:gd name="connsiteX1" fmla="*/ 162475 w 264172"/>
                  <a:gd name="connsiteY1" fmla="*/ 96884 h 144523"/>
                  <a:gd name="connsiteX2" fmla="*/ 264075 w 264172"/>
                  <a:gd name="connsiteY2" fmla="*/ 46 h 144523"/>
                  <a:gd name="connsiteX3" fmla="*/ 179938 w 264172"/>
                  <a:gd name="connsiteY3" fmla="*/ 84184 h 144523"/>
                  <a:gd name="connsiteX4" fmla="*/ 118025 w 264172"/>
                  <a:gd name="connsiteY4" fmla="*/ 88946 h 144523"/>
                  <a:gd name="connsiteX5" fmla="*/ 67225 w 264172"/>
                  <a:gd name="connsiteY5" fmla="*/ 81009 h 144523"/>
                  <a:gd name="connsiteX6" fmla="*/ 108500 w 264172"/>
                  <a:gd name="connsiteY6" fmla="*/ 101646 h 144523"/>
                  <a:gd name="connsiteX7" fmla="*/ 550 w 264172"/>
                  <a:gd name="connsiteY7" fmla="*/ 144509 h 14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172" h="144523">
                    <a:moveTo>
                      <a:pt x="550" y="144509"/>
                    </a:moveTo>
                    <a:cubicBezTo>
                      <a:pt x="9546" y="143715"/>
                      <a:pt x="118554" y="120961"/>
                      <a:pt x="162475" y="96884"/>
                    </a:cubicBezTo>
                    <a:cubicBezTo>
                      <a:pt x="206396" y="72807"/>
                      <a:pt x="261165" y="2163"/>
                      <a:pt x="264075" y="46"/>
                    </a:cubicBezTo>
                    <a:cubicBezTo>
                      <a:pt x="266985" y="-2071"/>
                      <a:pt x="204280" y="69367"/>
                      <a:pt x="179938" y="84184"/>
                    </a:cubicBezTo>
                    <a:cubicBezTo>
                      <a:pt x="155596" y="99001"/>
                      <a:pt x="136810" y="89475"/>
                      <a:pt x="118025" y="88946"/>
                    </a:cubicBezTo>
                    <a:cubicBezTo>
                      <a:pt x="99240" y="88417"/>
                      <a:pt x="68813" y="78892"/>
                      <a:pt x="67225" y="81009"/>
                    </a:cubicBezTo>
                    <a:cubicBezTo>
                      <a:pt x="65637" y="83126"/>
                      <a:pt x="121464" y="89211"/>
                      <a:pt x="108500" y="101646"/>
                    </a:cubicBezTo>
                    <a:cubicBezTo>
                      <a:pt x="95536" y="114081"/>
                      <a:pt x="-8446" y="145303"/>
                      <a:pt x="550" y="1445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7BE006F1-DC94-4392-93C1-D199532E1941}"/>
                  </a:ext>
                </a:extLst>
              </p:cNvPr>
              <p:cNvSpPr/>
              <p:nvPr/>
            </p:nvSpPr>
            <p:spPr>
              <a:xfrm>
                <a:off x="6462698" y="5122693"/>
                <a:ext cx="285766" cy="150122"/>
              </a:xfrm>
              <a:custGeom>
                <a:avLst/>
                <a:gdLst>
                  <a:gd name="connsiteX0" fmla="*/ 1602 w 285766"/>
                  <a:gd name="connsiteY0" fmla="*/ 170 h 150122"/>
                  <a:gd name="connsiteX1" fmla="*/ 60340 w 285766"/>
                  <a:gd name="connsiteY1" fmla="*/ 106532 h 150122"/>
                  <a:gd name="connsiteX2" fmla="*/ 285765 w 285766"/>
                  <a:gd name="connsiteY2" fmla="*/ 149395 h 150122"/>
                  <a:gd name="connsiteX3" fmla="*/ 63515 w 285766"/>
                  <a:gd name="connsiteY3" fmla="*/ 133520 h 150122"/>
                  <a:gd name="connsiteX4" fmla="*/ 20652 w 285766"/>
                  <a:gd name="connsiteY4" fmla="*/ 133520 h 150122"/>
                  <a:gd name="connsiteX5" fmla="*/ 1602 w 285766"/>
                  <a:gd name="connsiteY5" fmla="*/ 170 h 15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66" h="150122">
                    <a:moveTo>
                      <a:pt x="1602" y="170"/>
                    </a:moveTo>
                    <a:cubicBezTo>
                      <a:pt x="8217" y="-4328"/>
                      <a:pt x="12980" y="81661"/>
                      <a:pt x="60340" y="106532"/>
                    </a:cubicBezTo>
                    <a:cubicBezTo>
                      <a:pt x="107701" y="131403"/>
                      <a:pt x="285236" y="144897"/>
                      <a:pt x="285765" y="149395"/>
                    </a:cubicBezTo>
                    <a:cubicBezTo>
                      <a:pt x="286294" y="153893"/>
                      <a:pt x="107700" y="136166"/>
                      <a:pt x="63515" y="133520"/>
                    </a:cubicBezTo>
                    <a:cubicBezTo>
                      <a:pt x="19330" y="130874"/>
                      <a:pt x="30971" y="154422"/>
                      <a:pt x="20652" y="133520"/>
                    </a:cubicBezTo>
                    <a:cubicBezTo>
                      <a:pt x="10333" y="112618"/>
                      <a:pt x="-5013" y="4668"/>
                      <a:pt x="1602" y="17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C950000D-2503-4D16-8571-06A778CC6709}"/>
                  </a:ext>
                </a:extLst>
              </p:cNvPr>
              <p:cNvSpPr/>
              <p:nvPr/>
            </p:nvSpPr>
            <p:spPr>
              <a:xfrm>
                <a:off x="6221031" y="4771105"/>
                <a:ext cx="585359" cy="903161"/>
              </a:xfrm>
              <a:custGeom>
                <a:avLst/>
                <a:gdLst>
                  <a:gd name="connsiteX0" fmla="*/ 448057 w 585359"/>
                  <a:gd name="connsiteY0" fmla="*/ 8858 h 903161"/>
                  <a:gd name="connsiteX1" fmla="*/ 529019 w 585359"/>
                  <a:gd name="connsiteY1" fmla="*/ 54895 h 903161"/>
                  <a:gd name="connsiteX2" fmla="*/ 540132 w 585359"/>
                  <a:gd name="connsiteY2" fmla="*/ 131095 h 903161"/>
                  <a:gd name="connsiteX3" fmla="*/ 522669 w 585359"/>
                  <a:gd name="connsiteY3" fmla="*/ 342233 h 903161"/>
                  <a:gd name="connsiteX4" fmla="*/ 413132 w 585359"/>
                  <a:gd name="connsiteY4" fmla="*/ 500983 h 903161"/>
                  <a:gd name="connsiteX5" fmla="*/ 382 w 585359"/>
                  <a:gd name="connsiteY5" fmla="*/ 901033 h 903161"/>
                  <a:gd name="connsiteX6" fmla="*/ 343282 w 585359"/>
                  <a:gd name="connsiteY6" fmla="*/ 640683 h 903161"/>
                  <a:gd name="connsiteX7" fmla="*/ 582994 w 585359"/>
                  <a:gd name="connsiteY7" fmla="*/ 237458 h 903161"/>
                  <a:gd name="connsiteX8" fmla="*/ 448057 w 585359"/>
                  <a:gd name="connsiteY8" fmla="*/ 8858 h 90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359" h="903161">
                    <a:moveTo>
                      <a:pt x="448057" y="8858"/>
                    </a:moveTo>
                    <a:cubicBezTo>
                      <a:pt x="439061" y="-21569"/>
                      <a:pt x="513673" y="34522"/>
                      <a:pt x="529019" y="54895"/>
                    </a:cubicBezTo>
                    <a:cubicBezTo>
                      <a:pt x="544365" y="75268"/>
                      <a:pt x="541190" y="83205"/>
                      <a:pt x="540132" y="131095"/>
                    </a:cubicBezTo>
                    <a:cubicBezTo>
                      <a:pt x="539074" y="178985"/>
                      <a:pt x="543836" y="280585"/>
                      <a:pt x="522669" y="342233"/>
                    </a:cubicBezTo>
                    <a:cubicBezTo>
                      <a:pt x="501502" y="403881"/>
                      <a:pt x="500180" y="407850"/>
                      <a:pt x="413132" y="500983"/>
                    </a:cubicBezTo>
                    <a:cubicBezTo>
                      <a:pt x="326084" y="594116"/>
                      <a:pt x="12024" y="877750"/>
                      <a:pt x="382" y="901033"/>
                    </a:cubicBezTo>
                    <a:cubicBezTo>
                      <a:pt x="-11260" y="924316"/>
                      <a:pt x="246180" y="751279"/>
                      <a:pt x="343282" y="640683"/>
                    </a:cubicBezTo>
                    <a:cubicBezTo>
                      <a:pt x="440384" y="530087"/>
                      <a:pt x="560240" y="343027"/>
                      <a:pt x="582994" y="237458"/>
                    </a:cubicBezTo>
                    <a:cubicBezTo>
                      <a:pt x="605748" y="131889"/>
                      <a:pt x="457053" y="39285"/>
                      <a:pt x="448057" y="88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ECD1CDEE-EB96-4695-8EA3-23EFE5FC596C}"/>
                  </a:ext>
                </a:extLst>
              </p:cNvPr>
              <p:cNvSpPr/>
              <p:nvPr/>
            </p:nvSpPr>
            <p:spPr>
              <a:xfrm>
                <a:off x="6623050" y="4668624"/>
                <a:ext cx="415868" cy="880524"/>
              </a:xfrm>
              <a:custGeom>
                <a:avLst/>
                <a:gdLst>
                  <a:gd name="connsiteX0" fmla="*/ 357188 w 415868"/>
                  <a:gd name="connsiteY0" fmla="*/ 214 h 880524"/>
                  <a:gd name="connsiteX1" fmla="*/ 298450 w 415868"/>
                  <a:gd name="connsiteY1" fmla="*/ 108164 h 880524"/>
                  <a:gd name="connsiteX2" fmla="*/ 373063 w 415868"/>
                  <a:gd name="connsiteY2" fmla="*/ 65301 h 880524"/>
                  <a:gd name="connsiteX3" fmla="*/ 373063 w 415868"/>
                  <a:gd name="connsiteY3" fmla="*/ 209764 h 880524"/>
                  <a:gd name="connsiteX4" fmla="*/ 254000 w 415868"/>
                  <a:gd name="connsiteY4" fmla="*/ 555839 h 880524"/>
                  <a:gd name="connsiteX5" fmla="*/ 0 w 415868"/>
                  <a:gd name="connsiteY5" fmla="*/ 879689 h 880524"/>
                  <a:gd name="connsiteX6" fmla="*/ 255588 w 415868"/>
                  <a:gd name="connsiteY6" fmla="*/ 639976 h 880524"/>
                  <a:gd name="connsiteX7" fmla="*/ 400050 w 415868"/>
                  <a:gd name="connsiteY7" fmla="*/ 352639 h 880524"/>
                  <a:gd name="connsiteX8" fmla="*/ 406400 w 415868"/>
                  <a:gd name="connsiteY8" fmla="*/ 76414 h 880524"/>
                  <a:gd name="connsiteX9" fmla="*/ 349250 w 415868"/>
                  <a:gd name="connsiteY9" fmla="*/ 79589 h 880524"/>
                  <a:gd name="connsiteX10" fmla="*/ 357188 w 415868"/>
                  <a:gd name="connsiteY10" fmla="*/ 214 h 88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868" h="880524">
                    <a:moveTo>
                      <a:pt x="357188" y="214"/>
                    </a:moveTo>
                    <a:cubicBezTo>
                      <a:pt x="348721" y="4977"/>
                      <a:pt x="295804" y="97316"/>
                      <a:pt x="298450" y="108164"/>
                    </a:cubicBezTo>
                    <a:cubicBezTo>
                      <a:pt x="301096" y="119012"/>
                      <a:pt x="360628" y="48368"/>
                      <a:pt x="373063" y="65301"/>
                    </a:cubicBezTo>
                    <a:cubicBezTo>
                      <a:pt x="385498" y="82234"/>
                      <a:pt x="392907" y="128008"/>
                      <a:pt x="373063" y="209764"/>
                    </a:cubicBezTo>
                    <a:cubicBezTo>
                      <a:pt x="353219" y="291520"/>
                      <a:pt x="316177" y="444185"/>
                      <a:pt x="254000" y="555839"/>
                    </a:cubicBezTo>
                    <a:cubicBezTo>
                      <a:pt x="191823" y="667493"/>
                      <a:pt x="-265" y="865666"/>
                      <a:pt x="0" y="879689"/>
                    </a:cubicBezTo>
                    <a:cubicBezTo>
                      <a:pt x="265" y="893712"/>
                      <a:pt x="188913" y="727818"/>
                      <a:pt x="255588" y="639976"/>
                    </a:cubicBezTo>
                    <a:cubicBezTo>
                      <a:pt x="322263" y="552134"/>
                      <a:pt x="374915" y="446566"/>
                      <a:pt x="400050" y="352639"/>
                    </a:cubicBezTo>
                    <a:cubicBezTo>
                      <a:pt x="425185" y="258712"/>
                      <a:pt x="414867" y="121922"/>
                      <a:pt x="406400" y="76414"/>
                    </a:cubicBezTo>
                    <a:cubicBezTo>
                      <a:pt x="397933" y="30906"/>
                      <a:pt x="358775" y="87526"/>
                      <a:pt x="349250" y="79589"/>
                    </a:cubicBezTo>
                    <a:cubicBezTo>
                      <a:pt x="339725" y="71652"/>
                      <a:pt x="365655" y="-4549"/>
                      <a:pt x="357188" y="2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74DB1A8B-21D2-4C11-9C8A-CA3931BF1ACD}"/>
                  </a:ext>
                </a:extLst>
              </p:cNvPr>
              <p:cNvSpPr/>
              <p:nvPr/>
            </p:nvSpPr>
            <p:spPr>
              <a:xfrm>
                <a:off x="6196679" y="5472835"/>
                <a:ext cx="547490" cy="595744"/>
              </a:xfrm>
              <a:custGeom>
                <a:avLst/>
                <a:gdLst>
                  <a:gd name="connsiteX0" fmla="*/ 534321 w 547490"/>
                  <a:gd name="connsiteY0" fmla="*/ 10390 h 595744"/>
                  <a:gd name="connsiteX1" fmla="*/ 494634 w 547490"/>
                  <a:gd name="connsiteY1" fmla="*/ 56428 h 595744"/>
                  <a:gd name="connsiteX2" fmla="*/ 7271 w 547490"/>
                  <a:gd name="connsiteY2" fmla="*/ 591415 h 595744"/>
                  <a:gd name="connsiteX3" fmla="*/ 224759 w 547490"/>
                  <a:gd name="connsiteY3" fmla="*/ 292965 h 595744"/>
                  <a:gd name="connsiteX4" fmla="*/ 534321 w 547490"/>
                  <a:gd name="connsiteY4" fmla="*/ 10390 h 59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90" h="595744">
                    <a:moveTo>
                      <a:pt x="534321" y="10390"/>
                    </a:moveTo>
                    <a:cubicBezTo>
                      <a:pt x="579300" y="-29033"/>
                      <a:pt x="494634" y="56428"/>
                      <a:pt x="494634" y="56428"/>
                    </a:cubicBezTo>
                    <a:cubicBezTo>
                      <a:pt x="406792" y="153266"/>
                      <a:pt x="52250" y="551992"/>
                      <a:pt x="7271" y="591415"/>
                    </a:cubicBezTo>
                    <a:cubicBezTo>
                      <a:pt x="-37708" y="630838"/>
                      <a:pt x="137182" y="390596"/>
                      <a:pt x="224759" y="292965"/>
                    </a:cubicBezTo>
                    <a:cubicBezTo>
                      <a:pt x="312336" y="195334"/>
                      <a:pt x="489342" y="49813"/>
                      <a:pt x="534321" y="103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453F14D3-EAB0-4E08-A286-CBD79A02A24F}"/>
                  </a:ext>
                </a:extLst>
              </p:cNvPr>
              <p:cNvSpPr/>
              <p:nvPr/>
            </p:nvSpPr>
            <p:spPr>
              <a:xfrm>
                <a:off x="5502464" y="6029619"/>
                <a:ext cx="768911" cy="800114"/>
              </a:xfrm>
              <a:custGeom>
                <a:avLst/>
                <a:gdLst>
                  <a:gd name="connsiteX0" fmla="*/ 764986 w 768911"/>
                  <a:gd name="connsiteY0" fmla="*/ 4998 h 800114"/>
                  <a:gd name="connsiteX1" fmla="*/ 15686 w 768911"/>
                  <a:gd name="connsiteY1" fmla="*/ 786048 h 800114"/>
                  <a:gd name="connsiteX2" fmla="*/ 297203 w 768911"/>
                  <a:gd name="connsiteY2" fmla="*/ 468548 h 800114"/>
                  <a:gd name="connsiteX3" fmla="*/ 764986 w 768911"/>
                  <a:gd name="connsiteY3" fmla="*/ 4998 h 80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911" h="800114">
                    <a:moveTo>
                      <a:pt x="764986" y="4998"/>
                    </a:moveTo>
                    <a:cubicBezTo>
                      <a:pt x="718066" y="57915"/>
                      <a:pt x="93650" y="708790"/>
                      <a:pt x="15686" y="786048"/>
                    </a:cubicBezTo>
                    <a:cubicBezTo>
                      <a:pt x="-62278" y="863306"/>
                      <a:pt x="169145" y="603309"/>
                      <a:pt x="297203" y="468548"/>
                    </a:cubicBezTo>
                    <a:cubicBezTo>
                      <a:pt x="425261" y="333787"/>
                      <a:pt x="811906" y="-47919"/>
                      <a:pt x="764986" y="4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7160F49-60BE-4938-A49B-F43CB700B35F}"/>
                  </a:ext>
                </a:extLst>
              </p:cNvPr>
              <p:cNvSpPr/>
              <p:nvPr/>
            </p:nvSpPr>
            <p:spPr>
              <a:xfrm>
                <a:off x="5758892" y="5663579"/>
                <a:ext cx="534037" cy="497240"/>
              </a:xfrm>
              <a:custGeom>
                <a:avLst/>
                <a:gdLst>
                  <a:gd name="connsiteX0" fmla="*/ 531841 w 534037"/>
                  <a:gd name="connsiteY0" fmla="*/ 2738 h 497240"/>
                  <a:gd name="connsiteX1" fmla="*/ 140258 w 534037"/>
                  <a:gd name="connsiteY1" fmla="*/ 430304 h 497240"/>
                  <a:gd name="connsiteX2" fmla="*/ 4791 w 534037"/>
                  <a:gd name="connsiteY2" fmla="*/ 478988 h 497240"/>
                  <a:gd name="connsiteX3" fmla="*/ 286308 w 534037"/>
                  <a:gd name="connsiteY3" fmla="*/ 256738 h 497240"/>
                  <a:gd name="connsiteX4" fmla="*/ 531841 w 534037"/>
                  <a:gd name="connsiteY4" fmla="*/ 2738 h 4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037" h="497240">
                    <a:moveTo>
                      <a:pt x="531841" y="2738"/>
                    </a:moveTo>
                    <a:cubicBezTo>
                      <a:pt x="507499" y="31666"/>
                      <a:pt x="228100" y="350929"/>
                      <a:pt x="140258" y="430304"/>
                    </a:cubicBezTo>
                    <a:cubicBezTo>
                      <a:pt x="52416" y="509679"/>
                      <a:pt x="-19551" y="507916"/>
                      <a:pt x="4791" y="478988"/>
                    </a:cubicBezTo>
                    <a:cubicBezTo>
                      <a:pt x="29133" y="450060"/>
                      <a:pt x="200583" y="331527"/>
                      <a:pt x="286308" y="256738"/>
                    </a:cubicBezTo>
                    <a:cubicBezTo>
                      <a:pt x="372033" y="181949"/>
                      <a:pt x="556183" y="-26190"/>
                      <a:pt x="531841" y="27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0C811431-2E86-4A0D-8D92-C6822386DDA7}"/>
                  </a:ext>
                </a:extLst>
              </p:cNvPr>
              <p:cNvSpPr/>
              <p:nvPr/>
            </p:nvSpPr>
            <p:spPr>
              <a:xfrm>
                <a:off x="5238052" y="6182396"/>
                <a:ext cx="555821" cy="686626"/>
              </a:xfrm>
              <a:custGeom>
                <a:avLst/>
                <a:gdLst>
                  <a:gd name="connsiteX0" fmla="*/ 555265 w 555821"/>
                  <a:gd name="connsiteY0" fmla="*/ 2504 h 686626"/>
                  <a:gd name="connsiteX1" fmla="*/ 206015 w 555821"/>
                  <a:gd name="connsiteY1" fmla="*/ 315771 h 686626"/>
                  <a:gd name="connsiteX2" fmla="*/ 2815 w 555821"/>
                  <a:gd name="connsiteY2" fmla="*/ 681954 h 686626"/>
                  <a:gd name="connsiteX3" fmla="*/ 119231 w 555821"/>
                  <a:gd name="connsiteY3" fmla="*/ 489337 h 686626"/>
                  <a:gd name="connsiteX4" fmla="*/ 555265 w 555821"/>
                  <a:gd name="connsiteY4" fmla="*/ 2504 h 68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821" h="686626">
                    <a:moveTo>
                      <a:pt x="555265" y="2504"/>
                    </a:moveTo>
                    <a:cubicBezTo>
                      <a:pt x="569729" y="-26424"/>
                      <a:pt x="298090" y="202529"/>
                      <a:pt x="206015" y="315771"/>
                    </a:cubicBezTo>
                    <a:cubicBezTo>
                      <a:pt x="113940" y="429013"/>
                      <a:pt x="17279" y="653026"/>
                      <a:pt x="2815" y="681954"/>
                    </a:cubicBezTo>
                    <a:cubicBezTo>
                      <a:pt x="-11649" y="710882"/>
                      <a:pt x="29978" y="600462"/>
                      <a:pt x="119231" y="489337"/>
                    </a:cubicBezTo>
                    <a:cubicBezTo>
                      <a:pt x="208484" y="378212"/>
                      <a:pt x="540801" y="31432"/>
                      <a:pt x="555265" y="25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56E22FF-5EE0-44AC-B659-75D7E796C298}"/>
                  </a:ext>
                </a:extLst>
              </p:cNvPr>
              <p:cNvSpPr/>
              <p:nvPr/>
            </p:nvSpPr>
            <p:spPr>
              <a:xfrm>
                <a:off x="7132609" y="4568822"/>
                <a:ext cx="84483" cy="554003"/>
              </a:xfrm>
              <a:custGeom>
                <a:avLst/>
                <a:gdLst>
                  <a:gd name="connsiteX0" fmla="*/ 82579 w 84483"/>
                  <a:gd name="connsiteY0" fmla="*/ 3 h 554003"/>
                  <a:gd name="connsiteX1" fmla="*/ 1616 w 84483"/>
                  <a:gd name="connsiteY1" fmla="*/ 77791 h 554003"/>
                  <a:gd name="connsiteX2" fmla="*/ 30191 w 84483"/>
                  <a:gd name="connsiteY2" fmla="*/ 109541 h 554003"/>
                  <a:gd name="connsiteX3" fmla="*/ 50829 w 84483"/>
                  <a:gd name="connsiteY3" fmla="*/ 250828 h 554003"/>
                  <a:gd name="connsiteX4" fmla="*/ 1616 w 84483"/>
                  <a:gd name="connsiteY4" fmla="*/ 552453 h 554003"/>
                  <a:gd name="connsiteX5" fmla="*/ 84166 w 84483"/>
                  <a:gd name="connsiteY5" fmla="*/ 109541 h 554003"/>
                  <a:gd name="connsiteX6" fmla="*/ 31779 w 84483"/>
                  <a:gd name="connsiteY6" fmla="*/ 74616 h 554003"/>
                  <a:gd name="connsiteX7" fmla="*/ 82579 w 84483"/>
                  <a:gd name="connsiteY7" fmla="*/ 3 h 55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483" h="554003">
                    <a:moveTo>
                      <a:pt x="82579" y="3"/>
                    </a:moveTo>
                    <a:cubicBezTo>
                      <a:pt x="77552" y="532"/>
                      <a:pt x="10347" y="59535"/>
                      <a:pt x="1616" y="77791"/>
                    </a:cubicBezTo>
                    <a:cubicBezTo>
                      <a:pt x="-7115" y="96047"/>
                      <a:pt x="21989" y="80702"/>
                      <a:pt x="30191" y="109541"/>
                    </a:cubicBezTo>
                    <a:cubicBezTo>
                      <a:pt x="38393" y="138381"/>
                      <a:pt x="55592" y="177009"/>
                      <a:pt x="50829" y="250828"/>
                    </a:cubicBezTo>
                    <a:cubicBezTo>
                      <a:pt x="46066" y="324647"/>
                      <a:pt x="-3940" y="576001"/>
                      <a:pt x="1616" y="552453"/>
                    </a:cubicBezTo>
                    <a:cubicBezTo>
                      <a:pt x="7172" y="528905"/>
                      <a:pt x="79139" y="189181"/>
                      <a:pt x="84166" y="109541"/>
                    </a:cubicBezTo>
                    <a:cubicBezTo>
                      <a:pt x="89193" y="29902"/>
                      <a:pt x="32837" y="90226"/>
                      <a:pt x="31779" y="74616"/>
                    </a:cubicBezTo>
                    <a:cubicBezTo>
                      <a:pt x="30721" y="59006"/>
                      <a:pt x="87606" y="-526"/>
                      <a:pt x="82579" y="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64E48845-D005-4267-9283-5EF1F33FD0A3}"/>
                  </a:ext>
                </a:extLst>
              </p:cNvPr>
              <p:cNvSpPr/>
              <p:nvPr/>
            </p:nvSpPr>
            <p:spPr>
              <a:xfrm>
                <a:off x="6843466" y="4840123"/>
                <a:ext cx="375568" cy="851090"/>
              </a:xfrm>
              <a:custGeom>
                <a:avLst/>
                <a:gdLst>
                  <a:gd name="connsiteX0" fmla="*/ 365372 w 375568"/>
                  <a:gd name="connsiteY0" fmla="*/ 35090 h 851090"/>
                  <a:gd name="connsiteX1" fmla="*/ 349497 w 375568"/>
                  <a:gd name="connsiteY1" fmla="*/ 87477 h 851090"/>
                  <a:gd name="connsiteX2" fmla="*/ 255834 w 375568"/>
                  <a:gd name="connsiteY2" fmla="*/ 497052 h 851090"/>
                  <a:gd name="connsiteX3" fmla="*/ 247 w 375568"/>
                  <a:gd name="connsiteY3" fmla="*/ 851065 h 851090"/>
                  <a:gd name="connsiteX4" fmla="*/ 211384 w 375568"/>
                  <a:gd name="connsiteY4" fmla="*/ 512927 h 851090"/>
                  <a:gd name="connsiteX5" fmla="*/ 365372 w 375568"/>
                  <a:gd name="connsiteY5" fmla="*/ 35090 h 85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568" h="851090">
                    <a:moveTo>
                      <a:pt x="365372" y="35090"/>
                    </a:moveTo>
                    <a:cubicBezTo>
                      <a:pt x="388391" y="-35818"/>
                      <a:pt x="367753" y="10483"/>
                      <a:pt x="349497" y="87477"/>
                    </a:cubicBezTo>
                    <a:cubicBezTo>
                      <a:pt x="331241" y="164471"/>
                      <a:pt x="314042" y="369787"/>
                      <a:pt x="255834" y="497052"/>
                    </a:cubicBezTo>
                    <a:cubicBezTo>
                      <a:pt x="197626" y="624317"/>
                      <a:pt x="7655" y="848419"/>
                      <a:pt x="247" y="851065"/>
                    </a:cubicBezTo>
                    <a:cubicBezTo>
                      <a:pt x="-7161" y="853711"/>
                      <a:pt x="153705" y="647600"/>
                      <a:pt x="211384" y="512927"/>
                    </a:cubicBezTo>
                    <a:cubicBezTo>
                      <a:pt x="269063" y="378254"/>
                      <a:pt x="342353" y="105998"/>
                      <a:pt x="365372" y="350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8A6D3638-475B-4809-8E62-69F375895DA4}"/>
                  </a:ext>
                </a:extLst>
              </p:cNvPr>
              <p:cNvSpPr/>
              <p:nvPr/>
            </p:nvSpPr>
            <p:spPr>
              <a:xfrm>
                <a:off x="6239291" y="5591042"/>
                <a:ext cx="696543" cy="728951"/>
              </a:xfrm>
              <a:custGeom>
                <a:avLst/>
                <a:gdLst>
                  <a:gd name="connsiteX0" fmla="*/ 696497 w 696543"/>
                  <a:gd name="connsiteY0" fmla="*/ 133 h 728951"/>
                  <a:gd name="connsiteX1" fmla="*/ 448847 w 696543"/>
                  <a:gd name="connsiteY1" fmla="*/ 295408 h 728951"/>
                  <a:gd name="connsiteX2" fmla="*/ 5934 w 696543"/>
                  <a:gd name="connsiteY2" fmla="*/ 725621 h 728951"/>
                  <a:gd name="connsiteX3" fmla="*/ 209134 w 696543"/>
                  <a:gd name="connsiteY3" fmla="*/ 482733 h 728951"/>
                  <a:gd name="connsiteX4" fmla="*/ 431384 w 696543"/>
                  <a:gd name="connsiteY4" fmla="*/ 260483 h 728951"/>
                  <a:gd name="connsiteX5" fmla="*/ 696497 w 696543"/>
                  <a:gd name="connsiteY5" fmla="*/ 133 h 7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6543" h="728951">
                    <a:moveTo>
                      <a:pt x="696497" y="133"/>
                    </a:moveTo>
                    <a:cubicBezTo>
                      <a:pt x="699408" y="5954"/>
                      <a:pt x="563941" y="174493"/>
                      <a:pt x="448847" y="295408"/>
                    </a:cubicBezTo>
                    <a:cubicBezTo>
                      <a:pt x="333753" y="416323"/>
                      <a:pt x="45886" y="694400"/>
                      <a:pt x="5934" y="725621"/>
                    </a:cubicBezTo>
                    <a:cubicBezTo>
                      <a:pt x="-34018" y="756842"/>
                      <a:pt x="138226" y="560256"/>
                      <a:pt x="209134" y="482733"/>
                    </a:cubicBezTo>
                    <a:cubicBezTo>
                      <a:pt x="280042" y="405210"/>
                      <a:pt x="342748" y="340916"/>
                      <a:pt x="431384" y="260483"/>
                    </a:cubicBezTo>
                    <a:cubicBezTo>
                      <a:pt x="520019" y="180050"/>
                      <a:pt x="693586" y="-5688"/>
                      <a:pt x="696497" y="1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B6B63C96-19B8-43DE-B55B-5AB49B55BC94}"/>
                  </a:ext>
                </a:extLst>
              </p:cNvPr>
              <p:cNvSpPr/>
              <p:nvPr/>
            </p:nvSpPr>
            <p:spPr>
              <a:xfrm>
                <a:off x="5692604" y="6303420"/>
                <a:ext cx="602007" cy="575348"/>
              </a:xfrm>
              <a:custGeom>
                <a:avLst/>
                <a:gdLst>
                  <a:gd name="connsiteX0" fmla="*/ 601834 w 602007"/>
                  <a:gd name="connsiteY0" fmla="*/ 543 h 575348"/>
                  <a:gd name="connsiteX1" fmla="*/ 339896 w 602007"/>
                  <a:gd name="connsiteY1" fmla="*/ 246605 h 575348"/>
                  <a:gd name="connsiteX2" fmla="*/ 11284 w 602007"/>
                  <a:gd name="connsiteY2" fmla="*/ 567280 h 575348"/>
                  <a:gd name="connsiteX3" fmla="*/ 97009 w 602007"/>
                  <a:gd name="connsiteY3" fmla="*/ 454568 h 575348"/>
                  <a:gd name="connsiteX4" fmla="*/ 301796 w 602007"/>
                  <a:gd name="connsiteY4" fmla="*/ 189455 h 575348"/>
                  <a:gd name="connsiteX5" fmla="*/ 601834 w 602007"/>
                  <a:gd name="connsiteY5" fmla="*/ 543 h 5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007" h="575348">
                    <a:moveTo>
                      <a:pt x="601834" y="543"/>
                    </a:moveTo>
                    <a:cubicBezTo>
                      <a:pt x="608184" y="10068"/>
                      <a:pt x="438321" y="152149"/>
                      <a:pt x="339896" y="246605"/>
                    </a:cubicBezTo>
                    <a:cubicBezTo>
                      <a:pt x="241471" y="341061"/>
                      <a:pt x="51765" y="532619"/>
                      <a:pt x="11284" y="567280"/>
                    </a:cubicBezTo>
                    <a:cubicBezTo>
                      <a:pt x="-29197" y="601941"/>
                      <a:pt x="48590" y="517539"/>
                      <a:pt x="97009" y="454568"/>
                    </a:cubicBezTo>
                    <a:cubicBezTo>
                      <a:pt x="145428" y="391597"/>
                      <a:pt x="215277" y="270153"/>
                      <a:pt x="301796" y="189455"/>
                    </a:cubicBezTo>
                    <a:cubicBezTo>
                      <a:pt x="388315" y="108757"/>
                      <a:pt x="595484" y="-8982"/>
                      <a:pt x="601834" y="5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67F74067-4B73-4CA5-AA50-C0BBF980A847}"/>
                  </a:ext>
                </a:extLst>
              </p:cNvPr>
              <p:cNvSpPr/>
              <p:nvPr/>
            </p:nvSpPr>
            <p:spPr>
              <a:xfrm>
                <a:off x="7181560" y="4838421"/>
                <a:ext cx="126052" cy="705394"/>
              </a:xfrm>
              <a:custGeom>
                <a:avLst/>
                <a:gdLst>
                  <a:gd name="connsiteX0" fmla="*/ 124115 w 126052"/>
                  <a:gd name="connsiteY0" fmla="*/ 279 h 705394"/>
                  <a:gd name="connsiteX1" fmla="*/ 105065 w 126052"/>
                  <a:gd name="connsiteY1" fmla="*/ 374929 h 705394"/>
                  <a:gd name="connsiteX2" fmla="*/ 290 w 126052"/>
                  <a:gd name="connsiteY2" fmla="*/ 705129 h 705394"/>
                  <a:gd name="connsiteX3" fmla="*/ 76490 w 126052"/>
                  <a:gd name="connsiteY3" fmla="*/ 320954 h 705394"/>
                  <a:gd name="connsiteX4" fmla="*/ 124115 w 126052"/>
                  <a:gd name="connsiteY4" fmla="*/ 279 h 7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052" h="705394">
                    <a:moveTo>
                      <a:pt x="124115" y="279"/>
                    </a:moveTo>
                    <a:cubicBezTo>
                      <a:pt x="128877" y="9275"/>
                      <a:pt x="125702" y="257454"/>
                      <a:pt x="105065" y="374929"/>
                    </a:cubicBezTo>
                    <a:cubicBezTo>
                      <a:pt x="84428" y="492404"/>
                      <a:pt x="5052" y="714125"/>
                      <a:pt x="290" y="705129"/>
                    </a:cubicBezTo>
                    <a:cubicBezTo>
                      <a:pt x="-4472" y="696133"/>
                      <a:pt x="50561" y="440546"/>
                      <a:pt x="76490" y="320954"/>
                    </a:cubicBezTo>
                    <a:cubicBezTo>
                      <a:pt x="102419" y="201362"/>
                      <a:pt x="119353" y="-8717"/>
                      <a:pt x="124115" y="27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A77DAD38-8B52-4D4A-8E53-B4F0C63C96F4}"/>
                  </a:ext>
                </a:extLst>
              </p:cNvPr>
              <p:cNvSpPr/>
              <p:nvPr/>
            </p:nvSpPr>
            <p:spPr>
              <a:xfrm>
                <a:off x="6315028" y="5507611"/>
                <a:ext cx="854207" cy="925475"/>
              </a:xfrm>
              <a:custGeom>
                <a:avLst/>
                <a:gdLst>
                  <a:gd name="connsiteX0" fmla="*/ 854122 w 854207"/>
                  <a:gd name="connsiteY0" fmla="*/ 1014 h 925475"/>
                  <a:gd name="connsiteX1" fmla="*/ 492172 w 854207"/>
                  <a:gd name="connsiteY1" fmla="*/ 423289 h 925475"/>
                  <a:gd name="connsiteX2" fmla="*/ 47 w 854207"/>
                  <a:gd name="connsiteY2" fmla="*/ 924939 h 925475"/>
                  <a:gd name="connsiteX3" fmla="*/ 520747 w 854207"/>
                  <a:gd name="connsiteY3" fmla="*/ 324864 h 925475"/>
                  <a:gd name="connsiteX4" fmla="*/ 854122 w 854207"/>
                  <a:gd name="connsiteY4" fmla="*/ 1014 h 9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207" h="925475">
                    <a:moveTo>
                      <a:pt x="854122" y="1014"/>
                    </a:moveTo>
                    <a:cubicBezTo>
                      <a:pt x="849359" y="17418"/>
                      <a:pt x="634518" y="269302"/>
                      <a:pt x="492172" y="423289"/>
                    </a:cubicBezTo>
                    <a:cubicBezTo>
                      <a:pt x="349826" y="577277"/>
                      <a:pt x="-4716" y="941343"/>
                      <a:pt x="47" y="924939"/>
                    </a:cubicBezTo>
                    <a:cubicBezTo>
                      <a:pt x="4810" y="908535"/>
                      <a:pt x="376814" y="479381"/>
                      <a:pt x="520747" y="324864"/>
                    </a:cubicBezTo>
                    <a:cubicBezTo>
                      <a:pt x="664680" y="170347"/>
                      <a:pt x="858885" y="-15390"/>
                      <a:pt x="854122" y="10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138B1F08-DA0C-4153-91DF-C749831967D0}"/>
                </a:ext>
              </a:extLst>
            </p:cNvPr>
            <p:cNvSpPr/>
            <p:nvPr/>
          </p:nvSpPr>
          <p:spPr>
            <a:xfrm>
              <a:off x="6296526" y="459092"/>
              <a:ext cx="210349" cy="465222"/>
            </a:xfrm>
            <a:custGeom>
              <a:avLst/>
              <a:gdLst>
                <a:gd name="connsiteX0" fmla="*/ 557 w 210349"/>
                <a:gd name="connsiteY0" fmla="*/ 44675 h 465222"/>
                <a:gd name="connsiteX1" fmla="*/ 85224 w 210349"/>
                <a:gd name="connsiteY1" fmla="*/ 17158 h 465222"/>
                <a:gd name="connsiteX2" fmla="*/ 180474 w 210349"/>
                <a:gd name="connsiteY2" fmla="*/ 235175 h 465222"/>
                <a:gd name="connsiteX3" fmla="*/ 207991 w 210349"/>
                <a:gd name="connsiteY3" fmla="*/ 446841 h 465222"/>
                <a:gd name="connsiteX4" fmla="*/ 129674 w 210349"/>
                <a:gd name="connsiteY4" fmla="*/ 436258 h 465222"/>
                <a:gd name="connsiteX5" fmla="*/ 127557 w 210349"/>
                <a:gd name="connsiteY5" fmla="*/ 288091 h 465222"/>
                <a:gd name="connsiteX6" fmla="*/ 557 w 210349"/>
                <a:gd name="connsiteY6" fmla="*/ 44675 h 46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349" h="465222">
                  <a:moveTo>
                    <a:pt x="557" y="44675"/>
                  </a:moveTo>
                  <a:cubicBezTo>
                    <a:pt x="-6498" y="-480"/>
                    <a:pt x="55238" y="-14592"/>
                    <a:pt x="85224" y="17158"/>
                  </a:cubicBezTo>
                  <a:cubicBezTo>
                    <a:pt x="115210" y="48908"/>
                    <a:pt x="160013" y="163561"/>
                    <a:pt x="180474" y="235175"/>
                  </a:cubicBezTo>
                  <a:cubicBezTo>
                    <a:pt x="200935" y="306789"/>
                    <a:pt x="216458" y="413327"/>
                    <a:pt x="207991" y="446841"/>
                  </a:cubicBezTo>
                  <a:cubicBezTo>
                    <a:pt x="199524" y="480355"/>
                    <a:pt x="143080" y="462716"/>
                    <a:pt x="129674" y="436258"/>
                  </a:cubicBezTo>
                  <a:cubicBezTo>
                    <a:pt x="116268" y="409800"/>
                    <a:pt x="146254" y="348769"/>
                    <a:pt x="127557" y="288091"/>
                  </a:cubicBezTo>
                  <a:cubicBezTo>
                    <a:pt x="108860" y="227413"/>
                    <a:pt x="7612" y="89830"/>
                    <a:pt x="557" y="4467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A6EB00CF-CAC1-451F-8C94-19C668B3A4FC}"/>
                </a:ext>
              </a:extLst>
            </p:cNvPr>
            <p:cNvSpPr/>
            <p:nvPr/>
          </p:nvSpPr>
          <p:spPr>
            <a:xfrm>
              <a:off x="6514631" y="471218"/>
              <a:ext cx="231244" cy="445532"/>
            </a:xfrm>
            <a:custGeom>
              <a:avLst/>
              <a:gdLst>
                <a:gd name="connsiteX0" fmla="*/ 469 w 231244"/>
                <a:gd name="connsiteY0" fmla="*/ 799 h 445532"/>
                <a:gd name="connsiteX1" fmla="*/ 148636 w 231244"/>
                <a:gd name="connsiteY1" fmla="*/ 87582 h 445532"/>
                <a:gd name="connsiteX2" fmla="*/ 180386 w 231244"/>
                <a:gd name="connsiteY2" fmla="*/ 237865 h 445532"/>
                <a:gd name="connsiteX3" fmla="*/ 231186 w 231244"/>
                <a:gd name="connsiteY3" fmla="*/ 430482 h 445532"/>
                <a:gd name="connsiteX4" fmla="*/ 169802 w 231244"/>
                <a:gd name="connsiteY4" fmla="*/ 415665 h 445532"/>
                <a:gd name="connsiteX5" fmla="*/ 140169 w 231244"/>
                <a:gd name="connsiteY5" fmla="*/ 278082 h 445532"/>
                <a:gd name="connsiteX6" fmla="*/ 102069 w 231244"/>
                <a:gd name="connsiteY6" fmla="*/ 136265 h 445532"/>
                <a:gd name="connsiteX7" fmla="*/ 469 w 231244"/>
                <a:gd name="connsiteY7" fmla="*/ 799 h 4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244" h="445532">
                  <a:moveTo>
                    <a:pt x="469" y="799"/>
                  </a:moveTo>
                  <a:cubicBezTo>
                    <a:pt x="8230" y="-7315"/>
                    <a:pt x="118650" y="48071"/>
                    <a:pt x="148636" y="87582"/>
                  </a:cubicBezTo>
                  <a:cubicBezTo>
                    <a:pt x="178622" y="127093"/>
                    <a:pt x="166628" y="180715"/>
                    <a:pt x="180386" y="237865"/>
                  </a:cubicBezTo>
                  <a:cubicBezTo>
                    <a:pt x="194144" y="295015"/>
                    <a:pt x="232950" y="400849"/>
                    <a:pt x="231186" y="430482"/>
                  </a:cubicBezTo>
                  <a:cubicBezTo>
                    <a:pt x="229422" y="460115"/>
                    <a:pt x="184971" y="441065"/>
                    <a:pt x="169802" y="415665"/>
                  </a:cubicBezTo>
                  <a:cubicBezTo>
                    <a:pt x="154633" y="390265"/>
                    <a:pt x="151458" y="324649"/>
                    <a:pt x="140169" y="278082"/>
                  </a:cubicBezTo>
                  <a:cubicBezTo>
                    <a:pt x="128880" y="231515"/>
                    <a:pt x="120766" y="181420"/>
                    <a:pt x="102069" y="136265"/>
                  </a:cubicBezTo>
                  <a:cubicBezTo>
                    <a:pt x="83372" y="91110"/>
                    <a:pt x="-7292" y="8913"/>
                    <a:pt x="469" y="79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781D0CE0-CC8D-4497-8091-CCEAF30F0CE9}"/>
                </a:ext>
              </a:extLst>
            </p:cNvPr>
            <p:cNvSpPr/>
            <p:nvPr/>
          </p:nvSpPr>
          <p:spPr>
            <a:xfrm>
              <a:off x="5782732" y="779860"/>
              <a:ext cx="148170" cy="452491"/>
            </a:xfrm>
            <a:custGeom>
              <a:avLst/>
              <a:gdLst>
                <a:gd name="connsiteX0" fmla="*/ 84668 w 148170"/>
                <a:gd name="connsiteY0" fmla="*/ 1190 h 452491"/>
                <a:gd name="connsiteX1" fmla="*/ 148168 w 148170"/>
                <a:gd name="connsiteY1" fmla="*/ 151473 h 452491"/>
                <a:gd name="connsiteX2" fmla="*/ 86785 w 148170"/>
                <a:gd name="connsiteY2" fmla="*/ 365257 h 452491"/>
                <a:gd name="connsiteX3" fmla="*/ 1 w 148170"/>
                <a:gd name="connsiteY3" fmla="*/ 452040 h 452491"/>
                <a:gd name="connsiteX4" fmla="*/ 84668 w 148170"/>
                <a:gd name="connsiteY4" fmla="*/ 333507 h 452491"/>
                <a:gd name="connsiteX5" fmla="*/ 71968 w 148170"/>
                <a:gd name="connsiteY5" fmla="*/ 231907 h 452491"/>
                <a:gd name="connsiteX6" fmla="*/ 84668 w 148170"/>
                <a:gd name="connsiteY6" fmla="*/ 1190 h 4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0" h="452491">
                  <a:moveTo>
                    <a:pt x="84668" y="1190"/>
                  </a:moveTo>
                  <a:cubicBezTo>
                    <a:pt x="97368" y="-12216"/>
                    <a:pt x="147815" y="90795"/>
                    <a:pt x="148168" y="151473"/>
                  </a:cubicBezTo>
                  <a:cubicBezTo>
                    <a:pt x="148521" y="212151"/>
                    <a:pt x="111479" y="315163"/>
                    <a:pt x="86785" y="365257"/>
                  </a:cubicBezTo>
                  <a:cubicBezTo>
                    <a:pt x="62091" y="415351"/>
                    <a:pt x="354" y="457332"/>
                    <a:pt x="1" y="452040"/>
                  </a:cubicBezTo>
                  <a:cubicBezTo>
                    <a:pt x="-352" y="446748"/>
                    <a:pt x="72674" y="370196"/>
                    <a:pt x="84668" y="333507"/>
                  </a:cubicBezTo>
                  <a:cubicBezTo>
                    <a:pt x="96662" y="296818"/>
                    <a:pt x="72673" y="284471"/>
                    <a:pt x="71968" y="231907"/>
                  </a:cubicBezTo>
                  <a:cubicBezTo>
                    <a:pt x="71262" y="179343"/>
                    <a:pt x="71968" y="14596"/>
                    <a:pt x="84668" y="119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B35FDC48-7D4A-43DD-B4A4-9FEE702E4E60}"/>
                </a:ext>
              </a:extLst>
            </p:cNvPr>
            <p:cNvSpPr/>
            <p:nvPr/>
          </p:nvSpPr>
          <p:spPr>
            <a:xfrm>
              <a:off x="5738800" y="850437"/>
              <a:ext cx="104107" cy="331380"/>
            </a:xfrm>
            <a:custGeom>
              <a:avLst/>
              <a:gdLst>
                <a:gd name="connsiteX0" fmla="*/ 103200 w 104107"/>
                <a:gd name="connsiteY0" fmla="*/ 463 h 331380"/>
                <a:gd name="connsiteX1" fmla="*/ 52400 w 104107"/>
                <a:gd name="connsiteY1" fmla="*/ 178263 h 331380"/>
                <a:gd name="connsiteX2" fmla="*/ 41817 w 104107"/>
                <a:gd name="connsiteY2" fmla="*/ 330663 h 331380"/>
                <a:gd name="connsiteX3" fmla="*/ 10067 w 104107"/>
                <a:gd name="connsiteY3" fmla="*/ 231180 h 331380"/>
                <a:gd name="connsiteX4" fmla="*/ 3717 w 104107"/>
                <a:gd name="connsiteY4" fmla="*/ 129580 h 331380"/>
                <a:gd name="connsiteX5" fmla="*/ 103200 w 104107"/>
                <a:gd name="connsiteY5" fmla="*/ 463 h 3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07" h="331380">
                  <a:moveTo>
                    <a:pt x="103200" y="463"/>
                  </a:moveTo>
                  <a:cubicBezTo>
                    <a:pt x="111314" y="8577"/>
                    <a:pt x="62630" y="123230"/>
                    <a:pt x="52400" y="178263"/>
                  </a:cubicBezTo>
                  <a:cubicBezTo>
                    <a:pt x="42170" y="233296"/>
                    <a:pt x="48872" y="321844"/>
                    <a:pt x="41817" y="330663"/>
                  </a:cubicBezTo>
                  <a:cubicBezTo>
                    <a:pt x="34762" y="339482"/>
                    <a:pt x="16417" y="264694"/>
                    <a:pt x="10067" y="231180"/>
                  </a:cubicBezTo>
                  <a:cubicBezTo>
                    <a:pt x="3717" y="197666"/>
                    <a:pt x="-5102" y="166269"/>
                    <a:pt x="3717" y="129580"/>
                  </a:cubicBezTo>
                  <a:cubicBezTo>
                    <a:pt x="12536" y="92891"/>
                    <a:pt x="95086" y="-7651"/>
                    <a:pt x="103200" y="46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0734814-61CF-4F33-99F5-D016D029FFC9}"/>
                </a:ext>
              </a:extLst>
            </p:cNvPr>
            <p:cNvSpPr/>
            <p:nvPr/>
          </p:nvSpPr>
          <p:spPr>
            <a:xfrm>
              <a:off x="5440717" y="1806597"/>
              <a:ext cx="692118" cy="774870"/>
            </a:xfrm>
            <a:custGeom>
              <a:avLst/>
              <a:gdLst>
                <a:gd name="connsiteX0" fmla="*/ 401283 w 692118"/>
                <a:gd name="connsiteY0" fmla="*/ 1036 h 774870"/>
                <a:gd name="connsiteX1" fmla="*/ 303916 w 692118"/>
                <a:gd name="connsiteY1" fmla="*/ 420136 h 774870"/>
                <a:gd name="connsiteX2" fmla="*/ 519816 w 692118"/>
                <a:gd name="connsiteY2" fmla="*/ 534436 h 774870"/>
                <a:gd name="connsiteX3" fmla="*/ 536750 w 692118"/>
                <a:gd name="connsiteY3" fmla="*/ 314303 h 774870"/>
                <a:gd name="connsiteX4" fmla="*/ 680683 w 692118"/>
                <a:gd name="connsiteY4" fmla="*/ 758803 h 774870"/>
                <a:gd name="connsiteX5" fmla="*/ 193850 w 692118"/>
                <a:gd name="connsiteY5" fmla="*/ 665670 h 774870"/>
                <a:gd name="connsiteX6" fmla="*/ 7583 w 692118"/>
                <a:gd name="connsiteY6" fmla="*/ 555603 h 774870"/>
                <a:gd name="connsiteX7" fmla="*/ 401283 w 692118"/>
                <a:gd name="connsiteY7" fmla="*/ 1036 h 7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118" h="774870">
                  <a:moveTo>
                    <a:pt x="401283" y="1036"/>
                  </a:moveTo>
                  <a:cubicBezTo>
                    <a:pt x="450672" y="-21542"/>
                    <a:pt x="284161" y="331236"/>
                    <a:pt x="303916" y="420136"/>
                  </a:cubicBezTo>
                  <a:cubicBezTo>
                    <a:pt x="323671" y="509036"/>
                    <a:pt x="481010" y="552075"/>
                    <a:pt x="519816" y="534436"/>
                  </a:cubicBezTo>
                  <a:cubicBezTo>
                    <a:pt x="558622" y="516797"/>
                    <a:pt x="509939" y="276909"/>
                    <a:pt x="536750" y="314303"/>
                  </a:cubicBezTo>
                  <a:cubicBezTo>
                    <a:pt x="563561" y="351697"/>
                    <a:pt x="737833" y="700242"/>
                    <a:pt x="680683" y="758803"/>
                  </a:cubicBezTo>
                  <a:cubicBezTo>
                    <a:pt x="623533" y="817364"/>
                    <a:pt x="306033" y="699537"/>
                    <a:pt x="193850" y="665670"/>
                  </a:cubicBezTo>
                  <a:cubicBezTo>
                    <a:pt x="81667" y="631803"/>
                    <a:pt x="-30517" y="666375"/>
                    <a:pt x="7583" y="555603"/>
                  </a:cubicBezTo>
                  <a:cubicBezTo>
                    <a:pt x="45683" y="444831"/>
                    <a:pt x="351894" y="23614"/>
                    <a:pt x="401283" y="1036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BDBFE63D-580D-442B-AE9A-5B3554A49612}"/>
                </a:ext>
              </a:extLst>
            </p:cNvPr>
            <p:cNvSpPr/>
            <p:nvPr/>
          </p:nvSpPr>
          <p:spPr>
            <a:xfrm>
              <a:off x="4977572" y="1735326"/>
              <a:ext cx="893123" cy="597535"/>
            </a:xfrm>
            <a:custGeom>
              <a:avLst/>
              <a:gdLst>
                <a:gd name="connsiteX0" fmla="*/ 881361 w 893123"/>
                <a:gd name="connsiteY0" fmla="*/ 97707 h 597535"/>
                <a:gd name="connsiteX1" fmla="*/ 394528 w 893123"/>
                <a:gd name="connsiteY1" fmla="*/ 4574 h 597535"/>
                <a:gd name="connsiteX2" fmla="*/ 30461 w 893123"/>
                <a:gd name="connsiteY2" fmla="*/ 241641 h 597535"/>
                <a:gd name="connsiteX3" fmla="*/ 43161 w 893123"/>
                <a:gd name="connsiteY3" fmla="*/ 355941 h 597535"/>
                <a:gd name="connsiteX4" fmla="*/ 229428 w 893123"/>
                <a:gd name="connsiteY4" fmla="*/ 186607 h 597535"/>
                <a:gd name="connsiteX5" fmla="*/ 656995 w 893123"/>
                <a:gd name="connsiteY5" fmla="*/ 597241 h 597535"/>
                <a:gd name="connsiteX6" fmla="*/ 737428 w 893123"/>
                <a:gd name="connsiteY6" fmla="*/ 250107 h 597535"/>
                <a:gd name="connsiteX7" fmla="*/ 881361 w 893123"/>
                <a:gd name="connsiteY7" fmla="*/ 97707 h 5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123" h="597535">
                  <a:moveTo>
                    <a:pt x="881361" y="97707"/>
                  </a:moveTo>
                  <a:cubicBezTo>
                    <a:pt x="824211" y="56785"/>
                    <a:pt x="536345" y="-19415"/>
                    <a:pt x="394528" y="4574"/>
                  </a:cubicBezTo>
                  <a:cubicBezTo>
                    <a:pt x="252711" y="28563"/>
                    <a:pt x="89022" y="183080"/>
                    <a:pt x="30461" y="241641"/>
                  </a:cubicBezTo>
                  <a:cubicBezTo>
                    <a:pt x="-28100" y="300202"/>
                    <a:pt x="10000" y="365113"/>
                    <a:pt x="43161" y="355941"/>
                  </a:cubicBezTo>
                  <a:cubicBezTo>
                    <a:pt x="76322" y="346769"/>
                    <a:pt x="127122" y="146390"/>
                    <a:pt x="229428" y="186607"/>
                  </a:cubicBezTo>
                  <a:cubicBezTo>
                    <a:pt x="331734" y="226824"/>
                    <a:pt x="572328" y="586658"/>
                    <a:pt x="656995" y="597241"/>
                  </a:cubicBezTo>
                  <a:cubicBezTo>
                    <a:pt x="741662" y="607824"/>
                    <a:pt x="704267" y="330540"/>
                    <a:pt x="737428" y="250107"/>
                  </a:cubicBezTo>
                  <a:cubicBezTo>
                    <a:pt x="770589" y="169674"/>
                    <a:pt x="938511" y="138629"/>
                    <a:pt x="881361" y="977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6B91E825-A934-499A-8A91-E07569363185}"/>
                </a:ext>
              </a:extLst>
            </p:cNvPr>
            <p:cNvSpPr/>
            <p:nvPr/>
          </p:nvSpPr>
          <p:spPr>
            <a:xfrm>
              <a:off x="4639568" y="1799133"/>
              <a:ext cx="1241612" cy="1291737"/>
            </a:xfrm>
            <a:custGeom>
              <a:avLst/>
              <a:gdLst>
                <a:gd name="connsiteX0" fmla="*/ 563199 w 1241612"/>
                <a:gd name="connsiteY0" fmla="*/ 8500 h 1291737"/>
                <a:gd name="connsiteX1" fmla="*/ 266865 w 1241612"/>
                <a:gd name="connsiteY1" fmla="*/ 287900 h 1291737"/>
                <a:gd name="connsiteX2" fmla="*/ 241465 w 1241612"/>
                <a:gd name="connsiteY2" fmla="*/ 635034 h 1291737"/>
                <a:gd name="connsiteX3" fmla="*/ 254165 w 1241612"/>
                <a:gd name="connsiteY3" fmla="*/ 745100 h 1291737"/>
                <a:gd name="connsiteX4" fmla="*/ 165 w 1241612"/>
                <a:gd name="connsiteY4" fmla="*/ 855167 h 1291737"/>
                <a:gd name="connsiteX5" fmla="*/ 296499 w 1241612"/>
                <a:gd name="connsiteY5" fmla="*/ 965234 h 1291737"/>
                <a:gd name="connsiteX6" fmla="*/ 643632 w 1241612"/>
                <a:gd name="connsiteY6" fmla="*/ 1291200 h 1291737"/>
                <a:gd name="connsiteX7" fmla="*/ 749465 w 1241612"/>
                <a:gd name="connsiteY7" fmla="*/ 1037200 h 1291737"/>
                <a:gd name="connsiteX8" fmla="*/ 990765 w 1241612"/>
                <a:gd name="connsiteY8" fmla="*/ 846700 h 1291737"/>
                <a:gd name="connsiteX9" fmla="*/ 719832 w 1241612"/>
                <a:gd name="connsiteY9" fmla="*/ 558834 h 1291737"/>
                <a:gd name="connsiteX10" fmla="*/ 1240532 w 1241612"/>
                <a:gd name="connsiteY10" fmla="*/ 114334 h 1291737"/>
                <a:gd name="connsiteX11" fmla="*/ 563199 w 1241612"/>
                <a:gd name="connsiteY11" fmla="*/ 8500 h 12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612" h="1291737">
                  <a:moveTo>
                    <a:pt x="563199" y="8500"/>
                  </a:moveTo>
                  <a:cubicBezTo>
                    <a:pt x="400921" y="37428"/>
                    <a:pt x="320487" y="183478"/>
                    <a:pt x="266865" y="287900"/>
                  </a:cubicBezTo>
                  <a:cubicBezTo>
                    <a:pt x="213243" y="392322"/>
                    <a:pt x="243582" y="558834"/>
                    <a:pt x="241465" y="635034"/>
                  </a:cubicBezTo>
                  <a:cubicBezTo>
                    <a:pt x="239348" y="711234"/>
                    <a:pt x="294382" y="708411"/>
                    <a:pt x="254165" y="745100"/>
                  </a:cubicBezTo>
                  <a:cubicBezTo>
                    <a:pt x="213948" y="781789"/>
                    <a:pt x="-6891" y="818478"/>
                    <a:pt x="165" y="855167"/>
                  </a:cubicBezTo>
                  <a:cubicBezTo>
                    <a:pt x="7221" y="891856"/>
                    <a:pt x="189255" y="892562"/>
                    <a:pt x="296499" y="965234"/>
                  </a:cubicBezTo>
                  <a:cubicBezTo>
                    <a:pt x="403743" y="1037906"/>
                    <a:pt x="568138" y="1279206"/>
                    <a:pt x="643632" y="1291200"/>
                  </a:cubicBezTo>
                  <a:cubicBezTo>
                    <a:pt x="719126" y="1303194"/>
                    <a:pt x="691610" y="1111283"/>
                    <a:pt x="749465" y="1037200"/>
                  </a:cubicBezTo>
                  <a:cubicBezTo>
                    <a:pt x="807320" y="963117"/>
                    <a:pt x="995704" y="926428"/>
                    <a:pt x="990765" y="846700"/>
                  </a:cubicBezTo>
                  <a:cubicBezTo>
                    <a:pt x="985826" y="766972"/>
                    <a:pt x="678204" y="680895"/>
                    <a:pt x="719832" y="558834"/>
                  </a:cubicBezTo>
                  <a:cubicBezTo>
                    <a:pt x="761460" y="436773"/>
                    <a:pt x="1268049" y="201823"/>
                    <a:pt x="1240532" y="114334"/>
                  </a:cubicBezTo>
                  <a:cubicBezTo>
                    <a:pt x="1213015" y="26845"/>
                    <a:pt x="725477" y="-20428"/>
                    <a:pt x="563199" y="850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7D7F105A-9923-48BD-B3C6-6C231AABDA04}"/>
                </a:ext>
              </a:extLst>
            </p:cNvPr>
            <p:cNvSpPr/>
            <p:nvPr/>
          </p:nvSpPr>
          <p:spPr>
            <a:xfrm>
              <a:off x="5469881" y="1957591"/>
              <a:ext cx="1462758" cy="666811"/>
            </a:xfrm>
            <a:custGeom>
              <a:avLst/>
              <a:gdLst>
                <a:gd name="connsiteX0" fmla="*/ 71552 w 1462758"/>
                <a:gd name="connsiteY0" fmla="*/ 650142 h 666811"/>
                <a:gd name="connsiteX1" fmla="*/ 880119 w 1462758"/>
                <a:gd name="connsiteY1" fmla="*/ 599342 h 666811"/>
                <a:gd name="connsiteX2" fmla="*/ 1443152 w 1462758"/>
                <a:gd name="connsiteY2" fmla="*/ 6676 h 666811"/>
                <a:gd name="connsiteX3" fmla="*/ 1206086 w 1462758"/>
                <a:gd name="connsiteY3" fmla="*/ 290309 h 666811"/>
                <a:gd name="connsiteX4" fmla="*/ 8052 w 1462758"/>
                <a:gd name="connsiteY4" fmla="*/ 451176 h 666811"/>
                <a:gd name="connsiteX5" fmla="*/ 655752 w 1462758"/>
                <a:gd name="connsiteY5" fmla="*/ 569709 h 666811"/>
                <a:gd name="connsiteX6" fmla="*/ 71552 w 1462758"/>
                <a:gd name="connsiteY6" fmla="*/ 650142 h 6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758" h="666811">
                  <a:moveTo>
                    <a:pt x="71552" y="650142"/>
                  </a:moveTo>
                  <a:cubicBezTo>
                    <a:pt x="108947" y="655081"/>
                    <a:pt x="651519" y="706586"/>
                    <a:pt x="880119" y="599342"/>
                  </a:cubicBezTo>
                  <a:cubicBezTo>
                    <a:pt x="1108719" y="492098"/>
                    <a:pt x="1388824" y="58181"/>
                    <a:pt x="1443152" y="6676"/>
                  </a:cubicBezTo>
                  <a:cubicBezTo>
                    <a:pt x="1497480" y="-44829"/>
                    <a:pt x="1445269" y="216226"/>
                    <a:pt x="1206086" y="290309"/>
                  </a:cubicBezTo>
                  <a:cubicBezTo>
                    <a:pt x="966903" y="364392"/>
                    <a:pt x="99774" y="404609"/>
                    <a:pt x="8052" y="451176"/>
                  </a:cubicBezTo>
                  <a:cubicBezTo>
                    <a:pt x="-83670" y="497743"/>
                    <a:pt x="638113" y="533726"/>
                    <a:pt x="655752" y="569709"/>
                  </a:cubicBezTo>
                  <a:cubicBezTo>
                    <a:pt x="673391" y="605692"/>
                    <a:pt x="34157" y="645203"/>
                    <a:pt x="71552" y="650142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C2B6F1B0-46EE-4248-AD40-7A3489B701F0}"/>
                </a:ext>
              </a:extLst>
            </p:cNvPr>
            <p:cNvSpPr/>
            <p:nvPr/>
          </p:nvSpPr>
          <p:spPr>
            <a:xfrm>
              <a:off x="6609551" y="1884107"/>
              <a:ext cx="1256947" cy="1453065"/>
            </a:xfrm>
            <a:custGeom>
              <a:avLst/>
              <a:gdLst>
                <a:gd name="connsiteX0" fmla="*/ 383916 w 1256947"/>
                <a:gd name="connsiteY0" fmla="*/ 42060 h 1453065"/>
                <a:gd name="connsiteX1" fmla="*/ 502449 w 1256947"/>
                <a:gd name="connsiteY1" fmla="*/ 50526 h 1453065"/>
                <a:gd name="connsiteX2" fmla="*/ 1052782 w 1256947"/>
                <a:gd name="connsiteY2" fmla="*/ 406126 h 1453065"/>
                <a:gd name="connsiteX3" fmla="*/ 1255982 w 1256947"/>
                <a:gd name="connsiteY3" fmla="*/ 647426 h 1453065"/>
                <a:gd name="connsiteX4" fmla="*/ 985049 w 1256947"/>
                <a:gd name="connsiteY4" fmla="*/ 702460 h 1453065"/>
                <a:gd name="connsiteX5" fmla="*/ 925782 w 1256947"/>
                <a:gd name="connsiteY5" fmla="*/ 816760 h 1453065"/>
                <a:gd name="connsiteX6" fmla="*/ 413549 w 1256947"/>
                <a:gd name="connsiteY6" fmla="*/ 689760 h 1453065"/>
                <a:gd name="connsiteX7" fmla="*/ 616749 w 1256947"/>
                <a:gd name="connsiteY7" fmla="*/ 1240093 h 1453065"/>
                <a:gd name="connsiteX8" fmla="*/ 460116 w 1256947"/>
                <a:gd name="connsiteY8" fmla="*/ 1451760 h 1453065"/>
                <a:gd name="connsiteX9" fmla="*/ 324649 w 1256947"/>
                <a:gd name="connsiteY9" fmla="*/ 1316293 h 1453065"/>
                <a:gd name="connsiteX10" fmla="*/ 197649 w 1256947"/>
                <a:gd name="connsiteY10" fmla="*/ 1058060 h 1453065"/>
                <a:gd name="connsiteX11" fmla="*/ 11382 w 1256947"/>
                <a:gd name="connsiteY11" fmla="*/ 846393 h 1453065"/>
                <a:gd name="connsiteX12" fmla="*/ 557482 w 1256947"/>
                <a:gd name="connsiteY12" fmla="*/ 622026 h 1453065"/>
                <a:gd name="connsiteX13" fmla="*/ 121449 w 1256947"/>
                <a:gd name="connsiteY13" fmla="*/ 423060 h 1453065"/>
                <a:gd name="connsiteX14" fmla="*/ 383916 w 1256947"/>
                <a:gd name="connsiteY14" fmla="*/ 42060 h 145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947" h="1453065">
                  <a:moveTo>
                    <a:pt x="383916" y="42060"/>
                  </a:moveTo>
                  <a:cubicBezTo>
                    <a:pt x="447416" y="-20029"/>
                    <a:pt x="390971" y="-10152"/>
                    <a:pt x="502449" y="50526"/>
                  </a:cubicBezTo>
                  <a:cubicBezTo>
                    <a:pt x="613927" y="111204"/>
                    <a:pt x="927193" y="306643"/>
                    <a:pt x="1052782" y="406126"/>
                  </a:cubicBezTo>
                  <a:cubicBezTo>
                    <a:pt x="1178371" y="505609"/>
                    <a:pt x="1267271" y="598037"/>
                    <a:pt x="1255982" y="647426"/>
                  </a:cubicBezTo>
                  <a:cubicBezTo>
                    <a:pt x="1244693" y="696815"/>
                    <a:pt x="1040082" y="674238"/>
                    <a:pt x="985049" y="702460"/>
                  </a:cubicBezTo>
                  <a:cubicBezTo>
                    <a:pt x="930016" y="730682"/>
                    <a:pt x="1021032" y="818877"/>
                    <a:pt x="925782" y="816760"/>
                  </a:cubicBezTo>
                  <a:cubicBezTo>
                    <a:pt x="830532" y="814643"/>
                    <a:pt x="465054" y="619205"/>
                    <a:pt x="413549" y="689760"/>
                  </a:cubicBezTo>
                  <a:cubicBezTo>
                    <a:pt x="362044" y="760315"/>
                    <a:pt x="608988" y="1113093"/>
                    <a:pt x="616749" y="1240093"/>
                  </a:cubicBezTo>
                  <a:cubicBezTo>
                    <a:pt x="624510" y="1367093"/>
                    <a:pt x="508799" y="1439060"/>
                    <a:pt x="460116" y="1451760"/>
                  </a:cubicBezTo>
                  <a:cubicBezTo>
                    <a:pt x="411433" y="1464460"/>
                    <a:pt x="368393" y="1381910"/>
                    <a:pt x="324649" y="1316293"/>
                  </a:cubicBezTo>
                  <a:cubicBezTo>
                    <a:pt x="280905" y="1250676"/>
                    <a:pt x="249860" y="1136377"/>
                    <a:pt x="197649" y="1058060"/>
                  </a:cubicBezTo>
                  <a:cubicBezTo>
                    <a:pt x="145438" y="979743"/>
                    <a:pt x="-48590" y="919065"/>
                    <a:pt x="11382" y="846393"/>
                  </a:cubicBezTo>
                  <a:cubicBezTo>
                    <a:pt x="71354" y="773721"/>
                    <a:pt x="539138" y="692581"/>
                    <a:pt x="557482" y="622026"/>
                  </a:cubicBezTo>
                  <a:cubicBezTo>
                    <a:pt x="575826" y="551471"/>
                    <a:pt x="149671" y="521132"/>
                    <a:pt x="121449" y="423060"/>
                  </a:cubicBezTo>
                  <a:cubicBezTo>
                    <a:pt x="93227" y="324988"/>
                    <a:pt x="320416" y="104149"/>
                    <a:pt x="383916" y="4206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79138A56-6189-494D-8CCA-B194198A2626}"/>
                </a:ext>
              </a:extLst>
            </p:cNvPr>
            <p:cNvSpPr/>
            <p:nvPr/>
          </p:nvSpPr>
          <p:spPr>
            <a:xfrm>
              <a:off x="6721365" y="2433109"/>
              <a:ext cx="1260124" cy="937636"/>
            </a:xfrm>
            <a:custGeom>
              <a:avLst/>
              <a:gdLst>
                <a:gd name="connsiteX0" fmla="*/ 1139935 w 1260124"/>
                <a:gd name="connsiteY0" fmla="*/ 81491 h 937636"/>
                <a:gd name="connsiteX1" fmla="*/ 1237302 w 1260124"/>
                <a:gd name="connsiteY1" fmla="*/ 796924 h 937636"/>
                <a:gd name="connsiteX2" fmla="*/ 737768 w 1260124"/>
                <a:gd name="connsiteY2" fmla="*/ 885824 h 937636"/>
                <a:gd name="connsiteX3" fmla="*/ 394868 w 1260124"/>
                <a:gd name="connsiteY3" fmla="*/ 932391 h 937636"/>
                <a:gd name="connsiteX4" fmla="*/ 742002 w 1260124"/>
                <a:gd name="connsiteY4" fmla="*/ 763058 h 937636"/>
                <a:gd name="connsiteX5" fmla="*/ 1168 w 1260124"/>
                <a:gd name="connsiteY5" fmla="*/ 369358 h 937636"/>
                <a:gd name="connsiteX6" fmla="*/ 576902 w 1260124"/>
                <a:gd name="connsiteY6" fmla="*/ 106891 h 937636"/>
                <a:gd name="connsiteX7" fmla="*/ 822435 w 1260124"/>
                <a:gd name="connsiteY7" fmla="*/ 17991 h 937636"/>
                <a:gd name="connsiteX8" fmla="*/ 1139935 w 1260124"/>
                <a:gd name="connsiteY8" fmla="*/ 81491 h 9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124" h="937636">
                  <a:moveTo>
                    <a:pt x="1139935" y="81491"/>
                  </a:moveTo>
                  <a:cubicBezTo>
                    <a:pt x="1209079" y="211313"/>
                    <a:pt x="1304330" y="662869"/>
                    <a:pt x="1237302" y="796924"/>
                  </a:cubicBezTo>
                  <a:cubicBezTo>
                    <a:pt x="1170274" y="930979"/>
                    <a:pt x="737768" y="885824"/>
                    <a:pt x="737768" y="885824"/>
                  </a:cubicBezTo>
                  <a:cubicBezTo>
                    <a:pt x="597362" y="908402"/>
                    <a:pt x="394162" y="952852"/>
                    <a:pt x="394868" y="932391"/>
                  </a:cubicBezTo>
                  <a:cubicBezTo>
                    <a:pt x="395574" y="911930"/>
                    <a:pt x="807619" y="856897"/>
                    <a:pt x="742002" y="763058"/>
                  </a:cubicBezTo>
                  <a:cubicBezTo>
                    <a:pt x="676385" y="669219"/>
                    <a:pt x="28685" y="478719"/>
                    <a:pt x="1168" y="369358"/>
                  </a:cubicBezTo>
                  <a:cubicBezTo>
                    <a:pt x="-26349" y="259997"/>
                    <a:pt x="440024" y="165452"/>
                    <a:pt x="576902" y="106891"/>
                  </a:cubicBezTo>
                  <a:cubicBezTo>
                    <a:pt x="713780" y="48330"/>
                    <a:pt x="723657" y="20813"/>
                    <a:pt x="822435" y="17991"/>
                  </a:cubicBezTo>
                  <a:cubicBezTo>
                    <a:pt x="921213" y="15169"/>
                    <a:pt x="1070791" y="-48331"/>
                    <a:pt x="1139935" y="8149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1B0A1046-16A5-4B79-81FF-08201314EBBA}"/>
                </a:ext>
              </a:extLst>
            </p:cNvPr>
            <p:cNvSpPr/>
            <p:nvPr/>
          </p:nvSpPr>
          <p:spPr>
            <a:xfrm>
              <a:off x="5249811" y="2217760"/>
              <a:ext cx="2270225" cy="910806"/>
            </a:xfrm>
            <a:custGeom>
              <a:avLst/>
              <a:gdLst>
                <a:gd name="connsiteX0" fmla="*/ 41856 w 2270225"/>
                <a:gd name="connsiteY0" fmla="*/ 910673 h 910806"/>
                <a:gd name="connsiteX1" fmla="*/ 122289 w 2270225"/>
                <a:gd name="connsiteY1" fmla="*/ 483107 h 910806"/>
                <a:gd name="connsiteX2" fmla="*/ 956256 w 2270225"/>
                <a:gd name="connsiteY2" fmla="*/ 271440 h 910806"/>
                <a:gd name="connsiteX3" fmla="*/ 1900289 w 2270225"/>
                <a:gd name="connsiteY3" fmla="*/ 8973 h 910806"/>
                <a:gd name="connsiteX4" fmla="*/ 2251656 w 2270225"/>
                <a:gd name="connsiteY4" fmla="*/ 106340 h 910806"/>
                <a:gd name="connsiteX5" fmla="*/ 1392289 w 2270225"/>
                <a:gd name="connsiteY5" fmla="*/ 538140 h 910806"/>
                <a:gd name="connsiteX6" fmla="*/ 1718256 w 2270225"/>
                <a:gd name="connsiteY6" fmla="*/ 724407 h 910806"/>
                <a:gd name="connsiteX7" fmla="*/ 1045156 w 2270225"/>
                <a:gd name="connsiteY7" fmla="*/ 580473 h 910806"/>
                <a:gd name="connsiteX8" fmla="*/ 486356 w 2270225"/>
                <a:gd name="connsiteY8" fmla="*/ 529673 h 910806"/>
                <a:gd name="connsiteX9" fmla="*/ 41856 w 2270225"/>
                <a:gd name="connsiteY9" fmla="*/ 910673 h 9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0225" h="910806">
                  <a:moveTo>
                    <a:pt x="41856" y="910673"/>
                  </a:moveTo>
                  <a:cubicBezTo>
                    <a:pt x="-18822" y="902912"/>
                    <a:pt x="-30111" y="589646"/>
                    <a:pt x="122289" y="483107"/>
                  </a:cubicBezTo>
                  <a:cubicBezTo>
                    <a:pt x="274689" y="376568"/>
                    <a:pt x="659923" y="350462"/>
                    <a:pt x="956256" y="271440"/>
                  </a:cubicBezTo>
                  <a:cubicBezTo>
                    <a:pt x="1252589" y="192418"/>
                    <a:pt x="1684389" y="36490"/>
                    <a:pt x="1900289" y="8973"/>
                  </a:cubicBezTo>
                  <a:cubicBezTo>
                    <a:pt x="2116189" y="-18544"/>
                    <a:pt x="2336323" y="18146"/>
                    <a:pt x="2251656" y="106340"/>
                  </a:cubicBezTo>
                  <a:cubicBezTo>
                    <a:pt x="2166989" y="194534"/>
                    <a:pt x="1481189" y="435129"/>
                    <a:pt x="1392289" y="538140"/>
                  </a:cubicBezTo>
                  <a:cubicBezTo>
                    <a:pt x="1303389" y="641151"/>
                    <a:pt x="1776111" y="717352"/>
                    <a:pt x="1718256" y="724407"/>
                  </a:cubicBezTo>
                  <a:cubicBezTo>
                    <a:pt x="1660401" y="731462"/>
                    <a:pt x="1250473" y="612929"/>
                    <a:pt x="1045156" y="580473"/>
                  </a:cubicBezTo>
                  <a:cubicBezTo>
                    <a:pt x="839839" y="548017"/>
                    <a:pt x="653573" y="473934"/>
                    <a:pt x="486356" y="529673"/>
                  </a:cubicBezTo>
                  <a:cubicBezTo>
                    <a:pt x="319139" y="585412"/>
                    <a:pt x="102534" y="918434"/>
                    <a:pt x="41856" y="91067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AA720294-6356-4B55-9502-5EEF9E0CD2CF}"/>
                </a:ext>
              </a:extLst>
            </p:cNvPr>
            <p:cNvSpPr/>
            <p:nvPr/>
          </p:nvSpPr>
          <p:spPr>
            <a:xfrm>
              <a:off x="4483003" y="2603432"/>
              <a:ext cx="791965" cy="516204"/>
            </a:xfrm>
            <a:custGeom>
              <a:avLst/>
              <a:gdLst>
                <a:gd name="connsiteX0" fmla="*/ 372630 w 791965"/>
                <a:gd name="connsiteY0" fmla="*/ 76268 h 516204"/>
                <a:gd name="connsiteX1" fmla="*/ 677430 w 791965"/>
                <a:gd name="connsiteY1" fmla="*/ 177868 h 516204"/>
                <a:gd name="connsiteX2" fmla="*/ 783264 w 791965"/>
                <a:gd name="connsiteY2" fmla="*/ 512301 h 516204"/>
                <a:gd name="connsiteX3" fmla="*/ 474230 w 791965"/>
                <a:gd name="connsiteY3" fmla="*/ 338735 h 516204"/>
                <a:gd name="connsiteX4" fmla="*/ 97 w 791965"/>
                <a:gd name="connsiteY4" fmla="*/ 12768 h 516204"/>
                <a:gd name="connsiteX5" fmla="*/ 431897 w 791965"/>
                <a:gd name="connsiteY5" fmla="*/ 67801 h 516204"/>
                <a:gd name="connsiteX6" fmla="*/ 372630 w 791965"/>
                <a:gd name="connsiteY6" fmla="*/ 76268 h 5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965" h="516204">
                  <a:moveTo>
                    <a:pt x="372630" y="76268"/>
                  </a:moveTo>
                  <a:cubicBezTo>
                    <a:pt x="413552" y="94613"/>
                    <a:pt x="608991" y="105196"/>
                    <a:pt x="677430" y="177868"/>
                  </a:cubicBezTo>
                  <a:cubicBezTo>
                    <a:pt x="745869" y="250540"/>
                    <a:pt x="817131" y="485490"/>
                    <a:pt x="783264" y="512301"/>
                  </a:cubicBezTo>
                  <a:cubicBezTo>
                    <a:pt x="749397" y="539112"/>
                    <a:pt x="604758" y="421990"/>
                    <a:pt x="474230" y="338735"/>
                  </a:cubicBezTo>
                  <a:cubicBezTo>
                    <a:pt x="343702" y="255480"/>
                    <a:pt x="7152" y="57924"/>
                    <a:pt x="97" y="12768"/>
                  </a:cubicBezTo>
                  <a:cubicBezTo>
                    <a:pt x="-6958" y="-32388"/>
                    <a:pt x="371925" y="55807"/>
                    <a:pt x="431897" y="67801"/>
                  </a:cubicBezTo>
                  <a:cubicBezTo>
                    <a:pt x="491869" y="79795"/>
                    <a:pt x="331708" y="57923"/>
                    <a:pt x="372630" y="7626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FAAFA4CA-14BB-4BBC-9ABD-98A46A39A03D}"/>
                </a:ext>
              </a:extLst>
            </p:cNvPr>
            <p:cNvSpPr/>
            <p:nvPr/>
          </p:nvSpPr>
          <p:spPr>
            <a:xfrm>
              <a:off x="7284791" y="3341321"/>
              <a:ext cx="881734" cy="194193"/>
            </a:xfrm>
            <a:custGeom>
              <a:avLst/>
              <a:gdLst>
                <a:gd name="connsiteX0" fmla="*/ 776 w 881734"/>
                <a:gd name="connsiteY0" fmla="*/ 146946 h 194193"/>
                <a:gd name="connsiteX1" fmla="*/ 572276 w 881734"/>
                <a:gd name="connsiteY1" fmla="*/ 19946 h 194193"/>
                <a:gd name="connsiteX2" fmla="*/ 728909 w 881734"/>
                <a:gd name="connsiteY2" fmla="*/ 11479 h 194193"/>
                <a:gd name="connsiteX3" fmla="*/ 872842 w 881734"/>
                <a:gd name="connsiteY3" fmla="*/ 130012 h 194193"/>
                <a:gd name="connsiteX4" fmla="*/ 457976 w 881734"/>
                <a:gd name="connsiteY4" fmla="*/ 193512 h 194193"/>
                <a:gd name="connsiteX5" fmla="*/ 776 w 881734"/>
                <a:gd name="connsiteY5" fmla="*/ 146946 h 19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734" h="194193">
                  <a:moveTo>
                    <a:pt x="776" y="146946"/>
                  </a:moveTo>
                  <a:cubicBezTo>
                    <a:pt x="19826" y="118018"/>
                    <a:pt x="450921" y="42524"/>
                    <a:pt x="572276" y="19946"/>
                  </a:cubicBezTo>
                  <a:cubicBezTo>
                    <a:pt x="693631" y="-2632"/>
                    <a:pt x="678815" y="-6865"/>
                    <a:pt x="728909" y="11479"/>
                  </a:cubicBezTo>
                  <a:cubicBezTo>
                    <a:pt x="779003" y="29823"/>
                    <a:pt x="917997" y="99673"/>
                    <a:pt x="872842" y="130012"/>
                  </a:cubicBezTo>
                  <a:cubicBezTo>
                    <a:pt x="827687" y="160351"/>
                    <a:pt x="597676" y="188573"/>
                    <a:pt x="457976" y="193512"/>
                  </a:cubicBezTo>
                  <a:cubicBezTo>
                    <a:pt x="318276" y="198451"/>
                    <a:pt x="-18274" y="175874"/>
                    <a:pt x="776" y="146946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0942BCDC-0455-4BA9-BC9A-527CD1443D39}"/>
                </a:ext>
              </a:extLst>
            </p:cNvPr>
            <p:cNvSpPr/>
            <p:nvPr/>
          </p:nvSpPr>
          <p:spPr>
            <a:xfrm>
              <a:off x="4413923" y="2786061"/>
              <a:ext cx="849218" cy="439824"/>
            </a:xfrm>
            <a:custGeom>
              <a:avLst/>
              <a:gdLst>
                <a:gd name="connsiteX0" fmla="*/ 818477 w 849218"/>
                <a:gd name="connsiteY0" fmla="*/ 427039 h 439824"/>
                <a:gd name="connsiteX1" fmla="*/ 767677 w 849218"/>
                <a:gd name="connsiteY1" fmla="*/ 405872 h 439824"/>
                <a:gd name="connsiteX2" fmla="*/ 492510 w 849218"/>
                <a:gd name="connsiteY2" fmla="*/ 223839 h 439824"/>
                <a:gd name="connsiteX3" fmla="*/ 77644 w 849218"/>
                <a:gd name="connsiteY3" fmla="*/ 24872 h 439824"/>
                <a:gd name="connsiteX4" fmla="*/ 22610 w 849218"/>
                <a:gd name="connsiteY4" fmla="*/ 29106 h 439824"/>
                <a:gd name="connsiteX5" fmla="*/ 340110 w 849218"/>
                <a:gd name="connsiteY5" fmla="*/ 261939 h 439824"/>
                <a:gd name="connsiteX6" fmla="*/ 818477 w 849218"/>
                <a:gd name="connsiteY6" fmla="*/ 427039 h 43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218" h="439824">
                  <a:moveTo>
                    <a:pt x="818477" y="427039"/>
                  </a:moveTo>
                  <a:cubicBezTo>
                    <a:pt x="889738" y="451028"/>
                    <a:pt x="822005" y="439739"/>
                    <a:pt x="767677" y="405872"/>
                  </a:cubicBezTo>
                  <a:cubicBezTo>
                    <a:pt x="713349" y="372005"/>
                    <a:pt x="607515" y="287339"/>
                    <a:pt x="492510" y="223839"/>
                  </a:cubicBezTo>
                  <a:cubicBezTo>
                    <a:pt x="377505" y="160339"/>
                    <a:pt x="155961" y="57327"/>
                    <a:pt x="77644" y="24872"/>
                  </a:cubicBezTo>
                  <a:cubicBezTo>
                    <a:pt x="-673" y="-7583"/>
                    <a:pt x="-21134" y="-10405"/>
                    <a:pt x="22610" y="29106"/>
                  </a:cubicBezTo>
                  <a:cubicBezTo>
                    <a:pt x="66354" y="68617"/>
                    <a:pt x="212404" y="189267"/>
                    <a:pt x="340110" y="261939"/>
                  </a:cubicBezTo>
                  <a:cubicBezTo>
                    <a:pt x="467816" y="334611"/>
                    <a:pt x="747216" y="403050"/>
                    <a:pt x="818477" y="42703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2E5F67A4-3F83-49FD-976D-BF8FD9245288}"/>
                </a:ext>
              </a:extLst>
            </p:cNvPr>
            <p:cNvSpPr/>
            <p:nvPr/>
          </p:nvSpPr>
          <p:spPr>
            <a:xfrm>
              <a:off x="4355891" y="3020250"/>
              <a:ext cx="716625" cy="345272"/>
            </a:xfrm>
            <a:custGeom>
              <a:avLst/>
              <a:gdLst>
                <a:gd name="connsiteX0" fmla="*/ 62122 w 716625"/>
                <a:gd name="connsiteY0" fmla="*/ 2350 h 345272"/>
                <a:gd name="connsiteX1" fmla="*/ 274847 w 716625"/>
                <a:gd name="connsiteY1" fmla="*/ 76963 h 345272"/>
                <a:gd name="connsiteX2" fmla="*/ 705059 w 716625"/>
                <a:gd name="connsiteY2" fmla="*/ 281750 h 345272"/>
                <a:gd name="connsiteX3" fmla="*/ 581234 w 716625"/>
                <a:gd name="connsiteY3" fmla="*/ 345250 h 345272"/>
                <a:gd name="connsiteX4" fmla="*/ 447884 w 716625"/>
                <a:gd name="connsiteY4" fmla="*/ 289688 h 345272"/>
                <a:gd name="connsiteX5" fmla="*/ 117684 w 716625"/>
                <a:gd name="connsiteY5" fmla="*/ 145225 h 345272"/>
                <a:gd name="connsiteX6" fmla="*/ 1797 w 716625"/>
                <a:gd name="connsiteY6" fmla="*/ 153163 h 345272"/>
                <a:gd name="connsiteX7" fmla="*/ 62122 w 716625"/>
                <a:gd name="connsiteY7" fmla="*/ 2350 h 3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625" h="345272">
                  <a:moveTo>
                    <a:pt x="62122" y="2350"/>
                  </a:moveTo>
                  <a:cubicBezTo>
                    <a:pt x="107630" y="-10350"/>
                    <a:pt x="167691" y="30396"/>
                    <a:pt x="274847" y="76963"/>
                  </a:cubicBezTo>
                  <a:cubicBezTo>
                    <a:pt x="382003" y="123530"/>
                    <a:pt x="653994" y="237035"/>
                    <a:pt x="705059" y="281750"/>
                  </a:cubicBezTo>
                  <a:cubicBezTo>
                    <a:pt x="756124" y="326465"/>
                    <a:pt x="624096" y="343927"/>
                    <a:pt x="581234" y="345250"/>
                  </a:cubicBezTo>
                  <a:cubicBezTo>
                    <a:pt x="538372" y="346573"/>
                    <a:pt x="447884" y="289688"/>
                    <a:pt x="447884" y="289688"/>
                  </a:cubicBezTo>
                  <a:cubicBezTo>
                    <a:pt x="370626" y="256351"/>
                    <a:pt x="192032" y="167979"/>
                    <a:pt x="117684" y="145225"/>
                  </a:cubicBezTo>
                  <a:cubicBezTo>
                    <a:pt x="43336" y="122471"/>
                    <a:pt x="10528" y="173800"/>
                    <a:pt x="1797" y="153163"/>
                  </a:cubicBezTo>
                  <a:cubicBezTo>
                    <a:pt x="-6934" y="132526"/>
                    <a:pt x="16614" y="15050"/>
                    <a:pt x="62122" y="235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2F626714-F869-4FA6-AFAF-216D6F5B7B0E}"/>
                </a:ext>
              </a:extLst>
            </p:cNvPr>
            <p:cNvSpPr/>
            <p:nvPr/>
          </p:nvSpPr>
          <p:spPr>
            <a:xfrm>
              <a:off x="4269564" y="3199720"/>
              <a:ext cx="547619" cy="220449"/>
            </a:xfrm>
            <a:custGeom>
              <a:avLst/>
              <a:gdLst>
                <a:gd name="connsiteX0" fmla="*/ 8749 w 547619"/>
                <a:gd name="connsiteY0" fmla="*/ 178480 h 220449"/>
                <a:gd name="connsiteX1" fmla="*/ 291324 w 547619"/>
                <a:gd name="connsiteY1" fmla="*/ 219755 h 220449"/>
                <a:gd name="connsiteX2" fmla="*/ 488174 w 547619"/>
                <a:gd name="connsiteY2" fmla="*/ 202293 h 220449"/>
                <a:gd name="connsiteX3" fmla="*/ 524686 w 547619"/>
                <a:gd name="connsiteY3" fmla="*/ 175305 h 220449"/>
                <a:gd name="connsiteX4" fmla="*/ 169086 w 547619"/>
                <a:gd name="connsiteY4" fmla="*/ 48305 h 220449"/>
                <a:gd name="connsiteX5" fmla="*/ 143686 w 547619"/>
                <a:gd name="connsiteY5" fmla="*/ 3855 h 220449"/>
                <a:gd name="connsiteX6" fmla="*/ 77011 w 547619"/>
                <a:gd name="connsiteY6" fmla="*/ 137205 h 220449"/>
                <a:gd name="connsiteX7" fmla="*/ 8749 w 547619"/>
                <a:gd name="connsiteY7" fmla="*/ 178480 h 22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619" h="220449">
                  <a:moveTo>
                    <a:pt x="8749" y="178480"/>
                  </a:moveTo>
                  <a:cubicBezTo>
                    <a:pt x="44468" y="192238"/>
                    <a:pt x="211420" y="215786"/>
                    <a:pt x="291324" y="219755"/>
                  </a:cubicBezTo>
                  <a:cubicBezTo>
                    <a:pt x="371228" y="223724"/>
                    <a:pt x="449280" y="209701"/>
                    <a:pt x="488174" y="202293"/>
                  </a:cubicBezTo>
                  <a:cubicBezTo>
                    <a:pt x="527068" y="194885"/>
                    <a:pt x="577867" y="200970"/>
                    <a:pt x="524686" y="175305"/>
                  </a:cubicBezTo>
                  <a:cubicBezTo>
                    <a:pt x="471505" y="149640"/>
                    <a:pt x="232586" y="76880"/>
                    <a:pt x="169086" y="48305"/>
                  </a:cubicBezTo>
                  <a:cubicBezTo>
                    <a:pt x="105586" y="19730"/>
                    <a:pt x="159032" y="-10962"/>
                    <a:pt x="143686" y="3855"/>
                  </a:cubicBezTo>
                  <a:cubicBezTo>
                    <a:pt x="128340" y="18672"/>
                    <a:pt x="97119" y="106513"/>
                    <a:pt x="77011" y="137205"/>
                  </a:cubicBezTo>
                  <a:cubicBezTo>
                    <a:pt x="56903" y="167897"/>
                    <a:pt x="-26970" y="164722"/>
                    <a:pt x="8749" y="17848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89112CCF-92B8-412C-8EC1-F8ABD1E2ED8E}"/>
                </a:ext>
              </a:extLst>
            </p:cNvPr>
            <p:cNvSpPr/>
            <p:nvPr/>
          </p:nvSpPr>
          <p:spPr>
            <a:xfrm>
              <a:off x="7437729" y="3571552"/>
              <a:ext cx="686265" cy="124199"/>
            </a:xfrm>
            <a:custGeom>
              <a:avLst/>
              <a:gdLst>
                <a:gd name="connsiteX0" fmla="*/ 238 w 686265"/>
                <a:gd name="connsiteY0" fmla="*/ 75465 h 124199"/>
                <a:gd name="connsiteX1" fmla="*/ 332554 w 686265"/>
                <a:gd name="connsiteY1" fmla="*/ 7731 h 124199"/>
                <a:gd name="connsiteX2" fmla="*/ 654288 w 686265"/>
                <a:gd name="connsiteY2" fmla="*/ 14081 h 124199"/>
                <a:gd name="connsiteX3" fmla="*/ 664871 w 686265"/>
                <a:gd name="connsiteY3" fmla="*/ 119915 h 124199"/>
                <a:gd name="connsiteX4" fmla="*/ 567504 w 686265"/>
                <a:gd name="connsiteY4" fmla="*/ 98748 h 124199"/>
                <a:gd name="connsiteX5" fmla="*/ 283871 w 686265"/>
                <a:gd name="connsiteY5" fmla="*/ 54298 h 124199"/>
                <a:gd name="connsiteX6" fmla="*/ 238 w 686265"/>
                <a:gd name="connsiteY6" fmla="*/ 75465 h 1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265" h="124199">
                  <a:moveTo>
                    <a:pt x="238" y="75465"/>
                  </a:moveTo>
                  <a:cubicBezTo>
                    <a:pt x="8352" y="67704"/>
                    <a:pt x="223546" y="17962"/>
                    <a:pt x="332554" y="7731"/>
                  </a:cubicBezTo>
                  <a:cubicBezTo>
                    <a:pt x="441562" y="-2500"/>
                    <a:pt x="598902" y="-4616"/>
                    <a:pt x="654288" y="14081"/>
                  </a:cubicBezTo>
                  <a:cubicBezTo>
                    <a:pt x="709674" y="32778"/>
                    <a:pt x="679335" y="105804"/>
                    <a:pt x="664871" y="119915"/>
                  </a:cubicBezTo>
                  <a:cubicBezTo>
                    <a:pt x="650407" y="134026"/>
                    <a:pt x="631004" y="109684"/>
                    <a:pt x="567504" y="98748"/>
                  </a:cubicBezTo>
                  <a:cubicBezTo>
                    <a:pt x="504004" y="87812"/>
                    <a:pt x="374182" y="56062"/>
                    <a:pt x="283871" y="54298"/>
                  </a:cubicBezTo>
                  <a:cubicBezTo>
                    <a:pt x="193560" y="52534"/>
                    <a:pt x="-7876" y="83226"/>
                    <a:pt x="238" y="7546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1D4F248E-A0AB-4DA6-86F8-822F42C74F99}"/>
                </a:ext>
              </a:extLst>
            </p:cNvPr>
            <p:cNvSpPr/>
            <p:nvPr/>
          </p:nvSpPr>
          <p:spPr>
            <a:xfrm>
              <a:off x="7438866" y="3651642"/>
              <a:ext cx="652864" cy="362395"/>
            </a:xfrm>
            <a:custGeom>
              <a:avLst/>
              <a:gdLst>
                <a:gd name="connsiteX0" fmla="*/ 20267 w 652864"/>
                <a:gd name="connsiteY0" fmla="*/ 20775 h 362395"/>
                <a:gd name="connsiteX1" fmla="*/ 104934 w 652864"/>
                <a:gd name="connsiteY1" fmla="*/ 29241 h 362395"/>
                <a:gd name="connsiteX2" fmla="*/ 452067 w 652864"/>
                <a:gd name="connsiteY2" fmla="*/ 86391 h 362395"/>
                <a:gd name="connsiteX3" fmla="*/ 638334 w 652864"/>
                <a:gd name="connsiteY3" fmla="*/ 154125 h 362395"/>
                <a:gd name="connsiteX4" fmla="*/ 638334 w 652864"/>
                <a:gd name="connsiteY4" fmla="*/ 325575 h 362395"/>
                <a:gd name="connsiteX5" fmla="*/ 619284 w 652864"/>
                <a:gd name="connsiteY5" fmla="*/ 361558 h 362395"/>
                <a:gd name="connsiteX6" fmla="*/ 437251 w 652864"/>
                <a:gd name="connsiteY6" fmla="*/ 306525 h 362395"/>
                <a:gd name="connsiteX7" fmla="*/ 20267 w 652864"/>
                <a:gd name="connsiteY7" fmla="*/ 20775 h 3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864" h="362395">
                  <a:moveTo>
                    <a:pt x="20267" y="20775"/>
                  </a:moveTo>
                  <a:cubicBezTo>
                    <a:pt x="-35119" y="-25439"/>
                    <a:pt x="32967" y="18305"/>
                    <a:pt x="104934" y="29241"/>
                  </a:cubicBezTo>
                  <a:cubicBezTo>
                    <a:pt x="176901" y="40177"/>
                    <a:pt x="363167" y="65577"/>
                    <a:pt x="452067" y="86391"/>
                  </a:cubicBezTo>
                  <a:cubicBezTo>
                    <a:pt x="540967" y="107205"/>
                    <a:pt x="607289" y="114261"/>
                    <a:pt x="638334" y="154125"/>
                  </a:cubicBezTo>
                  <a:cubicBezTo>
                    <a:pt x="669379" y="193989"/>
                    <a:pt x="641509" y="291003"/>
                    <a:pt x="638334" y="325575"/>
                  </a:cubicBezTo>
                  <a:cubicBezTo>
                    <a:pt x="635159" y="360147"/>
                    <a:pt x="652798" y="364733"/>
                    <a:pt x="619284" y="361558"/>
                  </a:cubicBezTo>
                  <a:cubicBezTo>
                    <a:pt x="585770" y="358383"/>
                    <a:pt x="532501" y="360500"/>
                    <a:pt x="437251" y="306525"/>
                  </a:cubicBezTo>
                  <a:cubicBezTo>
                    <a:pt x="342001" y="252550"/>
                    <a:pt x="75653" y="66989"/>
                    <a:pt x="20267" y="2077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165DC228-1323-4E1D-BDE2-5B6AB90270EF}"/>
                </a:ext>
              </a:extLst>
            </p:cNvPr>
            <p:cNvSpPr/>
            <p:nvPr/>
          </p:nvSpPr>
          <p:spPr>
            <a:xfrm>
              <a:off x="5275828" y="3417982"/>
              <a:ext cx="705220" cy="813250"/>
            </a:xfrm>
            <a:custGeom>
              <a:avLst/>
              <a:gdLst>
                <a:gd name="connsiteX0" fmla="*/ 174589 w 705220"/>
                <a:gd name="connsiteY0" fmla="*/ 6785 h 813250"/>
                <a:gd name="connsiteX1" fmla="*/ 214805 w 705220"/>
                <a:gd name="connsiteY1" fmla="*/ 131668 h 813250"/>
                <a:gd name="connsiteX2" fmla="*/ 335455 w 705220"/>
                <a:gd name="connsiteY2" fmla="*/ 366618 h 813250"/>
                <a:gd name="connsiteX3" fmla="*/ 233855 w 705220"/>
                <a:gd name="connsiteY3" fmla="*/ 646018 h 813250"/>
                <a:gd name="connsiteX4" fmla="*/ 238089 w 705220"/>
                <a:gd name="connsiteY4" fmla="*/ 762435 h 813250"/>
                <a:gd name="connsiteX5" fmla="*/ 699522 w 705220"/>
                <a:gd name="connsiteY5" fmla="*/ 813235 h 813250"/>
                <a:gd name="connsiteX6" fmla="*/ 473039 w 705220"/>
                <a:gd name="connsiteY6" fmla="*/ 758201 h 813250"/>
                <a:gd name="connsiteX7" fmla="*/ 138605 w 705220"/>
                <a:gd name="connsiteY7" fmla="*/ 641785 h 813250"/>
                <a:gd name="connsiteX8" fmla="*/ 26422 w 705220"/>
                <a:gd name="connsiteY8" fmla="*/ 565585 h 813250"/>
                <a:gd name="connsiteX9" fmla="*/ 9489 w 705220"/>
                <a:gd name="connsiteY9" fmla="*/ 332751 h 813250"/>
                <a:gd name="connsiteX10" fmla="*/ 174589 w 705220"/>
                <a:gd name="connsiteY10" fmla="*/ 6785 h 8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220" h="813250">
                  <a:moveTo>
                    <a:pt x="174589" y="6785"/>
                  </a:moveTo>
                  <a:cubicBezTo>
                    <a:pt x="208808" y="-26729"/>
                    <a:pt x="187994" y="71696"/>
                    <a:pt x="214805" y="131668"/>
                  </a:cubicBezTo>
                  <a:cubicBezTo>
                    <a:pt x="241616" y="191640"/>
                    <a:pt x="332280" y="280893"/>
                    <a:pt x="335455" y="366618"/>
                  </a:cubicBezTo>
                  <a:cubicBezTo>
                    <a:pt x="338630" y="452343"/>
                    <a:pt x="250083" y="580049"/>
                    <a:pt x="233855" y="646018"/>
                  </a:cubicBezTo>
                  <a:cubicBezTo>
                    <a:pt x="217627" y="711988"/>
                    <a:pt x="160478" y="734566"/>
                    <a:pt x="238089" y="762435"/>
                  </a:cubicBezTo>
                  <a:cubicBezTo>
                    <a:pt x="315700" y="790304"/>
                    <a:pt x="660364" y="813941"/>
                    <a:pt x="699522" y="813235"/>
                  </a:cubicBezTo>
                  <a:cubicBezTo>
                    <a:pt x="738680" y="812529"/>
                    <a:pt x="566525" y="786776"/>
                    <a:pt x="473039" y="758201"/>
                  </a:cubicBezTo>
                  <a:cubicBezTo>
                    <a:pt x="379553" y="729626"/>
                    <a:pt x="213041" y="673888"/>
                    <a:pt x="138605" y="641785"/>
                  </a:cubicBezTo>
                  <a:cubicBezTo>
                    <a:pt x="64169" y="609682"/>
                    <a:pt x="47941" y="617091"/>
                    <a:pt x="26422" y="565585"/>
                  </a:cubicBezTo>
                  <a:cubicBezTo>
                    <a:pt x="4903" y="514079"/>
                    <a:pt x="-10972" y="422357"/>
                    <a:pt x="9489" y="332751"/>
                  </a:cubicBezTo>
                  <a:cubicBezTo>
                    <a:pt x="29950" y="243145"/>
                    <a:pt x="140370" y="40299"/>
                    <a:pt x="174589" y="678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87FE4481-E26E-41BF-9F6F-56EA8E4580C3}"/>
                </a:ext>
              </a:extLst>
            </p:cNvPr>
            <p:cNvSpPr/>
            <p:nvPr/>
          </p:nvSpPr>
          <p:spPr>
            <a:xfrm>
              <a:off x="5348162" y="3915410"/>
              <a:ext cx="724664" cy="915503"/>
            </a:xfrm>
            <a:custGeom>
              <a:avLst/>
              <a:gdLst>
                <a:gd name="connsiteX0" fmla="*/ 654705 w 724664"/>
                <a:gd name="connsiteY0" fmla="*/ 311573 h 915503"/>
                <a:gd name="connsiteX1" fmla="*/ 311805 w 724664"/>
                <a:gd name="connsiteY1" fmla="*/ 387773 h 915503"/>
                <a:gd name="connsiteX2" fmla="*/ 292755 w 724664"/>
                <a:gd name="connsiteY2" fmla="*/ 504190 h 915503"/>
                <a:gd name="connsiteX3" fmla="*/ 443038 w 724664"/>
                <a:gd name="connsiteY3" fmla="*/ 730673 h 915503"/>
                <a:gd name="connsiteX4" fmla="*/ 724555 w 724664"/>
                <a:gd name="connsiteY4" fmla="*/ 910590 h 915503"/>
                <a:gd name="connsiteX5" fmla="*/ 472671 w 724664"/>
                <a:gd name="connsiteY5" fmla="*/ 836507 h 915503"/>
                <a:gd name="connsiteX6" fmla="*/ 163638 w 724664"/>
                <a:gd name="connsiteY6" fmla="*/ 546523 h 915503"/>
                <a:gd name="connsiteX7" fmla="*/ 7005 w 724664"/>
                <a:gd name="connsiteY7" fmla="*/ 19473 h 915503"/>
                <a:gd name="connsiteX8" fmla="*/ 91671 w 724664"/>
                <a:gd name="connsiteY8" fmla="*/ 133773 h 915503"/>
                <a:gd name="connsiteX9" fmla="*/ 654705 w 724664"/>
                <a:gd name="connsiteY9" fmla="*/ 311573 h 9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664" h="915503">
                  <a:moveTo>
                    <a:pt x="654705" y="311573"/>
                  </a:moveTo>
                  <a:cubicBezTo>
                    <a:pt x="691394" y="353906"/>
                    <a:pt x="372130" y="355670"/>
                    <a:pt x="311805" y="387773"/>
                  </a:cubicBezTo>
                  <a:cubicBezTo>
                    <a:pt x="251480" y="419876"/>
                    <a:pt x="270883" y="447040"/>
                    <a:pt x="292755" y="504190"/>
                  </a:cubicBezTo>
                  <a:cubicBezTo>
                    <a:pt x="314627" y="561340"/>
                    <a:pt x="371071" y="662940"/>
                    <a:pt x="443038" y="730673"/>
                  </a:cubicBezTo>
                  <a:cubicBezTo>
                    <a:pt x="515005" y="798406"/>
                    <a:pt x="719616" y="892951"/>
                    <a:pt x="724555" y="910590"/>
                  </a:cubicBezTo>
                  <a:cubicBezTo>
                    <a:pt x="729494" y="928229"/>
                    <a:pt x="566157" y="897185"/>
                    <a:pt x="472671" y="836507"/>
                  </a:cubicBezTo>
                  <a:cubicBezTo>
                    <a:pt x="379185" y="775829"/>
                    <a:pt x="241249" y="682695"/>
                    <a:pt x="163638" y="546523"/>
                  </a:cubicBezTo>
                  <a:cubicBezTo>
                    <a:pt x="86027" y="410351"/>
                    <a:pt x="18999" y="88265"/>
                    <a:pt x="7005" y="19473"/>
                  </a:cubicBezTo>
                  <a:cubicBezTo>
                    <a:pt x="-4990" y="-49319"/>
                    <a:pt x="-14162" y="82267"/>
                    <a:pt x="91671" y="133773"/>
                  </a:cubicBezTo>
                  <a:cubicBezTo>
                    <a:pt x="197504" y="185279"/>
                    <a:pt x="618016" y="269240"/>
                    <a:pt x="654705" y="31157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F9CFD098-98A3-4008-A57D-7A0BE0A1553B}"/>
                </a:ext>
              </a:extLst>
            </p:cNvPr>
            <p:cNvSpPr/>
            <p:nvPr/>
          </p:nvSpPr>
          <p:spPr>
            <a:xfrm>
              <a:off x="5534536" y="4147786"/>
              <a:ext cx="995215" cy="370724"/>
            </a:xfrm>
            <a:custGeom>
              <a:avLst/>
              <a:gdLst>
                <a:gd name="connsiteX0" fmla="*/ 669414 w 995215"/>
                <a:gd name="connsiteY0" fmla="*/ 881 h 370724"/>
                <a:gd name="connsiteX1" fmla="*/ 921297 w 995215"/>
                <a:gd name="connsiteY1" fmla="*/ 108831 h 370724"/>
                <a:gd name="connsiteX2" fmla="*/ 991147 w 995215"/>
                <a:gd name="connsiteY2" fmla="*/ 113064 h 370724"/>
                <a:gd name="connsiteX3" fmla="*/ 826047 w 995215"/>
                <a:gd name="connsiteY3" fmla="*/ 123647 h 370724"/>
                <a:gd name="connsiteX4" fmla="*/ 650364 w 995215"/>
                <a:gd name="connsiteY4" fmla="*/ 216781 h 370724"/>
                <a:gd name="connsiteX5" fmla="*/ 301114 w 995215"/>
                <a:gd name="connsiteY5" fmla="*/ 348014 h 370724"/>
                <a:gd name="connsiteX6" fmla="*/ 438697 w 995215"/>
                <a:gd name="connsiteY6" fmla="*/ 352247 h 370724"/>
                <a:gd name="connsiteX7" fmla="*/ 870497 w 995215"/>
                <a:gd name="connsiteY7" fmla="*/ 161747 h 370724"/>
                <a:gd name="connsiteX8" fmla="*/ 53464 w 995215"/>
                <a:gd name="connsiteY8" fmla="*/ 254881 h 370724"/>
                <a:gd name="connsiteX9" fmla="*/ 146597 w 995215"/>
                <a:gd name="connsiteY9" fmla="*/ 176564 h 370724"/>
                <a:gd name="connsiteX10" fmla="*/ 669414 w 995215"/>
                <a:gd name="connsiteY10" fmla="*/ 881 h 37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5215" h="370724">
                  <a:moveTo>
                    <a:pt x="669414" y="881"/>
                  </a:moveTo>
                  <a:cubicBezTo>
                    <a:pt x="798531" y="-10408"/>
                    <a:pt x="867675" y="90134"/>
                    <a:pt x="921297" y="108831"/>
                  </a:cubicBezTo>
                  <a:cubicBezTo>
                    <a:pt x="974919" y="127528"/>
                    <a:pt x="1007022" y="110595"/>
                    <a:pt x="991147" y="113064"/>
                  </a:cubicBezTo>
                  <a:cubicBezTo>
                    <a:pt x="975272" y="115533"/>
                    <a:pt x="882844" y="106361"/>
                    <a:pt x="826047" y="123647"/>
                  </a:cubicBezTo>
                  <a:cubicBezTo>
                    <a:pt x="769250" y="140933"/>
                    <a:pt x="737853" y="179387"/>
                    <a:pt x="650364" y="216781"/>
                  </a:cubicBezTo>
                  <a:cubicBezTo>
                    <a:pt x="562875" y="254175"/>
                    <a:pt x="336392" y="325436"/>
                    <a:pt x="301114" y="348014"/>
                  </a:cubicBezTo>
                  <a:cubicBezTo>
                    <a:pt x="265836" y="370592"/>
                    <a:pt x="343800" y="383291"/>
                    <a:pt x="438697" y="352247"/>
                  </a:cubicBezTo>
                  <a:cubicBezTo>
                    <a:pt x="533594" y="321203"/>
                    <a:pt x="934702" y="177975"/>
                    <a:pt x="870497" y="161747"/>
                  </a:cubicBezTo>
                  <a:cubicBezTo>
                    <a:pt x="806292" y="145519"/>
                    <a:pt x="174114" y="252412"/>
                    <a:pt x="53464" y="254881"/>
                  </a:cubicBezTo>
                  <a:cubicBezTo>
                    <a:pt x="-67186" y="257350"/>
                    <a:pt x="39352" y="215370"/>
                    <a:pt x="146597" y="176564"/>
                  </a:cubicBezTo>
                  <a:cubicBezTo>
                    <a:pt x="253841" y="137758"/>
                    <a:pt x="540297" y="12170"/>
                    <a:pt x="669414" y="88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CD0B666D-5BDA-4A22-9CC5-8D03D85FE314}"/>
                </a:ext>
              </a:extLst>
            </p:cNvPr>
            <p:cNvSpPr/>
            <p:nvPr/>
          </p:nvSpPr>
          <p:spPr>
            <a:xfrm>
              <a:off x="5535712" y="4139913"/>
              <a:ext cx="1560330" cy="467914"/>
            </a:xfrm>
            <a:custGeom>
              <a:avLst/>
              <a:gdLst>
                <a:gd name="connsiteX0" fmla="*/ 1019605 w 1560330"/>
                <a:gd name="connsiteY0" fmla="*/ 108237 h 467914"/>
                <a:gd name="connsiteX1" fmla="*/ 1106388 w 1560330"/>
                <a:gd name="connsiteY1" fmla="*/ 108237 h 467914"/>
                <a:gd name="connsiteX2" fmla="*/ 1466221 w 1560330"/>
                <a:gd name="connsiteY2" fmla="*/ 2404 h 467914"/>
                <a:gd name="connsiteX3" fmla="*/ 1546655 w 1560330"/>
                <a:gd name="connsiteY3" fmla="*/ 226770 h 467914"/>
                <a:gd name="connsiteX4" fmla="*/ 1239738 w 1560330"/>
                <a:gd name="connsiteY4" fmla="*/ 167504 h 467914"/>
                <a:gd name="connsiteX5" fmla="*/ 924355 w 1560330"/>
                <a:gd name="connsiteY5" fmla="*/ 302970 h 467914"/>
                <a:gd name="connsiteX6" fmla="*/ 416355 w 1560330"/>
                <a:gd name="connsiteY6" fmla="*/ 457487 h 467914"/>
                <a:gd name="connsiteX7" fmla="*/ 204688 w 1560330"/>
                <a:gd name="connsiteY7" fmla="*/ 427854 h 467914"/>
                <a:gd name="connsiteX8" fmla="*/ 14188 w 1560330"/>
                <a:gd name="connsiteY8" fmla="*/ 218304 h 467914"/>
                <a:gd name="connsiteX9" fmla="*/ 608971 w 1560330"/>
                <a:gd name="connsiteY9" fmla="*/ 195020 h 467914"/>
                <a:gd name="connsiteX10" fmla="*/ 1019605 w 1560330"/>
                <a:gd name="connsiteY10" fmla="*/ 108237 h 4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0330" h="467914">
                  <a:moveTo>
                    <a:pt x="1019605" y="108237"/>
                  </a:moveTo>
                  <a:cubicBezTo>
                    <a:pt x="1102508" y="93773"/>
                    <a:pt x="1031952" y="125876"/>
                    <a:pt x="1106388" y="108237"/>
                  </a:cubicBezTo>
                  <a:cubicBezTo>
                    <a:pt x="1180824" y="90598"/>
                    <a:pt x="1392843" y="-17352"/>
                    <a:pt x="1466221" y="2404"/>
                  </a:cubicBezTo>
                  <a:cubicBezTo>
                    <a:pt x="1539599" y="22159"/>
                    <a:pt x="1584402" y="199253"/>
                    <a:pt x="1546655" y="226770"/>
                  </a:cubicBezTo>
                  <a:cubicBezTo>
                    <a:pt x="1508908" y="254287"/>
                    <a:pt x="1343455" y="154804"/>
                    <a:pt x="1239738" y="167504"/>
                  </a:cubicBezTo>
                  <a:cubicBezTo>
                    <a:pt x="1136021" y="180204"/>
                    <a:pt x="1061586" y="254639"/>
                    <a:pt x="924355" y="302970"/>
                  </a:cubicBezTo>
                  <a:cubicBezTo>
                    <a:pt x="787124" y="351301"/>
                    <a:pt x="536300" y="436673"/>
                    <a:pt x="416355" y="457487"/>
                  </a:cubicBezTo>
                  <a:cubicBezTo>
                    <a:pt x="296410" y="478301"/>
                    <a:pt x="271716" y="467718"/>
                    <a:pt x="204688" y="427854"/>
                  </a:cubicBezTo>
                  <a:cubicBezTo>
                    <a:pt x="137660" y="387990"/>
                    <a:pt x="-53192" y="257110"/>
                    <a:pt x="14188" y="218304"/>
                  </a:cubicBezTo>
                  <a:cubicBezTo>
                    <a:pt x="81568" y="179498"/>
                    <a:pt x="438932" y="211248"/>
                    <a:pt x="608971" y="195020"/>
                  </a:cubicBezTo>
                  <a:cubicBezTo>
                    <a:pt x="779010" y="178792"/>
                    <a:pt x="936702" y="122701"/>
                    <a:pt x="1019605" y="10823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F2DB60CD-3A94-4B0A-BD98-2898E1477DEE}"/>
                </a:ext>
              </a:extLst>
            </p:cNvPr>
            <p:cNvSpPr/>
            <p:nvPr/>
          </p:nvSpPr>
          <p:spPr>
            <a:xfrm>
              <a:off x="5752322" y="4294315"/>
              <a:ext cx="1234468" cy="370733"/>
            </a:xfrm>
            <a:custGeom>
              <a:avLst/>
              <a:gdLst>
                <a:gd name="connsiteX0" fmla="*/ 19828 w 1234468"/>
                <a:gd name="connsiteY0" fmla="*/ 344360 h 370733"/>
                <a:gd name="connsiteX1" fmla="*/ 83328 w 1234468"/>
                <a:gd name="connsiteY1" fmla="*/ 328485 h 370733"/>
                <a:gd name="connsiteX2" fmla="*/ 1226328 w 1234468"/>
                <a:gd name="connsiteY2" fmla="*/ 1460 h 370733"/>
                <a:gd name="connsiteX3" fmla="*/ 584978 w 1234468"/>
                <a:gd name="connsiteY3" fmla="*/ 214185 h 370733"/>
                <a:gd name="connsiteX4" fmla="*/ 384953 w 1234468"/>
                <a:gd name="connsiteY4" fmla="*/ 357060 h 370733"/>
                <a:gd name="connsiteX5" fmla="*/ 19828 w 1234468"/>
                <a:gd name="connsiteY5" fmla="*/ 344360 h 37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68" h="370733">
                  <a:moveTo>
                    <a:pt x="19828" y="344360"/>
                  </a:moveTo>
                  <a:cubicBezTo>
                    <a:pt x="-48964" y="364997"/>
                    <a:pt x="83328" y="328485"/>
                    <a:pt x="83328" y="328485"/>
                  </a:cubicBezTo>
                  <a:lnTo>
                    <a:pt x="1226328" y="1460"/>
                  </a:lnTo>
                  <a:cubicBezTo>
                    <a:pt x="1309936" y="-17590"/>
                    <a:pt x="725207" y="154918"/>
                    <a:pt x="584978" y="214185"/>
                  </a:cubicBezTo>
                  <a:cubicBezTo>
                    <a:pt x="444749" y="273452"/>
                    <a:pt x="478616" y="332718"/>
                    <a:pt x="384953" y="357060"/>
                  </a:cubicBezTo>
                  <a:cubicBezTo>
                    <a:pt x="291291" y="381402"/>
                    <a:pt x="157147" y="370818"/>
                    <a:pt x="19828" y="34436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3ABF3ADE-F150-4001-A7F3-9376BF7058D5}"/>
                </a:ext>
              </a:extLst>
            </p:cNvPr>
            <p:cNvSpPr/>
            <p:nvPr/>
          </p:nvSpPr>
          <p:spPr>
            <a:xfrm>
              <a:off x="5845601" y="4308032"/>
              <a:ext cx="1183288" cy="474398"/>
            </a:xfrm>
            <a:custGeom>
              <a:avLst/>
              <a:gdLst>
                <a:gd name="connsiteX0" fmla="*/ 1177499 w 1183288"/>
                <a:gd name="connsiteY0" fmla="*/ 443 h 474398"/>
                <a:gd name="connsiteX1" fmla="*/ 24974 w 1183288"/>
                <a:gd name="connsiteY1" fmla="*/ 451293 h 474398"/>
                <a:gd name="connsiteX2" fmla="*/ 450424 w 1183288"/>
                <a:gd name="connsiteY2" fmla="*/ 368743 h 474398"/>
                <a:gd name="connsiteX3" fmla="*/ 1177499 w 1183288"/>
                <a:gd name="connsiteY3" fmla="*/ 443 h 47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288" h="474398">
                  <a:moveTo>
                    <a:pt x="1177499" y="443"/>
                  </a:moveTo>
                  <a:cubicBezTo>
                    <a:pt x="1106591" y="14201"/>
                    <a:pt x="146153" y="389910"/>
                    <a:pt x="24974" y="451293"/>
                  </a:cubicBezTo>
                  <a:cubicBezTo>
                    <a:pt x="-96205" y="512676"/>
                    <a:pt x="252516" y="440180"/>
                    <a:pt x="450424" y="368743"/>
                  </a:cubicBezTo>
                  <a:cubicBezTo>
                    <a:pt x="648332" y="297306"/>
                    <a:pt x="1248407" y="-13315"/>
                    <a:pt x="1177499" y="44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48C3044A-F6C2-485F-BAE4-DB086678FB86}"/>
                </a:ext>
              </a:extLst>
            </p:cNvPr>
            <p:cNvSpPr/>
            <p:nvPr/>
          </p:nvSpPr>
          <p:spPr>
            <a:xfrm>
              <a:off x="6012437" y="4345765"/>
              <a:ext cx="1103935" cy="445869"/>
            </a:xfrm>
            <a:custGeom>
              <a:avLst/>
              <a:gdLst>
                <a:gd name="connsiteX0" fmla="*/ 1055113 w 1103935"/>
                <a:gd name="connsiteY0" fmla="*/ 38910 h 445869"/>
                <a:gd name="connsiteX1" fmla="*/ 1004313 w 1103935"/>
                <a:gd name="connsiteY1" fmla="*/ 38910 h 445869"/>
                <a:gd name="connsiteX2" fmla="*/ 220088 w 1103935"/>
                <a:gd name="connsiteY2" fmla="*/ 362760 h 445869"/>
                <a:gd name="connsiteX3" fmla="*/ 23238 w 1103935"/>
                <a:gd name="connsiteY3" fmla="*/ 445310 h 445869"/>
                <a:gd name="connsiteX4" fmla="*/ 655063 w 1103935"/>
                <a:gd name="connsiteY4" fmla="*/ 337360 h 445869"/>
                <a:gd name="connsiteX5" fmla="*/ 1055113 w 1103935"/>
                <a:gd name="connsiteY5" fmla="*/ 38910 h 44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935" h="445869">
                  <a:moveTo>
                    <a:pt x="1055113" y="38910"/>
                  </a:moveTo>
                  <a:cubicBezTo>
                    <a:pt x="1113321" y="-10832"/>
                    <a:pt x="1143484" y="-15065"/>
                    <a:pt x="1004313" y="38910"/>
                  </a:cubicBezTo>
                  <a:cubicBezTo>
                    <a:pt x="865142" y="92885"/>
                    <a:pt x="383600" y="295027"/>
                    <a:pt x="220088" y="362760"/>
                  </a:cubicBezTo>
                  <a:cubicBezTo>
                    <a:pt x="56575" y="430493"/>
                    <a:pt x="-49258" y="449543"/>
                    <a:pt x="23238" y="445310"/>
                  </a:cubicBezTo>
                  <a:cubicBezTo>
                    <a:pt x="95734" y="441077"/>
                    <a:pt x="485200" y="405623"/>
                    <a:pt x="655063" y="337360"/>
                  </a:cubicBezTo>
                  <a:cubicBezTo>
                    <a:pt x="824926" y="269097"/>
                    <a:pt x="996905" y="88652"/>
                    <a:pt x="1055113" y="3891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D0BD643F-ACAD-4AA7-85C4-7389011FCCF7}"/>
                </a:ext>
              </a:extLst>
            </p:cNvPr>
            <p:cNvSpPr/>
            <p:nvPr/>
          </p:nvSpPr>
          <p:spPr>
            <a:xfrm>
              <a:off x="6301351" y="4334362"/>
              <a:ext cx="884937" cy="485633"/>
            </a:xfrm>
            <a:custGeom>
              <a:avLst/>
              <a:gdLst>
                <a:gd name="connsiteX0" fmla="*/ 870974 w 884937"/>
                <a:gd name="connsiteY0" fmla="*/ 2688 h 485633"/>
                <a:gd name="connsiteX1" fmla="*/ 845574 w 884937"/>
                <a:gd name="connsiteY1" fmla="*/ 228113 h 485633"/>
                <a:gd name="connsiteX2" fmla="*/ 613799 w 884937"/>
                <a:gd name="connsiteY2" fmla="*/ 301138 h 485633"/>
                <a:gd name="connsiteX3" fmla="*/ 1024 w 884937"/>
                <a:gd name="connsiteY3" fmla="*/ 485288 h 485633"/>
                <a:gd name="connsiteX4" fmla="*/ 474099 w 884937"/>
                <a:gd name="connsiteY4" fmla="*/ 250338 h 485633"/>
                <a:gd name="connsiteX5" fmla="*/ 699524 w 884937"/>
                <a:gd name="connsiteY5" fmla="*/ 110638 h 485633"/>
                <a:gd name="connsiteX6" fmla="*/ 870974 w 884937"/>
                <a:gd name="connsiteY6" fmla="*/ 2688 h 4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937" h="485633">
                  <a:moveTo>
                    <a:pt x="870974" y="2688"/>
                  </a:moveTo>
                  <a:cubicBezTo>
                    <a:pt x="895316" y="22267"/>
                    <a:pt x="888437" y="178371"/>
                    <a:pt x="845574" y="228113"/>
                  </a:cubicBezTo>
                  <a:cubicBezTo>
                    <a:pt x="802711" y="277855"/>
                    <a:pt x="613799" y="301138"/>
                    <a:pt x="613799" y="301138"/>
                  </a:cubicBezTo>
                  <a:cubicBezTo>
                    <a:pt x="473041" y="344000"/>
                    <a:pt x="24307" y="493755"/>
                    <a:pt x="1024" y="485288"/>
                  </a:cubicBezTo>
                  <a:cubicBezTo>
                    <a:pt x="-22259" y="476821"/>
                    <a:pt x="357682" y="312780"/>
                    <a:pt x="474099" y="250338"/>
                  </a:cubicBezTo>
                  <a:cubicBezTo>
                    <a:pt x="590516" y="187896"/>
                    <a:pt x="632849" y="145563"/>
                    <a:pt x="699524" y="110638"/>
                  </a:cubicBezTo>
                  <a:cubicBezTo>
                    <a:pt x="766199" y="75713"/>
                    <a:pt x="846632" y="-16891"/>
                    <a:pt x="870974" y="268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CCEA8FEB-3E99-4F5C-BBAB-F226A73ECA3C}"/>
                </a:ext>
              </a:extLst>
            </p:cNvPr>
            <p:cNvSpPr/>
            <p:nvPr/>
          </p:nvSpPr>
          <p:spPr>
            <a:xfrm>
              <a:off x="6355791" y="4704342"/>
              <a:ext cx="676786" cy="1195916"/>
            </a:xfrm>
            <a:custGeom>
              <a:avLst/>
              <a:gdLst>
                <a:gd name="connsiteX0" fmla="*/ 324409 w 676786"/>
                <a:gd name="connsiteY0" fmla="*/ 77208 h 1195916"/>
                <a:gd name="connsiteX1" fmla="*/ 651434 w 676786"/>
                <a:gd name="connsiteY1" fmla="*/ 1008 h 1195916"/>
                <a:gd name="connsiteX2" fmla="*/ 638734 w 676786"/>
                <a:gd name="connsiteY2" fmla="*/ 128008 h 1195916"/>
                <a:gd name="connsiteX3" fmla="*/ 508559 w 676786"/>
                <a:gd name="connsiteY3" fmla="*/ 623308 h 1195916"/>
                <a:gd name="connsiteX4" fmla="*/ 6909 w 676786"/>
                <a:gd name="connsiteY4" fmla="*/ 1194808 h 1195916"/>
                <a:gd name="connsiteX5" fmla="*/ 229159 w 676786"/>
                <a:gd name="connsiteY5" fmla="*/ 753483 h 1195916"/>
                <a:gd name="connsiteX6" fmla="*/ 410134 w 676786"/>
                <a:gd name="connsiteY6" fmla="*/ 229608 h 1195916"/>
                <a:gd name="connsiteX7" fmla="*/ 324409 w 676786"/>
                <a:gd name="connsiteY7" fmla="*/ 77208 h 11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786" h="1195916">
                  <a:moveTo>
                    <a:pt x="324409" y="77208"/>
                  </a:moveTo>
                  <a:cubicBezTo>
                    <a:pt x="364626" y="39108"/>
                    <a:pt x="599047" y="-7459"/>
                    <a:pt x="651434" y="1008"/>
                  </a:cubicBezTo>
                  <a:cubicBezTo>
                    <a:pt x="703821" y="9475"/>
                    <a:pt x="662547" y="24291"/>
                    <a:pt x="638734" y="128008"/>
                  </a:cubicBezTo>
                  <a:cubicBezTo>
                    <a:pt x="614922" y="231725"/>
                    <a:pt x="613863" y="445508"/>
                    <a:pt x="508559" y="623308"/>
                  </a:cubicBezTo>
                  <a:cubicBezTo>
                    <a:pt x="403255" y="801108"/>
                    <a:pt x="53476" y="1173112"/>
                    <a:pt x="6909" y="1194808"/>
                  </a:cubicBezTo>
                  <a:cubicBezTo>
                    <a:pt x="-39658" y="1216504"/>
                    <a:pt x="161955" y="914350"/>
                    <a:pt x="229159" y="753483"/>
                  </a:cubicBezTo>
                  <a:cubicBezTo>
                    <a:pt x="296363" y="592616"/>
                    <a:pt x="388438" y="341262"/>
                    <a:pt x="410134" y="229608"/>
                  </a:cubicBezTo>
                  <a:cubicBezTo>
                    <a:pt x="431830" y="117954"/>
                    <a:pt x="284192" y="115308"/>
                    <a:pt x="324409" y="7720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BC20239E-9ECB-452A-87EC-5ECD3A56F54C}"/>
                </a:ext>
              </a:extLst>
            </p:cNvPr>
            <p:cNvSpPr/>
            <p:nvPr/>
          </p:nvSpPr>
          <p:spPr>
            <a:xfrm>
              <a:off x="5210174" y="4998610"/>
              <a:ext cx="1732590" cy="1916144"/>
            </a:xfrm>
            <a:custGeom>
              <a:avLst/>
              <a:gdLst>
                <a:gd name="connsiteX0" fmla="*/ 1708151 w 1732590"/>
                <a:gd name="connsiteY0" fmla="*/ 97265 h 1916144"/>
                <a:gd name="connsiteX1" fmla="*/ 1098551 w 1732590"/>
                <a:gd name="connsiteY1" fmla="*/ 935465 h 1916144"/>
                <a:gd name="connsiteX2" fmla="*/ 434976 w 1732590"/>
                <a:gd name="connsiteY2" fmla="*/ 1691115 h 1916144"/>
                <a:gd name="connsiteX3" fmla="*/ 301626 w 1732590"/>
                <a:gd name="connsiteY3" fmla="*/ 1903840 h 1916144"/>
                <a:gd name="connsiteX4" fmla="*/ 1 w 1732590"/>
                <a:gd name="connsiteY4" fmla="*/ 1846690 h 1916144"/>
                <a:gd name="connsiteX5" fmla="*/ 298451 w 1732590"/>
                <a:gd name="connsiteY5" fmla="*/ 1484740 h 1916144"/>
                <a:gd name="connsiteX6" fmla="*/ 1120776 w 1732590"/>
                <a:gd name="connsiteY6" fmla="*/ 516365 h 1916144"/>
                <a:gd name="connsiteX7" fmla="*/ 1565276 w 1732590"/>
                <a:gd name="connsiteY7" fmla="*/ 62340 h 1916144"/>
                <a:gd name="connsiteX8" fmla="*/ 1708151 w 1732590"/>
                <a:gd name="connsiteY8" fmla="*/ 97265 h 191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590" h="1916144">
                  <a:moveTo>
                    <a:pt x="1708151" y="97265"/>
                  </a:moveTo>
                  <a:cubicBezTo>
                    <a:pt x="1630363" y="242786"/>
                    <a:pt x="1310747" y="669823"/>
                    <a:pt x="1098551" y="935465"/>
                  </a:cubicBezTo>
                  <a:cubicBezTo>
                    <a:pt x="886355" y="1201107"/>
                    <a:pt x="567797" y="1529719"/>
                    <a:pt x="434976" y="1691115"/>
                  </a:cubicBezTo>
                  <a:cubicBezTo>
                    <a:pt x="302155" y="1852511"/>
                    <a:pt x="374122" y="1877911"/>
                    <a:pt x="301626" y="1903840"/>
                  </a:cubicBezTo>
                  <a:cubicBezTo>
                    <a:pt x="229130" y="1929769"/>
                    <a:pt x="530" y="1916540"/>
                    <a:pt x="1" y="1846690"/>
                  </a:cubicBezTo>
                  <a:cubicBezTo>
                    <a:pt x="-528" y="1776840"/>
                    <a:pt x="111655" y="1706461"/>
                    <a:pt x="298451" y="1484740"/>
                  </a:cubicBezTo>
                  <a:cubicBezTo>
                    <a:pt x="485247" y="1263019"/>
                    <a:pt x="909639" y="753432"/>
                    <a:pt x="1120776" y="516365"/>
                  </a:cubicBezTo>
                  <a:cubicBezTo>
                    <a:pt x="1331913" y="279298"/>
                    <a:pt x="1468968" y="129544"/>
                    <a:pt x="1565276" y="62340"/>
                  </a:cubicBezTo>
                  <a:cubicBezTo>
                    <a:pt x="1661584" y="-4864"/>
                    <a:pt x="1785939" y="-48256"/>
                    <a:pt x="1708151" y="9726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AA8D4BC2-0D9F-4DBD-BBAE-EAF82578EC35}"/>
                </a:ext>
              </a:extLst>
            </p:cNvPr>
            <p:cNvSpPr/>
            <p:nvPr/>
          </p:nvSpPr>
          <p:spPr>
            <a:xfrm>
              <a:off x="7041957" y="4500312"/>
              <a:ext cx="254965" cy="1031251"/>
            </a:xfrm>
            <a:custGeom>
              <a:avLst/>
              <a:gdLst>
                <a:gd name="connsiteX0" fmla="*/ 177993 w 254965"/>
                <a:gd name="connsiteY0" fmla="*/ 58988 h 1031251"/>
                <a:gd name="connsiteX1" fmla="*/ 193868 w 254965"/>
                <a:gd name="connsiteY1" fmla="*/ 109788 h 1031251"/>
                <a:gd name="connsiteX2" fmla="*/ 254193 w 254965"/>
                <a:gd name="connsiteY2" fmla="*/ 351088 h 1031251"/>
                <a:gd name="connsiteX3" fmla="*/ 146243 w 254965"/>
                <a:gd name="connsiteY3" fmla="*/ 906713 h 1031251"/>
                <a:gd name="connsiteX4" fmla="*/ 146243 w 254965"/>
                <a:gd name="connsiteY4" fmla="*/ 1027363 h 1031251"/>
                <a:gd name="connsiteX5" fmla="*/ 219268 w 254965"/>
                <a:gd name="connsiteY5" fmla="*/ 995613 h 1031251"/>
                <a:gd name="connsiteX6" fmla="*/ 193 w 254965"/>
                <a:gd name="connsiteY6" fmla="*/ 935288 h 1031251"/>
                <a:gd name="connsiteX7" fmla="*/ 177993 w 254965"/>
                <a:gd name="connsiteY7" fmla="*/ 58988 h 103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5" h="1031251">
                  <a:moveTo>
                    <a:pt x="177993" y="58988"/>
                  </a:moveTo>
                  <a:cubicBezTo>
                    <a:pt x="210272" y="-78595"/>
                    <a:pt x="181168" y="61105"/>
                    <a:pt x="193868" y="109788"/>
                  </a:cubicBezTo>
                  <a:cubicBezTo>
                    <a:pt x="206568" y="158471"/>
                    <a:pt x="262130" y="218267"/>
                    <a:pt x="254193" y="351088"/>
                  </a:cubicBezTo>
                  <a:cubicBezTo>
                    <a:pt x="246256" y="483909"/>
                    <a:pt x="164235" y="794001"/>
                    <a:pt x="146243" y="906713"/>
                  </a:cubicBezTo>
                  <a:cubicBezTo>
                    <a:pt x="128251" y="1019425"/>
                    <a:pt x="134072" y="1012546"/>
                    <a:pt x="146243" y="1027363"/>
                  </a:cubicBezTo>
                  <a:cubicBezTo>
                    <a:pt x="158414" y="1042180"/>
                    <a:pt x="243610" y="1010959"/>
                    <a:pt x="219268" y="995613"/>
                  </a:cubicBezTo>
                  <a:cubicBezTo>
                    <a:pt x="194926" y="980267"/>
                    <a:pt x="6543" y="1085042"/>
                    <a:pt x="193" y="935288"/>
                  </a:cubicBezTo>
                  <a:cubicBezTo>
                    <a:pt x="-6157" y="785534"/>
                    <a:pt x="145714" y="196571"/>
                    <a:pt x="177993" y="5898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C37B97C9-BD35-4E6D-A4D6-D7AD347EE73F}"/>
                </a:ext>
              </a:extLst>
            </p:cNvPr>
            <p:cNvSpPr/>
            <p:nvPr/>
          </p:nvSpPr>
          <p:spPr>
            <a:xfrm>
              <a:off x="6374394" y="5333218"/>
              <a:ext cx="856161" cy="1089839"/>
            </a:xfrm>
            <a:custGeom>
              <a:avLst/>
              <a:gdLst>
                <a:gd name="connsiteX0" fmla="*/ 839206 w 856161"/>
                <a:gd name="connsiteY0" fmla="*/ 175407 h 1089839"/>
                <a:gd name="connsiteX1" fmla="*/ 223256 w 856161"/>
                <a:gd name="connsiteY1" fmla="*/ 734207 h 1089839"/>
                <a:gd name="connsiteX2" fmla="*/ 1006 w 856161"/>
                <a:gd name="connsiteY2" fmla="*/ 1089807 h 1089839"/>
                <a:gd name="connsiteX3" fmla="*/ 150231 w 856161"/>
                <a:gd name="connsiteY3" fmla="*/ 753257 h 1089839"/>
                <a:gd name="connsiteX4" fmla="*/ 362956 w 856161"/>
                <a:gd name="connsiteY4" fmla="*/ 432582 h 1089839"/>
                <a:gd name="connsiteX5" fmla="*/ 658231 w 856161"/>
                <a:gd name="connsiteY5" fmla="*/ 10307 h 1089839"/>
                <a:gd name="connsiteX6" fmla="*/ 839206 w 856161"/>
                <a:gd name="connsiteY6" fmla="*/ 175407 h 108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161" h="1089839">
                  <a:moveTo>
                    <a:pt x="839206" y="175407"/>
                  </a:moveTo>
                  <a:cubicBezTo>
                    <a:pt x="766710" y="296057"/>
                    <a:pt x="362956" y="581807"/>
                    <a:pt x="223256" y="734207"/>
                  </a:cubicBezTo>
                  <a:cubicBezTo>
                    <a:pt x="83556" y="886607"/>
                    <a:pt x="13177" y="1086632"/>
                    <a:pt x="1006" y="1089807"/>
                  </a:cubicBezTo>
                  <a:cubicBezTo>
                    <a:pt x="-11165" y="1092982"/>
                    <a:pt x="89906" y="862794"/>
                    <a:pt x="150231" y="753257"/>
                  </a:cubicBezTo>
                  <a:cubicBezTo>
                    <a:pt x="210556" y="643720"/>
                    <a:pt x="278289" y="556407"/>
                    <a:pt x="362956" y="432582"/>
                  </a:cubicBezTo>
                  <a:cubicBezTo>
                    <a:pt x="447623" y="308757"/>
                    <a:pt x="583618" y="51053"/>
                    <a:pt x="658231" y="10307"/>
                  </a:cubicBezTo>
                  <a:cubicBezTo>
                    <a:pt x="732843" y="-30439"/>
                    <a:pt x="911702" y="54757"/>
                    <a:pt x="839206" y="175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E5AA5B37-61A7-4277-A815-C79EA9BD3F38}"/>
                </a:ext>
              </a:extLst>
            </p:cNvPr>
            <p:cNvSpPr/>
            <p:nvPr/>
          </p:nvSpPr>
          <p:spPr>
            <a:xfrm>
              <a:off x="5699875" y="5838120"/>
              <a:ext cx="1189554" cy="1051515"/>
            </a:xfrm>
            <a:custGeom>
              <a:avLst/>
              <a:gdLst>
                <a:gd name="connsiteX0" fmla="*/ 853325 w 1189554"/>
                <a:gd name="connsiteY0" fmla="*/ 188030 h 1051515"/>
                <a:gd name="connsiteX1" fmla="*/ 88150 w 1189554"/>
                <a:gd name="connsiteY1" fmla="*/ 930980 h 1051515"/>
                <a:gd name="connsiteX2" fmla="*/ 56400 w 1189554"/>
                <a:gd name="connsiteY2" fmla="*/ 1035755 h 1051515"/>
                <a:gd name="connsiteX3" fmla="*/ 446925 w 1189554"/>
                <a:gd name="connsiteY3" fmla="*/ 775405 h 1051515"/>
                <a:gd name="connsiteX4" fmla="*/ 1177175 w 1189554"/>
                <a:gd name="connsiteY4" fmla="*/ 38805 h 1051515"/>
                <a:gd name="connsiteX5" fmla="*/ 853325 w 1189554"/>
                <a:gd name="connsiteY5" fmla="*/ 18803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554" h="1051515">
                  <a:moveTo>
                    <a:pt x="853325" y="188030"/>
                  </a:moveTo>
                  <a:cubicBezTo>
                    <a:pt x="671821" y="336726"/>
                    <a:pt x="220971" y="789693"/>
                    <a:pt x="88150" y="930980"/>
                  </a:cubicBezTo>
                  <a:cubicBezTo>
                    <a:pt x="-44671" y="1072268"/>
                    <a:pt x="-3396" y="1061684"/>
                    <a:pt x="56400" y="1035755"/>
                  </a:cubicBezTo>
                  <a:cubicBezTo>
                    <a:pt x="116196" y="1009826"/>
                    <a:pt x="260129" y="941563"/>
                    <a:pt x="446925" y="775405"/>
                  </a:cubicBezTo>
                  <a:cubicBezTo>
                    <a:pt x="633721" y="609247"/>
                    <a:pt x="1111558" y="135642"/>
                    <a:pt x="1177175" y="38805"/>
                  </a:cubicBezTo>
                  <a:cubicBezTo>
                    <a:pt x="1242792" y="-58032"/>
                    <a:pt x="1034829" y="39334"/>
                    <a:pt x="853325" y="18803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0C3BE269-AE5D-4DEB-B954-FCBFBDBCE1B6}"/>
                </a:ext>
              </a:extLst>
            </p:cNvPr>
            <p:cNvSpPr/>
            <p:nvPr/>
          </p:nvSpPr>
          <p:spPr>
            <a:xfrm>
              <a:off x="5849948" y="491209"/>
              <a:ext cx="570922" cy="655337"/>
            </a:xfrm>
            <a:custGeom>
              <a:avLst/>
              <a:gdLst>
                <a:gd name="connsiteX0" fmla="*/ 420677 w 570922"/>
                <a:gd name="connsiteY0" fmla="*/ 916 h 655337"/>
                <a:gd name="connsiteX1" fmla="*/ 563552 w 570922"/>
                <a:gd name="connsiteY1" fmla="*/ 248566 h 655337"/>
                <a:gd name="connsiteX2" fmla="*/ 544502 w 570922"/>
                <a:gd name="connsiteY2" fmla="*/ 413666 h 655337"/>
                <a:gd name="connsiteX3" fmla="*/ 493702 w 570922"/>
                <a:gd name="connsiteY3" fmla="*/ 540666 h 655337"/>
                <a:gd name="connsiteX4" fmla="*/ 427027 w 570922"/>
                <a:gd name="connsiteY4" fmla="*/ 575591 h 655337"/>
                <a:gd name="connsiteX5" fmla="*/ 11102 w 570922"/>
                <a:gd name="connsiteY5" fmla="*/ 654966 h 655337"/>
                <a:gd name="connsiteX6" fmla="*/ 119052 w 570922"/>
                <a:gd name="connsiteY6" fmla="*/ 597816 h 655337"/>
                <a:gd name="connsiteX7" fmla="*/ 112702 w 570922"/>
                <a:gd name="connsiteY7" fmla="*/ 435891 h 655337"/>
                <a:gd name="connsiteX8" fmla="*/ 157152 w 570922"/>
                <a:gd name="connsiteY8" fmla="*/ 343816 h 655337"/>
                <a:gd name="connsiteX9" fmla="*/ 420677 w 570922"/>
                <a:gd name="connsiteY9" fmla="*/ 916 h 6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922" h="655337">
                  <a:moveTo>
                    <a:pt x="420677" y="916"/>
                  </a:moveTo>
                  <a:cubicBezTo>
                    <a:pt x="488410" y="-14959"/>
                    <a:pt x="542914" y="179774"/>
                    <a:pt x="563552" y="248566"/>
                  </a:cubicBezTo>
                  <a:cubicBezTo>
                    <a:pt x="584190" y="317358"/>
                    <a:pt x="556144" y="364983"/>
                    <a:pt x="544502" y="413666"/>
                  </a:cubicBezTo>
                  <a:cubicBezTo>
                    <a:pt x="532860" y="462349"/>
                    <a:pt x="513281" y="513679"/>
                    <a:pt x="493702" y="540666"/>
                  </a:cubicBezTo>
                  <a:cubicBezTo>
                    <a:pt x="474123" y="567653"/>
                    <a:pt x="507460" y="556541"/>
                    <a:pt x="427027" y="575591"/>
                  </a:cubicBezTo>
                  <a:cubicBezTo>
                    <a:pt x="346594" y="594641"/>
                    <a:pt x="62431" y="651262"/>
                    <a:pt x="11102" y="654966"/>
                  </a:cubicBezTo>
                  <a:cubicBezTo>
                    <a:pt x="-40227" y="658670"/>
                    <a:pt x="102119" y="634329"/>
                    <a:pt x="119052" y="597816"/>
                  </a:cubicBezTo>
                  <a:cubicBezTo>
                    <a:pt x="135985" y="561304"/>
                    <a:pt x="106352" y="478224"/>
                    <a:pt x="112702" y="435891"/>
                  </a:cubicBezTo>
                  <a:cubicBezTo>
                    <a:pt x="119052" y="393558"/>
                    <a:pt x="102119" y="409962"/>
                    <a:pt x="157152" y="343816"/>
                  </a:cubicBezTo>
                  <a:cubicBezTo>
                    <a:pt x="212185" y="277670"/>
                    <a:pt x="352944" y="16791"/>
                    <a:pt x="420677" y="916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DBFADFA1-6BBA-431D-8F32-ADF0258E5CF8}"/>
                </a:ext>
              </a:extLst>
            </p:cNvPr>
            <p:cNvSpPr/>
            <p:nvPr/>
          </p:nvSpPr>
          <p:spPr>
            <a:xfrm>
              <a:off x="5807894" y="530154"/>
              <a:ext cx="503559" cy="1099119"/>
            </a:xfrm>
            <a:custGeom>
              <a:avLst/>
              <a:gdLst>
                <a:gd name="connsiteX0" fmla="*/ 494481 w 503559"/>
                <a:gd name="connsiteY0" fmla="*/ 71 h 1099119"/>
                <a:gd name="connsiteX1" fmla="*/ 354781 w 503559"/>
                <a:gd name="connsiteY1" fmla="*/ 238196 h 1099119"/>
                <a:gd name="connsiteX2" fmla="*/ 230956 w 503559"/>
                <a:gd name="connsiteY2" fmla="*/ 406471 h 1099119"/>
                <a:gd name="connsiteX3" fmla="*/ 151581 w 503559"/>
                <a:gd name="connsiteY3" fmla="*/ 565221 h 1099119"/>
                <a:gd name="connsiteX4" fmla="*/ 253181 w 503559"/>
                <a:gd name="connsiteY4" fmla="*/ 1028771 h 1099119"/>
                <a:gd name="connsiteX5" fmla="*/ 208731 w 503559"/>
                <a:gd name="connsiteY5" fmla="*/ 1092271 h 1099119"/>
                <a:gd name="connsiteX6" fmla="*/ 49981 w 503559"/>
                <a:gd name="connsiteY6" fmla="*/ 977971 h 1099119"/>
                <a:gd name="connsiteX7" fmla="*/ 2356 w 503559"/>
                <a:gd name="connsiteY7" fmla="*/ 743021 h 1099119"/>
                <a:gd name="connsiteX8" fmla="*/ 110306 w 503559"/>
                <a:gd name="connsiteY8" fmla="*/ 444571 h 1099119"/>
                <a:gd name="connsiteX9" fmla="*/ 78556 w 503559"/>
                <a:gd name="connsiteY9" fmla="*/ 215971 h 1099119"/>
                <a:gd name="connsiteX10" fmla="*/ 494481 w 503559"/>
                <a:gd name="connsiteY10" fmla="*/ 71 h 10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559" h="1099119">
                  <a:moveTo>
                    <a:pt x="494481" y="71"/>
                  </a:moveTo>
                  <a:cubicBezTo>
                    <a:pt x="540518" y="3775"/>
                    <a:pt x="398702" y="170463"/>
                    <a:pt x="354781" y="238196"/>
                  </a:cubicBezTo>
                  <a:cubicBezTo>
                    <a:pt x="310860" y="305929"/>
                    <a:pt x="264823" y="351967"/>
                    <a:pt x="230956" y="406471"/>
                  </a:cubicBezTo>
                  <a:cubicBezTo>
                    <a:pt x="197089" y="460975"/>
                    <a:pt x="147877" y="461505"/>
                    <a:pt x="151581" y="565221"/>
                  </a:cubicBezTo>
                  <a:cubicBezTo>
                    <a:pt x="155285" y="668937"/>
                    <a:pt x="243656" y="940929"/>
                    <a:pt x="253181" y="1028771"/>
                  </a:cubicBezTo>
                  <a:cubicBezTo>
                    <a:pt x="262706" y="1116613"/>
                    <a:pt x="242598" y="1100738"/>
                    <a:pt x="208731" y="1092271"/>
                  </a:cubicBezTo>
                  <a:cubicBezTo>
                    <a:pt x="174864" y="1083804"/>
                    <a:pt x="84377" y="1036179"/>
                    <a:pt x="49981" y="977971"/>
                  </a:cubicBezTo>
                  <a:cubicBezTo>
                    <a:pt x="15585" y="919763"/>
                    <a:pt x="-7698" y="831921"/>
                    <a:pt x="2356" y="743021"/>
                  </a:cubicBezTo>
                  <a:cubicBezTo>
                    <a:pt x="12410" y="654121"/>
                    <a:pt x="97606" y="532413"/>
                    <a:pt x="110306" y="444571"/>
                  </a:cubicBezTo>
                  <a:cubicBezTo>
                    <a:pt x="123006" y="356729"/>
                    <a:pt x="14527" y="294288"/>
                    <a:pt x="78556" y="215971"/>
                  </a:cubicBezTo>
                  <a:cubicBezTo>
                    <a:pt x="142585" y="137654"/>
                    <a:pt x="448444" y="-3633"/>
                    <a:pt x="494481" y="7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3DDC6A1C-4936-494B-A2CA-41A1A23C957E}"/>
                </a:ext>
              </a:extLst>
            </p:cNvPr>
            <p:cNvSpPr/>
            <p:nvPr/>
          </p:nvSpPr>
          <p:spPr>
            <a:xfrm>
              <a:off x="6676248" y="553557"/>
              <a:ext cx="360657" cy="510347"/>
            </a:xfrm>
            <a:custGeom>
              <a:avLst/>
              <a:gdLst>
                <a:gd name="connsiteX0" fmla="*/ 3952 w 360657"/>
                <a:gd name="connsiteY0" fmla="*/ 2068 h 510347"/>
                <a:gd name="connsiteX1" fmla="*/ 234140 w 360657"/>
                <a:gd name="connsiteY1" fmla="*/ 200506 h 510347"/>
                <a:gd name="connsiteX2" fmla="*/ 357965 w 360657"/>
                <a:gd name="connsiteY2" fmla="*/ 484668 h 510347"/>
                <a:gd name="connsiteX3" fmla="*/ 121427 w 360657"/>
                <a:gd name="connsiteY3" fmla="*/ 489431 h 510347"/>
                <a:gd name="connsiteX4" fmla="*/ 223027 w 360657"/>
                <a:gd name="connsiteY4" fmla="*/ 417993 h 510347"/>
                <a:gd name="connsiteX5" fmla="*/ 99202 w 360657"/>
                <a:gd name="connsiteY5" fmla="*/ 324331 h 510347"/>
                <a:gd name="connsiteX6" fmla="*/ 3952 w 360657"/>
                <a:gd name="connsiteY6" fmla="*/ 2068 h 51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57" h="510347">
                  <a:moveTo>
                    <a:pt x="3952" y="2068"/>
                  </a:moveTo>
                  <a:cubicBezTo>
                    <a:pt x="26442" y="-18569"/>
                    <a:pt x="175138" y="120073"/>
                    <a:pt x="234140" y="200506"/>
                  </a:cubicBezTo>
                  <a:cubicBezTo>
                    <a:pt x="293142" y="280939"/>
                    <a:pt x="376750" y="436514"/>
                    <a:pt x="357965" y="484668"/>
                  </a:cubicBezTo>
                  <a:cubicBezTo>
                    <a:pt x="339180" y="532822"/>
                    <a:pt x="143917" y="500544"/>
                    <a:pt x="121427" y="489431"/>
                  </a:cubicBezTo>
                  <a:cubicBezTo>
                    <a:pt x="98937" y="478319"/>
                    <a:pt x="226731" y="445510"/>
                    <a:pt x="223027" y="417993"/>
                  </a:cubicBezTo>
                  <a:cubicBezTo>
                    <a:pt x="219323" y="390476"/>
                    <a:pt x="137831" y="390741"/>
                    <a:pt x="99202" y="324331"/>
                  </a:cubicBezTo>
                  <a:cubicBezTo>
                    <a:pt x="60573" y="257921"/>
                    <a:pt x="-18538" y="22705"/>
                    <a:pt x="3952" y="2068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5980569C-AA4C-4704-8988-5ACD5780A3AE}"/>
                </a:ext>
              </a:extLst>
            </p:cNvPr>
            <p:cNvSpPr/>
            <p:nvPr/>
          </p:nvSpPr>
          <p:spPr>
            <a:xfrm>
              <a:off x="6761153" y="627088"/>
              <a:ext cx="249862" cy="431355"/>
            </a:xfrm>
            <a:custGeom>
              <a:avLst/>
              <a:gdLst>
                <a:gd name="connsiteX0" fmla="*/ 10 w 249862"/>
                <a:gd name="connsiteY0" fmla="*/ 1562 h 431355"/>
                <a:gd name="connsiteX1" fmla="*/ 165110 w 249862"/>
                <a:gd name="connsiteY1" fmla="*/ 234925 h 431355"/>
                <a:gd name="connsiteX2" fmla="*/ 112722 w 249862"/>
                <a:gd name="connsiteY2" fmla="*/ 428600 h 431355"/>
                <a:gd name="connsiteX3" fmla="*/ 249247 w 249862"/>
                <a:gd name="connsiteY3" fmla="*/ 334937 h 431355"/>
                <a:gd name="connsiteX4" fmla="*/ 157172 w 249862"/>
                <a:gd name="connsiteY4" fmla="*/ 141262 h 431355"/>
                <a:gd name="connsiteX5" fmla="*/ 10 w 249862"/>
                <a:gd name="connsiteY5" fmla="*/ 1562 h 43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62" h="431355">
                  <a:moveTo>
                    <a:pt x="10" y="1562"/>
                  </a:moveTo>
                  <a:cubicBezTo>
                    <a:pt x="1333" y="17173"/>
                    <a:pt x="146325" y="163752"/>
                    <a:pt x="165110" y="234925"/>
                  </a:cubicBezTo>
                  <a:cubicBezTo>
                    <a:pt x="183895" y="306098"/>
                    <a:pt x="98699" y="411932"/>
                    <a:pt x="112722" y="428600"/>
                  </a:cubicBezTo>
                  <a:cubicBezTo>
                    <a:pt x="126745" y="445268"/>
                    <a:pt x="241839" y="382827"/>
                    <a:pt x="249247" y="334937"/>
                  </a:cubicBezTo>
                  <a:cubicBezTo>
                    <a:pt x="256655" y="287047"/>
                    <a:pt x="195536" y="191268"/>
                    <a:pt x="157172" y="141262"/>
                  </a:cubicBezTo>
                  <a:cubicBezTo>
                    <a:pt x="118808" y="91256"/>
                    <a:pt x="-1313" y="-14049"/>
                    <a:pt x="10" y="156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FE9892B2-19A8-4A99-A395-B8B835D5E1AF}"/>
                </a:ext>
              </a:extLst>
            </p:cNvPr>
            <p:cNvSpPr/>
            <p:nvPr/>
          </p:nvSpPr>
          <p:spPr>
            <a:xfrm>
              <a:off x="7010279" y="4803666"/>
              <a:ext cx="382541" cy="1129276"/>
            </a:xfrm>
            <a:custGeom>
              <a:avLst/>
              <a:gdLst>
                <a:gd name="connsiteX0" fmla="*/ 292221 w 382541"/>
                <a:gd name="connsiteY0" fmla="*/ 1167 h 1129276"/>
                <a:gd name="connsiteX1" fmla="*/ 368421 w 382541"/>
                <a:gd name="connsiteY1" fmla="*/ 581134 h 1129276"/>
                <a:gd name="connsiteX2" fmla="*/ 8588 w 382541"/>
                <a:gd name="connsiteY2" fmla="*/ 1127234 h 1129276"/>
                <a:gd name="connsiteX3" fmla="*/ 127121 w 382541"/>
                <a:gd name="connsiteY3" fmla="*/ 737767 h 1129276"/>
                <a:gd name="connsiteX4" fmla="*/ 292221 w 382541"/>
                <a:gd name="connsiteY4" fmla="*/ 1167 h 11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41" h="1129276">
                  <a:moveTo>
                    <a:pt x="292221" y="1167"/>
                  </a:moveTo>
                  <a:cubicBezTo>
                    <a:pt x="332438" y="-24938"/>
                    <a:pt x="415693" y="393456"/>
                    <a:pt x="368421" y="581134"/>
                  </a:cubicBezTo>
                  <a:cubicBezTo>
                    <a:pt x="321149" y="768812"/>
                    <a:pt x="48805" y="1101129"/>
                    <a:pt x="8588" y="1127234"/>
                  </a:cubicBezTo>
                  <a:cubicBezTo>
                    <a:pt x="-31629" y="1153339"/>
                    <a:pt x="79849" y="924034"/>
                    <a:pt x="127121" y="737767"/>
                  </a:cubicBezTo>
                  <a:cubicBezTo>
                    <a:pt x="174393" y="551500"/>
                    <a:pt x="252004" y="27272"/>
                    <a:pt x="292221" y="116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9CFCA2FF-FA9F-4C12-85AC-1197F64286AF}"/>
                </a:ext>
              </a:extLst>
            </p:cNvPr>
            <p:cNvSpPr/>
            <p:nvPr/>
          </p:nvSpPr>
          <p:spPr>
            <a:xfrm>
              <a:off x="6223541" y="5510845"/>
              <a:ext cx="1111952" cy="1107279"/>
            </a:xfrm>
            <a:custGeom>
              <a:avLst/>
              <a:gdLst>
                <a:gd name="connsiteX0" fmla="*/ 1108592 w 1111952"/>
                <a:gd name="connsiteY0" fmla="*/ 39055 h 1107279"/>
                <a:gd name="connsiteX1" fmla="*/ 642926 w 1111952"/>
                <a:gd name="connsiteY1" fmla="*/ 555522 h 1107279"/>
                <a:gd name="connsiteX2" fmla="*/ 20626 w 1111952"/>
                <a:gd name="connsiteY2" fmla="*/ 1105855 h 1107279"/>
                <a:gd name="connsiteX3" fmla="*/ 211126 w 1111952"/>
                <a:gd name="connsiteY3" fmla="*/ 695222 h 1107279"/>
                <a:gd name="connsiteX4" fmla="*/ 820726 w 1111952"/>
                <a:gd name="connsiteY4" fmla="*/ 106788 h 1107279"/>
                <a:gd name="connsiteX5" fmla="*/ 1108592 w 1111952"/>
                <a:gd name="connsiteY5" fmla="*/ 39055 h 11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952" h="1107279">
                  <a:moveTo>
                    <a:pt x="1108592" y="39055"/>
                  </a:moveTo>
                  <a:cubicBezTo>
                    <a:pt x="1078959" y="113844"/>
                    <a:pt x="824253" y="377722"/>
                    <a:pt x="642926" y="555522"/>
                  </a:cubicBezTo>
                  <a:cubicBezTo>
                    <a:pt x="461599" y="733322"/>
                    <a:pt x="92593" y="1082572"/>
                    <a:pt x="20626" y="1105855"/>
                  </a:cubicBezTo>
                  <a:cubicBezTo>
                    <a:pt x="-51341" y="1129138"/>
                    <a:pt x="77776" y="861733"/>
                    <a:pt x="211126" y="695222"/>
                  </a:cubicBezTo>
                  <a:cubicBezTo>
                    <a:pt x="344476" y="528711"/>
                    <a:pt x="675382" y="211210"/>
                    <a:pt x="820726" y="106788"/>
                  </a:cubicBezTo>
                  <a:cubicBezTo>
                    <a:pt x="966070" y="2366"/>
                    <a:pt x="1138225" y="-35734"/>
                    <a:pt x="1108592" y="39055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656DD972-6BDB-4302-A42C-9CB8F314A879}"/>
                </a:ext>
              </a:extLst>
            </p:cNvPr>
            <p:cNvSpPr/>
            <p:nvPr/>
          </p:nvSpPr>
          <p:spPr>
            <a:xfrm>
              <a:off x="5299454" y="4758252"/>
              <a:ext cx="1480370" cy="1388078"/>
            </a:xfrm>
            <a:custGeom>
              <a:avLst/>
              <a:gdLst>
                <a:gd name="connsiteX0" fmla="*/ 881213 w 1480370"/>
                <a:gd name="connsiteY0" fmla="*/ 190515 h 1388078"/>
                <a:gd name="connsiteX1" fmla="*/ 936246 w 1480370"/>
                <a:gd name="connsiteY1" fmla="*/ 177815 h 1388078"/>
                <a:gd name="connsiteX2" fmla="*/ 1363813 w 1480370"/>
                <a:gd name="connsiteY2" fmla="*/ 15 h 1388078"/>
                <a:gd name="connsiteX3" fmla="*/ 1478113 w 1480370"/>
                <a:gd name="connsiteY3" fmla="*/ 169348 h 1388078"/>
                <a:gd name="connsiteX4" fmla="*/ 1414613 w 1480370"/>
                <a:gd name="connsiteY4" fmla="*/ 457215 h 1388078"/>
                <a:gd name="connsiteX5" fmla="*/ 1130979 w 1480370"/>
                <a:gd name="connsiteY5" fmla="*/ 867848 h 1388078"/>
                <a:gd name="connsiteX6" fmla="*/ 788079 w 1480370"/>
                <a:gd name="connsiteY6" fmla="*/ 1341981 h 1388078"/>
                <a:gd name="connsiteX7" fmla="*/ 669546 w 1480370"/>
                <a:gd name="connsiteY7" fmla="*/ 1363148 h 1388078"/>
                <a:gd name="connsiteX8" fmla="*/ 551013 w 1480370"/>
                <a:gd name="connsiteY8" fmla="*/ 1282715 h 1388078"/>
                <a:gd name="connsiteX9" fmla="*/ 661079 w 1480370"/>
                <a:gd name="connsiteY9" fmla="*/ 1147248 h 1388078"/>
                <a:gd name="connsiteX10" fmla="*/ 679 w 1480370"/>
                <a:gd name="connsiteY10" fmla="*/ 1168415 h 1388078"/>
                <a:gd name="connsiteX11" fmla="*/ 542546 w 1480370"/>
                <a:gd name="connsiteY11" fmla="*/ 677348 h 1388078"/>
                <a:gd name="connsiteX12" fmla="*/ 881213 w 1480370"/>
                <a:gd name="connsiteY12" fmla="*/ 190515 h 138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0370" h="1388078">
                  <a:moveTo>
                    <a:pt x="881213" y="190515"/>
                  </a:moveTo>
                  <a:cubicBezTo>
                    <a:pt x="946830" y="107259"/>
                    <a:pt x="855813" y="209565"/>
                    <a:pt x="936246" y="177815"/>
                  </a:cubicBezTo>
                  <a:cubicBezTo>
                    <a:pt x="1016679" y="146065"/>
                    <a:pt x="1273502" y="1426"/>
                    <a:pt x="1363813" y="15"/>
                  </a:cubicBezTo>
                  <a:cubicBezTo>
                    <a:pt x="1454124" y="-1396"/>
                    <a:pt x="1469646" y="93148"/>
                    <a:pt x="1478113" y="169348"/>
                  </a:cubicBezTo>
                  <a:cubicBezTo>
                    <a:pt x="1486580" y="245548"/>
                    <a:pt x="1472469" y="340798"/>
                    <a:pt x="1414613" y="457215"/>
                  </a:cubicBezTo>
                  <a:cubicBezTo>
                    <a:pt x="1356757" y="573632"/>
                    <a:pt x="1235401" y="720387"/>
                    <a:pt x="1130979" y="867848"/>
                  </a:cubicBezTo>
                  <a:cubicBezTo>
                    <a:pt x="1026557" y="1015309"/>
                    <a:pt x="864984" y="1259431"/>
                    <a:pt x="788079" y="1341981"/>
                  </a:cubicBezTo>
                  <a:cubicBezTo>
                    <a:pt x="711174" y="1424531"/>
                    <a:pt x="709057" y="1373026"/>
                    <a:pt x="669546" y="1363148"/>
                  </a:cubicBezTo>
                  <a:cubicBezTo>
                    <a:pt x="630035" y="1353270"/>
                    <a:pt x="552424" y="1318698"/>
                    <a:pt x="551013" y="1282715"/>
                  </a:cubicBezTo>
                  <a:cubicBezTo>
                    <a:pt x="549602" y="1246732"/>
                    <a:pt x="752801" y="1166298"/>
                    <a:pt x="661079" y="1147248"/>
                  </a:cubicBezTo>
                  <a:cubicBezTo>
                    <a:pt x="569357" y="1128198"/>
                    <a:pt x="20434" y="1246732"/>
                    <a:pt x="679" y="1168415"/>
                  </a:cubicBezTo>
                  <a:cubicBezTo>
                    <a:pt x="-19076" y="1090098"/>
                    <a:pt x="397202" y="838215"/>
                    <a:pt x="542546" y="677348"/>
                  </a:cubicBezTo>
                  <a:cubicBezTo>
                    <a:pt x="687890" y="516481"/>
                    <a:pt x="815596" y="273771"/>
                    <a:pt x="881213" y="190515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8257FDBB-B1ED-4348-A653-098FA7293179}"/>
                </a:ext>
              </a:extLst>
            </p:cNvPr>
            <p:cNvSpPr/>
            <p:nvPr/>
          </p:nvSpPr>
          <p:spPr>
            <a:xfrm>
              <a:off x="4593760" y="5438342"/>
              <a:ext cx="1709674" cy="1488145"/>
            </a:xfrm>
            <a:custGeom>
              <a:avLst/>
              <a:gdLst>
                <a:gd name="connsiteX0" fmla="*/ 1709673 w 1709674"/>
                <a:gd name="connsiteY0" fmla="*/ 162358 h 1488145"/>
                <a:gd name="connsiteX1" fmla="*/ 1112773 w 1709674"/>
                <a:gd name="connsiteY1" fmla="*/ 767725 h 1488145"/>
                <a:gd name="connsiteX2" fmla="*/ 604773 w 1709674"/>
                <a:gd name="connsiteY2" fmla="*/ 1351925 h 1488145"/>
                <a:gd name="connsiteX3" fmla="*/ 583607 w 1709674"/>
                <a:gd name="connsiteY3" fmla="*/ 1487391 h 1488145"/>
                <a:gd name="connsiteX4" fmla="*/ 7873 w 1709674"/>
                <a:gd name="connsiteY4" fmla="*/ 1377325 h 1488145"/>
                <a:gd name="connsiteX5" fmla="*/ 308440 w 1709674"/>
                <a:gd name="connsiteY5" fmla="*/ 865091 h 1488145"/>
                <a:gd name="connsiteX6" fmla="*/ 1117007 w 1709674"/>
                <a:gd name="connsiteY6" fmla="*/ 52291 h 1488145"/>
                <a:gd name="connsiteX7" fmla="*/ 1709673 w 1709674"/>
                <a:gd name="connsiteY7" fmla="*/ 162358 h 148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74" h="1488145">
                  <a:moveTo>
                    <a:pt x="1709673" y="162358"/>
                  </a:moveTo>
                  <a:cubicBezTo>
                    <a:pt x="1708967" y="281597"/>
                    <a:pt x="1296923" y="569464"/>
                    <a:pt x="1112773" y="767725"/>
                  </a:cubicBezTo>
                  <a:cubicBezTo>
                    <a:pt x="928623" y="965986"/>
                    <a:pt x="692967" y="1231981"/>
                    <a:pt x="604773" y="1351925"/>
                  </a:cubicBezTo>
                  <a:cubicBezTo>
                    <a:pt x="516579" y="1471869"/>
                    <a:pt x="683090" y="1483158"/>
                    <a:pt x="583607" y="1487391"/>
                  </a:cubicBezTo>
                  <a:cubicBezTo>
                    <a:pt x="484124" y="1491624"/>
                    <a:pt x="53734" y="1481042"/>
                    <a:pt x="7873" y="1377325"/>
                  </a:cubicBezTo>
                  <a:cubicBezTo>
                    <a:pt x="-37988" y="1273608"/>
                    <a:pt x="123584" y="1085930"/>
                    <a:pt x="308440" y="865091"/>
                  </a:cubicBezTo>
                  <a:cubicBezTo>
                    <a:pt x="493296" y="644252"/>
                    <a:pt x="881352" y="173646"/>
                    <a:pt x="1117007" y="52291"/>
                  </a:cubicBezTo>
                  <a:cubicBezTo>
                    <a:pt x="1352662" y="-69064"/>
                    <a:pt x="1710379" y="43119"/>
                    <a:pt x="1709673" y="162358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6145CC06-9A1B-4CB6-92C5-CE4DEAA00677}"/>
                </a:ext>
              </a:extLst>
            </p:cNvPr>
            <p:cNvSpPr/>
            <p:nvPr/>
          </p:nvSpPr>
          <p:spPr>
            <a:xfrm>
              <a:off x="5881394" y="5936394"/>
              <a:ext cx="1106965" cy="1033105"/>
            </a:xfrm>
            <a:custGeom>
              <a:avLst/>
              <a:gdLst>
                <a:gd name="connsiteX0" fmla="*/ 1052806 w 1106965"/>
                <a:gd name="connsiteY0" fmla="*/ 2973 h 1033105"/>
                <a:gd name="connsiteX1" fmla="*/ 1027406 w 1106965"/>
                <a:gd name="connsiteY1" fmla="*/ 455939 h 1033105"/>
                <a:gd name="connsiteX2" fmla="*/ 1086673 w 1106965"/>
                <a:gd name="connsiteY2" fmla="*/ 997806 h 1033105"/>
                <a:gd name="connsiteX3" fmla="*/ 951206 w 1106965"/>
                <a:gd name="connsiteY3" fmla="*/ 976639 h 1033105"/>
                <a:gd name="connsiteX4" fmla="*/ 53739 w 1106965"/>
                <a:gd name="connsiteY4" fmla="*/ 947006 h 1033105"/>
                <a:gd name="connsiteX5" fmla="*/ 201906 w 1106965"/>
                <a:gd name="connsiteY5" fmla="*/ 680306 h 1033105"/>
                <a:gd name="connsiteX6" fmla="*/ 1052806 w 1106965"/>
                <a:gd name="connsiteY6" fmla="*/ 2973 h 10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965" h="1033105">
                  <a:moveTo>
                    <a:pt x="1052806" y="2973"/>
                  </a:moveTo>
                  <a:cubicBezTo>
                    <a:pt x="1190389" y="-34421"/>
                    <a:pt x="1021762" y="290134"/>
                    <a:pt x="1027406" y="455939"/>
                  </a:cubicBezTo>
                  <a:cubicBezTo>
                    <a:pt x="1033050" y="621744"/>
                    <a:pt x="1099373" y="911023"/>
                    <a:pt x="1086673" y="997806"/>
                  </a:cubicBezTo>
                  <a:cubicBezTo>
                    <a:pt x="1073973" y="1084589"/>
                    <a:pt x="1123362" y="985106"/>
                    <a:pt x="951206" y="976639"/>
                  </a:cubicBezTo>
                  <a:cubicBezTo>
                    <a:pt x="779050" y="968172"/>
                    <a:pt x="178622" y="996395"/>
                    <a:pt x="53739" y="947006"/>
                  </a:cubicBezTo>
                  <a:cubicBezTo>
                    <a:pt x="-71144" y="897617"/>
                    <a:pt x="39628" y="834823"/>
                    <a:pt x="201906" y="680306"/>
                  </a:cubicBezTo>
                  <a:cubicBezTo>
                    <a:pt x="364184" y="525789"/>
                    <a:pt x="915223" y="40367"/>
                    <a:pt x="1052806" y="297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E9946546-BD52-4AF3-8C82-A4FEDF921998}"/>
                </a:ext>
              </a:extLst>
            </p:cNvPr>
            <p:cNvSpPr/>
            <p:nvPr/>
          </p:nvSpPr>
          <p:spPr>
            <a:xfrm>
              <a:off x="5972173" y="1881898"/>
              <a:ext cx="771951" cy="345331"/>
            </a:xfrm>
            <a:custGeom>
              <a:avLst/>
              <a:gdLst>
                <a:gd name="connsiteX0" fmla="*/ 771527 w 771951"/>
                <a:gd name="connsiteY0" fmla="*/ 105652 h 345331"/>
                <a:gd name="connsiteX1" fmla="*/ 495302 w 771951"/>
                <a:gd name="connsiteY1" fmla="*/ 337427 h 345331"/>
                <a:gd name="connsiteX2" fmla="*/ 431802 w 771951"/>
                <a:gd name="connsiteY2" fmla="*/ 264402 h 345331"/>
                <a:gd name="connsiteX3" fmla="*/ 2 w 771951"/>
                <a:gd name="connsiteY3" fmla="*/ 4052 h 345331"/>
                <a:gd name="connsiteX4" fmla="*/ 425452 w 771951"/>
                <a:gd name="connsiteY4" fmla="*/ 105652 h 345331"/>
                <a:gd name="connsiteX5" fmla="*/ 771527 w 771951"/>
                <a:gd name="connsiteY5" fmla="*/ 105652 h 3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51" h="345331">
                  <a:moveTo>
                    <a:pt x="771527" y="105652"/>
                  </a:moveTo>
                  <a:cubicBezTo>
                    <a:pt x="783169" y="144281"/>
                    <a:pt x="551923" y="310969"/>
                    <a:pt x="495302" y="337427"/>
                  </a:cubicBezTo>
                  <a:cubicBezTo>
                    <a:pt x="438681" y="363885"/>
                    <a:pt x="514352" y="319964"/>
                    <a:pt x="431802" y="264402"/>
                  </a:cubicBezTo>
                  <a:cubicBezTo>
                    <a:pt x="349252" y="208840"/>
                    <a:pt x="1060" y="30510"/>
                    <a:pt x="2" y="4052"/>
                  </a:cubicBezTo>
                  <a:cubicBezTo>
                    <a:pt x="-1056" y="-22406"/>
                    <a:pt x="301098" y="88719"/>
                    <a:pt x="425452" y="105652"/>
                  </a:cubicBezTo>
                  <a:cubicBezTo>
                    <a:pt x="549806" y="122585"/>
                    <a:pt x="759885" y="67023"/>
                    <a:pt x="771527" y="105652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3F02188C-E6A9-462C-81C1-6E8A37676376}"/>
                </a:ext>
              </a:extLst>
            </p:cNvPr>
            <p:cNvSpPr/>
            <p:nvPr/>
          </p:nvSpPr>
          <p:spPr>
            <a:xfrm>
              <a:off x="6587571" y="3544168"/>
              <a:ext cx="459228" cy="147805"/>
            </a:xfrm>
            <a:custGeom>
              <a:avLst/>
              <a:gdLst>
                <a:gd name="connsiteX0" fmla="*/ 554 w 459228"/>
                <a:gd name="connsiteY0" fmla="*/ 5482 h 147805"/>
                <a:gd name="connsiteX1" fmla="*/ 362504 w 459228"/>
                <a:gd name="connsiteY1" fmla="*/ 21357 h 147805"/>
                <a:gd name="connsiteX2" fmla="*/ 457754 w 459228"/>
                <a:gd name="connsiteY2" fmla="*/ 59457 h 147805"/>
                <a:gd name="connsiteX3" fmla="*/ 311704 w 459228"/>
                <a:gd name="connsiteY3" fmla="*/ 145182 h 147805"/>
                <a:gd name="connsiteX4" fmla="*/ 279954 w 459228"/>
                <a:gd name="connsiteY4" fmla="*/ 116607 h 147805"/>
                <a:gd name="connsiteX5" fmla="*/ 554 w 459228"/>
                <a:gd name="connsiteY5" fmla="*/ 5482 h 14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228" h="147805">
                  <a:moveTo>
                    <a:pt x="554" y="5482"/>
                  </a:moveTo>
                  <a:cubicBezTo>
                    <a:pt x="14312" y="-10393"/>
                    <a:pt x="286304" y="12361"/>
                    <a:pt x="362504" y="21357"/>
                  </a:cubicBezTo>
                  <a:cubicBezTo>
                    <a:pt x="438704" y="30353"/>
                    <a:pt x="466221" y="38819"/>
                    <a:pt x="457754" y="59457"/>
                  </a:cubicBezTo>
                  <a:cubicBezTo>
                    <a:pt x="449287" y="80095"/>
                    <a:pt x="341337" y="135657"/>
                    <a:pt x="311704" y="145182"/>
                  </a:cubicBezTo>
                  <a:cubicBezTo>
                    <a:pt x="282071" y="154707"/>
                    <a:pt x="326521" y="136715"/>
                    <a:pt x="279954" y="116607"/>
                  </a:cubicBezTo>
                  <a:cubicBezTo>
                    <a:pt x="233387" y="96499"/>
                    <a:pt x="-13204" y="21357"/>
                    <a:pt x="554" y="5482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5AD14E38-6182-48FD-9180-4442AED0667A}"/>
                </a:ext>
              </a:extLst>
            </p:cNvPr>
            <p:cNvSpPr/>
            <p:nvPr/>
          </p:nvSpPr>
          <p:spPr>
            <a:xfrm>
              <a:off x="7058289" y="3901109"/>
              <a:ext cx="1012725" cy="636263"/>
            </a:xfrm>
            <a:custGeom>
              <a:avLst/>
              <a:gdLst>
                <a:gd name="connsiteX0" fmla="*/ 269611 w 1012725"/>
                <a:gd name="connsiteY0" fmla="*/ 32716 h 636263"/>
                <a:gd name="connsiteX1" fmla="*/ 529961 w 1012725"/>
                <a:gd name="connsiteY1" fmla="*/ 312116 h 636263"/>
                <a:gd name="connsiteX2" fmla="*/ 923661 w 1012725"/>
                <a:gd name="connsiteY2" fmla="*/ 439116 h 636263"/>
                <a:gd name="connsiteX3" fmla="*/ 1012561 w 1012725"/>
                <a:gd name="connsiteY3" fmla="*/ 439116 h 636263"/>
                <a:gd name="connsiteX4" fmla="*/ 942711 w 1012725"/>
                <a:gd name="connsiteY4" fmla="*/ 502616 h 636263"/>
                <a:gd name="connsiteX5" fmla="*/ 834761 w 1012725"/>
                <a:gd name="connsiteY5" fmla="*/ 635966 h 636263"/>
                <a:gd name="connsiteX6" fmla="*/ 634736 w 1012725"/>
                <a:gd name="connsiteY6" fmla="*/ 521666 h 636263"/>
                <a:gd name="connsiteX7" fmla="*/ 9261 w 1012725"/>
                <a:gd name="connsiteY7" fmla="*/ 58116 h 636263"/>
                <a:gd name="connsiteX8" fmla="*/ 269611 w 1012725"/>
                <a:gd name="connsiteY8" fmla="*/ 32716 h 6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725" h="636263">
                  <a:moveTo>
                    <a:pt x="269611" y="32716"/>
                  </a:moveTo>
                  <a:cubicBezTo>
                    <a:pt x="356394" y="75049"/>
                    <a:pt x="420953" y="244383"/>
                    <a:pt x="529961" y="312116"/>
                  </a:cubicBezTo>
                  <a:cubicBezTo>
                    <a:pt x="638969" y="379849"/>
                    <a:pt x="843228" y="417949"/>
                    <a:pt x="923661" y="439116"/>
                  </a:cubicBezTo>
                  <a:cubicBezTo>
                    <a:pt x="1004094" y="460283"/>
                    <a:pt x="1009386" y="428533"/>
                    <a:pt x="1012561" y="439116"/>
                  </a:cubicBezTo>
                  <a:cubicBezTo>
                    <a:pt x="1015736" y="449699"/>
                    <a:pt x="972344" y="469808"/>
                    <a:pt x="942711" y="502616"/>
                  </a:cubicBezTo>
                  <a:cubicBezTo>
                    <a:pt x="913078" y="535424"/>
                    <a:pt x="886090" y="632791"/>
                    <a:pt x="834761" y="635966"/>
                  </a:cubicBezTo>
                  <a:cubicBezTo>
                    <a:pt x="783432" y="639141"/>
                    <a:pt x="772319" y="617974"/>
                    <a:pt x="634736" y="521666"/>
                  </a:cubicBezTo>
                  <a:cubicBezTo>
                    <a:pt x="497153" y="425358"/>
                    <a:pt x="67469" y="136433"/>
                    <a:pt x="9261" y="58116"/>
                  </a:cubicBezTo>
                  <a:cubicBezTo>
                    <a:pt x="-48947" y="-20201"/>
                    <a:pt x="182828" y="-9617"/>
                    <a:pt x="269611" y="3271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89B0A25C-3035-428E-BF75-B6877B10FAE2}"/>
                </a:ext>
              </a:extLst>
            </p:cNvPr>
            <p:cNvSpPr/>
            <p:nvPr/>
          </p:nvSpPr>
          <p:spPr>
            <a:xfrm>
              <a:off x="4327014" y="3429104"/>
              <a:ext cx="257802" cy="403275"/>
            </a:xfrm>
            <a:custGeom>
              <a:avLst/>
              <a:gdLst>
                <a:gd name="connsiteX0" fmla="*/ 257686 w 257802"/>
                <a:gd name="connsiteY0" fmla="*/ 18946 h 403275"/>
                <a:gd name="connsiteX1" fmla="*/ 146561 w 257802"/>
                <a:gd name="connsiteY1" fmla="*/ 238021 h 403275"/>
                <a:gd name="connsiteX2" fmla="*/ 511 w 257802"/>
                <a:gd name="connsiteY2" fmla="*/ 403121 h 403275"/>
                <a:gd name="connsiteX3" fmla="*/ 200536 w 257802"/>
                <a:gd name="connsiteY3" fmla="*/ 266596 h 403275"/>
                <a:gd name="connsiteX4" fmla="*/ 41786 w 257802"/>
                <a:gd name="connsiteY4" fmla="*/ 193571 h 403275"/>
                <a:gd name="connsiteX5" fmla="*/ 64011 w 257802"/>
                <a:gd name="connsiteY5" fmla="*/ 31646 h 403275"/>
                <a:gd name="connsiteX6" fmla="*/ 165611 w 257802"/>
                <a:gd name="connsiteY6" fmla="*/ 12596 h 403275"/>
                <a:gd name="connsiteX7" fmla="*/ 257686 w 257802"/>
                <a:gd name="connsiteY7" fmla="*/ 18946 h 4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02" h="403275">
                  <a:moveTo>
                    <a:pt x="257686" y="18946"/>
                  </a:moveTo>
                  <a:cubicBezTo>
                    <a:pt x="254511" y="56517"/>
                    <a:pt x="189423" y="173992"/>
                    <a:pt x="146561" y="238021"/>
                  </a:cubicBezTo>
                  <a:cubicBezTo>
                    <a:pt x="103699" y="302050"/>
                    <a:pt x="-8485" y="398359"/>
                    <a:pt x="511" y="403121"/>
                  </a:cubicBezTo>
                  <a:cubicBezTo>
                    <a:pt x="9507" y="407883"/>
                    <a:pt x="193657" y="301521"/>
                    <a:pt x="200536" y="266596"/>
                  </a:cubicBezTo>
                  <a:cubicBezTo>
                    <a:pt x="207415" y="231671"/>
                    <a:pt x="64540" y="232729"/>
                    <a:pt x="41786" y="193571"/>
                  </a:cubicBezTo>
                  <a:cubicBezTo>
                    <a:pt x="19032" y="154413"/>
                    <a:pt x="43374" y="61808"/>
                    <a:pt x="64011" y="31646"/>
                  </a:cubicBezTo>
                  <a:cubicBezTo>
                    <a:pt x="84648" y="1484"/>
                    <a:pt x="132803" y="14183"/>
                    <a:pt x="165611" y="12596"/>
                  </a:cubicBezTo>
                  <a:cubicBezTo>
                    <a:pt x="198419" y="11008"/>
                    <a:pt x="260861" y="-18625"/>
                    <a:pt x="257686" y="1894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F3F2F144-E352-409E-BC4B-DE9CE8D04240}"/>
                </a:ext>
              </a:extLst>
            </p:cNvPr>
            <p:cNvSpPr/>
            <p:nvPr/>
          </p:nvSpPr>
          <p:spPr>
            <a:xfrm>
              <a:off x="4481564" y="3561598"/>
              <a:ext cx="767364" cy="594040"/>
            </a:xfrm>
            <a:custGeom>
              <a:avLst/>
              <a:gdLst>
                <a:gd name="connsiteX0" fmla="*/ 363486 w 767364"/>
                <a:gd name="connsiteY0" fmla="*/ 3927 h 594040"/>
                <a:gd name="connsiteX1" fmla="*/ 280936 w 767364"/>
                <a:gd name="connsiteY1" fmla="*/ 134102 h 594040"/>
                <a:gd name="connsiteX2" fmla="*/ 61861 w 767364"/>
                <a:gd name="connsiteY2" fmla="*/ 438902 h 594040"/>
                <a:gd name="connsiteX3" fmla="*/ 4711 w 767364"/>
                <a:gd name="connsiteY3" fmla="*/ 543677 h 594040"/>
                <a:gd name="connsiteX4" fmla="*/ 14236 w 767364"/>
                <a:gd name="connsiteY4" fmla="*/ 546852 h 594040"/>
                <a:gd name="connsiteX5" fmla="*/ 71386 w 767364"/>
                <a:gd name="connsiteY5" fmla="*/ 572252 h 594040"/>
                <a:gd name="connsiteX6" fmla="*/ 760361 w 767364"/>
                <a:gd name="connsiteY6" fmla="*/ 191252 h 594040"/>
                <a:gd name="connsiteX7" fmla="*/ 423811 w 767364"/>
                <a:gd name="connsiteY7" fmla="*/ 270627 h 594040"/>
                <a:gd name="connsiteX8" fmla="*/ 363486 w 767364"/>
                <a:gd name="connsiteY8" fmla="*/ 3927 h 59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364" h="594040">
                  <a:moveTo>
                    <a:pt x="363486" y="3927"/>
                  </a:moveTo>
                  <a:cubicBezTo>
                    <a:pt x="339674" y="-18827"/>
                    <a:pt x="331207" y="61606"/>
                    <a:pt x="280936" y="134102"/>
                  </a:cubicBezTo>
                  <a:cubicBezTo>
                    <a:pt x="230665" y="206598"/>
                    <a:pt x="107898" y="370640"/>
                    <a:pt x="61861" y="438902"/>
                  </a:cubicBezTo>
                  <a:cubicBezTo>
                    <a:pt x="15824" y="507164"/>
                    <a:pt x="4711" y="543677"/>
                    <a:pt x="4711" y="543677"/>
                  </a:cubicBezTo>
                  <a:cubicBezTo>
                    <a:pt x="-3227" y="561669"/>
                    <a:pt x="3124" y="542090"/>
                    <a:pt x="14236" y="546852"/>
                  </a:cubicBezTo>
                  <a:cubicBezTo>
                    <a:pt x="25348" y="551614"/>
                    <a:pt x="-52968" y="631519"/>
                    <a:pt x="71386" y="572252"/>
                  </a:cubicBezTo>
                  <a:cubicBezTo>
                    <a:pt x="195740" y="512985"/>
                    <a:pt x="701624" y="241523"/>
                    <a:pt x="760361" y="191252"/>
                  </a:cubicBezTo>
                  <a:cubicBezTo>
                    <a:pt x="819099" y="140981"/>
                    <a:pt x="491015" y="298673"/>
                    <a:pt x="423811" y="270627"/>
                  </a:cubicBezTo>
                  <a:cubicBezTo>
                    <a:pt x="356607" y="242581"/>
                    <a:pt x="387298" y="26681"/>
                    <a:pt x="363486" y="392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61E3C36C-4ED4-4506-A34E-A28CB0A6CDEC}"/>
                </a:ext>
              </a:extLst>
            </p:cNvPr>
            <p:cNvSpPr/>
            <p:nvPr/>
          </p:nvSpPr>
          <p:spPr>
            <a:xfrm>
              <a:off x="5080762" y="3365464"/>
              <a:ext cx="336627" cy="341919"/>
            </a:xfrm>
            <a:custGeom>
              <a:avLst/>
              <a:gdLst>
                <a:gd name="connsiteX0" fmla="*/ 2413 w 336627"/>
                <a:gd name="connsiteY0" fmla="*/ 6386 h 341919"/>
                <a:gd name="connsiteX1" fmla="*/ 297688 w 336627"/>
                <a:gd name="connsiteY1" fmla="*/ 73061 h 341919"/>
                <a:gd name="connsiteX2" fmla="*/ 323088 w 336627"/>
                <a:gd name="connsiteY2" fmla="*/ 107986 h 341919"/>
                <a:gd name="connsiteX3" fmla="*/ 202438 w 336627"/>
                <a:gd name="connsiteY3" fmla="*/ 295311 h 341919"/>
                <a:gd name="connsiteX4" fmla="*/ 113538 w 336627"/>
                <a:gd name="connsiteY4" fmla="*/ 339761 h 341919"/>
                <a:gd name="connsiteX5" fmla="*/ 154813 w 336627"/>
                <a:gd name="connsiteY5" fmla="*/ 247686 h 341919"/>
                <a:gd name="connsiteX6" fmla="*/ 2413 w 336627"/>
                <a:gd name="connsiteY6" fmla="*/ 6386 h 3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27" h="341919">
                  <a:moveTo>
                    <a:pt x="2413" y="6386"/>
                  </a:moveTo>
                  <a:cubicBezTo>
                    <a:pt x="26225" y="-22718"/>
                    <a:pt x="244242" y="56128"/>
                    <a:pt x="297688" y="73061"/>
                  </a:cubicBezTo>
                  <a:cubicBezTo>
                    <a:pt x="351134" y="89994"/>
                    <a:pt x="338963" y="70944"/>
                    <a:pt x="323088" y="107986"/>
                  </a:cubicBezTo>
                  <a:cubicBezTo>
                    <a:pt x="307213" y="145028"/>
                    <a:pt x="237363" y="256682"/>
                    <a:pt x="202438" y="295311"/>
                  </a:cubicBezTo>
                  <a:cubicBezTo>
                    <a:pt x="167513" y="333940"/>
                    <a:pt x="121475" y="347698"/>
                    <a:pt x="113538" y="339761"/>
                  </a:cubicBezTo>
                  <a:cubicBezTo>
                    <a:pt x="105601" y="331824"/>
                    <a:pt x="171217" y="300603"/>
                    <a:pt x="154813" y="247686"/>
                  </a:cubicBezTo>
                  <a:cubicBezTo>
                    <a:pt x="138409" y="194769"/>
                    <a:pt x="-21399" y="35490"/>
                    <a:pt x="2413" y="638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C900D9C5-845C-4674-9EB2-473420F51033}"/>
                </a:ext>
              </a:extLst>
            </p:cNvPr>
            <p:cNvSpPr/>
            <p:nvPr/>
          </p:nvSpPr>
          <p:spPr>
            <a:xfrm>
              <a:off x="7697544" y="3828156"/>
              <a:ext cx="354539" cy="350853"/>
            </a:xfrm>
            <a:custGeom>
              <a:avLst/>
              <a:gdLst>
                <a:gd name="connsiteX0" fmla="*/ 11356 w 354539"/>
                <a:gd name="connsiteY0" fmla="*/ 11477 h 350853"/>
                <a:gd name="connsiteX1" fmla="*/ 66389 w 354539"/>
                <a:gd name="connsiteY1" fmla="*/ 45344 h 350853"/>
                <a:gd name="connsiteX2" fmla="*/ 316156 w 354539"/>
                <a:gd name="connsiteY2" fmla="*/ 130011 h 350853"/>
                <a:gd name="connsiteX3" fmla="*/ 354256 w 354539"/>
                <a:gd name="connsiteY3" fmla="*/ 282411 h 350853"/>
                <a:gd name="connsiteX4" fmla="*/ 328856 w 354539"/>
                <a:gd name="connsiteY4" fmla="*/ 350144 h 350853"/>
                <a:gd name="connsiteX5" fmla="*/ 248423 w 354539"/>
                <a:gd name="connsiteY5" fmla="*/ 244311 h 350853"/>
                <a:gd name="connsiteX6" fmla="*/ 11356 w 354539"/>
                <a:gd name="connsiteY6" fmla="*/ 11477 h 3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539" h="350853">
                  <a:moveTo>
                    <a:pt x="11356" y="11477"/>
                  </a:moveTo>
                  <a:cubicBezTo>
                    <a:pt x="-18983" y="-21684"/>
                    <a:pt x="15589" y="25588"/>
                    <a:pt x="66389" y="45344"/>
                  </a:cubicBezTo>
                  <a:cubicBezTo>
                    <a:pt x="117189" y="65100"/>
                    <a:pt x="268178" y="90500"/>
                    <a:pt x="316156" y="130011"/>
                  </a:cubicBezTo>
                  <a:cubicBezTo>
                    <a:pt x="364134" y="169522"/>
                    <a:pt x="352139" y="245722"/>
                    <a:pt x="354256" y="282411"/>
                  </a:cubicBezTo>
                  <a:cubicBezTo>
                    <a:pt x="356373" y="319100"/>
                    <a:pt x="346495" y="356494"/>
                    <a:pt x="328856" y="350144"/>
                  </a:cubicBezTo>
                  <a:cubicBezTo>
                    <a:pt x="311217" y="343794"/>
                    <a:pt x="301340" y="296522"/>
                    <a:pt x="248423" y="244311"/>
                  </a:cubicBezTo>
                  <a:cubicBezTo>
                    <a:pt x="195506" y="192100"/>
                    <a:pt x="41695" y="44638"/>
                    <a:pt x="11356" y="1147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45DE47DC-6E6A-4B08-87D1-1D6916045336}"/>
                </a:ext>
              </a:extLst>
            </p:cNvPr>
            <p:cNvSpPr/>
            <p:nvPr/>
          </p:nvSpPr>
          <p:spPr>
            <a:xfrm>
              <a:off x="6348796" y="3652877"/>
              <a:ext cx="369181" cy="430886"/>
            </a:xfrm>
            <a:custGeom>
              <a:avLst/>
              <a:gdLst>
                <a:gd name="connsiteX0" fmla="*/ 96454 w 369181"/>
                <a:gd name="connsiteY0" fmla="*/ 17423 h 430886"/>
                <a:gd name="connsiteX1" fmla="*/ 290129 w 369181"/>
                <a:gd name="connsiteY1" fmla="*/ 52348 h 430886"/>
                <a:gd name="connsiteX2" fmla="*/ 356804 w 369181"/>
                <a:gd name="connsiteY2" fmla="*/ 347623 h 430886"/>
                <a:gd name="connsiteX3" fmla="*/ 55179 w 369181"/>
                <a:gd name="connsiteY3" fmla="*/ 430173 h 430886"/>
                <a:gd name="connsiteX4" fmla="*/ 4379 w 369181"/>
                <a:gd name="connsiteY4" fmla="*/ 379373 h 430886"/>
                <a:gd name="connsiteX5" fmla="*/ 112329 w 369181"/>
                <a:gd name="connsiteY5" fmla="*/ 242848 h 430886"/>
                <a:gd name="connsiteX6" fmla="*/ 96454 w 369181"/>
                <a:gd name="connsiteY6" fmla="*/ 17423 h 43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1" h="430886">
                  <a:moveTo>
                    <a:pt x="96454" y="17423"/>
                  </a:moveTo>
                  <a:cubicBezTo>
                    <a:pt x="126087" y="-14327"/>
                    <a:pt x="246737" y="-2685"/>
                    <a:pt x="290129" y="52348"/>
                  </a:cubicBezTo>
                  <a:cubicBezTo>
                    <a:pt x="333521" y="107381"/>
                    <a:pt x="395962" y="284652"/>
                    <a:pt x="356804" y="347623"/>
                  </a:cubicBezTo>
                  <a:cubicBezTo>
                    <a:pt x="317646" y="410594"/>
                    <a:pt x="113916" y="424881"/>
                    <a:pt x="55179" y="430173"/>
                  </a:cubicBezTo>
                  <a:cubicBezTo>
                    <a:pt x="-3558" y="435465"/>
                    <a:pt x="-5146" y="410594"/>
                    <a:pt x="4379" y="379373"/>
                  </a:cubicBezTo>
                  <a:cubicBezTo>
                    <a:pt x="13904" y="348152"/>
                    <a:pt x="92221" y="301585"/>
                    <a:pt x="112329" y="242848"/>
                  </a:cubicBezTo>
                  <a:cubicBezTo>
                    <a:pt x="132437" y="184111"/>
                    <a:pt x="66821" y="49173"/>
                    <a:pt x="96454" y="1742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73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CDB0121C-C8CE-43CA-B0F2-CD829F704A92}"/>
              </a:ext>
            </a:extLst>
          </p:cNvPr>
          <p:cNvGrpSpPr/>
          <p:nvPr/>
        </p:nvGrpSpPr>
        <p:grpSpPr>
          <a:xfrm>
            <a:off x="2857982" y="1246345"/>
            <a:ext cx="1449858" cy="2842168"/>
            <a:chOff x="2857982" y="1246345"/>
            <a:chExt cx="1449858" cy="2842168"/>
          </a:xfrm>
        </p:grpSpPr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827847BD-6DC3-430E-9D32-0CC791934B0F}"/>
                </a:ext>
              </a:extLst>
            </p:cNvPr>
            <p:cNvSpPr/>
            <p:nvPr/>
          </p:nvSpPr>
          <p:spPr>
            <a:xfrm>
              <a:off x="2857982" y="1261960"/>
              <a:ext cx="1449858" cy="2810938"/>
            </a:xfrm>
            <a:custGeom>
              <a:avLst/>
              <a:gdLst>
                <a:gd name="connsiteX0" fmla="*/ 7068 w 1186569"/>
                <a:gd name="connsiteY0" fmla="*/ 8874 h 2810938"/>
                <a:gd name="connsiteX1" fmla="*/ 144228 w 1186569"/>
                <a:gd name="connsiteY1" fmla="*/ 359394 h 2810938"/>
                <a:gd name="connsiteX2" fmla="*/ 118828 w 1186569"/>
                <a:gd name="connsiteY2" fmla="*/ 1172194 h 2810938"/>
                <a:gd name="connsiteX3" fmla="*/ 306788 w 1186569"/>
                <a:gd name="connsiteY3" fmla="*/ 2223754 h 2810938"/>
                <a:gd name="connsiteX4" fmla="*/ 499828 w 1186569"/>
                <a:gd name="connsiteY4" fmla="*/ 2782554 h 2810938"/>
                <a:gd name="connsiteX5" fmla="*/ 1139908 w 1186569"/>
                <a:gd name="connsiteY5" fmla="*/ 2701274 h 2810938"/>
                <a:gd name="connsiteX6" fmla="*/ 1114508 w 1186569"/>
                <a:gd name="connsiteY6" fmla="*/ 2462514 h 2810938"/>
                <a:gd name="connsiteX7" fmla="*/ 931628 w 1186569"/>
                <a:gd name="connsiteY7" fmla="*/ 1898634 h 2810938"/>
                <a:gd name="connsiteX8" fmla="*/ 398228 w 1186569"/>
                <a:gd name="connsiteY8" fmla="*/ 273034 h 2810938"/>
                <a:gd name="connsiteX9" fmla="*/ 7068 w 1186569"/>
                <a:gd name="connsiteY9" fmla="*/ 8874 h 281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569" h="2810938">
                  <a:moveTo>
                    <a:pt x="7068" y="8874"/>
                  </a:moveTo>
                  <a:cubicBezTo>
                    <a:pt x="-35265" y="23267"/>
                    <a:pt x="125601" y="165507"/>
                    <a:pt x="144228" y="359394"/>
                  </a:cubicBezTo>
                  <a:cubicBezTo>
                    <a:pt x="162855" y="553281"/>
                    <a:pt x="91735" y="861467"/>
                    <a:pt x="118828" y="1172194"/>
                  </a:cubicBezTo>
                  <a:cubicBezTo>
                    <a:pt x="145921" y="1482921"/>
                    <a:pt x="243288" y="1955361"/>
                    <a:pt x="306788" y="2223754"/>
                  </a:cubicBezTo>
                  <a:cubicBezTo>
                    <a:pt x="370288" y="2492147"/>
                    <a:pt x="360975" y="2702967"/>
                    <a:pt x="499828" y="2782554"/>
                  </a:cubicBezTo>
                  <a:cubicBezTo>
                    <a:pt x="638681" y="2862141"/>
                    <a:pt x="1037461" y="2754614"/>
                    <a:pt x="1139908" y="2701274"/>
                  </a:cubicBezTo>
                  <a:cubicBezTo>
                    <a:pt x="1242355" y="2647934"/>
                    <a:pt x="1149221" y="2596287"/>
                    <a:pt x="1114508" y="2462514"/>
                  </a:cubicBezTo>
                  <a:cubicBezTo>
                    <a:pt x="1079795" y="2328741"/>
                    <a:pt x="931628" y="1898634"/>
                    <a:pt x="931628" y="1898634"/>
                  </a:cubicBezTo>
                  <a:cubicBezTo>
                    <a:pt x="812248" y="1533721"/>
                    <a:pt x="548935" y="586301"/>
                    <a:pt x="398228" y="273034"/>
                  </a:cubicBezTo>
                  <a:cubicBezTo>
                    <a:pt x="247521" y="-40233"/>
                    <a:pt x="49401" y="-5519"/>
                    <a:pt x="7068" y="8874"/>
                  </a:cubicBezTo>
                  <a:close/>
                </a:path>
              </a:pathLst>
            </a:custGeom>
            <a:solidFill>
              <a:srgbClr val="039B2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DA1229AE-5B71-43CF-9B39-FD9F0C039248}"/>
                </a:ext>
              </a:extLst>
            </p:cNvPr>
            <p:cNvGrpSpPr/>
            <p:nvPr/>
          </p:nvGrpSpPr>
          <p:grpSpPr>
            <a:xfrm rot="20700000">
              <a:off x="3063752" y="1246345"/>
              <a:ext cx="775028" cy="2842168"/>
              <a:chOff x="6261828" y="47657"/>
              <a:chExt cx="1833937" cy="6725380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180AF96A-5232-42FC-A76D-79D01396A154}"/>
                  </a:ext>
                </a:extLst>
              </p:cNvPr>
              <p:cNvGrpSpPr/>
              <p:nvPr/>
            </p:nvGrpSpPr>
            <p:grpSpPr>
              <a:xfrm>
                <a:off x="6261828" y="47657"/>
                <a:ext cx="1833937" cy="6725380"/>
                <a:chOff x="6261828" y="47657"/>
                <a:chExt cx="1833937" cy="6725380"/>
              </a:xfrm>
            </p:grpSpPr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32BEC966-3343-44B0-8412-1942A0C615D9}"/>
                    </a:ext>
                  </a:extLst>
                </p:cNvPr>
                <p:cNvSpPr/>
                <p:nvPr/>
              </p:nvSpPr>
              <p:spPr>
                <a:xfrm>
                  <a:off x="6888671" y="54140"/>
                  <a:ext cx="140779" cy="594292"/>
                </a:xfrm>
                <a:custGeom>
                  <a:avLst/>
                  <a:gdLst>
                    <a:gd name="connsiteX0" fmla="*/ 140779 w 140779"/>
                    <a:gd name="connsiteY0" fmla="*/ 3010 h 594292"/>
                    <a:gd name="connsiteX1" fmla="*/ 28596 w 140779"/>
                    <a:gd name="connsiteY1" fmla="*/ 64393 h 594292"/>
                    <a:gd name="connsiteX2" fmla="*/ 64579 w 140779"/>
                    <a:gd name="connsiteY2" fmla="*/ 161760 h 594292"/>
                    <a:gd name="connsiteX3" fmla="*/ 28596 w 140779"/>
                    <a:gd name="connsiteY3" fmla="*/ 367077 h 594292"/>
                    <a:gd name="connsiteX4" fmla="*/ 1079 w 140779"/>
                    <a:gd name="connsiteY4" fmla="*/ 589327 h 594292"/>
                    <a:gd name="connsiteX5" fmla="*/ 66696 w 140779"/>
                    <a:gd name="connsiteY5" fmla="*/ 506777 h 594292"/>
                    <a:gd name="connsiteX6" fmla="*/ 83629 w 140779"/>
                    <a:gd name="connsiteY6" fmla="*/ 337443 h 594292"/>
                    <a:gd name="connsiteX7" fmla="*/ 28596 w 140779"/>
                    <a:gd name="connsiteY7" fmla="*/ 159643 h 594292"/>
                    <a:gd name="connsiteX8" fmla="*/ 140779 w 140779"/>
                    <a:gd name="connsiteY8" fmla="*/ 3010 h 594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79" h="594292">
                      <a:moveTo>
                        <a:pt x="140779" y="3010"/>
                      </a:moveTo>
                      <a:cubicBezTo>
                        <a:pt x="140779" y="-12865"/>
                        <a:pt x="41296" y="37935"/>
                        <a:pt x="28596" y="64393"/>
                      </a:cubicBezTo>
                      <a:cubicBezTo>
                        <a:pt x="15896" y="90851"/>
                        <a:pt x="64579" y="111313"/>
                        <a:pt x="64579" y="161760"/>
                      </a:cubicBezTo>
                      <a:cubicBezTo>
                        <a:pt x="64579" y="212207"/>
                        <a:pt x="39179" y="295816"/>
                        <a:pt x="28596" y="367077"/>
                      </a:cubicBezTo>
                      <a:cubicBezTo>
                        <a:pt x="18013" y="438338"/>
                        <a:pt x="-5271" y="566044"/>
                        <a:pt x="1079" y="589327"/>
                      </a:cubicBezTo>
                      <a:cubicBezTo>
                        <a:pt x="7429" y="612610"/>
                        <a:pt x="52938" y="548758"/>
                        <a:pt x="66696" y="506777"/>
                      </a:cubicBezTo>
                      <a:cubicBezTo>
                        <a:pt x="80454" y="464796"/>
                        <a:pt x="89979" y="395299"/>
                        <a:pt x="83629" y="337443"/>
                      </a:cubicBezTo>
                      <a:cubicBezTo>
                        <a:pt x="77279" y="279587"/>
                        <a:pt x="17660" y="211854"/>
                        <a:pt x="28596" y="159643"/>
                      </a:cubicBezTo>
                      <a:cubicBezTo>
                        <a:pt x="39532" y="107432"/>
                        <a:pt x="140779" y="18885"/>
                        <a:pt x="140779" y="301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66CFB5F8-1185-4B82-89BC-9B2A4D89FCB2}"/>
                    </a:ext>
                  </a:extLst>
                </p:cNvPr>
                <p:cNvSpPr/>
                <p:nvPr/>
              </p:nvSpPr>
              <p:spPr>
                <a:xfrm>
                  <a:off x="6898169" y="47657"/>
                  <a:ext cx="571183" cy="582622"/>
                </a:xfrm>
                <a:custGeom>
                  <a:avLst/>
                  <a:gdLst>
                    <a:gd name="connsiteX0" fmla="*/ 48 w 571183"/>
                    <a:gd name="connsiteY0" fmla="*/ 9493 h 582622"/>
                    <a:gd name="connsiteX1" fmla="*/ 510164 w 571183"/>
                    <a:gd name="connsiteY1" fmla="*/ 15843 h 582622"/>
                    <a:gd name="connsiteX2" fmla="*/ 527098 w 571183"/>
                    <a:gd name="connsiteY2" fmla="*/ 68760 h 582622"/>
                    <a:gd name="connsiteX3" fmla="*/ 510164 w 571183"/>
                    <a:gd name="connsiteY3" fmla="*/ 250793 h 582622"/>
                    <a:gd name="connsiteX4" fmla="*/ 569431 w 571183"/>
                    <a:gd name="connsiteY4" fmla="*/ 570410 h 582622"/>
                    <a:gd name="connsiteX5" fmla="*/ 503814 w 571183"/>
                    <a:gd name="connsiteY5" fmla="*/ 479393 h 582622"/>
                    <a:gd name="connsiteX6" fmla="*/ 541914 w 571183"/>
                    <a:gd name="connsiteY6" fmla="*/ 136493 h 582622"/>
                    <a:gd name="connsiteX7" fmla="*/ 48 w 571183"/>
                    <a:gd name="connsiteY7" fmla="*/ 9493 h 58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183" h="582622">
                      <a:moveTo>
                        <a:pt x="48" y="9493"/>
                      </a:moveTo>
                      <a:cubicBezTo>
                        <a:pt x="-5244" y="-10615"/>
                        <a:pt x="422322" y="5965"/>
                        <a:pt x="510164" y="15843"/>
                      </a:cubicBezTo>
                      <a:cubicBezTo>
                        <a:pt x="598006" y="25721"/>
                        <a:pt x="527098" y="29602"/>
                        <a:pt x="527098" y="68760"/>
                      </a:cubicBezTo>
                      <a:cubicBezTo>
                        <a:pt x="527098" y="107918"/>
                        <a:pt x="503108" y="167185"/>
                        <a:pt x="510164" y="250793"/>
                      </a:cubicBezTo>
                      <a:cubicBezTo>
                        <a:pt x="517220" y="334401"/>
                        <a:pt x="570489" y="532310"/>
                        <a:pt x="569431" y="570410"/>
                      </a:cubicBezTo>
                      <a:cubicBezTo>
                        <a:pt x="568373" y="608510"/>
                        <a:pt x="508400" y="551713"/>
                        <a:pt x="503814" y="479393"/>
                      </a:cubicBezTo>
                      <a:cubicBezTo>
                        <a:pt x="499228" y="407074"/>
                        <a:pt x="626933" y="211987"/>
                        <a:pt x="541914" y="136493"/>
                      </a:cubicBezTo>
                      <a:cubicBezTo>
                        <a:pt x="456895" y="60999"/>
                        <a:pt x="5340" y="29601"/>
                        <a:pt x="48" y="949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1600E076-652A-4190-A09F-933D8680AD32}"/>
                    </a:ext>
                  </a:extLst>
                </p:cNvPr>
                <p:cNvSpPr/>
                <p:nvPr/>
              </p:nvSpPr>
              <p:spPr>
                <a:xfrm>
                  <a:off x="6937385" y="204951"/>
                  <a:ext cx="514808" cy="49618"/>
                </a:xfrm>
                <a:custGeom>
                  <a:avLst/>
                  <a:gdLst>
                    <a:gd name="connsiteX0" fmla="*/ 1048 w 514808"/>
                    <a:gd name="connsiteY0" fmla="*/ 366 h 49618"/>
                    <a:gd name="connsiteX1" fmla="*/ 496348 w 514808"/>
                    <a:gd name="connsiteY1" fmla="*/ 27882 h 49618"/>
                    <a:gd name="connsiteX2" fmla="*/ 369348 w 514808"/>
                    <a:gd name="connsiteY2" fmla="*/ 49049 h 49618"/>
                    <a:gd name="connsiteX3" fmla="*/ 1048 w 514808"/>
                    <a:gd name="connsiteY3" fmla="*/ 366 h 49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4808" h="49618">
                      <a:moveTo>
                        <a:pt x="1048" y="366"/>
                      </a:moveTo>
                      <a:cubicBezTo>
                        <a:pt x="22215" y="-3162"/>
                        <a:pt x="434965" y="19768"/>
                        <a:pt x="496348" y="27882"/>
                      </a:cubicBezTo>
                      <a:cubicBezTo>
                        <a:pt x="557731" y="35996"/>
                        <a:pt x="453309" y="52929"/>
                        <a:pt x="369348" y="49049"/>
                      </a:cubicBezTo>
                      <a:cubicBezTo>
                        <a:pt x="285387" y="45169"/>
                        <a:pt x="-20119" y="3894"/>
                        <a:pt x="1048" y="3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52779D08-2D7C-4CC8-9E24-2F22763ED2A7}"/>
                    </a:ext>
                  </a:extLst>
                </p:cNvPr>
                <p:cNvSpPr/>
                <p:nvPr/>
              </p:nvSpPr>
              <p:spPr>
                <a:xfrm>
                  <a:off x="6944783" y="408517"/>
                  <a:ext cx="474039" cy="19817"/>
                </a:xfrm>
                <a:custGeom>
                  <a:avLst/>
                  <a:gdLst>
                    <a:gd name="connsiteX0" fmla="*/ 0 w 474039"/>
                    <a:gd name="connsiteY0" fmla="*/ 0 h 19817"/>
                    <a:gd name="connsiteX1" fmla="*/ 78317 w 474039"/>
                    <a:gd name="connsiteY1" fmla="*/ 0 h 19817"/>
                    <a:gd name="connsiteX2" fmla="*/ 461434 w 474039"/>
                    <a:gd name="connsiteY2" fmla="*/ 6350 h 19817"/>
                    <a:gd name="connsiteX3" fmla="*/ 347134 w 474039"/>
                    <a:gd name="connsiteY3" fmla="*/ 19050 h 19817"/>
                    <a:gd name="connsiteX4" fmla="*/ 0 w 474039"/>
                    <a:gd name="connsiteY4" fmla="*/ 0 h 1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9" h="19817">
                      <a:moveTo>
                        <a:pt x="0" y="0"/>
                      </a:moveTo>
                      <a:lnTo>
                        <a:pt x="78317" y="0"/>
                      </a:lnTo>
                      <a:lnTo>
                        <a:pt x="461434" y="6350"/>
                      </a:lnTo>
                      <a:cubicBezTo>
                        <a:pt x="506237" y="9525"/>
                        <a:pt x="422981" y="16933"/>
                        <a:pt x="347134" y="19050"/>
                      </a:cubicBezTo>
                      <a:cubicBezTo>
                        <a:pt x="271287" y="21167"/>
                        <a:pt x="138818" y="20108"/>
                        <a:pt x="0" y="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6F1E8976-DCB1-4C56-BF02-9924577AADD9}"/>
                    </a:ext>
                  </a:extLst>
                </p:cNvPr>
                <p:cNvSpPr/>
                <p:nvPr/>
              </p:nvSpPr>
              <p:spPr>
                <a:xfrm>
                  <a:off x="6932708" y="443911"/>
                  <a:ext cx="465807" cy="46492"/>
                </a:xfrm>
                <a:custGeom>
                  <a:avLst/>
                  <a:gdLst>
                    <a:gd name="connsiteX0" fmla="*/ 14192 w 465807"/>
                    <a:gd name="connsiteY0" fmla="*/ 45039 h 46492"/>
                    <a:gd name="connsiteX1" fmla="*/ 71342 w 465807"/>
                    <a:gd name="connsiteY1" fmla="*/ 34456 h 46492"/>
                    <a:gd name="connsiteX2" fmla="*/ 462925 w 465807"/>
                    <a:gd name="connsiteY2" fmla="*/ 21756 h 46492"/>
                    <a:gd name="connsiteX3" fmla="*/ 238559 w 465807"/>
                    <a:gd name="connsiteY3" fmla="*/ 589 h 46492"/>
                    <a:gd name="connsiteX4" fmla="*/ 14192 w 465807"/>
                    <a:gd name="connsiteY4" fmla="*/ 45039 h 4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807" h="46492">
                      <a:moveTo>
                        <a:pt x="14192" y="45039"/>
                      </a:moveTo>
                      <a:cubicBezTo>
                        <a:pt x="-13677" y="50683"/>
                        <a:pt x="-3447" y="38336"/>
                        <a:pt x="71342" y="34456"/>
                      </a:cubicBezTo>
                      <a:cubicBezTo>
                        <a:pt x="146131" y="30576"/>
                        <a:pt x="435056" y="27400"/>
                        <a:pt x="462925" y="21756"/>
                      </a:cubicBezTo>
                      <a:cubicBezTo>
                        <a:pt x="490794" y="16112"/>
                        <a:pt x="309114" y="-3644"/>
                        <a:pt x="238559" y="589"/>
                      </a:cubicBezTo>
                      <a:cubicBezTo>
                        <a:pt x="168004" y="4822"/>
                        <a:pt x="42061" y="39395"/>
                        <a:pt x="14192" y="45039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2590CF1E-F83F-4687-B8FD-4BA097F070F5}"/>
                    </a:ext>
                  </a:extLst>
                </p:cNvPr>
                <p:cNvSpPr/>
                <p:nvPr/>
              </p:nvSpPr>
              <p:spPr>
                <a:xfrm>
                  <a:off x="6940550" y="541867"/>
                  <a:ext cx="466804" cy="22992"/>
                </a:xfrm>
                <a:custGeom>
                  <a:avLst/>
                  <a:gdLst>
                    <a:gd name="connsiteX0" fmla="*/ 0 w 466804"/>
                    <a:gd name="connsiteY0" fmla="*/ 4233 h 22992"/>
                    <a:gd name="connsiteX1" fmla="*/ 78317 w 466804"/>
                    <a:gd name="connsiteY1" fmla="*/ 4233 h 22992"/>
                    <a:gd name="connsiteX2" fmla="*/ 461433 w 466804"/>
                    <a:gd name="connsiteY2" fmla="*/ 0 h 22992"/>
                    <a:gd name="connsiteX3" fmla="*/ 283633 w 466804"/>
                    <a:gd name="connsiteY3" fmla="*/ 21166 h 22992"/>
                    <a:gd name="connsiteX4" fmla="*/ 0 w 466804"/>
                    <a:gd name="connsiteY4" fmla="*/ 4233 h 2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04" h="22992">
                      <a:moveTo>
                        <a:pt x="0" y="4233"/>
                      </a:moveTo>
                      <a:lnTo>
                        <a:pt x="78317" y="4233"/>
                      </a:lnTo>
                      <a:lnTo>
                        <a:pt x="461433" y="0"/>
                      </a:lnTo>
                      <a:cubicBezTo>
                        <a:pt x="495652" y="2822"/>
                        <a:pt x="358069" y="17286"/>
                        <a:pt x="283633" y="21166"/>
                      </a:cubicBezTo>
                      <a:cubicBezTo>
                        <a:pt x="209197" y="25046"/>
                        <a:pt x="112007" y="24164"/>
                        <a:pt x="0" y="4233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FA14C864-0360-4805-B098-246ABF2EC409}"/>
                    </a:ext>
                  </a:extLst>
                </p:cNvPr>
                <p:cNvSpPr/>
                <p:nvPr/>
              </p:nvSpPr>
              <p:spPr>
                <a:xfrm>
                  <a:off x="6778946" y="638910"/>
                  <a:ext cx="268740" cy="1272058"/>
                </a:xfrm>
                <a:custGeom>
                  <a:avLst/>
                  <a:gdLst>
                    <a:gd name="connsiteX0" fmla="*/ 193354 w 268740"/>
                    <a:gd name="connsiteY0" fmla="*/ 34190 h 1272058"/>
                    <a:gd name="connsiteX1" fmla="*/ 2854 w 268740"/>
                    <a:gd name="connsiteY1" fmla="*/ 1219523 h 1272058"/>
                    <a:gd name="connsiteX2" fmla="*/ 91754 w 268740"/>
                    <a:gd name="connsiteY2" fmla="*/ 995157 h 1272058"/>
                    <a:gd name="connsiteX3" fmla="*/ 265321 w 268740"/>
                    <a:gd name="connsiteY3" fmla="*/ 377090 h 1272058"/>
                    <a:gd name="connsiteX4" fmla="*/ 193354 w 268740"/>
                    <a:gd name="connsiteY4" fmla="*/ 34190 h 127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740" h="1272058">
                      <a:moveTo>
                        <a:pt x="193354" y="34190"/>
                      </a:moveTo>
                      <a:cubicBezTo>
                        <a:pt x="149610" y="174595"/>
                        <a:pt x="19787" y="1059362"/>
                        <a:pt x="2854" y="1219523"/>
                      </a:cubicBezTo>
                      <a:cubicBezTo>
                        <a:pt x="-14079" y="1379684"/>
                        <a:pt x="48010" y="1135562"/>
                        <a:pt x="91754" y="995157"/>
                      </a:cubicBezTo>
                      <a:cubicBezTo>
                        <a:pt x="135498" y="854752"/>
                        <a:pt x="249093" y="533018"/>
                        <a:pt x="265321" y="377090"/>
                      </a:cubicBezTo>
                      <a:cubicBezTo>
                        <a:pt x="281549" y="221162"/>
                        <a:pt x="237098" y="-106215"/>
                        <a:pt x="193354" y="3419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BFA08DE0-A297-49AA-A503-6447060C4AD9}"/>
                    </a:ext>
                  </a:extLst>
                </p:cNvPr>
                <p:cNvSpPr/>
                <p:nvPr/>
              </p:nvSpPr>
              <p:spPr>
                <a:xfrm>
                  <a:off x="7306728" y="629776"/>
                  <a:ext cx="267568" cy="1268417"/>
                </a:xfrm>
                <a:custGeom>
                  <a:avLst/>
                  <a:gdLst>
                    <a:gd name="connsiteX0" fmla="*/ 127005 w 267568"/>
                    <a:gd name="connsiteY0" fmla="*/ 26391 h 1268417"/>
                    <a:gd name="connsiteX1" fmla="*/ 114305 w 267568"/>
                    <a:gd name="connsiteY1" fmla="*/ 127991 h 1268417"/>
                    <a:gd name="connsiteX2" fmla="*/ 173572 w 267568"/>
                    <a:gd name="connsiteY2" fmla="*/ 1059324 h 1268417"/>
                    <a:gd name="connsiteX3" fmla="*/ 266705 w 267568"/>
                    <a:gd name="connsiteY3" fmla="*/ 1258291 h 1268417"/>
                    <a:gd name="connsiteX4" fmla="*/ 114305 w 267568"/>
                    <a:gd name="connsiteY4" fmla="*/ 860357 h 1268417"/>
                    <a:gd name="connsiteX5" fmla="*/ 5 w 267568"/>
                    <a:gd name="connsiteY5" fmla="*/ 301557 h 1268417"/>
                    <a:gd name="connsiteX6" fmla="*/ 127005 w 267568"/>
                    <a:gd name="connsiteY6" fmla="*/ 26391 h 126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568" h="1268417">
                      <a:moveTo>
                        <a:pt x="127005" y="26391"/>
                      </a:moveTo>
                      <a:cubicBezTo>
                        <a:pt x="146055" y="-2537"/>
                        <a:pt x="106544" y="-44164"/>
                        <a:pt x="114305" y="127991"/>
                      </a:cubicBezTo>
                      <a:cubicBezTo>
                        <a:pt x="122066" y="300146"/>
                        <a:pt x="148172" y="870941"/>
                        <a:pt x="173572" y="1059324"/>
                      </a:cubicBezTo>
                      <a:cubicBezTo>
                        <a:pt x="198972" y="1247707"/>
                        <a:pt x="276583" y="1291452"/>
                        <a:pt x="266705" y="1258291"/>
                      </a:cubicBezTo>
                      <a:cubicBezTo>
                        <a:pt x="256827" y="1225130"/>
                        <a:pt x="158755" y="1019812"/>
                        <a:pt x="114305" y="860357"/>
                      </a:cubicBezTo>
                      <a:cubicBezTo>
                        <a:pt x="69855" y="700902"/>
                        <a:pt x="-701" y="442668"/>
                        <a:pt x="5" y="301557"/>
                      </a:cubicBezTo>
                      <a:cubicBezTo>
                        <a:pt x="711" y="160446"/>
                        <a:pt x="107955" y="55319"/>
                        <a:pt x="127005" y="2639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92378ABA-4718-4C75-9784-54FDEBA070F1}"/>
                    </a:ext>
                  </a:extLst>
                </p:cNvPr>
                <p:cNvSpPr/>
                <p:nvPr/>
              </p:nvSpPr>
              <p:spPr>
                <a:xfrm>
                  <a:off x="6794124" y="1818610"/>
                  <a:ext cx="803347" cy="86411"/>
                </a:xfrm>
                <a:custGeom>
                  <a:avLst/>
                  <a:gdLst>
                    <a:gd name="connsiteX0" fmla="*/ 17309 w 803347"/>
                    <a:gd name="connsiteY0" fmla="*/ 5957 h 86411"/>
                    <a:gd name="connsiteX1" fmla="*/ 178176 w 803347"/>
                    <a:gd name="connsiteY1" fmla="*/ 5957 h 86411"/>
                    <a:gd name="connsiteX2" fmla="*/ 758143 w 803347"/>
                    <a:gd name="connsiteY2" fmla="*/ 5957 h 86411"/>
                    <a:gd name="connsiteX3" fmla="*/ 677709 w 803347"/>
                    <a:gd name="connsiteY3" fmla="*/ 86390 h 86411"/>
                    <a:gd name="connsiteX4" fmla="*/ 17309 w 803347"/>
                    <a:gd name="connsiteY4" fmla="*/ 5957 h 86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3347" h="86411">
                      <a:moveTo>
                        <a:pt x="17309" y="5957"/>
                      </a:moveTo>
                      <a:cubicBezTo>
                        <a:pt x="-65946" y="-7448"/>
                        <a:pt x="178176" y="5957"/>
                        <a:pt x="178176" y="5957"/>
                      </a:cubicBezTo>
                      <a:cubicBezTo>
                        <a:pt x="301648" y="5957"/>
                        <a:pt x="674888" y="-7448"/>
                        <a:pt x="758143" y="5957"/>
                      </a:cubicBezTo>
                      <a:cubicBezTo>
                        <a:pt x="841398" y="19362"/>
                        <a:pt x="806826" y="84979"/>
                        <a:pt x="677709" y="86390"/>
                      </a:cubicBezTo>
                      <a:cubicBezTo>
                        <a:pt x="548592" y="87801"/>
                        <a:pt x="100564" y="19362"/>
                        <a:pt x="17309" y="5957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699C56AD-5621-4468-85C9-87BCEC315070}"/>
                    </a:ext>
                  </a:extLst>
                </p:cNvPr>
                <p:cNvSpPr/>
                <p:nvPr/>
              </p:nvSpPr>
              <p:spPr>
                <a:xfrm>
                  <a:off x="6369439" y="1806108"/>
                  <a:ext cx="452146" cy="1988943"/>
                </a:xfrm>
                <a:custGeom>
                  <a:avLst/>
                  <a:gdLst>
                    <a:gd name="connsiteX0" fmla="*/ 450461 w 452146"/>
                    <a:gd name="connsiteY0" fmla="*/ 48092 h 1988943"/>
                    <a:gd name="connsiteX1" fmla="*/ 268428 w 452146"/>
                    <a:gd name="connsiteY1" fmla="*/ 589959 h 1988943"/>
                    <a:gd name="connsiteX2" fmla="*/ 90628 w 452146"/>
                    <a:gd name="connsiteY2" fmla="*/ 1288459 h 1988943"/>
                    <a:gd name="connsiteX3" fmla="*/ 5961 w 452146"/>
                    <a:gd name="connsiteY3" fmla="*/ 1957325 h 1988943"/>
                    <a:gd name="connsiteX4" fmla="*/ 10194 w 452146"/>
                    <a:gd name="connsiteY4" fmla="*/ 1821859 h 1988943"/>
                    <a:gd name="connsiteX5" fmla="*/ 35594 w 452146"/>
                    <a:gd name="connsiteY5" fmla="*/ 1305392 h 1988943"/>
                    <a:gd name="connsiteX6" fmla="*/ 340394 w 452146"/>
                    <a:gd name="connsiteY6" fmla="*/ 166625 h 1988943"/>
                    <a:gd name="connsiteX7" fmla="*/ 450461 w 452146"/>
                    <a:gd name="connsiteY7" fmla="*/ 48092 h 198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2146" h="1988943">
                      <a:moveTo>
                        <a:pt x="450461" y="48092"/>
                      </a:moveTo>
                      <a:cubicBezTo>
                        <a:pt x="438467" y="118648"/>
                        <a:pt x="328400" y="383231"/>
                        <a:pt x="268428" y="589959"/>
                      </a:cubicBezTo>
                      <a:cubicBezTo>
                        <a:pt x="208456" y="796687"/>
                        <a:pt x="134372" y="1060565"/>
                        <a:pt x="90628" y="1288459"/>
                      </a:cubicBezTo>
                      <a:cubicBezTo>
                        <a:pt x="46883" y="1516353"/>
                        <a:pt x="19367" y="1868425"/>
                        <a:pt x="5961" y="1957325"/>
                      </a:cubicBezTo>
                      <a:cubicBezTo>
                        <a:pt x="-7445" y="2046225"/>
                        <a:pt x="5255" y="1930515"/>
                        <a:pt x="10194" y="1821859"/>
                      </a:cubicBezTo>
                      <a:cubicBezTo>
                        <a:pt x="15133" y="1713203"/>
                        <a:pt x="-19439" y="1581264"/>
                        <a:pt x="35594" y="1305392"/>
                      </a:cubicBezTo>
                      <a:cubicBezTo>
                        <a:pt x="90627" y="1029520"/>
                        <a:pt x="271955" y="372647"/>
                        <a:pt x="340394" y="166625"/>
                      </a:cubicBezTo>
                      <a:cubicBezTo>
                        <a:pt x="408833" y="-39397"/>
                        <a:pt x="462455" y="-22464"/>
                        <a:pt x="450461" y="48092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F71CB1D3-7010-4A03-8CF3-DC517BE994B5}"/>
                    </a:ext>
                  </a:extLst>
                </p:cNvPr>
                <p:cNvSpPr/>
                <p:nvPr/>
              </p:nvSpPr>
              <p:spPr>
                <a:xfrm>
                  <a:off x="7536666" y="1796334"/>
                  <a:ext cx="498794" cy="1954732"/>
                </a:xfrm>
                <a:custGeom>
                  <a:avLst/>
                  <a:gdLst>
                    <a:gd name="connsiteX0" fmla="*/ 24067 w 498794"/>
                    <a:gd name="connsiteY0" fmla="*/ 83266 h 1954732"/>
                    <a:gd name="connsiteX1" fmla="*/ 66401 w 498794"/>
                    <a:gd name="connsiteY1" fmla="*/ 176399 h 1954732"/>
                    <a:gd name="connsiteX2" fmla="*/ 227267 w 498794"/>
                    <a:gd name="connsiteY2" fmla="*/ 701333 h 1954732"/>
                    <a:gd name="connsiteX3" fmla="*/ 464334 w 498794"/>
                    <a:gd name="connsiteY3" fmla="*/ 1907833 h 1954732"/>
                    <a:gd name="connsiteX4" fmla="*/ 493967 w 498794"/>
                    <a:gd name="connsiteY4" fmla="*/ 1670766 h 1954732"/>
                    <a:gd name="connsiteX5" fmla="*/ 430467 w 498794"/>
                    <a:gd name="connsiteY5" fmla="*/ 1315166 h 1954732"/>
                    <a:gd name="connsiteX6" fmla="*/ 24067 w 498794"/>
                    <a:gd name="connsiteY6" fmla="*/ 83266 h 195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8794" h="1954732">
                      <a:moveTo>
                        <a:pt x="24067" y="83266"/>
                      </a:moveTo>
                      <a:cubicBezTo>
                        <a:pt x="-36611" y="-106529"/>
                        <a:pt x="32534" y="73388"/>
                        <a:pt x="66401" y="176399"/>
                      </a:cubicBezTo>
                      <a:cubicBezTo>
                        <a:pt x="100268" y="279410"/>
                        <a:pt x="160945" y="412761"/>
                        <a:pt x="227267" y="701333"/>
                      </a:cubicBezTo>
                      <a:cubicBezTo>
                        <a:pt x="293589" y="989905"/>
                        <a:pt x="419884" y="1746261"/>
                        <a:pt x="464334" y="1907833"/>
                      </a:cubicBezTo>
                      <a:cubicBezTo>
                        <a:pt x="508784" y="2069405"/>
                        <a:pt x="499611" y="1769544"/>
                        <a:pt x="493967" y="1670766"/>
                      </a:cubicBezTo>
                      <a:cubicBezTo>
                        <a:pt x="488323" y="1571988"/>
                        <a:pt x="510195" y="1577633"/>
                        <a:pt x="430467" y="1315166"/>
                      </a:cubicBezTo>
                      <a:cubicBezTo>
                        <a:pt x="350739" y="1052699"/>
                        <a:pt x="84745" y="273061"/>
                        <a:pt x="24067" y="83266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C27F5C6A-3503-4D40-B5E6-E837DD686A72}"/>
                    </a:ext>
                  </a:extLst>
                </p:cNvPr>
                <p:cNvSpPr/>
                <p:nvPr/>
              </p:nvSpPr>
              <p:spPr>
                <a:xfrm>
                  <a:off x="6294013" y="3687393"/>
                  <a:ext cx="86398" cy="2147725"/>
                </a:xfrm>
                <a:custGeom>
                  <a:avLst/>
                  <a:gdLst>
                    <a:gd name="connsiteX0" fmla="*/ 5187 w 86398"/>
                    <a:gd name="connsiteY0" fmla="*/ 126840 h 2147725"/>
                    <a:gd name="connsiteX1" fmla="*/ 5187 w 86398"/>
                    <a:gd name="connsiteY1" fmla="*/ 232674 h 2147725"/>
                    <a:gd name="connsiteX2" fmla="*/ 30587 w 86398"/>
                    <a:gd name="connsiteY2" fmla="*/ 2133440 h 2147725"/>
                    <a:gd name="connsiteX3" fmla="*/ 85620 w 86398"/>
                    <a:gd name="connsiteY3" fmla="*/ 1049707 h 2147725"/>
                    <a:gd name="connsiteX4" fmla="*/ 60220 w 86398"/>
                    <a:gd name="connsiteY4" fmla="*/ 54874 h 2147725"/>
                    <a:gd name="connsiteX5" fmla="*/ 5187 w 86398"/>
                    <a:gd name="connsiteY5" fmla="*/ 126840 h 21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398" h="2147725">
                      <a:moveTo>
                        <a:pt x="5187" y="126840"/>
                      </a:moveTo>
                      <a:cubicBezTo>
                        <a:pt x="-3985" y="156473"/>
                        <a:pt x="954" y="-101759"/>
                        <a:pt x="5187" y="232674"/>
                      </a:cubicBezTo>
                      <a:cubicBezTo>
                        <a:pt x="9420" y="567107"/>
                        <a:pt x="17182" y="1997268"/>
                        <a:pt x="30587" y="2133440"/>
                      </a:cubicBezTo>
                      <a:cubicBezTo>
                        <a:pt x="43992" y="2269612"/>
                        <a:pt x="80681" y="1396135"/>
                        <a:pt x="85620" y="1049707"/>
                      </a:cubicBezTo>
                      <a:cubicBezTo>
                        <a:pt x="90559" y="703279"/>
                        <a:pt x="70803" y="200924"/>
                        <a:pt x="60220" y="54874"/>
                      </a:cubicBezTo>
                      <a:cubicBezTo>
                        <a:pt x="49637" y="-91176"/>
                        <a:pt x="14359" y="97207"/>
                        <a:pt x="5187" y="126840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0DB7F472-CF87-4C40-887D-17827B1EB80E}"/>
                    </a:ext>
                  </a:extLst>
                </p:cNvPr>
                <p:cNvSpPr/>
                <p:nvPr/>
              </p:nvSpPr>
              <p:spPr>
                <a:xfrm>
                  <a:off x="8007549" y="3745419"/>
                  <a:ext cx="83802" cy="2668357"/>
                </a:xfrm>
                <a:custGeom>
                  <a:avLst/>
                  <a:gdLst>
                    <a:gd name="connsiteX0" fmla="*/ 10384 w 83802"/>
                    <a:gd name="connsiteY0" fmla="*/ 43414 h 2668357"/>
                    <a:gd name="connsiteX1" fmla="*/ 6151 w 83802"/>
                    <a:gd name="connsiteY1" fmla="*/ 255081 h 2668357"/>
                    <a:gd name="connsiteX2" fmla="*/ 1918 w 83802"/>
                    <a:gd name="connsiteY2" fmla="*/ 2536848 h 2668357"/>
                    <a:gd name="connsiteX3" fmla="*/ 40018 w 83802"/>
                    <a:gd name="connsiteY3" fmla="*/ 2265914 h 2668357"/>
                    <a:gd name="connsiteX4" fmla="*/ 52718 w 83802"/>
                    <a:gd name="connsiteY4" fmla="*/ 1211814 h 2668357"/>
                    <a:gd name="connsiteX5" fmla="*/ 82351 w 83802"/>
                    <a:gd name="connsiteY5" fmla="*/ 149248 h 2668357"/>
                    <a:gd name="connsiteX6" fmla="*/ 10384 w 83802"/>
                    <a:gd name="connsiteY6" fmla="*/ 43414 h 266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802" h="2668357">
                      <a:moveTo>
                        <a:pt x="10384" y="43414"/>
                      </a:moveTo>
                      <a:cubicBezTo>
                        <a:pt x="-2316" y="61053"/>
                        <a:pt x="7562" y="-160491"/>
                        <a:pt x="6151" y="255081"/>
                      </a:cubicBezTo>
                      <a:cubicBezTo>
                        <a:pt x="4740" y="670653"/>
                        <a:pt x="-3726" y="2201709"/>
                        <a:pt x="1918" y="2536848"/>
                      </a:cubicBezTo>
                      <a:cubicBezTo>
                        <a:pt x="7562" y="2871987"/>
                        <a:pt x="31551" y="2486753"/>
                        <a:pt x="40018" y="2265914"/>
                      </a:cubicBezTo>
                      <a:cubicBezTo>
                        <a:pt x="48485" y="2045075"/>
                        <a:pt x="45663" y="1564592"/>
                        <a:pt x="52718" y="1211814"/>
                      </a:cubicBezTo>
                      <a:cubicBezTo>
                        <a:pt x="59773" y="859036"/>
                        <a:pt x="90818" y="347509"/>
                        <a:pt x="82351" y="149248"/>
                      </a:cubicBezTo>
                      <a:cubicBezTo>
                        <a:pt x="73884" y="-49013"/>
                        <a:pt x="23084" y="25775"/>
                        <a:pt x="10384" y="43414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5669EF4A-888A-4C18-B91F-7F31A237BE90}"/>
                    </a:ext>
                  </a:extLst>
                </p:cNvPr>
                <p:cNvSpPr/>
                <p:nvPr/>
              </p:nvSpPr>
              <p:spPr>
                <a:xfrm>
                  <a:off x="6261828" y="5708652"/>
                  <a:ext cx="241430" cy="1026637"/>
                </a:xfrm>
                <a:custGeom>
                  <a:avLst/>
                  <a:gdLst>
                    <a:gd name="connsiteX0" fmla="*/ 45839 w 241430"/>
                    <a:gd name="connsiteY0" fmla="*/ 57148 h 1026637"/>
                    <a:gd name="connsiteX1" fmla="*/ 41605 w 241430"/>
                    <a:gd name="connsiteY1" fmla="*/ 662515 h 1026637"/>
                    <a:gd name="connsiteX2" fmla="*/ 88172 w 241430"/>
                    <a:gd name="connsiteY2" fmla="*/ 865715 h 1026637"/>
                    <a:gd name="connsiteX3" fmla="*/ 240572 w 241430"/>
                    <a:gd name="connsiteY3" fmla="*/ 1026581 h 1026637"/>
                    <a:gd name="connsiteX4" fmla="*/ 11972 w 241430"/>
                    <a:gd name="connsiteY4" fmla="*/ 848781 h 1026637"/>
                    <a:gd name="connsiteX5" fmla="*/ 33139 w 241430"/>
                    <a:gd name="connsiteY5" fmla="*/ 116415 h 1026637"/>
                    <a:gd name="connsiteX6" fmla="*/ 45839 w 241430"/>
                    <a:gd name="connsiteY6" fmla="*/ 57148 h 102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430" h="1026637">
                      <a:moveTo>
                        <a:pt x="45839" y="57148"/>
                      </a:moveTo>
                      <a:cubicBezTo>
                        <a:pt x="47250" y="148165"/>
                        <a:pt x="34549" y="527754"/>
                        <a:pt x="41605" y="662515"/>
                      </a:cubicBezTo>
                      <a:cubicBezTo>
                        <a:pt x="48661" y="797276"/>
                        <a:pt x="55011" y="805038"/>
                        <a:pt x="88172" y="865715"/>
                      </a:cubicBezTo>
                      <a:cubicBezTo>
                        <a:pt x="121333" y="926392"/>
                        <a:pt x="253272" y="1029403"/>
                        <a:pt x="240572" y="1026581"/>
                      </a:cubicBezTo>
                      <a:cubicBezTo>
                        <a:pt x="227872" y="1023759"/>
                        <a:pt x="46544" y="1000475"/>
                        <a:pt x="11972" y="848781"/>
                      </a:cubicBezTo>
                      <a:cubicBezTo>
                        <a:pt x="-22600" y="697087"/>
                        <a:pt x="28200" y="250470"/>
                        <a:pt x="33139" y="116415"/>
                      </a:cubicBezTo>
                      <a:cubicBezTo>
                        <a:pt x="38078" y="-17640"/>
                        <a:pt x="44428" y="-33869"/>
                        <a:pt x="45839" y="57148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FB260778-F0B9-4C57-819D-DF203162A9EC}"/>
                    </a:ext>
                  </a:extLst>
                </p:cNvPr>
                <p:cNvSpPr/>
                <p:nvPr/>
              </p:nvSpPr>
              <p:spPr>
                <a:xfrm>
                  <a:off x="6462155" y="6277706"/>
                  <a:ext cx="1613120" cy="495331"/>
                </a:xfrm>
                <a:custGeom>
                  <a:avLst/>
                  <a:gdLst>
                    <a:gd name="connsiteX0" fmla="*/ 1589645 w 1613120"/>
                    <a:gd name="connsiteY0" fmla="*/ 17261 h 495331"/>
                    <a:gd name="connsiteX1" fmla="*/ 1598112 w 1613120"/>
                    <a:gd name="connsiteY1" fmla="*/ 80761 h 495331"/>
                    <a:gd name="connsiteX2" fmla="*/ 1538845 w 1613120"/>
                    <a:gd name="connsiteY2" fmla="*/ 372861 h 495331"/>
                    <a:gd name="connsiteX3" fmla="*/ 1420312 w 1613120"/>
                    <a:gd name="connsiteY3" fmla="*/ 440594 h 495331"/>
                    <a:gd name="connsiteX4" fmla="*/ 1132445 w 1613120"/>
                    <a:gd name="connsiteY4" fmla="*/ 491394 h 495331"/>
                    <a:gd name="connsiteX5" fmla="*/ 2145 w 1613120"/>
                    <a:gd name="connsiteY5" fmla="*/ 487161 h 495331"/>
                    <a:gd name="connsiteX6" fmla="*/ 861512 w 1613120"/>
                    <a:gd name="connsiteY6" fmla="*/ 449061 h 495331"/>
                    <a:gd name="connsiteX7" fmla="*/ 1348345 w 1613120"/>
                    <a:gd name="connsiteY7" fmla="*/ 347461 h 495331"/>
                    <a:gd name="connsiteX8" fmla="*/ 1589645 w 1613120"/>
                    <a:gd name="connsiteY8" fmla="*/ 17261 h 495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3120" h="495331">
                      <a:moveTo>
                        <a:pt x="1589645" y="17261"/>
                      </a:moveTo>
                      <a:cubicBezTo>
                        <a:pt x="1631273" y="-27189"/>
                        <a:pt x="1606579" y="21494"/>
                        <a:pt x="1598112" y="80761"/>
                      </a:cubicBezTo>
                      <a:cubicBezTo>
                        <a:pt x="1589645" y="140028"/>
                        <a:pt x="1568478" y="312889"/>
                        <a:pt x="1538845" y="372861"/>
                      </a:cubicBezTo>
                      <a:cubicBezTo>
                        <a:pt x="1509212" y="432833"/>
                        <a:pt x="1488045" y="420839"/>
                        <a:pt x="1420312" y="440594"/>
                      </a:cubicBezTo>
                      <a:cubicBezTo>
                        <a:pt x="1352579" y="460350"/>
                        <a:pt x="1368806" y="483633"/>
                        <a:pt x="1132445" y="491394"/>
                      </a:cubicBezTo>
                      <a:cubicBezTo>
                        <a:pt x="896084" y="499155"/>
                        <a:pt x="47300" y="494216"/>
                        <a:pt x="2145" y="487161"/>
                      </a:cubicBezTo>
                      <a:cubicBezTo>
                        <a:pt x="-43010" y="480106"/>
                        <a:pt x="637145" y="472344"/>
                        <a:pt x="861512" y="449061"/>
                      </a:cubicBezTo>
                      <a:cubicBezTo>
                        <a:pt x="1085879" y="425778"/>
                        <a:pt x="1229812" y="419428"/>
                        <a:pt x="1348345" y="347461"/>
                      </a:cubicBezTo>
                      <a:cubicBezTo>
                        <a:pt x="1466878" y="275494"/>
                        <a:pt x="1548017" y="61711"/>
                        <a:pt x="1589645" y="17261"/>
                      </a:cubicBezTo>
                      <a:close/>
                    </a:path>
                  </a:pathLst>
                </a:custGeom>
                <a:solidFill>
                  <a:srgbClr val="039B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CB699136-2120-42C2-98BA-B48E9141FD0D}"/>
                    </a:ext>
                  </a:extLst>
                </p:cNvPr>
                <p:cNvSpPr/>
                <p:nvPr/>
              </p:nvSpPr>
              <p:spPr>
                <a:xfrm>
                  <a:off x="6588078" y="2425501"/>
                  <a:ext cx="1189502" cy="379410"/>
                </a:xfrm>
                <a:custGeom>
                  <a:avLst/>
                  <a:gdLst>
                    <a:gd name="connsiteX0" fmla="*/ 1105 w 1189502"/>
                    <a:gd name="connsiteY0" fmla="*/ 199 h 379410"/>
                    <a:gd name="connsiteX1" fmla="*/ 54022 w 1189502"/>
                    <a:gd name="connsiteY1" fmla="*/ 357916 h 379410"/>
                    <a:gd name="connsiteX2" fmla="*/ 115405 w 1189502"/>
                    <a:gd name="connsiteY2" fmla="*/ 340982 h 379410"/>
                    <a:gd name="connsiteX3" fmla="*/ 420205 w 1189502"/>
                    <a:gd name="connsiteY3" fmla="*/ 269016 h 379410"/>
                    <a:gd name="connsiteX4" fmla="*/ 1116589 w 1189502"/>
                    <a:gd name="connsiteY4" fmla="*/ 372732 h 379410"/>
                    <a:gd name="connsiteX5" fmla="*/ 1080605 w 1189502"/>
                    <a:gd name="connsiteY5" fmla="*/ 332516 h 379410"/>
                    <a:gd name="connsiteX6" fmla="*/ 339772 w 1189502"/>
                    <a:gd name="connsiteY6" fmla="*/ 199166 h 379410"/>
                    <a:gd name="connsiteX7" fmla="*/ 104822 w 1189502"/>
                    <a:gd name="connsiteY7" fmla="*/ 304999 h 379410"/>
                    <a:gd name="connsiteX8" fmla="*/ 1105 w 1189502"/>
                    <a:gd name="connsiteY8" fmla="*/ 199 h 3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9502" h="379410">
                      <a:moveTo>
                        <a:pt x="1105" y="199"/>
                      </a:moveTo>
                      <a:cubicBezTo>
                        <a:pt x="-7362" y="9018"/>
                        <a:pt x="34972" y="301119"/>
                        <a:pt x="54022" y="357916"/>
                      </a:cubicBezTo>
                      <a:cubicBezTo>
                        <a:pt x="73072" y="414713"/>
                        <a:pt x="115405" y="340982"/>
                        <a:pt x="115405" y="340982"/>
                      </a:cubicBezTo>
                      <a:cubicBezTo>
                        <a:pt x="176435" y="326165"/>
                        <a:pt x="253341" y="263724"/>
                        <a:pt x="420205" y="269016"/>
                      </a:cubicBezTo>
                      <a:cubicBezTo>
                        <a:pt x="587069" y="274308"/>
                        <a:pt x="1006522" y="362149"/>
                        <a:pt x="1116589" y="372732"/>
                      </a:cubicBezTo>
                      <a:cubicBezTo>
                        <a:pt x="1226656" y="383315"/>
                        <a:pt x="1210075" y="361444"/>
                        <a:pt x="1080605" y="332516"/>
                      </a:cubicBezTo>
                      <a:cubicBezTo>
                        <a:pt x="951136" y="303588"/>
                        <a:pt x="502402" y="203752"/>
                        <a:pt x="339772" y="199166"/>
                      </a:cubicBezTo>
                      <a:cubicBezTo>
                        <a:pt x="177142" y="194580"/>
                        <a:pt x="160914" y="332868"/>
                        <a:pt x="104822" y="304999"/>
                      </a:cubicBezTo>
                      <a:cubicBezTo>
                        <a:pt x="48730" y="277130"/>
                        <a:pt x="9572" y="-8620"/>
                        <a:pt x="1105" y="199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0BBFEF59-5DB2-48E2-AED3-C075E4A05BF5}"/>
                    </a:ext>
                  </a:extLst>
                </p:cNvPr>
                <p:cNvSpPr/>
                <p:nvPr/>
              </p:nvSpPr>
              <p:spPr>
                <a:xfrm>
                  <a:off x="6575951" y="2097315"/>
                  <a:ext cx="1195252" cy="663018"/>
                </a:xfrm>
                <a:custGeom>
                  <a:avLst/>
                  <a:gdLst>
                    <a:gd name="connsiteX0" fmla="*/ 17466 w 1195252"/>
                    <a:gd name="connsiteY0" fmla="*/ 286052 h 663018"/>
                    <a:gd name="connsiteX1" fmla="*/ 375182 w 1195252"/>
                    <a:gd name="connsiteY1" fmla="*/ 57452 h 663018"/>
                    <a:gd name="connsiteX2" fmla="*/ 942449 w 1195252"/>
                    <a:gd name="connsiteY2" fmla="*/ 95552 h 663018"/>
                    <a:gd name="connsiteX3" fmla="*/ 1122366 w 1195252"/>
                    <a:gd name="connsiteY3" fmla="*/ 269118 h 663018"/>
                    <a:gd name="connsiteX4" fmla="*/ 1135066 w 1195252"/>
                    <a:gd name="connsiteY4" fmla="*/ 429985 h 663018"/>
                    <a:gd name="connsiteX5" fmla="*/ 1162582 w 1195252"/>
                    <a:gd name="connsiteY5" fmla="*/ 662818 h 663018"/>
                    <a:gd name="connsiteX6" fmla="*/ 1194332 w 1195252"/>
                    <a:gd name="connsiteY6" fmla="*/ 465968 h 663018"/>
                    <a:gd name="connsiteX7" fmla="*/ 1124482 w 1195252"/>
                    <a:gd name="connsiteY7" fmla="*/ 226785 h 663018"/>
                    <a:gd name="connsiteX8" fmla="*/ 637649 w 1195252"/>
                    <a:gd name="connsiteY8" fmla="*/ 302 h 663018"/>
                    <a:gd name="connsiteX9" fmla="*/ 116949 w 1195252"/>
                    <a:gd name="connsiteY9" fmla="*/ 275468 h 663018"/>
                    <a:gd name="connsiteX10" fmla="*/ 17466 w 1195252"/>
                    <a:gd name="connsiteY10" fmla="*/ 286052 h 66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5252" h="663018">
                      <a:moveTo>
                        <a:pt x="17466" y="286052"/>
                      </a:moveTo>
                      <a:cubicBezTo>
                        <a:pt x="60505" y="249716"/>
                        <a:pt x="221018" y="89202"/>
                        <a:pt x="375182" y="57452"/>
                      </a:cubicBezTo>
                      <a:cubicBezTo>
                        <a:pt x="529346" y="25702"/>
                        <a:pt x="817918" y="60274"/>
                        <a:pt x="942449" y="95552"/>
                      </a:cubicBezTo>
                      <a:cubicBezTo>
                        <a:pt x="1066980" y="130830"/>
                        <a:pt x="1090263" y="213379"/>
                        <a:pt x="1122366" y="269118"/>
                      </a:cubicBezTo>
                      <a:cubicBezTo>
                        <a:pt x="1154469" y="324857"/>
                        <a:pt x="1128363" y="364368"/>
                        <a:pt x="1135066" y="429985"/>
                      </a:cubicBezTo>
                      <a:cubicBezTo>
                        <a:pt x="1141769" y="495602"/>
                        <a:pt x="1152704" y="656821"/>
                        <a:pt x="1162582" y="662818"/>
                      </a:cubicBezTo>
                      <a:cubicBezTo>
                        <a:pt x="1172460" y="668815"/>
                        <a:pt x="1200682" y="538640"/>
                        <a:pt x="1194332" y="465968"/>
                      </a:cubicBezTo>
                      <a:cubicBezTo>
                        <a:pt x="1187982" y="393296"/>
                        <a:pt x="1217262" y="304396"/>
                        <a:pt x="1124482" y="226785"/>
                      </a:cubicBezTo>
                      <a:cubicBezTo>
                        <a:pt x="1031702" y="149174"/>
                        <a:pt x="805571" y="-7812"/>
                        <a:pt x="637649" y="302"/>
                      </a:cubicBezTo>
                      <a:cubicBezTo>
                        <a:pt x="469727" y="8416"/>
                        <a:pt x="221724" y="226079"/>
                        <a:pt x="116949" y="275468"/>
                      </a:cubicBezTo>
                      <a:cubicBezTo>
                        <a:pt x="12174" y="324857"/>
                        <a:pt x="-25573" y="322388"/>
                        <a:pt x="17466" y="286052"/>
                      </a:cubicBezTo>
                      <a:close/>
                    </a:path>
                  </a:pathLst>
                </a:custGeom>
                <a:solidFill>
                  <a:srgbClr val="CDC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43AD313C-E3B0-425F-B1CF-828631D6C130}"/>
                    </a:ext>
                  </a:extLst>
                </p:cNvPr>
                <p:cNvSpPr/>
                <p:nvPr/>
              </p:nvSpPr>
              <p:spPr>
                <a:xfrm>
                  <a:off x="6326717" y="3777534"/>
                  <a:ext cx="1719860" cy="66333"/>
                </a:xfrm>
                <a:custGeom>
                  <a:avLst/>
                  <a:gdLst>
                    <a:gd name="connsiteX0" fmla="*/ 0 w 1719860"/>
                    <a:gd name="connsiteY0" fmla="*/ 13416 h 66333"/>
                    <a:gd name="connsiteX1" fmla="*/ 124883 w 1719860"/>
                    <a:gd name="connsiteY1" fmla="*/ 13416 h 66333"/>
                    <a:gd name="connsiteX2" fmla="*/ 1261533 w 1719860"/>
                    <a:gd name="connsiteY2" fmla="*/ 11299 h 66333"/>
                    <a:gd name="connsiteX3" fmla="*/ 1716616 w 1719860"/>
                    <a:gd name="connsiteY3" fmla="*/ 2833 h 66333"/>
                    <a:gd name="connsiteX4" fmla="*/ 1477433 w 1719860"/>
                    <a:gd name="connsiteY4" fmla="*/ 66333 h 66333"/>
                    <a:gd name="connsiteX5" fmla="*/ 0 w 1719860"/>
                    <a:gd name="connsiteY5" fmla="*/ 13416 h 6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860" h="66333">
                      <a:moveTo>
                        <a:pt x="0" y="13416"/>
                      </a:moveTo>
                      <a:lnTo>
                        <a:pt x="124883" y="13416"/>
                      </a:lnTo>
                      <a:lnTo>
                        <a:pt x="1261533" y="11299"/>
                      </a:lnTo>
                      <a:cubicBezTo>
                        <a:pt x="1526822" y="9535"/>
                        <a:pt x="1680633" y="-6339"/>
                        <a:pt x="1716616" y="2833"/>
                      </a:cubicBezTo>
                      <a:cubicBezTo>
                        <a:pt x="1752599" y="12005"/>
                        <a:pt x="1477433" y="66333"/>
                        <a:pt x="1477433" y="66333"/>
                      </a:cubicBezTo>
                      <a:lnTo>
                        <a:pt x="0" y="1341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8DB7F424-A970-430F-9FD7-F031C4F012CF}"/>
                    </a:ext>
                  </a:extLst>
                </p:cNvPr>
                <p:cNvSpPr/>
                <p:nvPr/>
              </p:nvSpPr>
              <p:spPr>
                <a:xfrm>
                  <a:off x="6372664" y="3734884"/>
                  <a:ext cx="78949" cy="1227944"/>
                </a:xfrm>
                <a:custGeom>
                  <a:avLst/>
                  <a:gdLst>
                    <a:gd name="connsiteX0" fmla="*/ 5911 w 78949"/>
                    <a:gd name="connsiteY0" fmla="*/ 87816 h 1227944"/>
                    <a:gd name="connsiteX1" fmla="*/ 5911 w 78949"/>
                    <a:gd name="connsiteY1" fmla="*/ 138616 h 1227944"/>
                    <a:gd name="connsiteX2" fmla="*/ 18611 w 78949"/>
                    <a:gd name="connsiteY2" fmla="*/ 1202241 h 1227944"/>
                    <a:gd name="connsiteX3" fmla="*/ 78936 w 78949"/>
                    <a:gd name="connsiteY3" fmla="*/ 830766 h 1227944"/>
                    <a:gd name="connsiteX4" fmla="*/ 5911 w 78949"/>
                    <a:gd name="connsiteY4" fmla="*/ 87816 h 1227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49" h="1227944">
                      <a:moveTo>
                        <a:pt x="5911" y="87816"/>
                      </a:moveTo>
                      <a:cubicBezTo>
                        <a:pt x="-6260" y="-27542"/>
                        <a:pt x="3794" y="-47121"/>
                        <a:pt x="5911" y="138616"/>
                      </a:cubicBezTo>
                      <a:cubicBezTo>
                        <a:pt x="8028" y="324353"/>
                        <a:pt x="6440" y="1086883"/>
                        <a:pt x="18611" y="1202241"/>
                      </a:cubicBezTo>
                      <a:cubicBezTo>
                        <a:pt x="30782" y="1317599"/>
                        <a:pt x="77878" y="1018091"/>
                        <a:pt x="78936" y="830766"/>
                      </a:cubicBezTo>
                      <a:cubicBezTo>
                        <a:pt x="79994" y="643441"/>
                        <a:pt x="18082" y="203174"/>
                        <a:pt x="5911" y="8781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4A4C9F8D-2E11-4B3A-9E80-5E801BCAE011}"/>
                    </a:ext>
                  </a:extLst>
                </p:cNvPr>
                <p:cNvSpPr/>
                <p:nvPr/>
              </p:nvSpPr>
              <p:spPr>
                <a:xfrm>
                  <a:off x="6310930" y="4887810"/>
                  <a:ext cx="150227" cy="1341942"/>
                </a:xfrm>
                <a:custGeom>
                  <a:avLst/>
                  <a:gdLst>
                    <a:gd name="connsiteX0" fmla="*/ 70820 w 150227"/>
                    <a:gd name="connsiteY0" fmla="*/ 8040 h 1341942"/>
                    <a:gd name="connsiteX1" fmla="*/ 70820 w 150227"/>
                    <a:gd name="connsiteY1" fmla="*/ 185840 h 1341942"/>
                    <a:gd name="connsiteX2" fmla="*/ 32720 w 150227"/>
                    <a:gd name="connsiteY2" fmla="*/ 903390 h 1341942"/>
                    <a:gd name="connsiteX3" fmla="*/ 970 w 150227"/>
                    <a:gd name="connsiteY3" fmla="*/ 1341540 h 1341942"/>
                    <a:gd name="connsiteX4" fmla="*/ 70820 w 150227"/>
                    <a:gd name="connsiteY4" fmla="*/ 970065 h 1341942"/>
                    <a:gd name="connsiteX5" fmla="*/ 150195 w 150227"/>
                    <a:gd name="connsiteY5" fmla="*/ 373165 h 1341942"/>
                    <a:gd name="connsiteX6" fmla="*/ 70820 w 150227"/>
                    <a:gd name="connsiteY6" fmla="*/ 8040 h 13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7" h="1341942">
                      <a:moveTo>
                        <a:pt x="70820" y="8040"/>
                      </a:moveTo>
                      <a:cubicBezTo>
                        <a:pt x="57591" y="-23181"/>
                        <a:pt x="77170" y="36615"/>
                        <a:pt x="70820" y="185840"/>
                      </a:cubicBezTo>
                      <a:cubicBezTo>
                        <a:pt x="64470" y="335065"/>
                        <a:pt x="44362" y="710773"/>
                        <a:pt x="32720" y="903390"/>
                      </a:cubicBezTo>
                      <a:cubicBezTo>
                        <a:pt x="21078" y="1096007"/>
                        <a:pt x="-5380" y="1330428"/>
                        <a:pt x="970" y="1341540"/>
                      </a:cubicBezTo>
                      <a:cubicBezTo>
                        <a:pt x="7320" y="1352652"/>
                        <a:pt x="45949" y="1131461"/>
                        <a:pt x="70820" y="970065"/>
                      </a:cubicBezTo>
                      <a:cubicBezTo>
                        <a:pt x="95691" y="808669"/>
                        <a:pt x="151782" y="539323"/>
                        <a:pt x="150195" y="373165"/>
                      </a:cubicBezTo>
                      <a:cubicBezTo>
                        <a:pt x="148608" y="207007"/>
                        <a:pt x="84049" y="39261"/>
                        <a:pt x="70820" y="804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: 図形 114">
                  <a:extLst>
                    <a:ext uri="{FF2B5EF4-FFF2-40B4-BE49-F238E27FC236}">
                      <a16:creationId xmlns:a16="http://schemas.microsoft.com/office/drawing/2014/main" id="{CCEAA28D-3393-48E6-9EF3-F5B45A76EB5F}"/>
                    </a:ext>
                  </a:extLst>
                </p:cNvPr>
                <p:cNvSpPr/>
                <p:nvPr/>
              </p:nvSpPr>
              <p:spPr>
                <a:xfrm>
                  <a:off x="7950076" y="3816987"/>
                  <a:ext cx="52691" cy="1354823"/>
                </a:xfrm>
                <a:custGeom>
                  <a:avLst/>
                  <a:gdLst>
                    <a:gd name="connsiteX0" fmla="*/ 50924 w 52691"/>
                    <a:gd name="connsiteY0" fmla="*/ 5713 h 1354823"/>
                    <a:gd name="connsiteX1" fmla="*/ 41399 w 52691"/>
                    <a:gd name="connsiteY1" fmla="*/ 694688 h 1354823"/>
                    <a:gd name="connsiteX2" fmla="*/ 44574 w 52691"/>
                    <a:gd name="connsiteY2" fmla="*/ 1332863 h 1354823"/>
                    <a:gd name="connsiteX3" fmla="*/ 124 w 52691"/>
                    <a:gd name="connsiteY3" fmla="*/ 1094738 h 1354823"/>
                    <a:gd name="connsiteX4" fmla="*/ 50924 w 52691"/>
                    <a:gd name="connsiteY4" fmla="*/ 5713 h 135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691" h="1354823">
                      <a:moveTo>
                        <a:pt x="50924" y="5713"/>
                      </a:moveTo>
                      <a:cubicBezTo>
                        <a:pt x="57803" y="-60962"/>
                        <a:pt x="42457" y="473496"/>
                        <a:pt x="41399" y="694688"/>
                      </a:cubicBezTo>
                      <a:cubicBezTo>
                        <a:pt x="40341" y="915880"/>
                        <a:pt x="51453" y="1266188"/>
                        <a:pt x="44574" y="1332863"/>
                      </a:cubicBezTo>
                      <a:cubicBezTo>
                        <a:pt x="37695" y="1399538"/>
                        <a:pt x="-2522" y="1312755"/>
                        <a:pt x="124" y="1094738"/>
                      </a:cubicBezTo>
                      <a:cubicBezTo>
                        <a:pt x="2770" y="876721"/>
                        <a:pt x="44045" y="72388"/>
                        <a:pt x="50924" y="57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: 図形 115">
                  <a:extLst>
                    <a:ext uri="{FF2B5EF4-FFF2-40B4-BE49-F238E27FC236}">
                      <a16:creationId xmlns:a16="http://schemas.microsoft.com/office/drawing/2014/main" id="{1AA46C2F-E055-4D9B-8FB9-DB9EC3E77622}"/>
                    </a:ext>
                  </a:extLst>
                </p:cNvPr>
                <p:cNvSpPr/>
                <p:nvPr/>
              </p:nvSpPr>
              <p:spPr>
                <a:xfrm>
                  <a:off x="7841719" y="5088903"/>
                  <a:ext cx="166828" cy="1256138"/>
                </a:xfrm>
                <a:custGeom>
                  <a:avLst/>
                  <a:gdLst>
                    <a:gd name="connsiteX0" fmla="*/ 124356 w 166828"/>
                    <a:gd name="connsiteY0" fmla="*/ 83172 h 1256138"/>
                    <a:gd name="connsiteX1" fmla="*/ 137056 w 166828"/>
                    <a:gd name="connsiteY1" fmla="*/ 137147 h 1256138"/>
                    <a:gd name="connsiteX2" fmla="*/ 165631 w 166828"/>
                    <a:gd name="connsiteY2" fmla="*/ 1207122 h 1256138"/>
                    <a:gd name="connsiteX3" fmla="*/ 92606 w 166828"/>
                    <a:gd name="connsiteY3" fmla="*/ 1045197 h 1256138"/>
                    <a:gd name="connsiteX4" fmla="*/ 531 w 166828"/>
                    <a:gd name="connsiteY4" fmla="*/ 772147 h 1256138"/>
                    <a:gd name="connsiteX5" fmla="*/ 124356 w 166828"/>
                    <a:gd name="connsiteY5" fmla="*/ 83172 h 1256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828" h="1256138">
                      <a:moveTo>
                        <a:pt x="124356" y="83172"/>
                      </a:moveTo>
                      <a:cubicBezTo>
                        <a:pt x="147110" y="-22661"/>
                        <a:pt x="130177" y="-50178"/>
                        <a:pt x="137056" y="137147"/>
                      </a:cubicBezTo>
                      <a:cubicBezTo>
                        <a:pt x="143935" y="324472"/>
                        <a:pt x="173039" y="1055780"/>
                        <a:pt x="165631" y="1207122"/>
                      </a:cubicBezTo>
                      <a:cubicBezTo>
                        <a:pt x="158223" y="1358464"/>
                        <a:pt x="120123" y="1117693"/>
                        <a:pt x="92606" y="1045197"/>
                      </a:cubicBezTo>
                      <a:cubicBezTo>
                        <a:pt x="65089" y="972701"/>
                        <a:pt x="-6877" y="934072"/>
                        <a:pt x="531" y="772147"/>
                      </a:cubicBezTo>
                      <a:cubicBezTo>
                        <a:pt x="7939" y="610222"/>
                        <a:pt x="101602" y="189005"/>
                        <a:pt x="124356" y="831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18C30537-26E1-49AB-9DF8-CAD85AE0C362}"/>
                    </a:ext>
                  </a:extLst>
                </p:cNvPr>
                <p:cNvSpPr/>
                <p:nvPr/>
              </p:nvSpPr>
              <p:spPr>
                <a:xfrm>
                  <a:off x="6292215" y="6273800"/>
                  <a:ext cx="1803550" cy="73025"/>
                </a:xfrm>
                <a:custGeom>
                  <a:avLst/>
                  <a:gdLst>
                    <a:gd name="connsiteX0" fmla="*/ 32385 w 1803550"/>
                    <a:gd name="connsiteY0" fmla="*/ 0 h 73025"/>
                    <a:gd name="connsiteX1" fmla="*/ 111760 w 1803550"/>
                    <a:gd name="connsiteY1" fmla="*/ 12700 h 73025"/>
                    <a:gd name="connsiteX2" fmla="*/ 949960 w 1803550"/>
                    <a:gd name="connsiteY2" fmla="*/ 25400 h 73025"/>
                    <a:gd name="connsiteX3" fmla="*/ 1781810 w 1803550"/>
                    <a:gd name="connsiteY3" fmla="*/ 9525 h 73025"/>
                    <a:gd name="connsiteX4" fmla="*/ 1578610 w 1803550"/>
                    <a:gd name="connsiteY4" fmla="*/ 73025 h 73025"/>
                    <a:gd name="connsiteX5" fmla="*/ 32385 w 1803550"/>
                    <a:gd name="connsiteY5" fmla="*/ 0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3550" h="73025">
                      <a:moveTo>
                        <a:pt x="32385" y="0"/>
                      </a:moveTo>
                      <a:cubicBezTo>
                        <a:pt x="-4392" y="4233"/>
                        <a:pt x="-41169" y="8467"/>
                        <a:pt x="111760" y="12700"/>
                      </a:cubicBezTo>
                      <a:cubicBezTo>
                        <a:pt x="264689" y="16933"/>
                        <a:pt x="671618" y="25929"/>
                        <a:pt x="949960" y="25400"/>
                      </a:cubicBezTo>
                      <a:cubicBezTo>
                        <a:pt x="1228302" y="24871"/>
                        <a:pt x="1677035" y="1588"/>
                        <a:pt x="1781810" y="9525"/>
                      </a:cubicBezTo>
                      <a:cubicBezTo>
                        <a:pt x="1886585" y="17463"/>
                        <a:pt x="1578610" y="73025"/>
                        <a:pt x="1578610" y="73025"/>
                      </a:cubicBez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5D4EAD32-757E-490D-9FCD-134BE6CD3C20}"/>
                  </a:ext>
                </a:extLst>
              </p:cNvPr>
              <p:cNvGrpSpPr/>
              <p:nvPr/>
            </p:nvGrpSpPr>
            <p:grpSpPr>
              <a:xfrm>
                <a:off x="6659352" y="3990260"/>
                <a:ext cx="1209662" cy="2213355"/>
                <a:chOff x="6659352" y="3990260"/>
                <a:chExt cx="1209662" cy="2213355"/>
              </a:xfrm>
            </p:grpSpPr>
            <p:sp>
              <p:nvSpPr>
                <p:cNvPr id="83" name="フリーフォーム: 図形 82">
                  <a:extLst>
                    <a:ext uri="{FF2B5EF4-FFF2-40B4-BE49-F238E27FC236}">
                      <a16:creationId xmlns:a16="http://schemas.microsoft.com/office/drawing/2014/main" id="{7BE5F777-BBE6-4DA2-9D67-4E742852E9A3}"/>
                    </a:ext>
                  </a:extLst>
                </p:cNvPr>
                <p:cNvSpPr/>
                <p:nvPr/>
              </p:nvSpPr>
              <p:spPr>
                <a:xfrm>
                  <a:off x="6701322" y="4105280"/>
                  <a:ext cx="320155" cy="309129"/>
                </a:xfrm>
                <a:custGeom>
                  <a:avLst/>
                  <a:gdLst>
                    <a:gd name="connsiteX0" fmla="*/ 109053 w 320155"/>
                    <a:gd name="connsiteY0" fmla="*/ 1583 h 309129"/>
                    <a:gd name="connsiteX1" fmla="*/ 23328 w 320155"/>
                    <a:gd name="connsiteY1" fmla="*/ 206370 h 309129"/>
                    <a:gd name="connsiteX2" fmla="*/ 23328 w 320155"/>
                    <a:gd name="connsiteY2" fmla="*/ 306383 h 309129"/>
                    <a:gd name="connsiteX3" fmla="*/ 290028 w 320155"/>
                    <a:gd name="connsiteY3" fmla="*/ 266695 h 309129"/>
                    <a:gd name="connsiteX4" fmla="*/ 294791 w 320155"/>
                    <a:gd name="connsiteY4" fmla="*/ 119058 h 309129"/>
                    <a:gd name="connsiteX5" fmla="*/ 109053 w 320155"/>
                    <a:gd name="connsiteY5" fmla="*/ 1583 h 309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155" h="309129">
                      <a:moveTo>
                        <a:pt x="109053" y="1583"/>
                      </a:moveTo>
                      <a:cubicBezTo>
                        <a:pt x="63809" y="16135"/>
                        <a:pt x="37615" y="155570"/>
                        <a:pt x="23328" y="206370"/>
                      </a:cubicBezTo>
                      <a:cubicBezTo>
                        <a:pt x="9041" y="257170"/>
                        <a:pt x="-21122" y="296329"/>
                        <a:pt x="23328" y="306383"/>
                      </a:cubicBezTo>
                      <a:cubicBezTo>
                        <a:pt x="67778" y="316437"/>
                        <a:pt x="244784" y="297916"/>
                        <a:pt x="290028" y="266695"/>
                      </a:cubicBezTo>
                      <a:cubicBezTo>
                        <a:pt x="335272" y="235474"/>
                        <a:pt x="323366" y="161656"/>
                        <a:pt x="294791" y="119058"/>
                      </a:cubicBezTo>
                      <a:cubicBezTo>
                        <a:pt x="266216" y="76460"/>
                        <a:pt x="154297" y="-12969"/>
                        <a:pt x="109053" y="158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: 図形 83">
                  <a:extLst>
                    <a:ext uri="{FF2B5EF4-FFF2-40B4-BE49-F238E27FC236}">
                      <a16:creationId xmlns:a16="http://schemas.microsoft.com/office/drawing/2014/main" id="{DBC72E93-F255-4F49-88F8-FA32716DDF41}"/>
                    </a:ext>
                  </a:extLst>
                </p:cNvPr>
                <p:cNvSpPr/>
                <p:nvPr/>
              </p:nvSpPr>
              <p:spPr>
                <a:xfrm>
                  <a:off x="7355953" y="3990260"/>
                  <a:ext cx="278119" cy="229750"/>
                </a:xfrm>
                <a:custGeom>
                  <a:avLst/>
                  <a:gdLst>
                    <a:gd name="connsiteX0" fmla="*/ 3697 w 278119"/>
                    <a:gd name="connsiteY0" fmla="*/ 24528 h 229750"/>
                    <a:gd name="connsiteX1" fmla="*/ 210072 w 278119"/>
                    <a:gd name="connsiteY1" fmla="*/ 13415 h 229750"/>
                    <a:gd name="connsiteX2" fmla="*/ 276747 w 278119"/>
                    <a:gd name="connsiteY2" fmla="*/ 173753 h 229750"/>
                    <a:gd name="connsiteX3" fmla="*/ 160860 w 278119"/>
                    <a:gd name="connsiteY3" fmla="*/ 229315 h 229750"/>
                    <a:gd name="connsiteX4" fmla="*/ 81485 w 278119"/>
                    <a:gd name="connsiteY4" fmla="*/ 149940 h 229750"/>
                    <a:gd name="connsiteX5" fmla="*/ 3697 w 278119"/>
                    <a:gd name="connsiteY5" fmla="*/ 24528 h 22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119" h="229750">
                      <a:moveTo>
                        <a:pt x="3697" y="24528"/>
                      </a:moveTo>
                      <a:cubicBezTo>
                        <a:pt x="25128" y="1774"/>
                        <a:pt x="164564" y="-11456"/>
                        <a:pt x="210072" y="13415"/>
                      </a:cubicBezTo>
                      <a:cubicBezTo>
                        <a:pt x="255580" y="38286"/>
                        <a:pt x="284949" y="137770"/>
                        <a:pt x="276747" y="173753"/>
                      </a:cubicBezTo>
                      <a:cubicBezTo>
                        <a:pt x="268545" y="209736"/>
                        <a:pt x="193404" y="233284"/>
                        <a:pt x="160860" y="229315"/>
                      </a:cubicBezTo>
                      <a:cubicBezTo>
                        <a:pt x="128316" y="225346"/>
                        <a:pt x="102916" y="183542"/>
                        <a:pt x="81485" y="149940"/>
                      </a:cubicBezTo>
                      <a:cubicBezTo>
                        <a:pt x="60054" y="116338"/>
                        <a:pt x="-17734" y="47282"/>
                        <a:pt x="3697" y="2452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7622F1D9-47AD-400E-A7AE-F0F4ED5C0B68}"/>
                    </a:ext>
                  </a:extLst>
                </p:cNvPr>
                <p:cNvSpPr/>
                <p:nvPr/>
              </p:nvSpPr>
              <p:spPr>
                <a:xfrm>
                  <a:off x="6732474" y="4654297"/>
                  <a:ext cx="198613" cy="174949"/>
                </a:xfrm>
                <a:custGeom>
                  <a:avLst/>
                  <a:gdLst>
                    <a:gd name="connsiteX0" fmla="*/ 3289 w 198613"/>
                    <a:gd name="connsiteY0" fmla="*/ 6603 h 174949"/>
                    <a:gd name="connsiteX1" fmla="*/ 190614 w 198613"/>
                    <a:gd name="connsiteY1" fmla="*/ 32003 h 174949"/>
                    <a:gd name="connsiteX2" fmla="*/ 154101 w 198613"/>
                    <a:gd name="connsiteY2" fmla="*/ 133603 h 174949"/>
                    <a:gd name="connsiteX3" fmla="*/ 62026 w 198613"/>
                    <a:gd name="connsiteY3" fmla="*/ 174878 h 174949"/>
                    <a:gd name="connsiteX4" fmla="*/ 69964 w 198613"/>
                    <a:gd name="connsiteY4" fmla="*/ 139953 h 174949"/>
                    <a:gd name="connsiteX5" fmla="*/ 3289 w 198613"/>
                    <a:gd name="connsiteY5" fmla="*/ 6603 h 174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613" h="174949">
                      <a:moveTo>
                        <a:pt x="3289" y="6603"/>
                      </a:moveTo>
                      <a:cubicBezTo>
                        <a:pt x="23397" y="-11389"/>
                        <a:pt x="165479" y="10836"/>
                        <a:pt x="190614" y="32003"/>
                      </a:cubicBezTo>
                      <a:cubicBezTo>
                        <a:pt x="215749" y="53170"/>
                        <a:pt x="175532" y="109791"/>
                        <a:pt x="154101" y="133603"/>
                      </a:cubicBezTo>
                      <a:cubicBezTo>
                        <a:pt x="132670" y="157415"/>
                        <a:pt x="76049" y="173820"/>
                        <a:pt x="62026" y="174878"/>
                      </a:cubicBezTo>
                      <a:cubicBezTo>
                        <a:pt x="48003" y="175936"/>
                        <a:pt x="78431" y="165353"/>
                        <a:pt x="69964" y="139953"/>
                      </a:cubicBezTo>
                      <a:cubicBezTo>
                        <a:pt x="61497" y="114553"/>
                        <a:pt x="-16819" y="24595"/>
                        <a:pt x="3289" y="660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フリーフォーム: 図形 85">
                  <a:extLst>
                    <a:ext uri="{FF2B5EF4-FFF2-40B4-BE49-F238E27FC236}">
                      <a16:creationId xmlns:a16="http://schemas.microsoft.com/office/drawing/2014/main" id="{623C74BC-2165-4B6C-9FC1-7807F54A0555}"/>
                    </a:ext>
                  </a:extLst>
                </p:cNvPr>
                <p:cNvSpPr/>
                <p:nvPr/>
              </p:nvSpPr>
              <p:spPr>
                <a:xfrm>
                  <a:off x="6659352" y="5023882"/>
                  <a:ext cx="859628" cy="442913"/>
                </a:xfrm>
                <a:custGeom>
                  <a:avLst/>
                  <a:gdLst>
                    <a:gd name="connsiteX0" fmla="*/ 1798 w 859628"/>
                    <a:gd name="connsiteY0" fmla="*/ 556 h 442913"/>
                    <a:gd name="connsiteX1" fmla="*/ 89111 w 859628"/>
                    <a:gd name="connsiteY1" fmla="*/ 186293 h 442913"/>
                    <a:gd name="connsiteX2" fmla="*/ 128798 w 859628"/>
                    <a:gd name="connsiteY2" fmla="*/ 435531 h 442913"/>
                    <a:gd name="connsiteX3" fmla="*/ 185948 w 859628"/>
                    <a:gd name="connsiteY3" fmla="*/ 365681 h 442913"/>
                    <a:gd name="connsiteX4" fmla="*/ 268498 w 859628"/>
                    <a:gd name="connsiteY4" fmla="*/ 248206 h 442913"/>
                    <a:gd name="connsiteX5" fmla="*/ 406611 w 859628"/>
                    <a:gd name="connsiteY5" fmla="*/ 149781 h 442913"/>
                    <a:gd name="connsiteX6" fmla="*/ 859048 w 859628"/>
                    <a:gd name="connsiteY6" fmla="*/ 11668 h 442913"/>
                    <a:gd name="connsiteX7" fmla="*/ 497098 w 859628"/>
                    <a:gd name="connsiteY7" fmla="*/ 48181 h 442913"/>
                    <a:gd name="connsiteX8" fmla="*/ 293898 w 859628"/>
                    <a:gd name="connsiteY8" fmla="*/ 127556 h 442913"/>
                    <a:gd name="connsiteX9" fmla="*/ 178011 w 859628"/>
                    <a:gd name="connsiteY9" fmla="*/ 127556 h 442913"/>
                    <a:gd name="connsiteX10" fmla="*/ 1798 w 859628"/>
                    <a:gd name="connsiteY10" fmla="*/ 556 h 44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9628" h="442913">
                      <a:moveTo>
                        <a:pt x="1798" y="556"/>
                      </a:moveTo>
                      <a:cubicBezTo>
                        <a:pt x="-13019" y="10345"/>
                        <a:pt x="67944" y="113797"/>
                        <a:pt x="89111" y="186293"/>
                      </a:cubicBezTo>
                      <a:cubicBezTo>
                        <a:pt x="110278" y="258789"/>
                        <a:pt x="112659" y="405633"/>
                        <a:pt x="128798" y="435531"/>
                      </a:cubicBezTo>
                      <a:cubicBezTo>
                        <a:pt x="144937" y="465429"/>
                        <a:pt x="162665" y="396902"/>
                        <a:pt x="185948" y="365681"/>
                      </a:cubicBezTo>
                      <a:cubicBezTo>
                        <a:pt x="209231" y="334460"/>
                        <a:pt x="231721" y="284189"/>
                        <a:pt x="268498" y="248206"/>
                      </a:cubicBezTo>
                      <a:cubicBezTo>
                        <a:pt x="305275" y="212223"/>
                        <a:pt x="308186" y="189204"/>
                        <a:pt x="406611" y="149781"/>
                      </a:cubicBezTo>
                      <a:cubicBezTo>
                        <a:pt x="505036" y="110358"/>
                        <a:pt x="843967" y="28601"/>
                        <a:pt x="859048" y="11668"/>
                      </a:cubicBezTo>
                      <a:cubicBezTo>
                        <a:pt x="874129" y="-5265"/>
                        <a:pt x="591290" y="28866"/>
                        <a:pt x="497098" y="48181"/>
                      </a:cubicBezTo>
                      <a:cubicBezTo>
                        <a:pt x="402906" y="67496"/>
                        <a:pt x="347079" y="114327"/>
                        <a:pt x="293898" y="127556"/>
                      </a:cubicBezTo>
                      <a:cubicBezTo>
                        <a:pt x="240717" y="140785"/>
                        <a:pt x="225901" y="141844"/>
                        <a:pt x="178011" y="127556"/>
                      </a:cubicBezTo>
                      <a:cubicBezTo>
                        <a:pt x="130122" y="113269"/>
                        <a:pt x="16615" y="-9233"/>
                        <a:pt x="1798" y="55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439585F0-4544-4282-A0C2-F11BBC0C2B18}"/>
                    </a:ext>
                  </a:extLst>
                </p:cNvPr>
                <p:cNvSpPr/>
                <p:nvPr/>
              </p:nvSpPr>
              <p:spPr>
                <a:xfrm>
                  <a:off x="7230181" y="4937027"/>
                  <a:ext cx="638833" cy="195363"/>
                </a:xfrm>
                <a:custGeom>
                  <a:avLst/>
                  <a:gdLst>
                    <a:gd name="connsiteX0" fmla="*/ 35807 w 638833"/>
                    <a:gd name="connsiteY0" fmla="*/ 109636 h 195363"/>
                    <a:gd name="connsiteX1" fmla="*/ 99307 w 638833"/>
                    <a:gd name="connsiteY1" fmla="*/ 109636 h 195363"/>
                    <a:gd name="connsiteX2" fmla="*/ 493007 w 638833"/>
                    <a:gd name="connsiteY2" fmla="*/ 98 h 195363"/>
                    <a:gd name="connsiteX3" fmla="*/ 624769 w 638833"/>
                    <a:gd name="connsiteY3" fmla="*/ 92173 h 195363"/>
                    <a:gd name="connsiteX4" fmla="*/ 629532 w 638833"/>
                    <a:gd name="connsiteY4" fmla="*/ 195361 h 195363"/>
                    <a:gd name="connsiteX5" fmla="*/ 575557 w 638833"/>
                    <a:gd name="connsiteY5" fmla="*/ 95348 h 195363"/>
                    <a:gd name="connsiteX6" fmla="*/ 35807 w 638833"/>
                    <a:gd name="connsiteY6" fmla="*/ 109636 h 19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8833" h="195363">
                      <a:moveTo>
                        <a:pt x="35807" y="109636"/>
                      </a:moveTo>
                      <a:cubicBezTo>
                        <a:pt x="-43568" y="112017"/>
                        <a:pt x="23107" y="127892"/>
                        <a:pt x="99307" y="109636"/>
                      </a:cubicBezTo>
                      <a:cubicBezTo>
                        <a:pt x="175507" y="91380"/>
                        <a:pt x="405430" y="3008"/>
                        <a:pt x="493007" y="98"/>
                      </a:cubicBezTo>
                      <a:cubicBezTo>
                        <a:pt x="580584" y="-2813"/>
                        <a:pt x="602015" y="59629"/>
                        <a:pt x="624769" y="92173"/>
                      </a:cubicBezTo>
                      <a:cubicBezTo>
                        <a:pt x="647523" y="124717"/>
                        <a:pt x="637734" y="194832"/>
                        <a:pt x="629532" y="195361"/>
                      </a:cubicBezTo>
                      <a:cubicBezTo>
                        <a:pt x="621330" y="195890"/>
                        <a:pt x="673188" y="106196"/>
                        <a:pt x="575557" y="95348"/>
                      </a:cubicBezTo>
                      <a:cubicBezTo>
                        <a:pt x="477926" y="84500"/>
                        <a:pt x="115182" y="107255"/>
                        <a:pt x="35807" y="1096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66A39E90-BEE9-44CE-A9C7-D42B6E6FE767}"/>
                    </a:ext>
                  </a:extLst>
                </p:cNvPr>
                <p:cNvSpPr/>
                <p:nvPr/>
              </p:nvSpPr>
              <p:spPr>
                <a:xfrm>
                  <a:off x="6941702" y="4541242"/>
                  <a:ext cx="646340" cy="764328"/>
                </a:xfrm>
                <a:custGeom>
                  <a:avLst/>
                  <a:gdLst>
                    <a:gd name="connsiteX0" fmla="*/ 473511 w 646340"/>
                    <a:gd name="connsiteY0" fmla="*/ 6946 h 764328"/>
                    <a:gd name="connsiteX1" fmla="*/ 232211 w 646340"/>
                    <a:gd name="connsiteY1" fmla="*/ 227608 h 764328"/>
                    <a:gd name="connsiteX2" fmla="*/ 335398 w 646340"/>
                    <a:gd name="connsiteY2" fmla="*/ 287933 h 764328"/>
                    <a:gd name="connsiteX3" fmla="*/ 471923 w 646340"/>
                    <a:gd name="connsiteY3" fmla="*/ 224433 h 764328"/>
                    <a:gd name="connsiteX4" fmla="*/ 233798 w 646340"/>
                    <a:gd name="connsiteY4" fmla="*/ 576858 h 764328"/>
                    <a:gd name="connsiteX5" fmla="*/ 436 w 646340"/>
                    <a:gd name="connsiteY5" fmla="*/ 745133 h 764328"/>
                    <a:gd name="connsiteX6" fmla="*/ 178236 w 646340"/>
                    <a:gd name="connsiteY6" fmla="*/ 745133 h 764328"/>
                    <a:gd name="connsiteX7" fmla="*/ 279836 w 646340"/>
                    <a:gd name="connsiteY7" fmla="*/ 607021 h 764328"/>
                    <a:gd name="connsiteX8" fmla="*/ 638611 w 646340"/>
                    <a:gd name="connsiteY8" fmla="*/ 30758 h 764328"/>
                    <a:gd name="connsiteX9" fmla="*/ 522723 w 646340"/>
                    <a:gd name="connsiteY9" fmla="*/ 72033 h 764328"/>
                    <a:gd name="connsiteX10" fmla="*/ 473511 w 646340"/>
                    <a:gd name="connsiteY10" fmla="*/ 6946 h 76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6340" h="764328">
                      <a:moveTo>
                        <a:pt x="473511" y="6946"/>
                      </a:moveTo>
                      <a:cubicBezTo>
                        <a:pt x="425092" y="32875"/>
                        <a:pt x="255230" y="180777"/>
                        <a:pt x="232211" y="227608"/>
                      </a:cubicBezTo>
                      <a:cubicBezTo>
                        <a:pt x="209192" y="274439"/>
                        <a:pt x="295446" y="288462"/>
                        <a:pt x="335398" y="287933"/>
                      </a:cubicBezTo>
                      <a:cubicBezTo>
                        <a:pt x="375350" y="287404"/>
                        <a:pt x="488856" y="176279"/>
                        <a:pt x="471923" y="224433"/>
                      </a:cubicBezTo>
                      <a:cubicBezTo>
                        <a:pt x="454990" y="272587"/>
                        <a:pt x="312379" y="490075"/>
                        <a:pt x="233798" y="576858"/>
                      </a:cubicBezTo>
                      <a:cubicBezTo>
                        <a:pt x="155217" y="663641"/>
                        <a:pt x="9696" y="717087"/>
                        <a:pt x="436" y="745133"/>
                      </a:cubicBezTo>
                      <a:cubicBezTo>
                        <a:pt x="-8824" y="773179"/>
                        <a:pt x="131669" y="768152"/>
                        <a:pt x="178236" y="745133"/>
                      </a:cubicBezTo>
                      <a:cubicBezTo>
                        <a:pt x="224803" y="722114"/>
                        <a:pt x="203107" y="726084"/>
                        <a:pt x="279836" y="607021"/>
                      </a:cubicBezTo>
                      <a:cubicBezTo>
                        <a:pt x="356565" y="487959"/>
                        <a:pt x="598130" y="119923"/>
                        <a:pt x="638611" y="30758"/>
                      </a:cubicBezTo>
                      <a:cubicBezTo>
                        <a:pt x="679092" y="-58407"/>
                        <a:pt x="548652" y="74943"/>
                        <a:pt x="522723" y="72033"/>
                      </a:cubicBezTo>
                      <a:cubicBezTo>
                        <a:pt x="496794" y="69123"/>
                        <a:pt x="521930" y="-18983"/>
                        <a:pt x="473511" y="694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31BC958B-A312-45CB-968D-378B2CDAD14A}"/>
                    </a:ext>
                  </a:extLst>
                </p:cNvPr>
                <p:cNvSpPr/>
                <p:nvPr/>
              </p:nvSpPr>
              <p:spPr>
                <a:xfrm>
                  <a:off x="7040523" y="4802171"/>
                  <a:ext cx="556667" cy="693105"/>
                </a:xfrm>
                <a:custGeom>
                  <a:avLst/>
                  <a:gdLst>
                    <a:gd name="connsiteX0" fmla="*/ 220702 w 556667"/>
                    <a:gd name="connsiteY0" fmla="*/ 77804 h 693105"/>
                    <a:gd name="connsiteX1" fmla="*/ 527090 w 556667"/>
                    <a:gd name="connsiteY1" fmla="*/ 12717 h 693105"/>
                    <a:gd name="connsiteX2" fmla="*/ 530265 w 556667"/>
                    <a:gd name="connsiteY2" fmla="*/ 371492 h 693105"/>
                    <a:gd name="connsiteX3" fmla="*/ 400090 w 556667"/>
                    <a:gd name="connsiteY3" fmla="*/ 685817 h 693105"/>
                    <a:gd name="connsiteX4" fmla="*/ 352465 w 556667"/>
                    <a:gd name="connsiteY4" fmla="*/ 592154 h 693105"/>
                    <a:gd name="connsiteX5" fmla="*/ 40 w 556667"/>
                    <a:gd name="connsiteY5" fmla="*/ 584217 h 693105"/>
                    <a:gd name="connsiteX6" fmla="*/ 376277 w 556667"/>
                    <a:gd name="connsiteY6" fmla="*/ 509604 h 693105"/>
                    <a:gd name="connsiteX7" fmla="*/ 496927 w 556667"/>
                    <a:gd name="connsiteY7" fmla="*/ 249254 h 693105"/>
                    <a:gd name="connsiteX8" fmla="*/ 504865 w 556667"/>
                    <a:gd name="connsiteY8" fmla="*/ 50817 h 693105"/>
                    <a:gd name="connsiteX9" fmla="*/ 220702 w 556667"/>
                    <a:gd name="connsiteY9" fmla="*/ 77804 h 693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6667" h="693105">
                      <a:moveTo>
                        <a:pt x="220702" y="77804"/>
                      </a:moveTo>
                      <a:cubicBezTo>
                        <a:pt x="224406" y="71454"/>
                        <a:pt x="475496" y="-36231"/>
                        <a:pt x="527090" y="12717"/>
                      </a:cubicBezTo>
                      <a:cubicBezTo>
                        <a:pt x="578684" y="61665"/>
                        <a:pt x="551432" y="259309"/>
                        <a:pt x="530265" y="371492"/>
                      </a:cubicBezTo>
                      <a:cubicBezTo>
                        <a:pt x="509098" y="483675"/>
                        <a:pt x="429723" y="649040"/>
                        <a:pt x="400090" y="685817"/>
                      </a:cubicBezTo>
                      <a:cubicBezTo>
                        <a:pt x="370457" y="722594"/>
                        <a:pt x="419140" y="609087"/>
                        <a:pt x="352465" y="592154"/>
                      </a:cubicBezTo>
                      <a:cubicBezTo>
                        <a:pt x="285790" y="575221"/>
                        <a:pt x="-3929" y="597975"/>
                        <a:pt x="40" y="584217"/>
                      </a:cubicBezTo>
                      <a:cubicBezTo>
                        <a:pt x="4009" y="570459"/>
                        <a:pt x="293463" y="565431"/>
                        <a:pt x="376277" y="509604"/>
                      </a:cubicBezTo>
                      <a:cubicBezTo>
                        <a:pt x="459091" y="453777"/>
                        <a:pt x="475496" y="325718"/>
                        <a:pt x="496927" y="249254"/>
                      </a:cubicBezTo>
                      <a:cubicBezTo>
                        <a:pt x="518358" y="172790"/>
                        <a:pt x="549050" y="81244"/>
                        <a:pt x="504865" y="50817"/>
                      </a:cubicBezTo>
                      <a:cubicBezTo>
                        <a:pt x="460680" y="20390"/>
                        <a:pt x="216998" y="84154"/>
                        <a:pt x="220702" y="77804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C75D4EEE-E21A-4BEB-A5CD-524586B88B9C}"/>
                    </a:ext>
                  </a:extLst>
                </p:cNvPr>
                <p:cNvSpPr/>
                <p:nvPr/>
              </p:nvSpPr>
              <p:spPr>
                <a:xfrm>
                  <a:off x="7283489" y="4856161"/>
                  <a:ext cx="169049" cy="569845"/>
                </a:xfrm>
                <a:custGeom>
                  <a:avLst/>
                  <a:gdLst>
                    <a:gd name="connsiteX0" fmla="*/ 68224 w 169049"/>
                    <a:gd name="connsiteY0" fmla="*/ 2 h 569845"/>
                    <a:gd name="connsiteX1" fmla="*/ 168236 w 169049"/>
                    <a:gd name="connsiteY1" fmla="*/ 165102 h 569845"/>
                    <a:gd name="connsiteX2" fmla="*/ 1549 w 169049"/>
                    <a:gd name="connsiteY2" fmla="*/ 568327 h 569845"/>
                    <a:gd name="connsiteX3" fmla="*/ 84099 w 169049"/>
                    <a:gd name="connsiteY3" fmla="*/ 293689 h 569845"/>
                    <a:gd name="connsiteX4" fmla="*/ 68224 w 169049"/>
                    <a:gd name="connsiteY4" fmla="*/ 58739 h 569845"/>
                    <a:gd name="connsiteX5" fmla="*/ 117436 w 169049"/>
                    <a:gd name="connsiteY5" fmla="*/ 271464 h 569845"/>
                    <a:gd name="connsiteX6" fmla="*/ 139661 w 169049"/>
                    <a:gd name="connsiteY6" fmla="*/ 168277 h 569845"/>
                    <a:gd name="connsiteX7" fmla="*/ 68224 w 169049"/>
                    <a:gd name="connsiteY7" fmla="*/ 2 h 5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49" h="569845">
                      <a:moveTo>
                        <a:pt x="68224" y="2"/>
                      </a:moveTo>
                      <a:cubicBezTo>
                        <a:pt x="72987" y="-527"/>
                        <a:pt x="179349" y="70381"/>
                        <a:pt x="168236" y="165102"/>
                      </a:cubicBezTo>
                      <a:cubicBezTo>
                        <a:pt x="157124" y="259823"/>
                        <a:pt x="15572" y="546896"/>
                        <a:pt x="1549" y="568327"/>
                      </a:cubicBezTo>
                      <a:cubicBezTo>
                        <a:pt x="-12474" y="589758"/>
                        <a:pt x="72987" y="378620"/>
                        <a:pt x="84099" y="293689"/>
                      </a:cubicBezTo>
                      <a:cubicBezTo>
                        <a:pt x="95211" y="208758"/>
                        <a:pt x="62668" y="62443"/>
                        <a:pt x="68224" y="58739"/>
                      </a:cubicBezTo>
                      <a:cubicBezTo>
                        <a:pt x="73780" y="55035"/>
                        <a:pt x="105530" y="253208"/>
                        <a:pt x="117436" y="271464"/>
                      </a:cubicBezTo>
                      <a:cubicBezTo>
                        <a:pt x="129342" y="289720"/>
                        <a:pt x="146275" y="212462"/>
                        <a:pt x="139661" y="168277"/>
                      </a:cubicBezTo>
                      <a:cubicBezTo>
                        <a:pt x="133047" y="124092"/>
                        <a:pt x="63461" y="531"/>
                        <a:pt x="68224" y="2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9E7C3D31-F60D-47D2-836D-F8BED378A70A}"/>
                    </a:ext>
                  </a:extLst>
                </p:cNvPr>
                <p:cNvSpPr/>
                <p:nvPr/>
              </p:nvSpPr>
              <p:spPr>
                <a:xfrm>
                  <a:off x="6932699" y="5265965"/>
                  <a:ext cx="834047" cy="157592"/>
                </a:xfrm>
                <a:custGeom>
                  <a:avLst/>
                  <a:gdLst>
                    <a:gd name="connsiteX0" fmla="*/ 30076 w 834047"/>
                    <a:gd name="connsiteY0" fmla="*/ 2948 h 157592"/>
                    <a:gd name="connsiteX1" fmla="*/ 760326 w 834047"/>
                    <a:gd name="connsiteY1" fmla="*/ 31523 h 157592"/>
                    <a:gd name="connsiteX2" fmla="*/ 809539 w 834047"/>
                    <a:gd name="connsiteY2" fmla="*/ 155348 h 157592"/>
                    <a:gd name="connsiteX3" fmla="*/ 765089 w 834047"/>
                    <a:gd name="connsiteY3" fmla="*/ 110898 h 157592"/>
                    <a:gd name="connsiteX4" fmla="*/ 438064 w 834047"/>
                    <a:gd name="connsiteY4" fmla="*/ 104548 h 157592"/>
                    <a:gd name="connsiteX5" fmla="*/ 168189 w 834047"/>
                    <a:gd name="connsiteY5" fmla="*/ 85498 h 157592"/>
                    <a:gd name="connsiteX6" fmla="*/ 30076 w 834047"/>
                    <a:gd name="connsiteY6" fmla="*/ 2948 h 157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4047" h="157592">
                      <a:moveTo>
                        <a:pt x="30076" y="2948"/>
                      </a:moveTo>
                      <a:cubicBezTo>
                        <a:pt x="128766" y="-6048"/>
                        <a:pt x="630416" y="6123"/>
                        <a:pt x="760326" y="31523"/>
                      </a:cubicBezTo>
                      <a:cubicBezTo>
                        <a:pt x="890236" y="56923"/>
                        <a:pt x="808745" y="142119"/>
                        <a:pt x="809539" y="155348"/>
                      </a:cubicBezTo>
                      <a:cubicBezTo>
                        <a:pt x="810333" y="168577"/>
                        <a:pt x="827001" y="119365"/>
                        <a:pt x="765089" y="110898"/>
                      </a:cubicBezTo>
                      <a:cubicBezTo>
                        <a:pt x="703177" y="102431"/>
                        <a:pt x="537547" y="108781"/>
                        <a:pt x="438064" y="104548"/>
                      </a:cubicBezTo>
                      <a:cubicBezTo>
                        <a:pt x="338581" y="100315"/>
                        <a:pt x="234864" y="103490"/>
                        <a:pt x="168189" y="85498"/>
                      </a:cubicBezTo>
                      <a:cubicBezTo>
                        <a:pt x="101514" y="67506"/>
                        <a:pt x="-68614" y="11944"/>
                        <a:pt x="30076" y="294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9245A21D-962E-495A-882F-F979202E169A}"/>
                    </a:ext>
                  </a:extLst>
                </p:cNvPr>
                <p:cNvSpPr/>
                <p:nvPr/>
              </p:nvSpPr>
              <p:spPr>
                <a:xfrm>
                  <a:off x="7092432" y="5619165"/>
                  <a:ext cx="324087" cy="202890"/>
                </a:xfrm>
                <a:custGeom>
                  <a:avLst/>
                  <a:gdLst>
                    <a:gd name="connsiteX0" fmla="*/ 10043 w 324087"/>
                    <a:gd name="connsiteY0" fmla="*/ 585 h 202890"/>
                    <a:gd name="connsiteX1" fmla="*/ 319606 w 324087"/>
                    <a:gd name="connsiteY1" fmla="*/ 84723 h 202890"/>
                    <a:gd name="connsiteX2" fmla="*/ 198956 w 324087"/>
                    <a:gd name="connsiteY2" fmla="*/ 202198 h 202890"/>
                    <a:gd name="connsiteX3" fmla="*/ 273568 w 324087"/>
                    <a:gd name="connsiteY3" fmla="*/ 130760 h 202890"/>
                    <a:gd name="connsiteX4" fmla="*/ 2106 w 324087"/>
                    <a:gd name="connsiteY4" fmla="*/ 76785 h 202890"/>
                    <a:gd name="connsiteX5" fmla="*/ 141806 w 324087"/>
                    <a:gd name="connsiteY5" fmla="*/ 48210 h 202890"/>
                    <a:gd name="connsiteX6" fmla="*/ 10043 w 324087"/>
                    <a:gd name="connsiteY6" fmla="*/ 585 h 202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087" h="202890">
                      <a:moveTo>
                        <a:pt x="10043" y="585"/>
                      </a:moveTo>
                      <a:cubicBezTo>
                        <a:pt x="39676" y="6670"/>
                        <a:pt x="288121" y="51121"/>
                        <a:pt x="319606" y="84723"/>
                      </a:cubicBezTo>
                      <a:cubicBezTo>
                        <a:pt x="351092" y="118325"/>
                        <a:pt x="206629" y="194525"/>
                        <a:pt x="198956" y="202198"/>
                      </a:cubicBezTo>
                      <a:cubicBezTo>
                        <a:pt x="191283" y="209871"/>
                        <a:pt x="306376" y="151662"/>
                        <a:pt x="273568" y="130760"/>
                      </a:cubicBezTo>
                      <a:cubicBezTo>
                        <a:pt x="240760" y="109858"/>
                        <a:pt x="24066" y="90543"/>
                        <a:pt x="2106" y="76785"/>
                      </a:cubicBezTo>
                      <a:cubicBezTo>
                        <a:pt x="-19854" y="63027"/>
                        <a:pt x="137044" y="58793"/>
                        <a:pt x="141806" y="48210"/>
                      </a:cubicBezTo>
                      <a:cubicBezTo>
                        <a:pt x="146569" y="37627"/>
                        <a:pt x="-19590" y="-5500"/>
                        <a:pt x="10043" y="585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375E0A7C-7D9C-4D9B-A586-45C0EDE6128C}"/>
                    </a:ext>
                  </a:extLst>
                </p:cNvPr>
                <p:cNvSpPr/>
                <p:nvPr/>
              </p:nvSpPr>
              <p:spPr>
                <a:xfrm>
                  <a:off x="6754237" y="5816214"/>
                  <a:ext cx="819269" cy="387401"/>
                </a:xfrm>
                <a:custGeom>
                  <a:avLst/>
                  <a:gdLst>
                    <a:gd name="connsiteX0" fmla="*/ 216476 w 819269"/>
                    <a:gd name="connsiteY0" fmla="*/ 6736 h 387401"/>
                    <a:gd name="connsiteX1" fmla="*/ 576 w 819269"/>
                    <a:gd name="connsiteY1" fmla="*/ 213111 h 387401"/>
                    <a:gd name="connsiteX2" fmla="*/ 176788 w 819269"/>
                    <a:gd name="connsiteY2" fmla="*/ 386149 h 387401"/>
                    <a:gd name="connsiteX3" fmla="*/ 799088 w 819269"/>
                    <a:gd name="connsiteY3" fmla="*/ 122624 h 387401"/>
                    <a:gd name="connsiteX4" fmla="*/ 673676 w 819269"/>
                    <a:gd name="connsiteY4" fmla="*/ 203586 h 387401"/>
                    <a:gd name="connsiteX5" fmla="*/ 738763 w 819269"/>
                    <a:gd name="connsiteY5" fmla="*/ 52774 h 387401"/>
                    <a:gd name="connsiteX6" fmla="*/ 729238 w 819269"/>
                    <a:gd name="connsiteY6" fmla="*/ 25786 h 387401"/>
                    <a:gd name="connsiteX7" fmla="*/ 668913 w 819269"/>
                    <a:gd name="connsiteY7" fmla="*/ 30549 h 387401"/>
                    <a:gd name="connsiteX8" fmla="*/ 399038 w 819269"/>
                    <a:gd name="connsiteY8" fmla="*/ 160724 h 387401"/>
                    <a:gd name="connsiteX9" fmla="*/ 372051 w 819269"/>
                    <a:gd name="connsiteY9" fmla="*/ 148024 h 387401"/>
                    <a:gd name="connsiteX10" fmla="*/ 141863 w 819269"/>
                    <a:gd name="connsiteY10" fmla="*/ 181361 h 387401"/>
                    <a:gd name="connsiteX11" fmla="*/ 208538 w 819269"/>
                    <a:gd name="connsiteY11" fmla="*/ 152786 h 387401"/>
                    <a:gd name="connsiteX12" fmla="*/ 292676 w 819269"/>
                    <a:gd name="connsiteY12" fmla="*/ 57536 h 387401"/>
                    <a:gd name="connsiteX13" fmla="*/ 216476 w 819269"/>
                    <a:gd name="connsiteY13" fmla="*/ 6736 h 38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9269" h="387401">
                      <a:moveTo>
                        <a:pt x="216476" y="6736"/>
                      </a:moveTo>
                      <a:cubicBezTo>
                        <a:pt x="167793" y="32665"/>
                        <a:pt x="7191" y="149876"/>
                        <a:pt x="576" y="213111"/>
                      </a:cubicBezTo>
                      <a:cubicBezTo>
                        <a:pt x="-6039" y="276346"/>
                        <a:pt x="43703" y="401230"/>
                        <a:pt x="176788" y="386149"/>
                      </a:cubicBezTo>
                      <a:cubicBezTo>
                        <a:pt x="309873" y="371068"/>
                        <a:pt x="716273" y="153051"/>
                        <a:pt x="799088" y="122624"/>
                      </a:cubicBezTo>
                      <a:cubicBezTo>
                        <a:pt x="881903" y="92197"/>
                        <a:pt x="683730" y="215228"/>
                        <a:pt x="673676" y="203586"/>
                      </a:cubicBezTo>
                      <a:cubicBezTo>
                        <a:pt x="663622" y="191944"/>
                        <a:pt x="729503" y="82407"/>
                        <a:pt x="738763" y="52774"/>
                      </a:cubicBezTo>
                      <a:cubicBezTo>
                        <a:pt x="748023" y="23141"/>
                        <a:pt x="740880" y="29490"/>
                        <a:pt x="729238" y="25786"/>
                      </a:cubicBezTo>
                      <a:cubicBezTo>
                        <a:pt x="717596" y="22082"/>
                        <a:pt x="723946" y="8059"/>
                        <a:pt x="668913" y="30549"/>
                      </a:cubicBezTo>
                      <a:cubicBezTo>
                        <a:pt x="613880" y="53039"/>
                        <a:pt x="448515" y="141145"/>
                        <a:pt x="399038" y="160724"/>
                      </a:cubicBezTo>
                      <a:cubicBezTo>
                        <a:pt x="349561" y="180303"/>
                        <a:pt x="414914" y="144585"/>
                        <a:pt x="372051" y="148024"/>
                      </a:cubicBezTo>
                      <a:cubicBezTo>
                        <a:pt x="329189" y="151464"/>
                        <a:pt x="169115" y="180567"/>
                        <a:pt x="141863" y="181361"/>
                      </a:cubicBezTo>
                      <a:cubicBezTo>
                        <a:pt x="114611" y="182155"/>
                        <a:pt x="183403" y="173423"/>
                        <a:pt x="208538" y="152786"/>
                      </a:cubicBezTo>
                      <a:cubicBezTo>
                        <a:pt x="233673" y="132149"/>
                        <a:pt x="291353" y="78438"/>
                        <a:pt x="292676" y="57536"/>
                      </a:cubicBezTo>
                      <a:cubicBezTo>
                        <a:pt x="293999" y="36634"/>
                        <a:pt x="265159" y="-19193"/>
                        <a:pt x="216476" y="673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4449898E-461E-4C64-A9C8-F9A7C66B063D}"/>
                    </a:ext>
                  </a:extLst>
                </p:cNvPr>
                <p:cNvSpPr/>
                <p:nvPr/>
              </p:nvSpPr>
              <p:spPr>
                <a:xfrm>
                  <a:off x="7483221" y="5606196"/>
                  <a:ext cx="249582" cy="503584"/>
                </a:xfrm>
                <a:custGeom>
                  <a:avLst/>
                  <a:gdLst>
                    <a:gd name="connsiteX0" fmla="*/ 1842 w 249582"/>
                    <a:gd name="connsiteY0" fmla="*/ 4029 h 503584"/>
                    <a:gd name="connsiteX1" fmla="*/ 228854 w 249582"/>
                    <a:gd name="connsiteY1" fmla="*/ 129442 h 503584"/>
                    <a:gd name="connsiteX2" fmla="*/ 233617 w 249582"/>
                    <a:gd name="connsiteY2" fmla="*/ 499329 h 503584"/>
                    <a:gd name="connsiteX3" fmla="*/ 179642 w 249582"/>
                    <a:gd name="connsiteY3" fmla="*/ 321529 h 503584"/>
                    <a:gd name="connsiteX4" fmla="*/ 184404 w 249582"/>
                    <a:gd name="connsiteY4" fmla="*/ 185004 h 503584"/>
                    <a:gd name="connsiteX5" fmla="*/ 27242 w 249582"/>
                    <a:gd name="connsiteY5" fmla="*/ 127854 h 503584"/>
                    <a:gd name="connsiteX6" fmla="*/ 116142 w 249582"/>
                    <a:gd name="connsiteY6" fmla="*/ 116742 h 503584"/>
                    <a:gd name="connsiteX7" fmla="*/ 54229 w 249582"/>
                    <a:gd name="connsiteY7" fmla="*/ 91342 h 503584"/>
                    <a:gd name="connsiteX8" fmla="*/ 117729 w 249582"/>
                    <a:gd name="connsiteY8" fmla="*/ 37367 h 503584"/>
                    <a:gd name="connsiteX9" fmla="*/ 1842 w 249582"/>
                    <a:gd name="connsiteY9" fmla="*/ 4029 h 503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9582" h="503584">
                      <a:moveTo>
                        <a:pt x="1842" y="4029"/>
                      </a:moveTo>
                      <a:cubicBezTo>
                        <a:pt x="20363" y="19375"/>
                        <a:pt x="190225" y="46892"/>
                        <a:pt x="228854" y="129442"/>
                      </a:cubicBezTo>
                      <a:cubicBezTo>
                        <a:pt x="267483" y="211992"/>
                        <a:pt x="241819" y="467315"/>
                        <a:pt x="233617" y="499329"/>
                      </a:cubicBezTo>
                      <a:cubicBezTo>
                        <a:pt x="225415" y="531343"/>
                        <a:pt x="187844" y="373917"/>
                        <a:pt x="179642" y="321529"/>
                      </a:cubicBezTo>
                      <a:cubicBezTo>
                        <a:pt x="171440" y="269142"/>
                        <a:pt x="209804" y="217283"/>
                        <a:pt x="184404" y="185004"/>
                      </a:cubicBezTo>
                      <a:cubicBezTo>
                        <a:pt x="159004" y="152725"/>
                        <a:pt x="38619" y="139231"/>
                        <a:pt x="27242" y="127854"/>
                      </a:cubicBezTo>
                      <a:cubicBezTo>
                        <a:pt x="15865" y="116477"/>
                        <a:pt x="111644" y="122827"/>
                        <a:pt x="116142" y="116742"/>
                      </a:cubicBezTo>
                      <a:cubicBezTo>
                        <a:pt x="120640" y="110657"/>
                        <a:pt x="53965" y="104571"/>
                        <a:pt x="54229" y="91342"/>
                      </a:cubicBezTo>
                      <a:cubicBezTo>
                        <a:pt x="54494" y="78113"/>
                        <a:pt x="125137" y="53771"/>
                        <a:pt x="117729" y="37367"/>
                      </a:cubicBezTo>
                      <a:cubicBezTo>
                        <a:pt x="110321" y="20963"/>
                        <a:pt x="-16679" y="-11317"/>
                        <a:pt x="1842" y="402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723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ersで活躍したジョー・モンタナ氏（AP）― スポニチ Sponichi Annex スポーツ" hidden="1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6" name="グループ化 1325">
            <a:extLst>
              <a:ext uri="{FF2B5EF4-FFF2-40B4-BE49-F238E27FC236}">
                <a16:creationId xmlns:a16="http://schemas.microsoft.com/office/drawing/2014/main" id="{A18C966E-CA64-4CCE-93BD-9C1741159542}"/>
              </a:ext>
            </a:extLst>
          </p:cNvPr>
          <p:cNvGrpSpPr/>
          <p:nvPr/>
        </p:nvGrpSpPr>
        <p:grpSpPr>
          <a:xfrm>
            <a:off x="4269564" y="423387"/>
            <a:ext cx="3896961" cy="6546112"/>
            <a:chOff x="4269564" y="423387"/>
            <a:chExt cx="3896961" cy="6546112"/>
          </a:xfrm>
        </p:grpSpPr>
        <p:grpSp>
          <p:nvGrpSpPr>
            <p:cNvPr id="1276" name="グループ化 1275">
              <a:extLst>
                <a:ext uri="{FF2B5EF4-FFF2-40B4-BE49-F238E27FC236}">
                  <a16:creationId xmlns:a16="http://schemas.microsoft.com/office/drawing/2014/main" id="{CF9855C7-C5FE-490C-B587-1EF1D2BC0B49}"/>
                </a:ext>
              </a:extLst>
            </p:cNvPr>
            <p:cNvGrpSpPr/>
            <p:nvPr/>
          </p:nvGrpSpPr>
          <p:grpSpPr>
            <a:xfrm>
              <a:off x="4271128" y="423387"/>
              <a:ext cx="3840546" cy="6525459"/>
              <a:chOff x="4271128" y="423387"/>
              <a:chExt cx="3840546" cy="6525459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7BFB9E16-3254-497A-BEE8-223CE3373392}"/>
                  </a:ext>
                </a:extLst>
              </p:cNvPr>
              <p:cNvSpPr/>
              <p:nvPr/>
            </p:nvSpPr>
            <p:spPr>
              <a:xfrm>
                <a:off x="6264162" y="1292212"/>
                <a:ext cx="219522" cy="57238"/>
              </a:xfrm>
              <a:custGeom>
                <a:avLst/>
                <a:gdLst>
                  <a:gd name="connsiteX0" fmla="*/ 113 w 219522"/>
                  <a:gd name="connsiteY0" fmla="*/ 57163 h 57238"/>
                  <a:gd name="connsiteX1" fmla="*/ 133463 w 219522"/>
                  <a:gd name="connsiteY1" fmla="*/ 12713 h 57238"/>
                  <a:gd name="connsiteX2" fmla="*/ 219188 w 219522"/>
                  <a:gd name="connsiteY2" fmla="*/ 34938 h 57238"/>
                  <a:gd name="connsiteX3" fmla="*/ 157276 w 219522"/>
                  <a:gd name="connsiteY3" fmla="*/ 13 h 57238"/>
                  <a:gd name="connsiteX4" fmla="*/ 113 w 219522"/>
                  <a:gd name="connsiteY4" fmla="*/ 57163 h 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522" h="57238">
                    <a:moveTo>
                      <a:pt x="113" y="57163"/>
                    </a:moveTo>
                    <a:cubicBezTo>
                      <a:pt x="-3856" y="59280"/>
                      <a:pt x="96951" y="16417"/>
                      <a:pt x="133463" y="12713"/>
                    </a:cubicBezTo>
                    <a:cubicBezTo>
                      <a:pt x="169975" y="9009"/>
                      <a:pt x="215219" y="37055"/>
                      <a:pt x="219188" y="34938"/>
                    </a:cubicBezTo>
                    <a:cubicBezTo>
                      <a:pt x="223157" y="32821"/>
                      <a:pt x="191143" y="-781"/>
                      <a:pt x="157276" y="13"/>
                    </a:cubicBezTo>
                    <a:cubicBezTo>
                      <a:pt x="123409" y="807"/>
                      <a:pt x="4082" y="55046"/>
                      <a:pt x="113" y="571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C7725985-5878-4C1F-9451-23169B2E7DA7}"/>
                  </a:ext>
                </a:extLst>
              </p:cNvPr>
              <p:cNvSpPr/>
              <p:nvPr/>
            </p:nvSpPr>
            <p:spPr>
              <a:xfrm>
                <a:off x="6246640" y="1313916"/>
                <a:ext cx="247944" cy="48172"/>
              </a:xfrm>
              <a:custGeom>
                <a:avLst/>
                <a:gdLst>
                  <a:gd name="connsiteX0" fmla="*/ 173 w 247944"/>
                  <a:gd name="connsiteY0" fmla="*/ 43397 h 48172"/>
                  <a:gd name="connsiteX1" fmla="*/ 190673 w 247944"/>
                  <a:gd name="connsiteY1" fmla="*/ 48159 h 48172"/>
                  <a:gd name="connsiteX2" fmla="*/ 247823 w 247944"/>
                  <a:gd name="connsiteY2" fmla="*/ 41809 h 48172"/>
                  <a:gd name="connsiteX3" fmla="*/ 206548 w 247944"/>
                  <a:gd name="connsiteY3" fmla="*/ 17997 h 48172"/>
                  <a:gd name="connsiteX4" fmla="*/ 233535 w 247944"/>
                  <a:gd name="connsiteY4" fmla="*/ 534 h 48172"/>
                  <a:gd name="connsiteX5" fmla="*/ 214485 w 247944"/>
                  <a:gd name="connsiteY5" fmla="*/ 38634 h 48172"/>
                  <a:gd name="connsiteX6" fmla="*/ 157335 w 247944"/>
                  <a:gd name="connsiteY6" fmla="*/ 40222 h 48172"/>
                  <a:gd name="connsiteX7" fmla="*/ 173 w 247944"/>
                  <a:gd name="connsiteY7" fmla="*/ 43397 h 4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944" h="48172">
                    <a:moveTo>
                      <a:pt x="173" y="43397"/>
                    </a:moveTo>
                    <a:cubicBezTo>
                      <a:pt x="5729" y="44720"/>
                      <a:pt x="149398" y="48424"/>
                      <a:pt x="190673" y="48159"/>
                    </a:cubicBezTo>
                    <a:cubicBezTo>
                      <a:pt x="231948" y="47894"/>
                      <a:pt x="245177" y="46836"/>
                      <a:pt x="247823" y="41809"/>
                    </a:cubicBezTo>
                    <a:cubicBezTo>
                      <a:pt x="250469" y="36782"/>
                      <a:pt x="208929" y="24876"/>
                      <a:pt x="206548" y="17997"/>
                    </a:cubicBezTo>
                    <a:cubicBezTo>
                      <a:pt x="204167" y="11118"/>
                      <a:pt x="232212" y="-2905"/>
                      <a:pt x="233535" y="534"/>
                    </a:cubicBezTo>
                    <a:cubicBezTo>
                      <a:pt x="234858" y="3973"/>
                      <a:pt x="227185" y="32019"/>
                      <a:pt x="214485" y="38634"/>
                    </a:cubicBezTo>
                    <a:cubicBezTo>
                      <a:pt x="201785" y="45249"/>
                      <a:pt x="190408" y="40222"/>
                      <a:pt x="157335" y="40222"/>
                    </a:cubicBezTo>
                    <a:cubicBezTo>
                      <a:pt x="124262" y="40222"/>
                      <a:pt x="-5383" y="42074"/>
                      <a:pt x="173" y="433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3A1033EB-EDD4-4E45-9F7E-57BEAA3AA8E6}"/>
                  </a:ext>
                </a:extLst>
              </p:cNvPr>
              <p:cNvSpPr/>
              <p:nvPr/>
            </p:nvSpPr>
            <p:spPr>
              <a:xfrm>
                <a:off x="6353092" y="1301599"/>
                <a:ext cx="109812" cy="41540"/>
              </a:xfrm>
              <a:custGeom>
                <a:avLst/>
                <a:gdLst>
                  <a:gd name="connsiteX0" fmla="*/ 83 w 109812"/>
                  <a:gd name="connsiteY0" fmla="*/ 20789 h 41540"/>
                  <a:gd name="connsiteX1" fmla="*/ 65171 w 109812"/>
                  <a:gd name="connsiteY1" fmla="*/ 41426 h 41540"/>
                  <a:gd name="connsiteX2" fmla="*/ 109621 w 109812"/>
                  <a:gd name="connsiteY2" fmla="*/ 11264 h 41540"/>
                  <a:gd name="connsiteX3" fmla="*/ 79458 w 109812"/>
                  <a:gd name="connsiteY3" fmla="*/ 151 h 41540"/>
                  <a:gd name="connsiteX4" fmla="*/ 83 w 109812"/>
                  <a:gd name="connsiteY4" fmla="*/ 20789 h 4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12" h="41540">
                    <a:moveTo>
                      <a:pt x="83" y="20789"/>
                    </a:moveTo>
                    <a:cubicBezTo>
                      <a:pt x="-2298" y="27668"/>
                      <a:pt x="46915" y="43014"/>
                      <a:pt x="65171" y="41426"/>
                    </a:cubicBezTo>
                    <a:cubicBezTo>
                      <a:pt x="83427" y="39839"/>
                      <a:pt x="107240" y="18143"/>
                      <a:pt x="109621" y="11264"/>
                    </a:cubicBezTo>
                    <a:cubicBezTo>
                      <a:pt x="112002" y="4385"/>
                      <a:pt x="91629" y="2003"/>
                      <a:pt x="79458" y="151"/>
                    </a:cubicBezTo>
                    <a:cubicBezTo>
                      <a:pt x="67287" y="-1701"/>
                      <a:pt x="2464" y="13910"/>
                      <a:pt x="83" y="207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E88D5A3D-CB33-4DBA-8447-D22ADA6AA3E4}"/>
                  </a:ext>
                </a:extLst>
              </p:cNvPr>
              <p:cNvSpPr/>
              <p:nvPr/>
            </p:nvSpPr>
            <p:spPr>
              <a:xfrm>
                <a:off x="6394450" y="1296988"/>
                <a:ext cx="45719" cy="457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623B8F8-45C4-4F12-ADFB-967256E9F268}"/>
                  </a:ext>
                </a:extLst>
              </p:cNvPr>
              <p:cNvSpPr/>
              <p:nvPr/>
            </p:nvSpPr>
            <p:spPr>
              <a:xfrm>
                <a:off x="6657404" y="1296109"/>
                <a:ext cx="166097" cy="45435"/>
              </a:xfrm>
              <a:custGeom>
                <a:avLst/>
                <a:gdLst>
                  <a:gd name="connsiteX0" fmla="*/ 571 w 166097"/>
                  <a:gd name="connsiteY0" fmla="*/ 42154 h 45435"/>
                  <a:gd name="connsiteX1" fmla="*/ 124396 w 166097"/>
                  <a:gd name="connsiteY1" fmla="*/ 16754 h 45435"/>
                  <a:gd name="connsiteX2" fmla="*/ 165671 w 166097"/>
                  <a:gd name="connsiteY2" fmla="*/ 45329 h 45435"/>
                  <a:gd name="connsiteX3" fmla="*/ 141859 w 166097"/>
                  <a:gd name="connsiteY3" fmla="*/ 4054 h 45435"/>
                  <a:gd name="connsiteX4" fmla="*/ 79946 w 166097"/>
                  <a:gd name="connsiteY4" fmla="*/ 4054 h 45435"/>
                  <a:gd name="connsiteX5" fmla="*/ 571 w 166097"/>
                  <a:gd name="connsiteY5" fmla="*/ 42154 h 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097" h="45435">
                    <a:moveTo>
                      <a:pt x="571" y="42154"/>
                    </a:moveTo>
                    <a:cubicBezTo>
                      <a:pt x="7979" y="44271"/>
                      <a:pt x="96879" y="16225"/>
                      <a:pt x="124396" y="16754"/>
                    </a:cubicBezTo>
                    <a:cubicBezTo>
                      <a:pt x="151913" y="17283"/>
                      <a:pt x="162761" y="47446"/>
                      <a:pt x="165671" y="45329"/>
                    </a:cubicBezTo>
                    <a:cubicBezTo>
                      <a:pt x="168581" y="43212"/>
                      <a:pt x="156147" y="10933"/>
                      <a:pt x="141859" y="4054"/>
                    </a:cubicBezTo>
                    <a:cubicBezTo>
                      <a:pt x="127572" y="-2825"/>
                      <a:pt x="100054" y="350"/>
                      <a:pt x="79946" y="4054"/>
                    </a:cubicBezTo>
                    <a:cubicBezTo>
                      <a:pt x="59838" y="7758"/>
                      <a:pt x="-6837" y="40037"/>
                      <a:pt x="571" y="421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22608613-7BE8-4578-8F47-A329EC57CDFB}"/>
                  </a:ext>
                </a:extLst>
              </p:cNvPr>
              <p:cNvSpPr/>
              <p:nvPr/>
            </p:nvSpPr>
            <p:spPr>
              <a:xfrm>
                <a:off x="6657340" y="1344585"/>
                <a:ext cx="151152" cy="59479"/>
              </a:xfrm>
              <a:custGeom>
                <a:avLst/>
                <a:gdLst>
                  <a:gd name="connsiteX0" fmla="*/ 635 w 151152"/>
                  <a:gd name="connsiteY0" fmla="*/ 33365 h 59479"/>
                  <a:gd name="connsiteX1" fmla="*/ 135573 w 151152"/>
                  <a:gd name="connsiteY1" fmla="*/ 58765 h 59479"/>
                  <a:gd name="connsiteX2" fmla="*/ 148273 w 151152"/>
                  <a:gd name="connsiteY2" fmla="*/ 28 h 59479"/>
                  <a:gd name="connsiteX3" fmla="*/ 135573 w 151152"/>
                  <a:gd name="connsiteY3" fmla="*/ 50828 h 59479"/>
                  <a:gd name="connsiteX4" fmla="*/ 86360 w 151152"/>
                  <a:gd name="connsiteY4" fmla="*/ 44478 h 59479"/>
                  <a:gd name="connsiteX5" fmla="*/ 635 w 151152"/>
                  <a:gd name="connsiteY5" fmla="*/ 33365 h 5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152" h="59479">
                    <a:moveTo>
                      <a:pt x="635" y="33365"/>
                    </a:moveTo>
                    <a:cubicBezTo>
                      <a:pt x="8837" y="35746"/>
                      <a:pt x="110967" y="64321"/>
                      <a:pt x="135573" y="58765"/>
                    </a:cubicBezTo>
                    <a:cubicBezTo>
                      <a:pt x="160179" y="53209"/>
                      <a:pt x="148273" y="1351"/>
                      <a:pt x="148273" y="28"/>
                    </a:cubicBezTo>
                    <a:cubicBezTo>
                      <a:pt x="148273" y="-1295"/>
                      <a:pt x="145892" y="43420"/>
                      <a:pt x="135573" y="50828"/>
                    </a:cubicBezTo>
                    <a:cubicBezTo>
                      <a:pt x="125254" y="58236"/>
                      <a:pt x="106733" y="46595"/>
                      <a:pt x="86360" y="44478"/>
                    </a:cubicBezTo>
                    <a:cubicBezTo>
                      <a:pt x="65987" y="42361"/>
                      <a:pt x="-7567" y="30984"/>
                      <a:pt x="635" y="333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ECCA8D9-5470-46BB-B90A-4A4825C72D52}"/>
                  </a:ext>
                </a:extLst>
              </p:cNvPr>
              <p:cNvSpPr/>
              <p:nvPr/>
            </p:nvSpPr>
            <p:spPr>
              <a:xfrm>
                <a:off x="6714924" y="1305685"/>
                <a:ext cx="104171" cy="62808"/>
              </a:xfrm>
              <a:custGeom>
                <a:avLst/>
                <a:gdLst>
                  <a:gd name="connsiteX0" fmla="*/ 8139 w 104171"/>
                  <a:gd name="connsiteY0" fmla="*/ 7178 h 62808"/>
                  <a:gd name="connsiteX1" fmla="*/ 11314 w 104171"/>
                  <a:gd name="connsiteY1" fmla="*/ 62740 h 62808"/>
                  <a:gd name="connsiteX2" fmla="*/ 101801 w 104171"/>
                  <a:gd name="connsiteY2" fmla="*/ 18290 h 62808"/>
                  <a:gd name="connsiteX3" fmla="*/ 73226 w 104171"/>
                  <a:gd name="connsiteY3" fmla="*/ 2415 h 62808"/>
                  <a:gd name="connsiteX4" fmla="*/ 8139 w 104171"/>
                  <a:gd name="connsiteY4" fmla="*/ 7178 h 6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71" h="62808">
                    <a:moveTo>
                      <a:pt x="8139" y="7178"/>
                    </a:moveTo>
                    <a:cubicBezTo>
                      <a:pt x="-2180" y="17232"/>
                      <a:pt x="-4296" y="60888"/>
                      <a:pt x="11314" y="62740"/>
                    </a:cubicBezTo>
                    <a:cubicBezTo>
                      <a:pt x="26924" y="64592"/>
                      <a:pt x="91482" y="28344"/>
                      <a:pt x="101801" y="18290"/>
                    </a:cubicBezTo>
                    <a:cubicBezTo>
                      <a:pt x="112120" y="8236"/>
                      <a:pt x="86191" y="5061"/>
                      <a:pt x="73226" y="2415"/>
                    </a:cubicBezTo>
                    <a:cubicBezTo>
                      <a:pt x="60262" y="-231"/>
                      <a:pt x="18458" y="-2876"/>
                      <a:pt x="8139" y="71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ACD11CE8-1C08-480B-B89B-5318C7C66051}"/>
                  </a:ext>
                </a:extLst>
              </p:cNvPr>
              <p:cNvSpPr/>
              <p:nvPr/>
            </p:nvSpPr>
            <p:spPr>
              <a:xfrm>
                <a:off x="6740525" y="1309688"/>
                <a:ext cx="45719" cy="457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29FD737-8623-4FA8-95DA-9D65323A09D7}"/>
                  </a:ext>
                </a:extLst>
              </p:cNvPr>
              <p:cNvSpPr/>
              <p:nvPr/>
            </p:nvSpPr>
            <p:spPr>
              <a:xfrm>
                <a:off x="6630371" y="1290637"/>
                <a:ext cx="60802" cy="169068"/>
              </a:xfrm>
              <a:custGeom>
                <a:avLst/>
                <a:gdLst>
                  <a:gd name="connsiteX0" fmla="*/ 27604 w 60802"/>
                  <a:gd name="connsiteY0" fmla="*/ 1 h 169068"/>
                  <a:gd name="connsiteX1" fmla="*/ 617 w 60802"/>
                  <a:gd name="connsiteY1" fmla="*/ 68263 h 169068"/>
                  <a:gd name="connsiteX2" fmla="*/ 59354 w 60802"/>
                  <a:gd name="connsiteY2" fmla="*/ 168276 h 169068"/>
                  <a:gd name="connsiteX3" fmla="*/ 40304 w 60802"/>
                  <a:gd name="connsiteY3" fmla="*/ 112713 h 169068"/>
                  <a:gd name="connsiteX4" fmla="*/ 11729 w 60802"/>
                  <a:gd name="connsiteY4" fmla="*/ 69851 h 169068"/>
                  <a:gd name="connsiteX5" fmla="*/ 27604 w 60802"/>
                  <a:gd name="connsiteY5" fmla="*/ 1 h 1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02" h="169068">
                    <a:moveTo>
                      <a:pt x="27604" y="1"/>
                    </a:moveTo>
                    <a:cubicBezTo>
                      <a:pt x="25752" y="-264"/>
                      <a:pt x="-4675" y="40217"/>
                      <a:pt x="617" y="68263"/>
                    </a:cubicBezTo>
                    <a:cubicBezTo>
                      <a:pt x="5909" y="96309"/>
                      <a:pt x="52740" y="160868"/>
                      <a:pt x="59354" y="168276"/>
                    </a:cubicBezTo>
                    <a:cubicBezTo>
                      <a:pt x="65968" y="175684"/>
                      <a:pt x="48242" y="129117"/>
                      <a:pt x="40304" y="112713"/>
                    </a:cubicBezTo>
                    <a:cubicBezTo>
                      <a:pt x="32367" y="96309"/>
                      <a:pt x="14904" y="83080"/>
                      <a:pt x="11729" y="69851"/>
                    </a:cubicBezTo>
                    <a:cubicBezTo>
                      <a:pt x="8554" y="56622"/>
                      <a:pt x="29456" y="266"/>
                      <a:pt x="27604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CF28005-42D9-4AFC-8194-AFE789DE62AE}"/>
                  </a:ext>
                </a:extLst>
              </p:cNvPr>
              <p:cNvSpPr/>
              <p:nvPr/>
            </p:nvSpPr>
            <p:spPr>
              <a:xfrm>
                <a:off x="6552934" y="1300054"/>
                <a:ext cx="52663" cy="198018"/>
              </a:xfrm>
              <a:custGeom>
                <a:avLst/>
                <a:gdLst>
                  <a:gd name="connsiteX0" fmla="*/ 266 w 52663"/>
                  <a:gd name="connsiteY0" fmla="*/ 109 h 198018"/>
                  <a:gd name="connsiteX1" fmla="*/ 32016 w 52663"/>
                  <a:gd name="connsiteY1" fmla="*/ 115996 h 198018"/>
                  <a:gd name="connsiteX2" fmla="*/ 25666 w 52663"/>
                  <a:gd name="connsiteY2" fmla="*/ 171559 h 198018"/>
                  <a:gd name="connsiteX3" fmla="*/ 1854 w 52663"/>
                  <a:gd name="connsiteY3" fmla="*/ 196959 h 198018"/>
                  <a:gd name="connsiteX4" fmla="*/ 52654 w 52663"/>
                  <a:gd name="connsiteY4" fmla="*/ 138221 h 198018"/>
                  <a:gd name="connsiteX5" fmla="*/ 266 w 52663"/>
                  <a:gd name="connsiteY5" fmla="*/ 109 h 19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3" h="198018">
                    <a:moveTo>
                      <a:pt x="266" y="109"/>
                    </a:moveTo>
                    <a:cubicBezTo>
                      <a:pt x="-3174" y="-3595"/>
                      <a:pt x="27783" y="87421"/>
                      <a:pt x="32016" y="115996"/>
                    </a:cubicBezTo>
                    <a:cubicBezTo>
                      <a:pt x="36249" y="144571"/>
                      <a:pt x="30693" y="158065"/>
                      <a:pt x="25666" y="171559"/>
                    </a:cubicBezTo>
                    <a:cubicBezTo>
                      <a:pt x="20639" y="185053"/>
                      <a:pt x="-2644" y="202515"/>
                      <a:pt x="1854" y="196959"/>
                    </a:cubicBezTo>
                    <a:cubicBezTo>
                      <a:pt x="6352" y="191403"/>
                      <a:pt x="51860" y="168648"/>
                      <a:pt x="52654" y="138221"/>
                    </a:cubicBezTo>
                    <a:cubicBezTo>
                      <a:pt x="53448" y="107794"/>
                      <a:pt x="3706" y="3813"/>
                      <a:pt x="266" y="1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0A4C672C-B571-4461-AD0A-E701DF336163}"/>
                  </a:ext>
                </a:extLst>
              </p:cNvPr>
              <p:cNvSpPr/>
              <p:nvPr/>
            </p:nvSpPr>
            <p:spPr>
              <a:xfrm>
                <a:off x="6468354" y="1376341"/>
                <a:ext cx="56477" cy="131800"/>
              </a:xfrm>
              <a:custGeom>
                <a:avLst/>
                <a:gdLst>
                  <a:gd name="connsiteX0" fmla="*/ 56271 w 56477"/>
                  <a:gd name="connsiteY0" fmla="*/ 22 h 131800"/>
                  <a:gd name="connsiteX1" fmla="*/ 709 w 56477"/>
                  <a:gd name="connsiteY1" fmla="*/ 57172 h 131800"/>
                  <a:gd name="connsiteX2" fmla="*/ 24521 w 56477"/>
                  <a:gd name="connsiteY2" fmla="*/ 131784 h 131800"/>
                  <a:gd name="connsiteX3" fmla="*/ 19759 w 56477"/>
                  <a:gd name="connsiteY3" fmla="*/ 63522 h 131800"/>
                  <a:gd name="connsiteX4" fmla="*/ 56271 w 56477"/>
                  <a:gd name="connsiteY4" fmla="*/ 22 h 1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77" h="131800">
                    <a:moveTo>
                      <a:pt x="56271" y="22"/>
                    </a:moveTo>
                    <a:cubicBezTo>
                      <a:pt x="53096" y="-1036"/>
                      <a:pt x="6001" y="35212"/>
                      <a:pt x="709" y="57172"/>
                    </a:cubicBezTo>
                    <a:cubicBezTo>
                      <a:pt x="-4583" y="79132"/>
                      <a:pt x="21346" y="130726"/>
                      <a:pt x="24521" y="131784"/>
                    </a:cubicBezTo>
                    <a:cubicBezTo>
                      <a:pt x="27696" y="132842"/>
                      <a:pt x="14467" y="83630"/>
                      <a:pt x="19759" y="63522"/>
                    </a:cubicBezTo>
                    <a:cubicBezTo>
                      <a:pt x="25051" y="43414"/>
                      <a:pt x="59446" y="1080"/>
                      <a:pt x="56271" y="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6E579154-CCF4-4B8C-844B-EE652DCAED44}"/>
                  </a:ext>
                </a:extLst>
              </p:cNvPr>
              <p:cNvSpPr/>
              <p:nvPr/>
            </p:nvSpPr>
            <p:spPr>
              <a:xfrm>
                <a:off x="6213563" y="1270458"/>
                <a:ext cx="353438" cy="97010"/>
              </a:xfrm>
              <a:custGeom>
                <a:avLst/>
                <a:gdLst>
                  <a:gd name="connsiteX0" fmla="*/ 9437 w 353438"/>
                  <a:gd name="connsiteY0" fmla="*/ 20180 h 97010"/>
                  <a:gd name="connsiteX1" fmla="*/ 311062 w 353438"/>
                  <a:gd name="connsiteY1" fmla="*/ 1130 h 97010"/>
                  <a:gd name="connsiteX2" fmla="*/ 333287 w 353438"/>
                  <a:gd name="connsiteY2" fmla="*/ 50342 h 97010"/>
                  <a:gd name="connsiteX3" fmla="*/ 350750 w 353438"/>
                  <a:gd name="connsiteY3" fmla="*/ 78917 h 97010"/>
                  <a:gd name="connsiteX4" fmla="*/ 272962 w 353438"/>
                  <a:gd name="connsiteY4" fmla="*/ 96380 h 97010"/>
                  <a:gd name="connsiteX5" fmla="*/ 258675 w 353438"/>
                  <a:gd name="connsiteY5" fmla="*/ 56692 h 97010"/>
                  <a:gd name="connsiteX6" fmla="*/ 258675 w 353438"/>
                  <a:gd name="connsiteY6" fmla="*/ 32880 h 97010"/>
                  <a:gd name="connsiteX7" fmla="*/ 176125 w 353438"/>
                  <a:gd name="connsiteY7" fmla="*/ 32880 h 97010"/>
                  <a:gd name="connsiteX8" fmla="*/ 106275 w 353438"/>
                  <a:gd name="connsiteY8" fmla="*/ 51930 h 97010"/>
                  <a:gd name="connsiteX9" fmla="*/ 60237 w 353438"/>
                  <a:gd name="connsiteY9" fmla="*/ 90030 h 97010"/>
                  <a:gd name="connsiteX10" fmla="*/ 74525 w 353438"/>
                  <a:gd name="connsiteY10" fmla="*/ 69392 h 97010"/>
                  <a:gd name="connsiteX11" fmla="*/ 9437 w 353438"/>
                  <a:gd name="connsiteY11" fmla="*/ 20180 h 9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38" h="97010">
                    <a:moveTo>
                      <a:pt x="9437" y="20180"/>
                    </a:moveTo>
                    <a:cubicBezTo>
                      <a:pt x="48860" y="8803"/>
                      <a:pt x="257087" y="-3897"/>
                      <a:pt x="311062" y="1130"/>
                    </a:cubicBezTo>
                    <a:cubicBezTo>
                      <a:pt x="365037" y="6157"/>
                      <a:pt x="326672" y="37377"/>
                      <a:pt x="333287" y="50342"/>
                    </a:cubicBezTo>
                    <a:cubicBezTo>
                      <a:pt x="339902" y="63307"/>
                      <a:pt x="360804" y="71244"/>
                      <a:pt x="350750" y="78917"/>
                    </a:cubicBezTo>
                    <a:cubicBezTo>
                      <a:pt x="340696" y="86590"/>
                      <a:pt x="288308" y="100084"/>
                      <a:pt x="272962" y="96380"/>
                    </a:cubicBezTo>
                    <a:cubicBezTo>
                      <a:pt x="257616" y="92676"/>
                      <a:pt x="261056" y="67275"/>
                      <a:pt x="258675" y="56692"/>
                    </a:cubicBezTo>
                    <a:cubicBezTo>
                      <a:pt x="256294" y="46109"/>
                      <a:pt x="272433" y="36849"/>
                      <a:pt x="258675" y="32880"/>
                    </a:cubicBezTo>
                    <a:cubicBezTo>
                      <a:pt x="244917" y="28911"/>
                      <a:pt x="201525" y="29705"/>
                      <a:pt x="176125" y="32880"/>
                    </a:cubicBezTo>
                    <a:cubicBezTo>
                      <a:pt x="150725" y="36055"/>
                      <a:pt x="125590" y="42405"/>
                      <a:pt x="106275" y="51930"/>
                    </a:cubicBezTo>
                    <a:cubicBezTo>
                      <a:pt x="86960" y="61455"/>
                      <a:pt x="65529" y="87120"/>
                      <a:pt x="60237" y="90030"/>
                    </a:cubicBezTo>
                    <a:cubicBezTo>
                      <a:pt x="54945" y="92940"/>
                      <a:pt x="82727" y="73625"/>
                      <a:pt x="74525" y="69392"/>
                    </a:cubicBezTo>
                    <a:cubicBezTo>
                      <a:pt x="66323" y="65159"/>
                      <a:pt x="-29986" y="31557"/>
                      <a:pt x="9437" y="201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6F96678E-E87A-4C7B-9991-BB35AFDB2935}"/>
                  </a:ext>
                </a:extLst>
              </p:cNvPr>
              <p:cNvSpPr/>
              <p:nvPr/>
            </p:nvSpPr>
            <p:spPr>
              <a:xfrm>
                <a:off x="6643311" y="1254108"/>
                <a:ext cx="210917" cy="92096"/>
              </a:xfrm>
              <a:custGeom>
                <a:avLst/>
                <a:gdLst>
                  <a:gd name="connsiteX0" fmla="*/ 377 w 210917"/>
                  <a:gd name="connsiteY0" fmla="*/ 74630 h 92096"/>
                  <a:gd name="connsiteX1" fmla="*/ 130552 w 210917"/>
                  <a:gd name="connsiteY1" fmla="*/ 44467 h 92096"/>
                  <a:gd name="connsiteX2" fmla="*/ 181352 w 210917"/>
                  <a:gd name="connsiteY2" fmla="*/ 92092 h 92096"/>
                  <a:gd name="connsiteX3" fmla="*/ 206752 w 210917"/>
                  <a:gd name="connsiteY3" fmla="*/ 41292 h 92096"/>
                  <a:gd name="connsiteX4" fmla="*/ 94039 w 210917"/>
                  <a:gd name="connsiteY4" fmla="*/ 17 h 92096"/>
                  <a:gd name="connsiteX5" fmla="*/ 377 w 210917"/>
                  <a:gd name="connsiteY5" fmla="*/ 74630 h 9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917" h="92096">
                    <a:moveTo>
                      <a:pt x="377" y="74630"/>
                    </a:moveTo>
                    <a:cubicBezTo>
                      <a:pt x="6462" y="82038"/>
                      <a:pt x="100390" y="41557"/>
                      <a:pt x="130552" y="44467"/>
                    </a:cubicBezTo>
                    <a:cubicBezTo>
                      <a:pt x="160715" y="47377"/>
                      <a:pt x="168652" y="92621"/>
                      <a:pt x="181352" y="92092"/>
                    </a:cubicBezTo>
                    <a:cubicBezTo>
                      <a:pt x="194052" y="91563"/>
                      <a:pt x="221304" y="56638"/>
                      <a:pt x="206752" y="41292"/>
                    </a:cubicBezTo>
                    <a:cubicBezTo>
                      <a:pt x="192200" y="25946"/>
                      <a:pt x="124731" y="-777"/>
                      <a:pt x="94039" y="17"/>
                    </a:cubicBezTo>
                    <a:cubicBezTo>
                      <a:pt x="63347" y="811"/>
                      <a:pt x="-5708" y="67222"/>
                      <a:pt x="377" y="746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91761DA-E6D6-42E9-83FC-D7AF14E8D0EA}"/>
                  </a:ext>
                </a:extLst>
              </p:cNvPr>
              <p:cNvSpPr/>
              <p:nvPr/>
            </p:nvSpPr>
            <p:spPr>
              <a:xfrm>
                <a:off x="6532155" y="1674813"/>
                <a:ext cx="200573" cy="70866"/>
              </a:xfrm>
              <a:custGeom>
                <a:avLst/>
                <a:gdLst>
                  <a:gd name="connsiteX0" fmla="*/ 408 w 200573"/>
                  <a:gd name="connsiteY0" fmla="*/ 0 h 70866"/>
                  <a:gd name="connsiteX1" fmla="*/ 151220 w 200573"/>
                  <a:gd name="connsiteY1" fmla="*/ 14287 h 70866"/>
                  <a:gd name="connsiteX2" fmla="*/ 175033 w 200573"/>
                  <a:gd name="connsiteY2" fmla="*/ 11112 h 70866"/>
                  <a:gd name="connsiteX3" fmla="*/ 200433 w 200573"/>
                  <a:gd name="connsiteY3" fmla="*/ 69850 h 70866"/>
                  <a:gd name="connsiteX4" fmla="*/ 181383 w 200573"/>
                  <a:gd name="connsiteY4" fmla="*/ 47625 h 70866"/>
                  <a:gd name="connsiteX5" fmla="*/ 108358 w 200573"/>
                  <a:gd name="connsiteY5" fmla="*/ 38100 h 70866"/>
                  <a:gd name="connsiteX6" fmla="*/ 159158 w 200573"/>
                  <a:gd name="connsiteY6" fmla="*/ 28575 h 70866"/>
                  <a:gd name="connsiteX7" fmla="*/ 108358 w 200573"/>
                  <a:gd name="connsiteY7" fmla="*/ 14287 h 70866"/>
                  <a:gd name="connsiteX8" fmla="*/ 408 w 200573"/>
                  <a:gd name="connsiteY8" fmla="*/ 0 h 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73" h="70866">
                    <a:moveTo>
                      <a:pt x="408" y="0"/>
                    </a:moveTo>
                    <a:cubicBezTo>
                      <a:pt x="7552" y="0"/>
                      <a:pt x="122116" y="12435"/>
                      <a:pt x="151220" y="14287"/>
                    </a:cubicBezTo>
                    <a:cubicBezTo>
                      <a:pt x="180324" y="16139"/>
                      <a:pt x="166831" y="1852"/>
                      <a:pt x="175033" y="11112"/>
                    </a:cubicBezTo>
                    <a:cubicBezTo>
                      <a:pt x="183235" y="20373"/>
                      <a:pt x="199375" y="63765"/>
                      <a:pt x="200433" y="69850"/>
                    </a:cubicBezTo>
                    <a:cubicBezTo>
                      <a:pt x="201491" y="75936"/>
                      <a:pt x="196729" y="52917"/>
                      <a:pt x="181383" y="47625"/>
                    </a:cubicBezTo>
                    <a:cubicBezTo>
                      <a:pt x="166037" y="42333"/>
                      <a:pt x="112062" y="41275"/>
                      <a:pt x="108358" y="38100"/>
                    </a:cubicBezTo>
                    <a:cubicBezTo>
                      <a:pt x="104654" y="34925"/>
                      <a:pt x="159158" y="32544"/>
                      <a:pt x="159158" y="28575"/>
                    </a:cubicBezTo>
                    <a:cubicBezTo>
                      <a:pt x="159158" y="24606"/>
                      <a:pt x="134816" y="19049"/>
                      <a:pt x="108358" y="14287"/>
                    </a:cubicBezTo>
                    <a:cubicBezTo>
                      <a:pt x="81900" y="9525"/>
                      <a:pt x="-6736" y="0"/>
                      <a:pt x="4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60668A15-C9DC-45F5-89A7-33DDBA207BA7}"/>
                  </a:ext>
                </a:extLst>
              </p:cNvPr>
              <p:cNvSpPr/>
              <p:nvPr/>
            </p:nvSpPr>
            <p:spPr>
              <a:xfrm>
                <a:off x="6537972" y="1689069"/>
                <a:ext cx="172442" cy="30230"/>
              </a:xfrm>
              <a:custGeom>
                <a:avLst/>
                <a:gdLst>
                  <a:gd name="connsiteX0" fmla="*/ 172391 w 172442"/>
                  <a:gd name="connsiteY0" fmla="*/ 28606 h 30230"/>
                  <a:gd name="connsiteX1" fmla="*/ 26341 w 172442"/>
                  <a:gd name="connsiteY1" fmla="*/ 23844 h 30230"/>
                  <a:gd name="connsiteX2" fmla="*/ 8878 w 172442"/>
                  <a:gd name="connsiteY2" fmla="*/ 31 h 30230"/>
                  <a:gd name="connsiteX3" fmla="*/ 172391 w 172442"/>
                  <a:gd name="connsiteY3" fmla="*/ 28606 h 3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42" h="30230">
                    <a:moveTo>
                      <a:pt x="172391" y="28606"/>
                    </a:moveTo>
                    <a:cubicBezTo>
                      <a:pt x="175301" y="32575"/>
                      <a:pt x="53593" y="28606"/>
                      <a:pt x="26341" y="23844"/>
                    </a:cubicBezTo>
                    <a:cubicBezTo>
                      <a:pt x="-911" y="19082"/>
                      <a:pt x="-7526" y="1089"/>
                      <a:pt x="8878" y="31"/>
                    </a:cubicBezTo>
                    <a:cubicBezTo>
                      <a:pt x="25282" y="-1027"/>
                      <a:pt x="169481" y="24637"/>
                      <a:pt x="172391" y="286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80470FBF-38AB-45D4-8612-755CEAC06485}"/>
                  </a:ext>
                </a:extLst>
              </p:cNvPr>
              <p:cNvSpPr/>
              <p:nvPr/>
            </p:nvSpPr>
            <p:spPr>
              <a:xfrm>
                <a:off x="6419443" y="1712825"/>
                <a:ext cx="90993" cy="94887"/>
              </a:xfrm>
              <a:custGeom>
                <a:avLst/>
                <a:gdLst>
                  <a:gd name="connsiteX0" fmla="*/ 90895 w 90993"/>
                  <a:gd name="connsiteY0" fmla="*/ 23900 h 94887"/>
                  <a:gd name="connsiteX1" fmla="*/ 27395 w 90993"/>
                  <a:gd name="connsiteY1" fmla="*/ 88 h 94887"/>
                  <a:gd name="connsiteX2" fmla="*/ 1995 w 90993"/>
                  <a:gd name="connsiteY2" fmla="*/ 33425 h 94887"/>
                  <a:gd name="connsiteX3" fmla="*/ 76607 w 90993"/>
                  <a:gd name="connsiteY3" fmla="*/ 93750 h 94887"/>
                  <a:gd name="connsiteX4" fmla="*/ 55970 w 90993"/>
                  <a:gd name="connsiteY4" fmla="*/ 69938 h 94887"/>
                  <a:gd name="connsiteX5" fmla="*/ 13107 w 90993"/>
                  <a:gd name="connsiteY5" fmla="*/ 33425 h 94887"/>
                  <a:gd name="connsiteX6" fmla="*/ 11520 w 90993"/>
                  <a:gd name="connsiteY6" fmla="*/ 31838 h 94887"/>
                  <a:gd name="connsiteX7" fmla="*/ 90895 w 90993"/>
                  <a:gd name="connsiteY7" fmla="*/ 23900 h 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93" h="94887">
                    <a:moveTo>
                      <a:pt x="90895" y="23900"/>
                    </a:moveTo>
                    <a:cubicBezTo>
                      <a:pt x="93541" y="18608"/>
                      <a:pt x="42212" y="-1499"/>
                      <a:pt x="27395" y="88"/>
                    </a:cubicBezTo>
                    <a:cubicBezTo>
                      <a:pt x="12578" y="1675"/>
                      <a:pt x="-6207" y="17815"/>
                      <a:pt x="1995" y="33425"/>
                    </a:cubicBezTo>
                    <a:cubicBezTo>
                      <a:pt x="10197" y="49035"/>
                      <a:pt x="67611" y="87665"/>
                      <a:pt x="76607" y="93750"/>
                    </a:cubicBezTo>
                    <a:cubicBezTo>
                      <a:pt x="85603" y="99835"/>
                      <a:pt x="66553" y="79992"/>
                      <a:pt x="55970" y="69938"/>
                    </a:cubicBezTo>
                    <a:cubicBezTo>
                      <a:pt x="45387" y="59884"/>
                      <a:pt x="20515" y="39775"/>
                      <a:pt x="13107" y="33425"/>
                    </a:cubicBezTo>
                    <a:cubicBezTo>
                      <a:pt x="5699" y="27075"/>
                      <a:pt x="2789" y="33690"/>
                      <a:pt x="11520" y="31838"/>
                    </a:cubicBezTo>
                    <a:cubicBezTo>
                      <a:pt x="20251" y="29986"/>
                      <a:pt x="88249" y="29192"/>
                      <a:pt x="90895" y="239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7252C8BF-85B5-4C42-95AB-1BE4E492A7CA}"/>
                  </a:ext>
                </a:extLst>
              </p:cNvPr>
              <p:cNvSpPr/>
              <p:nvPr/>
            </p:nvSpPr>
            <p:spPr>
              <a:xfrm>
                <a:off x="6577907" y="1758576"/>
                <a:ext cx="165201" cy="74847"/>
              </a:xfrm>
              <a:custGeom>
                <a:avLst/>
                <a:gdLst>
                  <a:gd name="connsiteX0" fmla="*/ 164206 w 165201"/>
                  <a:gd name="connsiteY0" fmla="*/ 374 h 74847"/>
                  <a:gd name="connsiteX1" fmla="*/ 70543 w 165201"/>
                  <a:gd name="connsiteY1" fmla="*/ 68637 h 74847"/>
                  <a:gd name="connsiteX2" fmla="*/ 693 w 165201"/>
                  <a:gd name="connsiteY2" fmla="*/ 68637 h 74847"/>
                  <a:gd name="connsiteX3" fmla="*/ 113406 w 165201"/>
                  <a:gd name="connsiteY3" fmla="*/ 41649 h 74847"/>
                  <a:gd name="connsiteX4" fmla="*/ 164206 w 165201"/>
                  <a:gd name="connsiteY4" fmla="*/ 374 h 7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01" h="74847">
                    <a:moveTo>
                      <a:pt x="164206" y="374"/>
                    </a:moveTo>
                    <a:cubicBezTo>
                      <a:pt x="157062" y="4872"/>
                      <a:pt x="97795" y="57260"/>
                      <a:pt x="70543" y="68637"/>
                    </a:cubicBezTo>
                    <a:cubicBezTo>
                      <a:pt x="43291" y="80014"/>
                      <a:pt x="-6451" y="73135"/>
                      <a:pt x="693" y="68637"/>
                    </a:cubicBezTo>
                    <a:cubicBezTo>
                      <a:pt x="7837" y="64139"/>
                      <a:pt x="88271" y="50116"/>
                      <a:pt x="113406" y="41649"/>
                    </a:cubicBezTo>
                    <a:cubicBezTo>
                      <a:pt x="138541" y="33182"/>
                      <a:pt x="171350" y="-4124"/>
                      <a:pt x="164206" y="3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5641C64E-D83F-48F5-A0A5-3A80871F6409}"/>
                  </a:ext>
                </a:extLst>
              </p:cNvPr>
              <p:cNvSpPr/>
              <p:nvPr/>
            </p:nvSpPr>
            <p:spPr>
              <a:xfrm>
                <a:off x="6559343" y="1755649"/>
                <a:ext cx="157593" cy="44478"/>
              </a:xfrm>
              <a:custGeom>
                <a:avLst/>
                <a:gdLst>
                  <a:gd name="connsiteX0" fmla="*/ 207 w 157593"/>
                  <a:gd name="connsiteY0" fmla="*/ 23939 h 44478"/>
                  <a:gd name="connsiteX1" fmla="*/ 103395 w 157593"/>
                  <a:gd name="connsiteY1" fmla="*/ 27114 h 44478"/>
                  <a:gd name="connsiteX2" fmla="*/ 157370 w 157593"/>
                  <a:gd name="connsiteY2" fmla="*/ 126 h 44478"/>
                  <a:gd name="connsiteX3" fmla="*/ 120857 w 157593"/>
                  <a:gd name="connsiteY3" fmla="*/ 39814 h 44478"/>
                  <a:gd name="connsiteX4" fmla="*/ 77995 w 157593"/>
                  <a:gd name="connsiteY4" fmla="*/ 42989 h 44478"/>
                  <a:gd name="connsiteX5" fmla="*/ 207 w 157593"/>
                  <a:gd name="connsiteY5" fmla="*/ 23939 h 4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593" h="44478">
                    <a:moveTo>
                      <a:pt x="207" y="23939"/>
                    </a:moveTo>
                    <a:cubicBezTo>
                      <a:pt x="4440" y="21293"/>
                      <a:pt x="77201" y="31083"/>
                      <a:pt x="103395" y="27114"/>
                    </a:cubicBezTo>
                    <a:cubicBezTo>
                      <a:pt x="129589" y="23145"/>
                      <a:pt x="154460" y="-1991"/>
                      <a:pt x="157370" y="126"/>
                    </a:cubicBezTo>
                    <a:cubicBezTo>
                      <a:pt x="160280" y="2243"/>
                      <a:pt x="134086" y="32670"/>
                      <a:pt x="120857" y="39814"/>
                    </a:cubicBezTo>
                    <a:cubicBezTo>
                      <a:pt x="107628" y="46958"/>
                      <a:pt x="98368" y="44047"/>
                      <a:pt x="77995" y="42989"/>
                    </a:cubicBezTo>
                    <a:cubicBezTo>
                      <a:pt x="57622" y="41931"/>
                      <a:pt x="-4026" y="26585"/>
                      <a:pt x="207" y="239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97B3E6C-941B-42EF-B068-19DFDD2E645F}"/>
                  </a:ext>
                </a:extLst>
              </p:cNvPr>
              <p:cNvSpPr/>
              <p:nvPr/>
            </p:nvSpPr>
            <p:spPr>
              <a:xfrm>
                <a:off x="6551584" y="1709628"/>
                <a:ext cx="147961" cy="55686"/>
              </a:xfrm>
              <a:custGeom>
                <a:avLst/>
                <a:gdLst>
                  <a:gd name="connsiteX0" fmla="*/ 29 w 147961"/>
                  <a:gd name="connsiteY0" fmla="*/ 39797 h 55686"/>
                  <a:gd name="connsiteX1" fmla="*/ 107979 w 147961"/>
                  <a:gd name="connsiteY1" fmla="*/ 41385 h 55686"/>
                  <a:gd name="connsiteX2" fmla="*/ 134966 w 147961"/>
                  <a:gd name="connsiteY2" fmla="*/ 27097 h 55686"/>
                  <a:gd name="connsiteX3" fmla="*/ 144491 w 147961"/>
                  <a:gd name="connsiteY3" fmla="*/ 110 h 55686"/>
                  <a:gd name="connsiteX4" fmla="*/ 146079 w 147961"/>
                  <a:gd name="connsiteY4" fmla="*/ 38210 h 55686"/>
                  <a:gd name="connsiteX5" fmla="*/ 119091 w 147961"/>
                  <a:gd name="connsiteY5" fmla="*/ 55672 h 55686"/>
                  <a:gd name="connsiteX6" fmla="*/ 29 w 147961"/>
                  <a:gd name="connsiteY6" fmla="*/ 39797 h 5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961" h="55686">
                    <a:moveTo>
                      <a:pt x="29" y="39797"/>
                    </a:moveTo>
                    <a:cubicBezTo>
                      <a:pt x="-1823" y="37416"/>
                      <a:pt x="85490" y="43502"/>
                      <a:pt x="107979" y="41385"/>
                    </a:cubicBezTo>
                    <a:cubicBezTo>
                      <a:pt x="130469" y="39268"/>
                      <a:pt x="128881" y="33976"/>
                      <a:pt x="134966" y="27097"/>
                    </a:cubicBezTo>
                    <a:cubicBezTo>
                      <a:pt x="141051" y="20218"/>
                      <a:pt x="142639" y="-1742"/>
                      <a:pt x="144491" y="110"/>
                    </a:cubicBezTo>
                    <a:cubicBezTo>
                      <a:pt x="146343" y="1962"/>
                      <a:pt x="150312" y="28950"/>
                      <a:pt x="146079" y="38210"/>
                    </a:cubicBezTo>
                    <a:cubicBezTo>
                      <a:pt x="141846" y="47470"/>
                      <a:pt x="142903" y="55143"/>
                      <a:pt x="119091" y="55672"/>
                    </a:cubicBezTo>
                    <a:cubicBezTo>
                      <a:pt x="95279" y="56201"/>
                      <a:pt x="1881" y="42178"/>
                      <a:pt x="29" y="397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265BA3C2-45D4-40D3-9603-0B61AFC71DA1}"/>
                  </a:ext>
                </a:extLst>
              </p:cNvPr>
              <p:cNvSpPr/>
              <p:nvPr/>
            </p:nvSpPr>
            <p:spPr>
              <a:xfrm>
                <a:off x="6850056" y="1237696"/>
                <a:ext cx="41294" cy="276734"/>
              </a:xfrm>
              <a:custGeom>
                <a:avLst/>
                <a:gdLst>
                  <a:gd name="connsiteX0" fmla="*/ 28582 w 41294"/>
                  <a:gd name="connsiteY0" fmla="*/ 554 h 276734"/>
                  <a:gd name="connsiteX1" fmla="*/ 15882 w 41294"/>
                  <a:gd name="connsiteY1" fmla="*/ 133904 h 276734"/>
                  <a:gd name="connsiteX2" fmla="*/ 41282 w 41294"/>
                  <a:gd name="connsiteY2" fmla="*/ 273604 h 276734"/>
                  <a:gd name="connsiteX3" fmla="*/ 19057 w 41294"/>
                  <a:gd name="connsiteY3" fmla="*/ 227567 h 276734"/>
                  <a:gd name="connsiteX4" fmla="*/ 7 w 41294"/>
                  <a:gd name="connsiteY4" fmla="*/ 186292 h 276734"/>
                  <a:gd name="connsiteX5" fmla="*/ 28582 w 41294"/>
                  <a:gd name="connsiteY5" fmla="*/ 554 h 27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94" h="276734">
                    <a:moveTo>
                      <a:pt x="28582" y="554"/>
                    </a:moveTo>
                    <a:cubicBezTo>
                      <a:pt x="31228" y="-8177"/>
                      <a:pt x="13765" y="88396"/>
                      <a:pt x="15882" y="133904"/>
                    </a:cubicBezTo>
                    <a:cubicBezTo>
                      <a:pt x="17999" y="179412"/>
                      <a:pt x="40753" y="257994"/>
                      <a:pt x="41282" y="273604"/>
                    </a:cubicBezTo>
                    <a:cubicBezTo>
                      <a:pt x="41811" y="289215"/>
                      <a:pt x="25936" y="242119"/>
                      <a:pt x="19057" y="227567"/>
                    </a:cubicBezTo>
                    <a:cubicBezTo>
                      <a:pt x="12178" y="213015"/>
                      <a:pt x="536" y="219629"/>
                      <a:pt x="7" y="186292"/>
                    </a:cubicBezTo>
                    <a:cubicBezTo>
                      <a:pt x="-522" y="152955"/>
                      <a:pt x="25936" y="9285"/>
                      <a:pt x="28582" y="5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BB05A7B7-E4DD-49D0-AD23-4AB80705B86B}"/>
                  </a:ext>
                </a:extLst>
              </p:cNvPr>
              <p:cNvSpPr/>
              <p:nvPr/>
            </p:nvSpPr>
            <p:spPr>
              <a:xfrm>
                <a:off x="6589711" y="1470016"/>
                <a:ext cx="99032" cy="24975"/>
              </a:xfrm>
              <a:custGeom>
                <a:avLst/>
                <a:gdLst>
                  <a:gd name="connsiteX0" fmla="*/ 2 w 99032"/>
                  <a:gd name="connsiteY0" fmla="*/ 23822 h 24975"/>
                  <a:gd name="connsiteX1" fmla="*/ 88902 w 99032"/>
                  <a:gd name="connsiteY1" fmla="*/ 19059 h 24975"/>
                  <a:gd name="connsiteX2" fmla="*/ 92077 w 99032"/>
                  <a:gd name="connsiteY2" fmla="*/ 9 h 24975"/>
                  <a:gd name="connsiteX3" fmla="*/ 2 w 99032"/>
                  <a:gd name="connsiteY3" fmla="*/ 23822 h 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32" h="24975">
                    <a:moveTo>
                      <a:pt x="2" y="23822"/>
                    </a:moveTo>
                    <a:cubicBezTo>
                      <a:pt x="-527" y="26997"/>
                      <a:pt x="73556" y="23028"/>
                      <a:pt x="88902" y="19059"/>
                    </a:cubicBezTo>
                    <a:cubicBezTo>
                      <a:pt x="104248" y="15090"/>
                      <a:pt x="99485" y="538"/>
                      <a:pt x="92077" y="9"/>
                    </a:cubicBezTo>
                    <a:cubicBezTo>
                      <a:pt x="84669" y="-520"/>
                      <a:pt x="531" y="20647"/>
                      <a:pt x="2" y="238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ED8E2DD5-7B48-47A7-BF3B-0C4400003C62}"/>
                  </a:ext>
                </a:extLst>
              </p:cNvPr>
              <p:cNvSpPr/>
              <p:nvPr/>
            </p:nvSpPr>
            <p:spPr>
              <a:xfrm>
                <a:off x="6776828" y="1569469"/>
                <a:ext cx="106949" cy="311719"/>
              </a:xfrm>
              <a:custGeom>
                <a:avLst/>
                <a:gdLst>
                  <a:gd name="connsiteX0" fmla="*/ 106572 w 106949"/>
                  <a:gd name="connsiteY0" fmla="*/ 569 h 311719"/>
                  <a:gd name="connsiteX1" fmla="*/ 66885 w 106949"/>
                  <a:gd name="connsiteY1" fmla="*/ 68831 h 311719"/>
                  <a:gd name="connsiteX2" fmla="*/ 63710 w 106949"/>
                  <a:gd name="connsiteY2" fmla="*/ 106931 h 311719"/>
                  <a:gd name="connsiteX3" fmla="*/ 63710 w 106949"/>
                  <a:gd name="connsiteY3" fmla="*/ 181544 h 311719"/>
                  <a:gd name="connsiteX4" fmla="*/ 210 w 106949"/>
                  <a:gd name="connsiteY4" fmla="*/ 311719 h 311719"/>
                  <a:gd name="connsiteX5" fmla="*/ 43072 w 106949"/>
                  <a:gd name="connsiteY5" fmla="*/ 179956 h 311719"/>
                  <a:gd name="connsiteX6" fmla="*/ 39897 w 106949"/>
                  <a:gd name="connsiteY6" fmla="*/ 110106 h 311719"/>
                  <a:gd name="connsiteX7" fmla="*/ 106572 w 106949"/>
                  <a:gd name="connsiteY7" fmla="*/ 569 h 3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949" h="311719">
                    <a:moveTo>
                      <a:pt x="106572" y="569"/>
                    </a:moveTo>
                    <a:cubicBezTo>
                      <a:pt x="111070" y="-6310"/>
                      <a:pt x="74029" y="51104"/>
                      <a:pt x="66885" y="68831"/>
                    </a:cubicBezTo>
                    <a:cubicBezTo>
                      <a:pt x="59741" y="86558"/>
                      <a:pt x="64239" y="88146"/>
                      <a:pt x="63710" y="106931"/>
                    </a:cubicBezTo>
                    <a:cubicBezTo>
                      <a:pt x="63181" y="125716"/>
                      <a:pt x="74293" y="147413"/>
                      <a:pt x="63710" y="181544"/>
                    </a:cubicBezTo>
                    <a:cubicBezTo>
                      <a:pt x="53127" y="215675"/>
                      <a:pt x="3650" y="311984"/>
                      <a:pt x="210" y="311719"/>
                    </a:cubicBezTo>
                    <a:cubicBezTo>
                      <a:pt x="-3230" y="311454"/>
                      <a:pt x="36457" y="213558"/>
                      <a:pt x="43072" y="179956"/>
                    </a:cubicBezTo>
                    <a:cubicBezTo>
                      <a:pt x="49686" y="146354"/>
                      <a:pt x="28785" y="137623"/>
                      <a:pt x="39897" y="110106"/>
                    </a:cubicBezTo>
                    <a:cubicBezTo>
                      <a:pt x="51009" y="82589"/>
                      <a:pt x="102074" y="7448"/>
                      <a:pt x="106572" y="5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FB5EBDC-43F7-4E1C-BFCF-D6D4B31930F0}"/>
                  </a:ext>
                </a:extLst>
              </p:cNvPr>
              <p:cNvSpPr/>
              <p:nvPr/>
            </p:nvSpPr>
            <p:spPr>
              <a:xfrm>
                <a:off x="6132294" y="1335008"/>
                <a:ext cx="35393" cy="132505"/>
              </a:xfrm>
              <a:custGeom>
                <a:avLst/>
                <a:gdLst>
                  <a:gd name="connsiteX0" fmla="*/ 219 w 35393"/>
                  <a:gd name="connsiteY0" fmla="*/ 80 h 132505"/>
                  <a:gd name="connsiteX1" fmla="*/ 14506 w 35393"/>
                  <a:gd name="connsiteY1" fmla="*/ 106442 h 132505"/>
                  <a:gd name="connsiteX2" fmla="*/ 35144 w 35393"/>
                  <a:gd name="connsiteY2" fmla="*/ 131842 h 132505"/>
                  <a:gd name="connsiteX3" fmla="*/ 25619 w 35393"/>
                  <a:gd name="connsiteY3" fmla="*/ 88980 h 132505"/>
                  <a:gd name="connsiteX4" fmla="*/ 219 w 35393"/>
                  <a:gd name="connsiteY4" fmla="*/ 80 h 13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93" h="132505">
                    <a:moveTo>
                      <a:pt x="219" y="80"/>
                    </a:moveTo>
                    <a:cubicBezTo>
                      <a:pt x="-1633" y="2990"/>
                      <a:pt x="8685" y="84482"/>
                      <a:pt x="14506" y="106442"/>
                    </a:cubicBezTo>
                    <a:cubicBezTo>
                      <a:pt x="20327" y="128402"/>
                      <a:pt x="33292" y="134752"/>
                      <a:pt x="35144" y="131842"/>
                    </a:cubicBezTo>
                    <a:cubicBezTo>
                      <a:pt x="36996" y="128932"/>
                      <a:pt x="28000" y="103532"/>
                      <a:pt x="25619" y="88980"/>
                    </a:cubicBezTo>
                    <a:cubicBezTo>
                      <a:pt x="23238" y="74428"/>
                      <a:pt x="2071" y="-2830"/>
                      <a:pt x="219" y="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430924A6-21E9-4BDE-9E4D-EA49FDE669EA}"/>
                  </a:ext>
                </a:extLst>
              </p:cNvPr>
              <p:cNvSpPr/>
              <p:nvPr/>
            </p:nvSpPr>
            <p:spPr>
              <a:xfrm>
                <a:off x="6186024" y="1577944"/>
                <a:ext cx="52889" cy="235052"/>
              </a:xfrm>
              <a:custGeom>
                <a:avLst/>
                <a:gdLst>
                  <a:gd name="connsiteX0" fmla="*/ 2051 w 52889"/>
                  <a:gd name="connsiteY0" fmla="*/ 31 h 235052"/>
                  <a:gd name="connsiteX1" fmla="*/ 25864 w 52889"/>
                  <a:gd name="connsiteY1" fmla="*/ 152431 h 235052"/>
                  <a:gd name="connsiteX2" fmla="*/ 464 w 52889"/>
                  <a:gd name="connsiteY2" fmla="*/ 234981 h 235052"/>
                  <a:gd name="connsiteX3" fmla="*/ 52851 w 52889"/>
                  <a:gd name="connsiteY3" fmla="*/ 139731 h 235052"/>
                  <a:gd name="connsiteX4" fmla="*/ 2051 w 52889"/>
                  <a:gd name="connsiteY4" fmla="*/ 31 h 23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89" h="235052">
                    <a:moveTo>
                      <a:pt x="2051" y="31"/>
                    </a:moveTo>
                    <a:cubicBezTo>
                      <a:pt x="-2447" y="2148"/>
                      <a:pt x="26128" y="113273"/>
                      <a:pt x="25864" y="152431"/>
                    </a:cubicBezTo>
                    <a:cubicBezTo>
                      <a:pt x="25600" y="191589"/>
                      <a:pt x="-4034" y="237098"/>
                      <a:pt x="464" y="234981"/>
                    </a:cubicBezTo>
                    <a:cubicBezTo>
                      <a:pt x="4962" y="232864"/>
                      <a:pt x="51264" y="175979"/>
                      <a:pt x="52851" y="139731"/>
                    </a:cubicBezTo>
                    <a:cubicBezTo>
                      <a:pt x="54438" y="103483"/>
                      <a:pt x="6549" y="-2086"/>
                      <a:pt x="2051" y="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A9C4FB4A-3760-4C58-B759-AFB3E64F912A}"/>
                  </a:ext>
                </a:extLst>
              </p:cNvPr>
              <p:cNvSpPr/>
              <p:nvPr/>
            </p:nvSpPr>
            <p:spPr>
              <a:xfrm>
                <a:off x="6513512" y="1392042"/>
                <a:ext cx="60360" cy="91004"/>
              </a:xfrm>
              <a:custGeom>
                <a:avLst/>
                <a:gdLst>
                  <a:gd name="connsiteX0" fmla="*/ 33338 w 60360"/>
                  <a:gd name="connsiteY0" fmla="*/ 196 h 91004"/>
                  <a:gd name="connsiteX1" fmla="*/ 39688 w 60360"/>
                  <a:gd name="connsiteY1" fmla="*/ 66871 h 91004"/>
                  <a:gd name="connsiteX2" fmla="*/ 1 w 60360"/>
                  <a:gd name="connsiteY2" fmla="*/ 90683 h 91004"/>
                  <a:gd name="connsiteX3" fmla="*/ 38101 w 60360"/>
                  <a:gd name="connsiteY3" fmla="*/ 52583 h 91004"/>
                  <a:gd name="connsiteX4" fmla="*/ 60326 w 60360"/>
                  <a:gd name="connsiteY4" fmla="*/ 46233 h 91004"/>
                  <a:gd name="connsiteX5" fmla="*/ 33338 w 60360"/>
                  <a:gd name="connsiteY5" fmla="*/ 196 h 9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60" h="91004">
                    <a:moveTo>
                      <a:pt x="33338" y="196"/>
                    </a:moveTo>
                    <a:cubicBezTo>
                      <a:pt x="29898" y="3636"/>
                      <a:pt x="45244" y="51790"/>
                      <a:pt x="39688" y="66871"/>
                    </a:cubicBezTo>
                    <a:cubicBezTo>
                      <a:pt x="34132" y="81952"/>
                      <a:pt x="265" y="93064"/>
                      <a:pt x="1" y="90683"/>
                    </a:cubicBezTo>
                    <a:cubicBezTo>
                      <a:pt x="-263" y="88302"/>
                      <a:pt x="28047" y="59991"/>
                      <a:pt x="38101" y="52583"/>
                    </a:cubicBezTo>
                    <a:cubicBezTo>
                      <a:pt x="48155" y="45175"/>
                      <a:pt x="61120" y="52848"/>
                      <a:pt x="60326" y="46233"/>
                    </a:cubicBezTo>
                    <a:cubicBezTo>
                      <a:pt x="59532" y="39618"/>
                      <a:pt x="36778" y="-3244"/>
                      <a:pt x="33338" y="1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AA511A6C-5940-4AD4-9197-E12EE1EF1995}"/>
                  </a:ext>
                </a:extLst>
              </p:cNvPr>
              <p:cNvSpPr/>
              <p:nvPr/>
            </p:nvSpPr>
            <p:spPr>
              <a:xfrm>
                <a:off x="6246345" y="1390051"/>
                <a:ext cx="238872" cy="18062"/>
              </a:xfrm>
              <a:custGeom>
                <a:avLst/>
                <a:gdLst>
                  <a:gd name="connsiteX0" fmla="*/ 468 w 238872"/>
                  <a:gd name="connsiteY0" fmla="*/ 2187 h 18062"/>
                  <a:gd name="connsiteX1" fmla="*/ 230655 w 238872"/>
                  <a:gd name="connsiteY1" fmla="*/ 18062 h 18062"/>
                  <a:gd name="connsiteX2" fmla="*/ 171918 w 238872"/>
                  <a:gd name="connsiteY2" fmla="*/ 2187 h 18062"/>
                  <a:gd name="connsiteX3" fmla="*/ 468 w 238872"/>
                  <a:gd name="connsiteY3" fmla="*/ 2187 h 1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872" h="18062">
                    <a:moveTo>
                      <a:pt x="468" y="2187"/>
                    </a:moveTo>
                    <a:cubicBezTo>
                      <a:pt x="10257" y="4833"/>
                      <a:pt x="202080" y="18062"/>
                      <a:pt x="230655" y="18062"/>
                    </a:cubicBezTo>
                    <a:cubicBezTo>
                      <a:pt x="259230" y="18062"/>
                      <a:pt x="206843" y="5362"/>
                      <a:pt x="171918" y="2187"/>
                    </a:cubicBezTo>
                    <a:cubicBezTo>
                      <a:pt x="136993" y="-988"/>
                      <a:pt x="-9321" y="-459"/>
                      <a:pt x="468" y="21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FAD34533-D861-40CE-962F-3AFEE1C3F47A}"/>
                  </a:ext>
                </a:extLst>
              </p:cNvPr>
              <p:cNvSpPr/>
              <p:nvPr/>
            </p:nvSpPr>
            <p:spPr>
              <a:xfrm>
                <a:off x="5999010" y="1102999"/>
                <a:ext cx="410650" cy="70180"/>
              </a:xfrm>
              <a:custGeom>
                <a:avLst/>
                <a:gdLst>
                  <a:gd name="connsiteX0" fmla="*/ 153 w 410650"/>
                  <a:gd name="connsiteY0" fmla="*/ 70164 h 70180"/>
                  <a:gd name="connsiteX1" fmla="*/ 343053 w 410650"/>
                  <a:gd name="connsiteY1" fmla="*/ 9839 h 70180"/>
                  <a:gd name="connsiteX2" fmla="*/ 408140 w 410650"/>
                  <a:gd name="connsiteY2" fmla="*/ 6664 h 70180"/>
                  <a:gd name="connsiteX3" fmla="*/ 300190 w 410650"/>
                  <a:gd name="connsiteY3" fmla="*/ 3489 h 70180"/>
                  <a:gd name="connsiteX4" fmla="*/ 153 w 410650"/>
                  <a:gd name="connsiteY4" fmla="*/ 70164 h 7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650" h="70180">
                    <a:moveTo>
                      <a:pt x="153" y="70164"/>
                    </a:moveTo>
                    <a:cubicBezTo>
                      <a:pt x="7297" y="71222"/>
                      <a:pt x="275055" y="20422"/>
                      <a:pt x="343053" y="9839"/>
                    </a:cubicBezTo>
                    <a:cubicBezTo>
                      <a:pt x="411051" y="-744"/>
                      <a:pt x="415284" y="7722"/>
                      <a:pt x="408140" y="6664"/>
                    </a:cubicBezTo>
                    <a:cubicBezTo>
                      <a:pt x="400996" y="5606"/>
                      <a:pt x="362367" y="-5507"/>
                      <a:pt x="300190" y="3489"/>
                    </a:cubicBezTo>
                    <a:cubicBezTo>
                      <a:pt x="238013" y="12485"/>
                      <a:pt x="-6991" y="69106"/>
                      <a:pt x="153" y="701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00E93A51-1E72-4167-9EAB-4FEB7A8597D6}"/>
                  </a:ext>
                </a:extLst>
              </p:cNvPr>
              <p:cNvSpPr/>
              <p:nvPr/>
            </p:nvSpPr>
            <p:spPr>
              <a:xfrm>
                <a:off x="5979886" y="1080703"/>
                <a:ext cx="424281" cy="91258"/>
              </a:xfrm>
              <a:custGeom>
                <a:avLst/>
                <a:gdLst>
                  <a:gd name="connsiteX0" fmla="*/ 9752 w 424281"/>
                  <a:gd name="connsiteY0" fmla="*/ 90872 h 91258"/>
                  <a:gd name="connsiteX1" fmla="*/ 79602 w 424281"/>
                  <a:gd name="connsiteY1" fmla="*/ 40072 h 91258"/>
                  <a:gd name="connsiteX2" fmla="*/ 332014 w 424281"/>
                  <a:gd name="connsiteY2" fmla="*/ 385 h 91258"/>
                  <a:gd name="connsiteX3" fmla="*/ 422502 w 424281"/>
                  <a:gd name="connsiteY3" fmla="*/ 19435 h 91258"/>
                  <a:gd name="connsiteX4" fmla="*/ 263752 w 424281"/>
                  <a:gd name="connsiteY4" fmla="*/ 11497 h 91258"/>
                  <a:gd name="connsiteX5" fmla="*/ 9752 w 424281"/>
                  <a:gd name="connsiteY5" fmla="*/ 90872 h 9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281" h="91258">
                    <a:moveTo>
                      <a:pt x="9752" y="90872"/>
                    </a:moveTo>
                    <a:cubicBezTo>
                      <a:pt x="-20939" y="95634"/>
                      <a:pt x="25892" y="55153"/>
                      <a:pt x="79602" y="40072"/>
                    </a:cubicBezTo>
                    <a:cubicBezTo>
                      <a:pt x="133312" y="24991"/>
                      <a:pt x="274864" y="3824"/>
                      <a:pt x="332014" y="385"/>
                    </a:cubicBezTo>
                    <a:cubicBezTo>
                      <a:pt x="389164" y="-3054"/>
                      <a:pt x="433879" y="17583"/>
                      <a:pt x="422502" y="19435"/>
                    </a:cubicBezTo>
                    <a:cubicBezTo>
                      <a:pt x="411125" y="21287"/>
                      <a:pt x="329898" y="1708"/>
                      <a:pt x="263752" y="11497"/>
                    </a:cubicBezTo>
                    <a:cubicBezTo>
                      <a:pt x="197606" y="21286"/>
                      <a:pt x="40443" y="86110"/>
                      <a:pt x="9752" y="9087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16C68C1-3B77-4749-AE50-39F3ACA65ABC}"/>
                  </a:ext>
                </a:extLst>
              </p:cNvPr>
              <p:cNvSpPr/>
              <p:nvPr/>
            </p:nvSpPr>
            <p:spPr>
              <a:xfrm>
                <a:off x="6811760" y="1046213"/>
                <a:ext cx="306296" cy="82598"/>
              </a:xfrm>
              <a:custGeom>
                <a:avLst/>
                <a:gdLst>
                  <a:gd name="connsiteX0" fmla="*/ 203 w 306296"/>
                  <a:gd name="connsiteY0" fmla="*/ 9475 h 82598"/>
                  <a:gd name="connsiteX1" fmla="*/ 208165 w 306296"/>
                  <a:gd name="connsiteY1" fmla="*/ 15825 h 82598"/>
                  <a:gd name="connsiteX2" fmla="*/ 303415 w 306296"/>
                  <a:gd name="connsiteY2" fmla="*/ 82500 h 82598"/>
                  <a:gd name="connsiteX3" fmla="*/ 271665 w 306296"/>
                  <a:gd name="connsiteY3" fmla="*/ 30112 h 82598"/>
                  <a:gd name="connsiteX4" fmla="*/ 171653 w 306296"/>
                  <a:gd name="connsiteY4" fmla="*/ 1537 h 82598"/>
                  <a:gd name="connsiteX5" fmla="*/ 203 w 306296"/>
                  <a:gd name="connsiteY5" fmla="*/ 9475 h 8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96" h="82598">
                    <a:moveTo>
                      <a:pt x="203" y="9475"/>
                    </a:moveTo>
                    <a:cubicBezTo>
                      <a:pt x="6288" y="11856"/>
                      <a:pt x="157630" y="3654"/>
                      <a:pt x="208165" y="15825"/>
                    </a:cubicBezTo>
                    <a:cubicBezTo>
                      <a:pt x="258700" y="27996"/>
                      <a:pt x="292832" y="80119"/>
                      <a:pt x="303415" y="82500"/>
                    </a:cubicBezTo>
                    <a:cubicBezTo>
                      <a:pt x="313998" y="84881"/>
                      <a:pt x="293625" y="43606"/>
                      <a:pt x="271665" y="30112"/>
                    </a:cubicBezTo>
                    <a:cubicBezTo>
                      <a:pt x="249705" y="16618"/>
                      <a:pt x="216897" y="7093"/>
                      <a:pt x="171653" y="1537"/>
                    </a:cubicBezTo>
                    <a:cubicBezTo>
                      <a:pt x="126409" y="-4019"/>
                      <a:pt x="-5882" y="7094"/>
                      <a:pt x="203" y="94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B31CC468-5C27-4514-983C-47D00FADD55E}"/>
                  </a:ext>
                </a:extLst>
              </p:cNvPr>
              <p:cNvSpPr/>
              <p:nvPr/>
            </p:nvSpPr>
            <p:spPr>
              <a:xfrm>
                <a:off x="6806996" y="1069235"/>
                <a:ext cx="293973" cy="354109"/>
              </a:xfrm>
              <a:custGeom>
                <a:avLst/>
                <a:gdLst>
                  <a:gd name="connsiteX0" fmla="*/ 204 w 293973"/>
                  <a:gd name="connsiteY0" fmla="*/ 8678 h 354109"/>
                  <a:gd name="connsiteX1" fmla="*/ 219279 w 293973"/>
                  <a:gd name="connsiteY1" fmla="*/ 19790 h 354109"/>
                  <a:gd name="connsiteX2" fmla="*/ 257379 w 293973"/>
                  <a:gd name="connsiteY2" fmla="*/ 38840 h 354109"/>
                  <a:gd name="connsiteX3" fmla="*/ 276429 w 293973"/>
                  <a:gd name="connsiteY3" fmla="*/ 142028 h 354109"/>
                  <a:gd name="connsiteX4" fmla="*/ 284367 w 293973"/>
                  <a:gd name="connsiteY4" fmla="*/ 351578 h 354109"/>
                  <a:gd name="connsiteX5" fmla="*/ 281192 w 293973"/>
                  <a:gd name="connsiteY5" fmla="*/ 249978 h 354109"/>
                  <a:gd name="connsiteX6" fmla="*/ 289129 w 293973"/>
                  <a:gd name="connsiteY6" fmla="*/ 129328 h 354109"/>
                  <a:gd name="connsiteX7" fmla="*/ 284367 w 293973"/>
                  <a:gd name="connsiteY7" fmla="*/ 62653 h 354109"/>
                  <a:gd name="connsiteX8" fmla="*/ 181179 w 293973"/>
                  <a:gd name="connsiteY8" fmla="*/ 3915 h 354109"/>
                  <a:gd name="connsiteX9" fmla="*/ 204 w 293973"/>
                  <a:gd name="connsiteY9" fmla="*/ 8678 h 35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973" h="354109">
                    <a:moveTo>
                      <a:pt x="204" y="8678"/>
                    </a:moveTo>
                    <a:cubicBezTo>
                      <a:pt x="6554" y="11324"/>
                      <a:pt x="176417" y="14763"/>
                      <a:pt x="219279" y="19790"/>
                    </a:cubicBezTo>
                    <a:cubicBezTo>
                      <a:pt x="262142" y="24817"/>
                      <a:pt x="247854" y="18467"/>
                      <a:pt x="257379" y="38840"/>
                    </a:cubicBezTo>
                    <a:cubicBezTo>
                      <a:pt x="266904" y="59213"/>
                      <a:pt x="271931" y="89905"/>
                      <a:pt x="276429" y="142028"/>
                    </a:cubicBezTo>
                    <a:cubicBezTo>
                      <a:pt x="280927" y="194151"/>
                      <a:pt x="283573" y="333586"/>
                      <a:pt x="284367" y="351578"/>
                    </a:cubicBezTo>
                    <a:cubicBezTo>
                      <a:pt x="285161" y="369570"/>
                      <a:pt x="280398" y="287020"/>
                      <a:pt x="281192" y="249978"/>
                    </a:cubicBezTo>
                    <a:cubicBezTo>
                      <a:pt x="281986" y="212936"/>
                      <a:pt x="288600" y="160549"/>
                      <a:pt x="289129" y="129328"/>
                    </a:cubicBezTo>
                    <a:cubicBezTo>
                      <a:pt x="289658" y="98107"/>
                      <a:pt x="302359" y="83555"/>
                      <a:pt x="284367" y="62653"/>
                    </a:cubicBezTo>
                    <a:cubicBezTo>
                      <a:pt x="266375" y="41751"/>
                      <a:pt x="225364" y="13969"/>
                      <a:pt x="181179" y="3915"/>
                    </a:cubicBezTo>
                    <a:cubicBezTo>
                      <a:pt x="136994" y="-6139"/>
                      <a:pt x="-6146" y="6032"/>
                      <a:pt x="204" y="86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481AAA09-D7AF-4487-8923-2BB841249066}"/>
                  </a:ext>
                </a:extLst>
              </p:cNvPr>
              <p:cNvSpPr/>
              <p:nvPr/>
            </p:nvSpPr>
            <p:spPr>
              <a:xfrm>
                <a:off x="6008610" y="1190565"/>
                <a:ext cx="73089" cy="289874"/>
              </a:xfrm>
              <a:custGeom>
                <a:avLst/>
                <a:gdLst>
                  <a:gd name="connsiteX0" fmla="*/ 78 w 73089"/>
                  <a:gd name="connsiteY0" fmla="*/ 60 h 289874"/>
                  <a:gd name="connsiteX1" fmla="*/ 33415 w 73089"/>
                  <a:gd name="connsiteY1" fmla="*/ 147698 h 289874"/>
                  <a:gd name="connsiteX2" fmla="*/ 71515 w 73089"/>
                  <a:gd name="connsiteY2" fmla="*/ 287398 h 289874"/>
                  <a:gd name="connsiteX3" fmla="*/ 63578 w 73089"/>
                  <a:gd name="connsiteY3" fmla="*/ 231835 h 289874"/>
                  <a:gd name="connsiteX4" fmla="*/ 42940 w 73089"/>
                  <a:gd name="connsiteY4" fmla="*/ 165160 h 289874"/>
                  <a:gd name="connsiteX5" fmla="*/ 78 w 73089"/>
                  <a:gd name="connsiteY5" fmla="*/ 60 h 28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89" h="289874">
                    <a:moveTo>
                      <a:pt x="78" y="60"/>
                    </a:moveTo>
                    <a:cubicBezTo>
                      <a:pt x="-1509" y="-2850"/>
                      <a:pt x="21509" y="99808"/>
                      <a:pt x="33415" y="147698"/>
                    </a:cubicBezTo>
                    <a:cubicBezTo>
                      <a:pt x="45321" y="195588"/>
                      <a:pt x="66488" y="273375"/>
                      <a:pt x="71515" y="287398"/>
                    </a:cubicBezTo>
                    <a:cubicBezTo>
                      <a:pt x="76542" y="301421"/>
                      <a:pt x="68340" y="252208"/>
                      <a:pt x="63578" y="231835"/>
                    </a:cubicBezTo>
                    <a:cubicBezTo>
                      <a:pt x="58816" y="211462"/>
                      <a:pt x="51936" y="204847"/>
                      <a:pt x="42940" y="165160"/>
                    </a:cubicBezTo>
                    <a:cubicBezTo>
                      <a:pt x="33944" y="125473"/>
                      <a:pt x="1665" y="2970"/>
                      <a:pt x="78" y="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7640E19E-6E70-4C20-9132-EE8002ED4037}"/>
                  </a:ext>
                </a:extLst>
              </p:cNvPr>
              <p:cNvSpPr/>
              <p:nvPr/>
            </p:nvSpPr>
            <p:spPr>
              <a:xfrm>
                <a:off x="5975509" y="1194835"/>
                <a:ext cx="88266" cy="338183"/>
              </a:xfrm>
              <a:custGeom>
                <a:avLst/>
                <a:gdLst>
                  <a:gd name="connsiteX0" fmla="*/ 14129 w 88266"/>
                  <a:gd name="connsiteY0" fmla="*/ 553 h 338183"/>
                  <a:gd name="connsiteX1" fmla="*/ 23654 w 88266"/>
                  <a:gd name="connsiteY1" fmla="*/ 84690 h 338183"/>
                  <a:gd name="connsiteX2" fmla="*/ 80804 w 88266"/>
                  <a:gd name="connsiteY2" fmla="*/ 295828 h 338183"/>
                  <a:gd name="connsiteX3" fmla="*/ 83979 w 88266"/>
                  <a:gd name="connsiteY3" fmla="*/ 333928 h 338183"/>
                  <a:gd name="connsiteX4" fmla="*/ 47466 w 88266"/>
                  <a:gd name="connsiteY4" fmla="*/ 233915 h 338183"/>
                  <a:gd name="connsiteX5" fmla="*/ 1429 w 88266"/>
                  <a:gd name="connsiteY5" fmla="*/ 57703 h 338183"/>
                  <a:gd name="connsiteX6" fmla="*/ 14129 w 88266"/>
                  <a:gd name="connsiteY6" fmla="*/ 553 h 338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66" h="338183">
                    <a:moveTo>
                      <a:pt x="14129" y="553"/>
                    </a:moveTo>
                    <a:cubicBezTo>
                      <a:pt x="17833" y="5051"/>
                      <a:pt x="12542" y="35478"/>
                      <a:pt x="23654" y="84690"/>
                    </a:cubicBezTo>
                    <a:cubicBezTo>
                      <a:pt x="34766" y="133902"/>
                      <a:pt x="70750" y="254288"/>
                      <a:pt x="80804" y="295828"/>
                    </a:cubicBezTo>
                    <a:cubicBezTo>
                      <a:pt x="90858" y="337368"/>
                      <a:pt x="89535" y="344247"/>
                      <a:pt x="83979" y="333928"/>
                    </a:cubicBezTo>
                    <a:cubicBezTo>
                      <a:pt x="78423" y="323609"/>
                      <a:pt x="61224" y="279953"/>
                      <a:pt x="47466" y="233915"/>
                    </a:cubicBezTo>
                    <a:cubicBezTo>
                      <a:pt x="33708" y="187878"/>
                      <a:pt x="7514" y="96068"/>
                      <a:pt x="1429" y="57703"/>
                    </a:cubicBezTo>
                    <a:cubicBezTo>
                      <a:pt x="-4656" y="19339"/>
                      <a:pt x="10425" y="-3945"/>
                      <a:pt x="14129" y="5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D716522-E8B3-4BF5-8F6A-B8AD50542F56}"/>
                  </a:ext>
                </a:extLst>
              </p:cNvPr>
              <p:cNvSpPr/>
              <p:nvPr/>
            </p:nvSpPr>
            <p:spPr>
              <a:xfrm>
                <a:off x="6008474" y="1146393"/>
                <a:ext cx="381216" cy="172857"/>
              </a:xfrm>
              <a:custGeom>
                <a:avLst/>
                <a:gdLst>
                  <a:gd name="connsiteX0" fmla="*/ 378039 w 381216"/>
                  <a:gd name="connsiteY0" fmla="*/ 6132 h 172857"/>
                  <a:gd name="connsiteX1" fmla="*/ 98639 w 381216"/>
                  <a:gd name="connsiteY1" fmla="*/ 64870 h 172857"/>
                  <a:gd name="connsiteX2" fmla="*/ 41489 w 381216"/>
                  <a:gd name="connsiteY2" fmla="*/ 171232 h 172857"/>
                  <a:gd name="connsiteX3" fmla="*/ 41489 w 381216"/>
                  <a:gd name="connsiteY3" fmla="*/ 123607 h 172857"/>
                  <a:gd name="connsiteX4" fmla="*/ 9739 w 381216"/>
                  <a:gd name="connsiteY4" fmla="*/ 47407 h 172857"/>
                  <a:gd name="connsiteX5" fmla="*/ 236751 w 381216"/>
                  <a:gd name="connsiteY5" fmla="*/ 7720 h 172857"/>
                  <a:gd name="connsiteX6" fmla="*/ 378039 w 381216"/>
                  <a:gd name="connsiteY6" fmla="*/ 6132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216" h="172857">
                    <a:moveTo>
                      <a:pt x="378039" y="6132"/>
                    </a:moveTo>
                    <a:cubicBezTo>
                      <a:pt x="355020" y="15657"/>
                      <a:pt x="154731" y="37353"/>
                      <a:pt x="98639" y="64870"/>
                    </a:cubicBezTo>
                    <a:cubicBezTo>
                      <a:pt x="42547" y="92387"/>
                      <a:pt x="51014" y="161443"/>
                      <a:pt x="41489" y="171232"/>
                    </a:cubicBezTo>
                    <a:cubicBezTo>
                      <a:pt x="31964" y="181021"/>
                      <a:pt x="46781" y="144244"/>
                      <a:pt x="41489" y="123607"/>
                    </a:cubicBezTo>
                    <a:cubicBezTo>
                      <a:pt x="36197" y="102970"/>
                      <a:pt x="-22805" y="66721"/>
                      <a:pt x="9739" y="47407"/>
                    </a:cubicBezTo>
                    <a:cubicBezTo>
                      <a:pt x="42283" y="28093"/>
                      <a:pt x="180130" y="16451"/>
                      <a:pt x="236751" y="7720"/>
                    </a:cubicBezTo>
                    <a:cubicBezTo>
                      <a:pt x="293372" y="-1011"/>
                      <a:pt x="401058" y="-3393"/>
                      <a:pt x="378039" y="61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7CB0BFFA-4286-4080-A3E0-F74B98E7F9E4}"/>
                  </a:ext>
                </a:extLst>
              </p:cNvPr>
              <p:cNvSpPr/>
              <p:nvPr/>
            </p:nvSpPr>
            <p:spPr>
              <a:xfrm>
                <a:off x="6067355" y="1177387"/>
                <a:ext cx="306711" cy="93109"/>
              </a:xfrm>
              <a:custGeom>
                <a:avLst/>
                <a:gdLst>
                  <a:gd name="connsiteX0" fmla="*/ 306458 w 306711"/>
                  <a:gd name="connsiteY0" fmla="*/ 538 h 93109"/>
                  <a:gd name="connsiteX1" fmla="*/ 61983 w 306711"/>
                  <a:gd name="connsiteY1" fmla="*/ 57688 h 93109"/>
                  <a:gd name="connsiteX2" fmla="*/ 1658 w 306711"/>
                  <a:gd name="connsiteY2" fmla="*/ 92613 h 93109"/>
                  <a:gd name="connsiteX3" fmla="*/ 106433 w 306711"/>
                  <a:gd name="connsiteY3" fmla="*/ 32288 h 93109"/>
                  <a:gd name="connsiteX4" fmla="*/ 306458 w 306711"/>
                  <a:gd name="connsiteY4" fmla="*/ 538 h 9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11" h="93109">
                    <a:moveTo>
                      <a:pt x="306458" y="538"/>
                    </a:moveTo>
                    <a:cubicBezTo>
                      <a:pt x="299050" y="4771"/>
                      <a:pt x="112783" y="42342"/>
                      <a:pt x="61983" y="57688"/>
                    </a:cubicBezTo>
                    <a:cubicBezTo>
                      <a:pt x="11183" y="73034"/>
                      <a:pt x="-5750" y="96846"/>
                      <a:pt x="1658" y="92613"/>
                    </a:cubicBezTo>
                    <a:cubicBezTo>
                      <a:pt x="9066" y="88380"/>
                      <a:pt x="55898" y="46576"/>
                      <a:pt x="106433" y="32288"/>
                    </a:cubicBezTo>
                    <a:cubicBezTo>
                      <a:pt x="156968" y="18001"/>
                      <a:pt x="313866" y="-3695"/>
                      <a:pt x="306458" y="5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90F47320-93CC-44EF-9B70-274E6CA84B53}"/>
                  </a:ext>
                </a:extLst>
              </p:cNvPr>
              <p:cNvSpPr/>
              <p:nvPr/>
            </p:nvSpPr>
            <p:spPr>
              <a:xfrm>
                <a:off x="6070598" y="1177296"/>
                <a:ext cx="330767" cy="302472"/>
              </a:xfrm>
              <a:custGeom>
                <a:avLst/>
                <a:gdLst>
                  <a:gd name="connsiteX0" fmla="*/ 315915 w 330767"/>
                  <a:gd name="connsiteY0" fmla="*/ 629 h 302472"/>
                  <a:gd name="connsiteX1" fmla="*/ 52390 w 330767"/>
                  <a:gd name="connsiteY1" fmla="*/ 113342 h 302472"/>
                  <a:gd name="connsiteX2" fmla="*/ 28577 w 330767"/>
                  <a:gd name="connsiteY2" fmla="*/ 176842 h 302472"/>
                  <a:gd name="connsiteX3" fmla="*/ 2 w 330767"/>
                  <a:gd name="connsiteY3" fmla="*/ 194304 h 302472"/>
                  <a:gd name="connsiteX4" fmla="*/ 30165 w 330767"/>
                  <a:gd name="connsiteY4" fmla="*/ 291142 h 302472"/>
                  <a:gd name="connsiteX5" fmla="*/ 84140 w 330767"/>
                  <a:gd name="connsiteY5" fmla="*/ 289554 h 302472"/>
                  <a:gd name="connsiteX6" fmla="*/ 74615 w 330767"/>
                  <a:gd name="connsiteY6" fmla="*/ 192717 h 302472"/>
                  <a:gd name="connsiteX7" fmla="*/ 71440 w 330767"/>
                  <a:gd name="connsiteY7" fmla="*/ 140329 h 302472"/>
                  <a:gd name="connsiteX8" fmla="*/ 273052 w 330767"/>
                  <a:gd name="connsiteY8" fmla="*/ 70479 h 302472"/>
                  <a:gd name="connsiteX9" fmla="*/ 315915 w 330767"/>
                  <a:gd name="connsiteY9" fmla="*/ 629 h 30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0767" h="302472">
                    <a:moveTo>
                      <a:pt x="315915" y="629"/>
                    </a:moveTo>
                    <a:cubicBezTo>
                      <a:pt x="279138" y="7773"/>
                      <a:pt x="100280" y="83973"/>
                      <a:pt x="52390" y="113342"/>
                    </a:cubicBezTo>
                    <a:cubicBezTo>
                      <a:pt x="4500" y="142711"/>
                      <a:pt x="37308" y="163348"/>
                      <a:pt x="28577" y="176842"/>
                    </a:cubicBezTo>
                    <a:cubicBezTo>
                      <a:pt x="19846" y="190336"/>
                      <a:pt x="-263" y="175254"/>
                      <a:pt x="2" y="194304"/>
                    </a:cubicBezTo>
                    <a:cubicBezTo>
                      <a:pt x="267" y="213354"/>
                      <a:pt x="16142" y="275267"/>
                      <a:pt x="30165" y="291142"/>
                    </a:cubicBezTo>
                    <a:cubicBezTo>
                      <a:pt x="44188" y="307017"/>
                      <a:pt x="76732" y="305958"/>
                      <a:pt x="84140" y="289554"/>
                    </a:cubicBezTo>
                    <a:cubicBezTo>
                      <a:pt x="91548" y="273150"/>
                      <a:pt x="76732" y="217588"/>
                      <a:pt x="74615" y="192717"/>
                    </a:cubicBezTo>
                    <a:cubicBezTo>
                      <a:pt x="72498" y="167846"/>
                      <a:pt x="38367" y="160702"/>
                      <a:pt x="71440" y="140329"/>
                    </a:cubicBezTo>
                    <a:cubicBezTo>
                      <a:pt x="104513" y="119956"/>
                      <a:pt x="231512" y="91910"/>
                      <a:pt x="273052" y="70479"/>
                    </a:cubicBezTo>
                    <a:cubicBezTo>
                      <a:pt x="314591" y="49048"/>
                      <a:pt x="352692" y="-6515"/>
                      <a:pt x="315915" y="6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9E04219-22A3-412F-9ACD-0F7A423361F7}"/>
                  </a:ext>
                </a:extLst>
              </p:cNvPr>
              <p:cNvSpPr/>
              <p:nvPr/>
            </p:nvSpPr>
            <p:spPr>
              <a:xfrm>
                <a:off x="6359045" y="1120706"/>
                <a:ext cx="463463" cy="114590"/>
              </a:xfrm>
              <a:custGeom>
                <a:avLst/>
                <a:gdLst>
                  <a:gd name="connsiteX0" fmla="*/ 480 w 463463"/>
                  <a:gd name="connsiteY0" fmla="*/ 3244 h 114590"/>
                  <a:gd name="connsiteX1" fmla="*/ 35405 w 463463"/>
                  <a:gd name="connsiteY1" fmla="*/ 98494 h 114590"/>
                  <a:gd name="connsiteX2" fmla="*/ 46518 w 463463"/>
                  <a:gd name="connsiteY2" fmla="*/ 103257 h 114590"/>
                  <a:gd name="connsiteX3" fmla="*/ 459268 w 463463"/>
                  <a:gd name="connsiteY3" fmla="*/ 114369 h 114590"/>
                  <a:gd name="connsiteX4" fmla="*/ 246543 w 463463"/>
                  <a:gd name="connsiteY4" fmla="*/ 92144 h 114590"/>
                  <a:gd name="connsiteX5" fmla="*/ 27468 w 463463"/>
                  <a:gd name="connsiteY5" fmla="*/ 82619 h 114590"/>
                  <a:gd name="connsiteX6" fmla="*/ 63980 w 463463"/>
                  <a:gd name="connsiteY6" fmla="*/ 27057 h 114590"/>
                  <a:gd name="connsiteX7" fmla="*/ 480 w 463463"/>
                  <a:gd name="connsiteY7" fmla="*/ 3244 h 11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3463" h="114590">
                    <a:moveTo>
                      <a:pt x="480" y="3244"/>
                    </a:moveTo>
                    <a:cubicBezTo>
                      <a:pt x="-4283" y="15150"/>
                      <a:pt x="27732" y="81825"/>
                      <a:pt x="35405" y="98494"/>
                    </a:cubicBezTo>
                    <a:cubicBezTo>
                      <a:pt x="43078" y="115163"/>
                      <a:pt x="-24126" y="100611"/>
                      <a:pt x="46518" y="103257"/>
                    </a:cubicBezTo>
                    <a:cubicBezTo>
                      <a:pt x="117162" y="105903"/>
                      <a:pt x="425931" y="116221"/>
                      <a:pt x="459268" y="114369"/>
                    </a:cubicBezTo>
                    <a:cubicBezTo>
                      <a:pt x="492605" y="112517"/>
                      <a:pt x="318510" y="97436"/>
                      <a:pt x="246543" y="92144"/>
                    </a:cubicBezTo>
                    <a:cubicBezTo>
                      <a:pt x="174576" y="86852"/>
                      <a:pt x="57895" y="93467"/>
                      <a:pt x="27468" y="82619"/>
                    </a:cubicBezTo>
                    <a:cubicBezTo>
                      <a:pt x="-2959" y="71771"/>
                      <a:pt x="69272" y="38963"/>
                      <a:pt x="63980" y="27057"/>
                    </a:cubicBezTo>
                    <a:cubicBezTo>
                      <a:pt x="58688" y="15151"/>
                      <a:pt x="5243" y="-8662"/>
                      <a:pt x="480" y="32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997C14E5-6102-41D7-B111-E547C21F014A}"/>
                  </a:ext>
                </a:extLst>
              </p:cNvPr>
              <p:cNvSpPr/>
              <p:nvPr/>
            </p:nvSpPr>
            <p:spPr>
              <a:xfrm>
                <a:off x="6416675" y="1082135"/>
                <a:ext cx="442935" cy="35116"/>
              </a:xfrm>
              <a:custGeom>
                <a:avLst/>
                <a:gdLst>
                  <a:gd name="connsiteX0" fmla="*/ 0 w 442935"/>
                  <a:gd name="connsiteY0" fmla="*/ 18003 h 35116"/>
                  <a:gd name="connsiteX1" fmla="*/ 50800 w 442935"/>
                  <a:gd name="connsiteY1" fmla="*/ 18003 h 35116"/>
                  <a:gd name="connsiteX2" fmla="*/ 312738 w 442935"/>
                  <a:gd name="connsiteY2" fmla="*/ 13240 h 35116"/>
                  <a:gd name="connsiteX3" fmla="*/ 385763 w 442935"/>
                  <a:gd name="connsiteY3" fmla="*/ 13240 h 35116"/>
                  <a:gd name="connsiteX4" fmla="*/ 442913 w 442935"/>
                  <a:gd name="connsiteY4" fmla="*/ 540 h 35116"/>
                  <a:gd name="connsiteX5" fmla="*/ 379413 w 442935"/>
                  <a:gd name="connsiteY5" fmla="*/ 33878 h 35116"/>
                  <a:gd name="connsiteX6" fmla="*/ 146050 w 442935"/>
                  <a:gd name="connsiteY6" fmla="*/ 29115 h 35116"/>
                  <a:gd name="connsiteX7" fmla="*/ 0 w 442935"/>
                  <a:gd name="connsiteY7" fmla="*/ 18003 h 3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2935" h="35116">
                    <a:moveTo>
                      <a:pt x="0" y="18003"/>
                    </a:moveTo>
                    <a:lnTo>
                      <a:pt x="50800" y="18003"/>
                    </a:lnTo>
                    <a:lnTo>
                      <a:pt x="312738" y="13240"/>
                    </a:lnTo>
                    <a:cubicBezTo>
                      <a:pt x="368565" y="12446"/>
                      <a:pt x="364067" y="15357"/>
                      <a:pt x="385763" y="13240"/>
                    </a:cubicBezTo>
                    <a:cubicBezTo>
                      <a:pt x="407459" y="11123"/>
                      <a:pt x="443971" y="-2899"/>
                      <a:pt x="442913" y="540"/>
                    </a:cubicBezTo>
                    <a:cubicBezTo>
                      <a:pt x="441855" y="3979"/>
                      <a:pt x="428890" y="29116"/>
                      <a:pt x="379413" y="33878"/>
                    </a:cubicBezTo>
                    <a:cubicBezTo>
                      <a:pt x="329936" y="38640"/>
                      <a:pt x="206375" y="28057"/>
                      <a:pt x="146050" y="29115"/>
                    </a:cubicBezTo>
                    <a:cubicBezTo>
                      <a:pt x="85725" y="30173"/>
                      <a:pt x="51594" y="35200"/>
                      <a:pt x="0" y="180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8C214ABB-3EAE-4B9D-A428-3937B49B0A4B}"/>
                  </a:ext>
                </a:extLst>
              </p:cNvPr>
              <p:cNvSpPr/>
              <p:nvPr/>
            </p:nvSpPr>
            <p:spPr>
              <a:xfrm>
                <a:off x="6646844" y="1092168"/>
                <a:ext cx="241533" cy="133651"/>
              </a:xfrm>
              <a:custGeom>
                <a:avLst/>
                <a:gdLst>
                  <a:gd name="connsiteX0" fmla="*/ 207981 w 241533"/>
                  <a:gd name="connsiteY0" fmla="*/ 32 h 133651"/>
                  <a:gd name="connsiteX1" fmla="*/ 234969 w 241533"/>
                  <a:gd name="connsiteY1" fmla="*/ 98457 h 133651"/>
                  <a:gd name="connsiteX2" fmla="*/ 217506 w 241533"/>
                  <a:gd name="connsiteY2" fmla="*/ 128620 h 133651"/>
                  <a:gd name="connsiteX3" fmla="*/ 19 w 241533"/>
                  <a:gd name="connsiteY3" fmla="*/ 131795 h 133651"/>
                  <a:gd name="connsiteX4" fmla="*/ 204806 w 241533"/>
                  <a:gd name="connsiteY4" fmla="*/ 109570 h 133651"/>
                  <a:gd name="connsiteX5" fmla="*/ 207981 w 241533"/>
                  <a:gd name="connsiteY5" fmla="*/ 32 h 13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533" h="133651">
                    <a:moveTo>
                      <a:pt x="207981" y="32"/>
                    </a:moveTo>
                    <a:cubicBezTo>
                      <a:pt x="213008" y="-1820"/>
                      <a:pt x="233381" y="77026"/>
                      <a:pt x="234969" y="98457"/>
                    </a:cubicBezTo>
                    <a:cubicBezTo>
                      <a:pt x="236557" y="119888"/>
                      <a:pt x="256664" y="123064"/>
                      <a:pt x="217506" y="128620"/>
                    </a:cubicBezTo>
                    <a:cubicBezTo>
                      <a:pt x="178348" y="134176"/>
                      <a:pt x="2136" y="134970"/>
                      <a:pt x="19" y="131795"/>
                    </a:cubicBezTo>
                    <a:cubicBezTo>
                      <a:pt x="-2098" y="128620"/>
                      <a:pt x="168558" y="127562"/>
                      <a:pt x="204806" y="109570"/>
                    </a:cubicBezTo>
                    <a:cubicBezTo>
                      <a:pt x="241054" y="91578"/>
                      <a:pt x="202954" y="1884"/>
                      <a:pt x="207981" y="3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78F09255-7874-4E63-80D6-C018608DD941}"/>
                  </a:ext>
                </a:extLst>
              </p:cNvPr>
              <p:cNvSpPr/>
              <p:nvPr/>
            </p:nvSpPr>
            <p:spPr>
              <a:xfrm>
                <a:off x="7111741" y="1115384"/>
                <a:ext cx="24077" cy="757950"/>
              </a:xfrm>
              <a:custGeom>
                <a:avLst/>
                <a:gdLst>
                  <a:gd name="connsiteX0" fmla="*/ 11372 w 24077"/>
                  <a:gd name="connsiteY0" fmla="*/ 30791 h 757950"/>
                  <a:gd name="connsiteX1" fmla="*/ 24072 w 24077"/>
                  <a:gd name="connsiteY1" fmla="*/ 719766 h 757950"/>
                  <a:gd name="connsiteX2" fmla="*/ 9784 w 24077"/>
                  <a:gd name="connsiteY2" fmla="*/ 649916 h 757950"/>
                  <a:gd name="connsiteX3" fmla="*/ 259 w 24077"/>
                  <a:gd name="connsiteY3" fmla="*/ 487991 h 757950"/>
                  <a:gd name="connsiteX4" fmla="*/ 1847 w 24077"/>
                  <a:gd name="connsiteY4" fmla="*/ 156204 h 757950"/>
                  <a:gd name="connsiteX5" fmla="*/ 11372 w 24077"/>
                  <a:gd name="connsiteY5" fmla="*/ 30791 h 75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7" h="757950">
                    <a:moveTo>
                      <a:pt x="11372" y="30791"/>
                    </a:moveTo>
                    <a:cubicBezTo>
                      <a:pt x="15076" y="124718"/>
                      <a:pt x="24337" y="616579"/>
                      <a:pt x="24072" y="719766"/>
                    </a:cubicBezTo>
                    <a:cubicBezTo>
                      <a:pt x="23807" y="822953"/>
                      <a:pt x="13753" y="688545"/>
                      <a:pt x="9784" y="649916"/>
                    </a:cubicBezTo>
                    <a:cubicBezTo>
                      <a:pt x="5815" y="611287"/>
                      <a:pt x="1582" y="570276"/>
                      <a:pt x="259" y="487991"/>
                    </a:cubicBezTo>
                    <a:cubicBezTo>
                      <a:pt x="-1064" y="405706"/>
                      <a:pt x="3170" y="231610"/>
                      <a:pt x="1847" y="156204"/>
                    </a:cubicBezTo>
                    <a:cubicBezTo>
                      <a:pt x="524" y="80798"/>
                      <a:pt x="7668" y="-63136"/>
                      <a:pt x="11372" y="307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D8D9927-19AE-4AF7-99AD-0F0DE5EB57E4}"/>
                  </a:ext>
                </a:extLst>
              </p:cNvPr>
              <p:cNvSpPr/>
              <p:nvPr/>
            </p:nvSpPr>
            <p:spPr>
              <a:xfrm>
                <a:off x="6816725" y="1285700"/>
                <a:ext cx="294655" cy="227166"/>
              </a:xfrm>
              <a:custGeom>
                <a:avLst/>
                <a:gdLst>
                  <a:gd name="connsiteX0" fmla="*/ 282575 w 294655"/>
                  <a:gd name="connsiteY0" fmla="*/ 175 h 227166"/>
                  <a:gd name="connsiteX1" fmla="*/ 284163 w 294655"/>
                  <a:gd name="connsiteY1" fmla="*/ 131938 h 227166"/>
                  <a:gd name="connsiteX2" fmla="*/ 249238 w 294655"/>
                  <a:gd name="connsiteY2" fmla="*/ 168450 h 227166"/>
                  <a:gd name="connsiteX3" fmla="*/ 0 w 294655"/>
                  <a:gd name="connsiteY3" fmla="*/ 225600 h 227166"/>
                  <a:gd name="connsiteX4" fmla="*/ 250825 w 294655"/>
                  <a:gd name="connsiteY4" fmla="*/ 201788 h 227166"/>
                  <a:gd name="connsiteX5" fmla="*/ 293688 w 294655"/>
                  <a:gd name="connsiteY5" fmla="*/ 106538 h 227166"/>
                  <a:gd name="connsiteX6" fmla="*/ 282575 w 294655"/>
                  <a:gd name="connsiteY6" fmla="*/ 175 h 22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55" h="227166">
                    <a:moveTo>
                      <a:pt x="282575" y="175"/>
                    </a:moveTo>
                    <a:cubicBezTo>
                      <a:pt x="280988" y="4408"/>
                      <a:pt x="289719" y="103892"/>
                      <a:pt x="284163" y="131938"/>
                    </a:cubicBezTo>
                    <a:cubicBezTo>
                      <a:pt x="278607" y="159984"/>
                      <a:pt x="296598" y="152840"/>
                      <a:pt x="249238" y="168450"/>
                    </a:cubicBezTo>
                    <a:cubicBezTo>
                      <a:pt x="201878" y="184060"/>
                      <a:pt x="-265" y="220044"/>
                      <a:pt x="0" y="225600"/>
                    </a:cubicBezTo>
                    <a:cubicBezTo>
                      <a:pt x="264" y="231156"/>
                      <a:pt x="201877" y="221632"/>
                      <a:pt x="250825" y="201788"/>
                    </a:cubicBezTo>
                    <a:cubicBezTo>
                      <a:pt x="299773" y="181944"/>
                      <a:pt x="288926" y="143844"/>
                      <a:pt x="293688" y="106538"/>
                    </a:cubicBezTo>
                    <a:cubicBezTo>
                      <a:pt x="298451" y="69232"/>
                      <a:pt x="284162" y="-4058"/>
                      <a:pt x="282575" y="1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134EBB32-A12D-4528-89D8-EBAA9D95500B}"/>
                  </a:ext>
                </a:extLst>
              </p:cNvPr>
              <p:cNvSpPr/>
              <p:nvPr/>
            </p:nvSpPr>
            <p:spPr>
              <a:xfrm>
                <a:off x="6096578" y="1484148"/>
                <a:ext cx="779119" cy="57377"/>
              </a:xfrm>
              <a:custGeom>
                <a:avLst/>
                <a:gdLst>
                  <a:gd name="connsiteX0" fmla="*/ 1010 w 779119"/>
                  <a:gd name="connsiteY0" fmla="*/ 165 h 57377"/>
                  <a:gd name="connsiteX1" fmla="*/ 301047 w 779119"/>
                  <a:gd name="connsiteY1" fmla="*/ 33502 h 57377"/>
                  <a:gd name="connsiteX2" fmla="*/ 504247 w 779119"/>
                  <a:gd name="connsiteY2" fmla="*/ 36677 h 57377"/>
                  <a:gd name="connsiteX3" fmla="*/ 778885 w 779119"/>
                  <a:gd name="connsiteY3" fmla="*/ 31915 h 57377"/>
                  <a:gd name="connsiteX4" fmla="*/ 545522 w 779119"/>
                  <a:gd name="connsiteY4" fmla="*/ 55727 h 57377"/>
                  <a:gd name="connsiteX5" fmla="*/ 215322 w 779119"/>
                  <a:gd name="connsiteY5" fmla="*/ 49377 h 57377"/>
                  <a:gd name="connsiteX6" fmla="*/ 1010 w 779119"/>
                  <a:gd name="connsiteY6" fmla="*/ 165 h 5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9119" h="57377">
                    <a:moveTo>
                      <a:pt x="1010" y="165"/>
                    </a:moveTo>
                    <a:cubicBezTo>
                      <a:pt x="15297" y="-2481"/>
                      <a:pt x="217174" y="27417"/>
                      <a:pt x="301047" y="33502"/>
                    </a:cubicBezTo>
                    <a:cubicBezTo>
                      <a:pt x="384920" y="39587"/>
                      <a:pt x="424607" y="36942"/>
                      <a:pt x="504247" y="36677"/>
                    </a:cubicBezTo>
                    <a:cubicBezTo>
                      <a:pt x="583887" y="36413"/>
                      <a:pt x="772006" y="28740"/>
                      <a:pt x="778885" y="31915"/>
                    </a:cubicBezTo>
                    <a:cubicBezTo>
                      <a:pt x="785764" y="35090"/>
                      <a:pt x="639449" y="52817"/>
                      <a:pt x="545522" y="55727"/>
                    </a:cubicBezTo>
                    <a:cubicBezTo>
                      <a:pt x="451595" y="58637"/>
                      <a:pt x="303428" y="58373"/>
                      <a:pt x="215322" y="49377"/>
                    </a:cubicBezTo>
                    <a:cubicBezTo>
                      <a:pt x="127216" y="40381"/>
                      <a:pt x="-13277" y="2811"/>
                      <a:pt x="1010" y="1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2B3030C-1818-4F12-8005-F6AB24A92E75}"/>
                  </a:ext>
                </a:extLst>
              </p:cNvPr>
              <p:cNvSpPr/>
              <p:nvPr/>
            </p:nvSpPr>
            <p:spPr>
              <a:xfrm>
                <a:off x="6096830" y="1533518"/>
                <a:ext cx="396313" cy="37461"/>
              </a:xfrm>
              <a:custGeom>
                <a:avLst/>
                <a:gdLst>
                  <a:gd name="connsiteX0" fmla="*/ 758 w 396313"/>
                  <a:gd name="connsiteY0" fmla="*/ 7 h 37461"/>
                  <a:gd name="connsiteX1" fmla="*/ 381758 w 396313"/>
                  <a:gd name="connsiteY1" fmla="*/ 34932 h 37461"/>
                  <a:gd name="connsiteX2" fmla="*/ 286508 w 396313"/>
                  <a:gd name="connsiteY2" fmla="*/ 31757 h 37461"/>
                  <a:gd name="connsiteX3" fmla="*/ 758 w 396313"/>
                  <a:gd name="connsiteY3" fmla="*/ 7 h 3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313" h="37461">
                    <a:moveTo>
                      <a:pt x="758" y="7"/>
                    </a:moveTo>
                    <a:cubicBezTo>
                      <a:pt x="16633" y="536"/>
                      <a:pt x="334133" y="29640"/>
                      <a:pt x="381758" y="34932"/>
                    </a:cubicBezTo>
                    <a:cubicBezTo>
                      <a:pt x="429383" y="40224"/>
                      <a:pt x="350273" y="36255"/>
                      <a:pt x="286508" y="31757"/>
                    </a:cubicBezTo>
                    <a:cubicBezTo>
                      <a:pt x="222743" y="27259"/>
                      <a:pt x="-15117" y="-522"/>
                      <a:pt x="758" y="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26EB1919-877F-4E68-BA0D-9A0C6BAB1240}"/>
                  </a:ext>
                </a:extLst>
              </p:cNvPr>
              <p:cNvSpPr/>
              <p:nvPr/>
            </p:nvSpPr>
            <p:spPr>
              <a:xfrm>
                <a:off x="6510335" y="1545630"/>
                <a:ext cx="451163" cy="31969"/>
              </a:xfrm>
              <a:custGeom>
                <a:avLst/>
                <a:gdLst>
                  <a:gd name="connsiteX0" fmla="*/ 3 w 451163"/>
                  <a:gd name="connsiteY0" fmla="*/ 30758 h 31969"/>
                  <a:gd name="connsiteX1" fmla="*/ 280990 w 451163"/>
                  <a:gd name="connsiteY1" fmla="*/ 24408 h 31969"/>
                  <a:gd name="connsiteX2" fmla="*/ 449265 w 451163"/>
                  <a:gd name="connsiteY2" fmla="*/ 3770 h 31969"/>
                  <a:gd name="connsiteX3" fmla="*/ 376240 w 451163"/>
                  <a:gd name="connsiteY3" fmla="*/ 595 h 31969"/>
                  <a:gd name="connsiteX4" fmla="*/ 274640 w 451163"/>
                  <a:gd name="connsiteY4" fmla="*/ 2183 h 31969"/>
                  <a:gd name="connsiteX5" fmla="*/ 3 w 451163"/>
                  <a:gd name="connsiteY5" fmla="*/ 30758 h 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163" h="31969">
                    <a:moveTo>
                      <a:pt x="3" y="30758"/>
                    </a:moveTo>
                    <a:cubicBezTo>
                      <a:pt x="1061" y="34462"/>
                      <a:pt x="206113" y="28906"/>
                      <a:pt x="280990" y="24408"/>
                    </a:cubicBezTo>
                    <a:cubicBezTo>
                      <a:pt x="355867" y="19910"/>
                      <a:pt x="433390" y="7739"/>
                      <a:pt x="449265" y="3770"/>
                    </a:cubicBezTo>
                    <a:cubicBezTo>
                      <a:pt x="465140" y="-199"/>
                      <a:pt x="376240" y="595"/>
                      <a:pt x="376240" y="595"/>
                    </a:cubicBezTo>
                    <a:cubicBezTo>
                      <a:pt x="347136" y="331"/>
                      <a:pt x="338140" y="-1257"/>
                      <a:pt x="274640" y="2183"/>
                    </a:cubicBezTo>
                    <a:cubicBezTo>
                      <a:pt x="211140" y="5623"/>
                      <a:pt x="-1055" y="27054"/>
                      <a:pt x="3" y="307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AA8D223A-2293-4E5C-BBD6-9B2613356C78}"/>
                  </a:ext>
                </a:extLst>
              </p:cNvPr>
              <p:cNvSpPr/>
              <p:nvPr/>
            </p:nvSpPr>
            <p:spPr>
              <a:xfrm>
                <a:off x="6987996" y="1481138"/>
                <a:ext cx="114479" cy="56562"/>
              </a:xfrm>
              <a:custGeom>
                <a:avLst/>
                <a:gdLst>
                  <a:gd name="connsiteX0" fmla="*/ 114479 w 114479"/>
                  <a:gd name="connsiteY0" fmla="*/ 0 h 56562"/>
                  <a:gd name="connsiteX1" fmla="*/ 49392 w 114479"/>
                  <a:gd name="connsiteY1" fmla="*/ 50800 h 56562"/>
                  <a:gd name="connsiteX2" fmla="*/ 179 w 114479"/>
                  <a:gd name="connsiteY2" fmla="*/ 52387 h 56562"/>
                  <a:gd name="connsiteX3" fmla="*/ 66854 w 114479"/>
                  <a:gd name="connsiteY3" fmla="*/ 23812 h 56562"/>
                  <a:gd name="connsiteX4" fmla="*/ 114479 w 114479"/>
                  <a:gd name="connsiteY4" fmla="*/ 0 h 5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79" h="56562">
                    <a:moveTo>
                      <a:pt x="114479" y="0"/>
                    </a:moveTo>
                    <a:cubicBezTo>
                      <a:pt x="91460" y="21034"/>
                      <a:pt x="68442" y="42069"/>
                      <a:pt x="49392" y="50800"/>
                    </a:cubicBezTo>
                    <a:cubicBezTo>
                      <a:pt x="30342" y="59531"/>
                      <a:pt x="-2731" y="56885"/>
                      <a:pt x="179" y="52387"/>
                    </a:cubicBezTo>
                    <a:cubicBezTo>
                      <a:pt x="3089" y="47889"/>
                      <a:pt x="66854" y="23812"/>
                      <a:pt x="66854" y="23812"/>
                    </a:cubicBezTo>
                    <a:lnTo>
                      <a:pt x="114479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CB450151-4654-4306-BCC5-E13E7D3375D1}"/>
                  </a:ext>
                </a:extLst>
              </p:cNvPr>
              <p:cNvSpPr/>
              <p:nvPr/>
            </p:nvSpPr>
            <p:spPr>
              <a:xfrm>
                <a:off x="6950075" y="1503043"/>
                <a:ext cx="173801" cy="374970"/>
              </a:xfrm>
              <a:custGeom>
                <a:avLst/>
                <a:gdLst>
                  <a:gd name="connsiteX0" fmla="*/ 133350 w 173801"/>
                  <a:gd name="connsiteY0" fmla="*/ 320 h 374970"/>
                  <a:gd name="connsiteX1" fmla="*/ 134938 w 173801"/>
                  <a:gd name="connsiteY1" fmla="*/ 303532 h 374970"/>
                  <a:gd name="connsiteX2" fmla="*/ 115888 w 173801"/>
                  <a:gd name="connsiteY2" fmla="*/ 327345 h 374970"/>
                  <a:gd name="connsiteX3" fmla="*/ 0 w 173801"/>
                  <a:gd name="connsiteY3" fmla="*/ 374970 h 374970"/>
                  <a:gd name="connsiteX4" fmla="*/ 161925 w 173801"/>
                  <a:gd name="connsiteY4" fmla="*/ 308295 h 374970"/>
                  <a:gd name="connsiteX5" fmla="*/ 158750 w 173801"/>
                  <a:gd name="connsiteY5" fmla="*/ 246382 h 374970"/>
                  <a:gd name="connsiteX6" fmla="*/ 133350 w 173801"/>
                  <a:gd name="connsiteY6" fmla="*/ 320 h 37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801" h="374970">
                    <a:moveTo>
                      <a:pt x="133350" y="320"/>
                    </a:moveTo>
                    <a:cubicBezTo>
                      <a:pt x="129381" y="9845"/>
                      <a:pt x="137848" y="249028"/>
                      <a:pt x="134938" y="303532"/>
                    </a:cubicBezTo>
                    <a:cubicBezTo>
                      <a:pt x="132028" y="358036"/>
                      <a:pt x="138378" y="315439"/>
                      <a:pt x="115888" y="327345"/>
                    </a:cubicBezTo>
                    <a:cubicBezTo>
                      <a:pt x="93398" y="339251"/>
                      <a:pt x="0" y="374970"/>
                      <a:pt x="0" y="374970"/>
                    </a:cubicBezTo>
                    <a:cubicBezTo>
                      <a:pt x="7673" y="371795"/>
                      <a:pt x="135467" y="329726"/>
                      <a:pt x="161925" y="308295"/>
                    </a:cubicBezTo>
                    <a:cubicBezTo>
                      <a:pt x="188383" y="286864"/>
                      <a:pt x="162983" y="296388"/>
                      <a:pt x="158750" y="246382"/>
                    </a:cubicBezTo>
                    <a:cubicBezTo>
                      <a:pt x="154517" y="196376"/>
                      <a:pt x="137319" y="-9205"/>
                      <a:pt x="133350" y="3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E0B3F407-5066-45D3-8DDF-4DF626CF0C82}"/>
                  </a:ext>
                </a:extLst>
              </p:cNvPr>
              <p:cNvSpPr/>
              <p:nvPr/>
            </p:nvSpPr>
            <p:spPr>
              <a:xfrm>
                <a:off x="6970197" y="1545882"/>
                <a:ext cx="30803" cy="300649"/>
              </a:xfrm>
              <a:custGeom>
                <a:avLst/>
                <a:gdLst>
                  <a:gd name="connsiteX0" fmla="*/ 30678 w 30803"/>
                  <a:gd name="connsiteY0" fmla="*/ 343 h 300649"/>
                  <a:gd name="connsiteX1" fmla="*/ 516 w 30803"/>
                  <a:gd name="connsiteY1" fmla="*/ 157506 h 300649"/>
                  <a:gd name="connsiteX2" fmla="*/ 11628 w 30803"/>
                  <a:gd name="connsiteY2" fmla="*/ 300381 h 300649"/>
                  <a:gd name="connsiteX3" fmla="*/ 11628 w 30803"/>
                  <a:gd name="connsiteY3" fmla="*/ 120993 h 300649"/>
                  <a:gd name="connsiteX4" fmla="*/ 30678 w 30803"/>
                  <a:gd name="connsiteY4" fmla="*/ 343 h 30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03" h="300649">
                    <a:moveTo>
                      <a:pt x="30678" y="343"/>
                    </a:moveTo>
                    <a:cubicBezTo>
                      <a:pt x="28826" y="6429"/>
                      <a:pt x="3691" y="107500"/>
                      <a:pt x="516" y="157506"/>
                    </a:cubicBezTo>
                    <a:cubicBezTo>
                      <a:pt x="-2659" y="207512"/>
                      <a:pt x="9776" y="306467"/>
                      <a:pt x="11628" y="300381"/>
                    </a:cubicBezTo>
                    <a:cubicBezTo>
                      <a:pt x="13480" y="294296"/>
                      <a:pt x="10041" y="171528"/>
                      <a:pt x="11628" y="120993"/>
                    </a:cubicBezTo>
                    <a:cubicBezTo>
                      <a:pt x="13215" y="70458"/>
                      <a:pt x="32530" y="-5743"/>
                      <a:pt x="30678" y="3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5EEC2A58-F590-42DD-91DD-8AC00FC4A1CB}"/>
                  </a:ext>
                </a:extLst>
              </p:cNvPr>
              <p:cNvSpPr/>
              <p:nvPr/>
            </p:nvSpPr>
            <p:spPr>
              <a:xfrm>
                <a:off x="6872284" y="1563392"/>
                <a:ext cx="87336" cy="280949"/>
              </a:xfrm>
              <a:custGeom>
                <a:avLst/>
                <a:gdLst>
                  <a:gd name="connsiteX0" fmla="*/ 87316 w 87336"/>
                  <a:gd name="connsiteY0" fmla="*/ 296 h 280949"/>
                  <a:gd name="connsiteX1" fmla="*/ 57154 w 87336"/>
                  <a:gd name="connsiteY1" fmla="*/ 244771 h 280949"/>
                  <a:gd name="connsiteX2" fmla="*/ 4 w 87336"/>
                  <a:gd name="connsiteY2" fmla="*/ 274933 h 280949"/>
                  <a:gd name="connsiteX3" fmla="*/ 60329 w 87336"/>
                  <a:gd name="connsiteY3" fmla="*/ 197146 h 280949"/>
                  <a:gd name="connsiteX4" fmla="*/ 87316 w 87336"/>
                  <a:gd name="connsiteY4" fmla="*/ 296 h 28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36" h="280949">
                    <a:moveTo>
                      <a:pt x="87316" y="296"/>
                    </a:moveTo>
                    <a:cubicBezTo>
                      <a:pt x="86787" y="8234"/>
                      <a:pt x="71706" y="198998"/>
                      <a:pt x="57154" y="244771"/>
                    </a:cubicBezTo>
                    <a:cubicBezTo>
                      <a:pt x="42602" y="290544"/>
                      <a:pt x="-525" y="282871"/>
                      <a:pt x="4" y="274933"/>
                    </a:cubicBezTo>
                    <a:cubicBezTo>
                      <a:pt x="533" y="266996"/>
                      <a:pt x="42337" y="248211"/>
                      <a:pt x="60329" y="197146"/>
                    </a:cubicBezTo>
                    <a:cubicBezTo>
                      <a:pt x="78321" y="146082"/>
                      <a:pt x="87845" y="-7642"/>
                      <a:pt x="87316" y="2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139A9835-B6CC-46B7-8642-DFBA4D9C7A14}"/>
                  </a:ext>
                </a:extLst>
              </p:cNvPr>
              <p:cNvSpPr/>
              <p:nvPr/>
            </p:nvSpPr>
            <p:spPr>
              <a:xfrm>
                <a:off x="6508689" y="1576625"/>
                <a:ext cx="68648" cy="315993"/>
              </a:xfrm>
              <a:custGeom>
                <a:avLst/>
                <a:gdLst>
                  <a:gd name="connsiteX0" fmla="*/ 61 w 68648"/>
                  <a:gd name="connsiteY0" fmla="*/ 6113 h 315993"/>
                  <a:gd name="connsiteX1" fmla="*/ 68324 w 68648"/>
                  <a:gd name="connsiteY1" fmla="*/ 309325 h 315993"/>
                  <a:gd name="connsiteX2" fmla="*/ 27049 w 68648"/>
                  <a:gd name="connsiteY2" fmla="*/ 207725 h 315993"/>
                  <a:gd name="connsiteX3" fmla="*/ 55624 w 68648"/>
                  <a:gd name="connsiteY3" fmla="*/ 114063 h 315993"/>
                  <a:gd name="connsiteX4" fmla="*/ 61 w 68648"/>
                  <a:gd name="connsiteY4" fmla="*/ 6113 h 3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8" h="315993">
                    <a:moveTo>
                      <a:pt x="61" y="6113"/>
                    </a:moveTo>
                    <a:cubicBezTo>
                      <a:pt x="2178" y="38657"/>
                      <a:pt x="63826" y="275723"/>
                      <a:pt x="68324" y="309325"/>
                    </a:cubicBezTo>
                    <a:cubicBezTo>
                      <a:pt x="72822" y="342927"/>
                      <a:pt x="29166" y="240269"/>
                      <a:pt x="27049" y="207725"/>
                    </a:cubicBezTo>
                    <a:cubicBezTo>
                      <a:pt x="24932" y="175181"/>
                      <a:pt x="60122" y="148194"/>
                      <a:pt x="55624" y="114063"/>
                    </a:cubicBezTo>
                    <a:cubicBezTo>
                      <a:pt x="51126" y="79932"/>
                      <a:pt x="-2056" y="-26431"/>
                      <a:pt x="61" y="61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D778F18-46BD-4B0F-9D05-5E752F308EA5}"/>
                  </a:ext>
                </a:extLst>
              </p:cNvPr>
              <p:cNvSpPr/>
              <p:nvPr/>
            </p:nvSpPr>
            <p:spPr>
              <a:xfrm>
                <a:off x="6468929" y="1553197"/>
                <a:ext cx="86011" cy="339255"/>
              </a:xfrm>
              <a:custGeom>
                <a:avLst/>
                <a:gdLst>
                  <a:gd name="connsiteX0" fmla="*/ 134 w 86011"/>
                  <a:gd name="connsiteY0" fmla="*/ 2553 h 339255"/>
                  <a:gd name="connsiteX1" fmla="*/ 82684 w 86011"/>
                  <a:gd name="connsiteY1" fmla="*/ 334341 h 339255"/>
                  <a:gd name="connsiteX2" fmla="*/ 63634 w 86011"/>
                  <a:gd name="connsiteY2" fmla="*/ 188291 h 339255"/>
                  <a:gd name="connsiteX3" fmla="*/ 134 w 86011"/>
                  <a:gd name="connsiteY3" fmla="*/ 2553 h 33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011" h="339255">
                    <a:moveTo>
                      <a:pt x="134" y="2553"/>
                    </a:moveTo>
                    <a:cubicBezTo>
                      <a:pt x="3309" y="26895"/>
                      <a:pt x="72101" y="303385"/>
                      <a:pt x="82684" y="334341"/>
                    </a:cubicBezTo>
                    <a:cubicBezTo>
                      <a:pt x="93267" y="365297"/>
                      <a:pt x="76334" y="242002"/>
                      <a:pt x="63634" y="188291"/>
                    </a:cubicBezTo>
                    <a:cubicBezTo>
                      <a:pt x="50934" y="134580"/>
                      <a:pt x="-3041" y="-21789"/>
                      <a:pt x="134" y="25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F035035-A1E0-435F-9B66-D19CBFE8B4AF}"/>
                  </a:ext>
                </a:extLst>
              </p:cNvPr>
              <p:cNvSpPr/>
              <p:nvPr/>
            </p:nvSpPr>
            <p:spPr>
              <a:xfrm>
                <a:off x="6091234" y="1546014"/>
                <a:ext cx="467917" cy="368514"/>
              </a:xfrm>
              <a:custGeom>
                <a:avLst/>
                <a:gdLst>
                  <a:gd name="connsiteX0" fmla="*/ 4 w 467917"/>
                  <a:gd name="connsiteY0" fmla="*/ 211 h 368514"/>
                  <a:gd name="connsiteX1" fmla="*/ 66679 w 467917"/>
                  <a:gd name="connsiteY1" fmla="*/ 219286 h 368514"/>
                  <a:gd name="connsiteX2" fmla="*/ 123829 w 467917"/>
                  <a:gd name="connsiteY2" fmla="*/ 303424 h 368514"/>
                  <a:gd name="connsiteX3" fmla="*/ 150816 w 467917"/>
                  <a:gd name="connsiteY3" fmla="*/ 320886 h 368514"/>
                  <a:gd name="connsiteX4" fmla="*/ 244479 w 467917"/>
                  <a:gd name="connsiteY4" fmla="*/ 346286 h 368514"/>
                  <a:gd name="connsiteX5" fmla="*/ 466729 w 467917"/>
                  <a:gd name="connsiteY5" fmla="*/ 368511 h 368514"/>
                  <a:gd name="connsiteX6" fmla="*/ 320679 w 467917"/>
                  <a:gd name="connsiteY6" fmla="*/ 344699 h 368514"/>
                  <a:gd name="connsiteX7" fmla="*/ 65091 w 467917"/>
                  <a:gd name="connsiteY7" fmla="*/ 262149 h 368514"/>
                  <a:gd name="connsiteX8" fmla="*/ 4 w 467917"/>
                  <a:gd name="connsiteY8" fmla="*/ 211 h 36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917" h="368514">
                    <a:moveTo>
                      <a:pt x="4" y="211"/>
                    </a:moveTo>
                    <a:cubicBezTo>
                      <a:pt x="269" y="-6933"/>
                      <a:pt x="46042" y="168751"/>
                      <a:pt x="66679" y="219286"/>
                    </a:cubicBezTo>
                    <a:cubicBezTo>
                      <a:pt x="87316" y="269821"/>
                      <a:pt x="109806" y="286491"/>
                      <a:pt x="123829" y="303424"/>
                    </a:cubicBezTo>
                    <a:cubicBezTo>
                      <a:pt x="137852" y="320357"/>
                      <a:pt x="130708" y="313742"/>
                      <a:pt x="150816" y="320886"/>
                    </a:cubicBezTo>
                    <a:cubicBezTo>
                      <a:pt x="170924" y="328030"/>
                      <a:pt x="191827" y="338349"/>
                      <a:pt x="244479" y="346286"/>
                    </a:cubicBezTo>
                    <a:cubicBezTo>
                      <a:pt x="297131" y="354223"/>
                      <a:pt x="454029" y="368776"/>
                      <a:pt x="466729" y="368511"/>
                    </a:cubicBezTo>
                    <a:cubicBezTo>
                      <a:pt x="479429" y="368247"/>
                      <a:pt x="387619" y="362426"/>
                      <a:pt x="320679" y="344699"/>
                    </a:cubicBezTo>
                    <a:cubicBezTo>
                      <a:pt x="253739" y="326972"/>
                      <a:pt x="118272" y="317976"/>
                      <a:pt x="65091" y="262149"/>
                    </a:cubicBezTo>
                    <a:cubicBezTo>
                      <a:pt x="11910" y="206322"/>
                      <a:pt x="-261" y="7355"/>
                      <a:pt x="4" y="2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2ABD0EC9-4992-4B77-8948-4DFF6882B6EB}"/>
                  </a:ext>
                </a:extLst>
              </p:cNvPr>
              <p:cNvSpPr/>
              <p:nvPr/>
            </p:nvSpPr>
            <p:spPr>
              <a:xfrm>
                <a:off x="6680155" y="1823913"/>
                <a:ext cx="262183" cy="95545"/>
              </a:xfrm>
              <a:custGeom>
                <a:avLst/>
                <a:gdLst>
                  <a:gd name="connsiteX0" fmla="*/ 45 w 262183"/>
                  <a:gd name="connsiteY0" fmla="*/ 95375 h 95545"/>
                  <a:gd name="connsiteX1" fmla="*/ 192133 w 262183"/>
                  <a:gd name="connsiteY1" fmla="*/ 58862 h 95545"/>
                  <a:gd name="connsiteX2" fmla="*/ 261983 w 262183"/>
                  <a:gd name="connsiteY2" fmla="*/ 125 h 95545"/>
                  <a:gd name="connsiteX3" fmla="*/ 174670 w 262183"/>
                  <a:gd name="connsiteY3" fmla="*/ 44575 h 95545"/>
                  <a:gd name="connsiteX4" fmla="*/ 45 w 262183"/>
                  <a:gd name="connsiteY4" fmla="*/ 95375 h 9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83" h="95545">
                    <a:moveTo>
                      <a:pt x="45" y="95375"/>
                    </a:moveTo>
                    <a:cubicBezTo>
                      <a:pt x="2955" y="97756"/>
                      <a:pt x="148477" y="74737"/>
                      <a:pt x="192133" y="58862"/>
                    </a:cubicBezTo>
                    <a:cubicBezTo>
                      <a:pt x="235789" y="42987"/>
                      <a:pt x="264893" y="2506"/>
                      <a:pt x="261983" y="125"/>
                    </a:cubicBezTo>
                    <a:cubicBezTo>
                      <a:pt x="259073" y="-2256"/>
                      <a:pt x="213299" y="29758"/>
                      <a:pt x="174670" y="44575"/>
                    </a:cubicBezTo>
                    <a:cubicBezTo>
                      <a:pt x="136041" y="59392"/>
                      <a:pt x="-2865" y="92994"/>
                      <a:pt x="45" y="953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7BA4EB9F-3364-4508-9738-CCED39FD4CE5}"/>
                  </a:ext>
                </a:extLst>
              </p:cNvPr>
              <p:cNvSpPr/>
              <p:nvPr/>
            </p:nvSpPr>
            <p:spPr>
              <a:xfrm>
                <a:off x="6597490" y="1822421"/>
                <a:ext cx="314929" cy="76272"/>
              </a:xfrm>
              <a:custGeom>
                <a:avLst/>
                <a:gdLst>
                  <a:gd name="connsiteX0" fmla="*/ 160 w 314929"/>
                  <a:gd name="connsiteY0" fmla="*/ 76229 h 76272"/>
                  <a:gd name="connsiteX1" fmla="*/ 187485 w 314929"/>
                  <a:gd name="connsiteY1" fmla="*/ 39717 h 76272"/>
                  <a:gd name="connsiteX2" fmla="*/ 314485 w 314929"/>
                  <a:gd name="connsiteY2" fmla="*/ 29 h 76272"/>
                  <a:gd name="connsiteX3" fmla="*/ 220823 w 314929"/>
                  <a:gd name="connsiteY3" fmla="*/ 46067 h 76272"/>
                  <a:gd name="connsiteX4" fmla="*/ 160 w 314929"/>
                  <a:gd name="connsiteY4" fmla="*/ 76229 h 7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29" h="76272">
                    <a:moveTo>
                      <a:pt x="160" y="76229"/>
                    </a:moveTo>
                    <a:cubicBezTo>
                      <a:pt x="-5396" y="75171"/>
                      <a:pt x="135098" y="52417"/>
                      <a:pt x="187485" y="39717"/>
                    </a:cubicBezTo>
                    <a:cubicBezTo>
                      <a:pt x="239873" y="27017"/>
                      <a:pt x="308929" y="-1029"/>
                      <a:pt x="314485" y="29"/>
                    </a:cubicBezTo>
                    <a:cubicBezTo>
                      <a:pt x="320041" y="1087"/>
                      <a:pt x="272681" y="33102"/>
                      <a:pt x="220823" y="46067"/>
                    </a:cubicBezTo>
                    <a:cubicBezTo>
                      <a:pt x="168965" y="59032"/>
                      <a:pt x="5716" y="77287"/>
                      <a:pt x="160" y="762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CBE6B810-15DB-4988-A59C-5A482BBC7FCB}"/>
                  </a:ext>
                </a:extLst>
              </p:cNvPr>
              <p:cNvSpPr/>
              <p:nvPr/>
            </p:nvSpPr>
            <p:spPr>
              <a:xfrm>
                <a:off x="6945119" y="1546617"/>
                <a:ext cx="26452" cy="193248"/>
              </a:xfrm>
              <a:custGeom>
                <a:avLst/>
                <a:gdLst>
                  <a:gd name="connsiteX0" fmla="*/ 14481 w 26452"/>
                  <a:gd name="connsiteY0" fmla="*/ 1196 h 193248"/>
                  <a:gd name="connsiteX1" fmla="*/ 194 w 26452"/>
                  <a:gd name="connsiteY1" fmla="*/ 190108 h 193248"/>
                  <a:gd name="connsiteX2" fmla="*/ 25594 w 26452"/>
                  <a:gd name="connsiteY2" fmla="*/ 112321 h 193248"/>
                  <a:gd name="connsiteX3" fmla="*/ 14481 w 26452"/>
                  <a:gd name="connsiteY3" fmla="*/ 1196 h 19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52" h="193248">
                    <a:moveTo>
                      <a:pt x="14481" y="1196"/>
                    </a:moveTo>
                    <a:cubicBezTo>
                      <a:pt x="10248" y="14160"/>
                      <a:pt x="-1658" y="171587"/>
                      <a:pt x="194" y="190108"/>
                    </a:cubicBezTo>
                    <a:cubicBezTo>
                      <a:pt x="2046" y="208629"/>
                      <a:pt x="21625" y="140367"/>
                      <a:pt x="25594" y="112321"/>
                    </a:cubicBezTo>
                    <a:cubicBezTo>
                      <a:pt x="29563" y="84275"/>
                      <a:pt x="18714" y="-11768"/>
                      <a:pt x="14481" y="11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CF7DF7AB-3F18-4371-A723-1C39F65DE303}"/>
                  </a:ext>
                </a:extLst>
              </p:cNvPr>
              <p:cNvSpPr/>
              <p:nvPr/>
            </p:nvSpPr>
            <p:spPr>
              <a:xfrm>
                <a:off x="6584950" y="1913367"/>
                <a:ext cx="366915" cy="45881"/>
              </a:xfrm>
              <a:custGeom>
                <a:avLst/>
                <a:gdLst>
                  <a:gd name="connsiteX0" fmla="*/ 0 w 366915"/>
                  <a:gd name="connsiteY0" fmla="*/ 45608 h 45881"/>
                  <a:gd name="connsiteX1" fmla="*/ 261938 w 366915"/>
                  <a:gd name="connsiteY1" fmla="*/ 39258 h 45881"/>
                  <a:gd name="connsiteX2" fmla="*/ 366713 w 366915"/>
                  <a:gd name="connsiteY2" fmla="*/ 1158 h 45881"/>
                  <a:gd name="connsiteX3" fmla="*/ 290513 w 366915"/>
                  <a:gd name="connsiteY3" fmla="*/ 9096 h 45881"/>
                  <a:gd name="connsiteX4" fmla="*/ 0 w 366915"/>
                  <a:gd name="connsiteY4" fmla="*/ 45608 h 4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915" h="45881">
                    <a:moveTo>
                      <a:pt x="0" y="45608"/>
                    </a:moveTo>
                    <a:cubicBezTo>
                      <a:pt x="100409" y="46137"/>
                      <a:pt x="200819" y="46666"/>
                      <a:pt x="261938" y="39258"/>
                    </a:cubicBezTo>
                    <a:cubicBezTo>
                      <a:pt x="323057" y="31850"/>
                      <a:pt x="361951" y="6185"/>
                      <a:pt x="366713" y="1158"/>
                    </a:cubicBezTo>
                    <a:cubicBezTo>
                      <a:pt x="371476" y="-3869"/>
                      <a:pt x="290513" y="9096"/>
                      <a:pt x="290513" y="9096"/>
                    </a:cubicBezTo>
                    <a:lnTo>
                      <a:pt x="0" y="4560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F1E498F2-D172-4729-A8DF-A87271E0F22D}"/>
                  </a:ext>
                </a:extLst>
              </p:cNvPr>
              <p:cNvSpPr/>
              <p:nvPr/>
            </p:nvSpPr>
            <p:spPr>
              <a:xfrm>
                <a:off x="6924668" y="1740839"/>
                <a:ext cx="31559" cy="156842"/>
              </a:xfrm>
              <a:custGeom>
                <a:avLst/>
                <a:gdLst>
                  <a:gd name="connsiteX0" fmla="*/ 23820 w 31559"/>
                  <a:gd name="connsiteY0" fmla="*/ 649 h 156842"/>
                  <a:gd name="connsiteX1" fmla="*/ 30170 w 31559"/>
                  <a:gd name="connsiteY1" fmla="*/ 153049 h 156842"/>
                  <a:gd name="connsiteX2" fmla="*/ 7 w 31559"/>
                  <a:gd name="connsiteY2" fmla="*/ 100661 h 156842"/>
                  <a:gd name="connsiteX3" fmla="*/ 23820 w 31559"/>
                  <a:gd name="connsiteY3" fmla="*/ 649 h 15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59" h="156842">
                    <a:moveTo>
                      <a:pt x="23820" y="649"/>
                    </a:moveTo>
                    <a:cubicBezTo>
                      <a:pt x="28847" y="9380"/>
                      <a:pt x="34139" y="136380"/>
                      <a:pt x="30170" y="153049"/>
                    </a:cubicBezTo>
                    <a:cubicBezTo>
                      <a:pt x="26201" y="169718"/>
                      <a:pt x="-522" y="127648"/>
                      <a:pt x="7" y="100661"/>
                    </a:cubicBezTo>
                    <a:cubicBezTo>
                      <a:pt x="536" y="73674"/>
                      <a:pt x="18793" y="-8082"/>
                      <a:pt x="23820" y="6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F6548DF6-A644-4867-BB4B-E108141D2084}"/>
                  </a:ext>
                </a:extLst>
              </p:cNvPr>
              <p:cNvSpPr/>
              <p:nvPr/>
            </p:nvSpPr>
            <p:spPr>
              <a:xfrm>
                <a:off x="6941724" y="1844438"/>
                <a:ext cx="203218" cy="94380"/>
              </a:xfrm>
              <a:custGeom>
                <a:avLst/>
                <a:gdLst>
                  <a:gd name="connsiteX0" fmla="*/ 3589 w 203218"/>
                  <a:gd name="connsiteY0" fmla="*/ 93900 h 94380"/>
                  <a:gd name="connsiteX1" fmla="*/ 202026 w 203218"/>
                  <a:gd name="connsiteY1" fmla="*/ 1825 h 94380"/>
                  <a:gd name="connsiteX2" fmla="*/ 82964 w 203218"/>
                  <a:gd name="connsiteY2" fmla="*/ 36750 h 94380"/>
                  <a:gd name="connsiteX3" fmla="*/ 3589 w 203218"/>
                  <a:gd name="connsiteY3" fmla="*/ 93900 h 9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18" h="94380">
                    <a:moveTo>
                      <a:pt x="3589" y="93900"/>
                    </a:moveTo>
                    <a:cubicBezTo>
                      <a:pt x="23433" y="88079"/>
                      <a:pt x="188797" y="11350"/>
                      <a:pt x="202026" y="1825"/>
                    </a:cubicBezTo>
                    <a:cubicBezTo>
                      <a:pt x="215255" y="-7700"/>
                      <a:pt x="114714" y="22462"/>
                      <a:pt x="82964" y="36750"/>
                    </a:cubicBezTo>
                    <a:cubicBezTo>
                      <a:pt x="51214" y="51037"/>
                      <a:pt x="-16255" y="99721"/>
                      <a:pt x="3589" y="939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E80BB8CC-E58F-4776-9C4C-880DBE3E8806}"/>
                  </a:ext>
                </a:extLst>
              </p:cNvPr>
              <p:cNvSpPr/>
              <p:nvPr/>
            </p:nvSpPr>
            <p:spPr>
              <a:xfrm>
                <a:off x="6043449" y="1546196"/>
                <a:ext cx="568011" cy="413548"/>
              </a:xfrm>
              <a:custGeom>
                <a:avLst/>
                <a:gdLst>
                  <a:gd name="connsiteX0" fmla="*/ 14451 w 568011"/>
                  <a:gd name="connsiteY0" fmla="*/ 29 h 413548"/>
                  <a:gd name="connsiteX1" fmla="*/ 70014 w 568011"/>
                  <a:gd name="connsiteY1" fmla="*/ 212754 h 413548"/>
                  <a:gd name="connsiteX2" fmla="*/ 117639 w 568011"/>
                  <a:gd name="connsiteY2" fmla="*/ 285779 h 413548"/>
                  <a:gd name="connsiteX3" fmla="*/ 184314 w 568011"/>
                  <a:gd name="connsiteY3" fmla="*/ 339754 h 413548"/>
                  <a:gd name="connsiteX4" fmla="*/ 227176 w 568011"/>
                  <a:gd name="connsiteY4" fmla="*/ 355629 h 413548"/>
                  <a:gd name="connsiteX5" fmla="*/ 489114 w 568011"/>
                  <a:gd name="connsiteY5" fmla="*/ 400079 h 413548"/>
                  <a:gd name="connsiteX6" fmla="*/ 560551 w 568011"/>
                  <a:gd name="connsiteY6" fmla="*/ 411192 h 413548"/>
                  <a:gd name="connsiteX7" fmla="*/ 339889 w 568011"/>
                  <a:gd name="connsiteY7" fmla="*/ 360392 h 413548"/>
                  <a:gd name="connsiteX8" fmla="*/ 31914 w 568011"/>
                  <a:gd name="connsiteY8" fmla="*/ 198467 h 413548"/>
                  <a:gd name="connsiteX9" fmla="*/ 14451 w 568011"/>
                  <a:gd name="connsiteY9" fmla="*/ 29 h 41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8011" h="413548">
                    <a:moveTo>
                      <a:pt x="14451" y="29"/>
                    </a:moveTo>
                    <a:cubicBezTo>
                      <a:pt x="20801" y="2410"/>
                      <a:pt x="52816" y="165129"/>
                      <a:pt x="70014" y="212754"/>
                    </a:cubicBezTo>
                    <a:cubicBezTo>
                      <a:pt x="87212" y="260379"/>
                      <a:pt x="98589" y="264613"/>
                      <a:pt x="117639" y="285779"/>
                    </a:cubicBezTo>
                    <a:cubicBezTo>
                      <a:pt x="136689" y="306945"/>
                      <a:pt x="166058" y="328112"/>
                      <a:pt x="184314" y="339754"/>
                    </a:cubicBezTo>
                    <a:cubicBezTo>
                      <a:pt x="202570" y="351396"/>
                      <a:pt x="176376" y="345575"/>
                      <a:pt x="227176" y="355629"/>
                    </a:cubicBezTo>
                    <a:cubicBezTo>
                      <a:pt x="277976" y="365683"/>
                      <a:pt x="433552" y="390819"/>
                      <a:pt x="489114" y="400079"/>
                    </a:cubicBezTo>
                    <a:cubicBezTo>
                      <a:pt x="544677" y="409340"/>
                      <a:pt x="585422" y="417806"/>
                      <a:pt x="560551" y="411192"/>
                    </a:cubicBezTo>
                    <a:cubicBezTo>
                      <a:pt x="535680" y="404578"/>
                      <a:pt x="427995" y="395846"/>
                      <a:pt x="339889" y="360392"/>
                    </a:cubicBezTo>
                    <a:cubicBezTo>
                      <a:pt x="251783" y="324938"/>
                      <a:pt x="86683" y="254823"/>
                      <a:pt x="31914" y="198467"/>
                    </a:cubicBezTo>
                    <a:cubicBezTo>
                      <a:pt x="-22855" y="142111"/>
                      <a:pt x="8101" y="-2352"/>
                      <a:pt x="14451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6B625E3-3F72-4469-8EF0-F0AF7FCD6BDC}"/>
                  </a:ext>
                </a:extLst>
              </p:cNvPr>
              <p:cNvSpPr/>
              <p:nvPr/>
            </p:nvSpPr>
            <p:spPr>
              <a:xfrm>
                <a:off x="6600666" y="1569555"/>
                <a:ext cx="158701" cy="54879"/>
              </a:xfrm>
              <a:custGeom>
                <a:avLst/>
                <a:gdLst>
                  <a:gd name="connsiteX0" fmla="*/ 159 w 158701"/>
                  <a:gd name="connsiteY0" fmla="*/ 54458 h 54879"/>
                  <a:gd name="connsiteX1" fmla="*/ 123984 w 158701"/>
                  <a:gd name="connsiteY1" fmla="*/ 24295 h 54879"/>
                  <a:gd name="connsiteX2" fmla="*/ 152559 w 158701"/>
                  <a:gd name="connsiteY2" fmla="*/ 483 h 54879"/>
                  <a:gd name="connsiteX3" fmla="*/ 159 w 158701"/>
                  <a:gd name="connsiteY3" fmla="*/ 54458 h 5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01" h="54879">
                    <a:moveTo>
                      <a:pt x="159" y="54458"/>
                    </a:moveTo>
                    <a:cubicBezTo>
                      <a:pt x="-4603" y="58427"/>
                      <a:pt x="98584" y="33291"/>
                      <a:pt x="123984" y="24295"/>
                    </a:cubicBezTo>
                    <a:cubicBezTo>
                      <a:pt x="149384" y="15299"/>
                      <a:pt x="169228" y="-3221"/>
                      <a:pt x="152559" y="483"/>
                    </a:cubicBezTo>
                    <a:cubicBezTo>
                      <a:pt x="135890" y="4187"/>
                      <a:pt x="4921" y="50489"/>
                      <a:pt x="159" y="544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34370237-985D-449F-AF97-F15DD39B39AC}"/>
                  </a:ext>
                </a:extLst>
              </p:cNvPr>
              <p:cNvSpPr/>
              <p:nvPr/>
            </p:nvSpPr>
            <p:spPr>
              <a:xfrm>
                <a:off x="6764197" y="1591032"/>
                <a:ext cx="47362" cy="85323"/>
              </a:xfrm>
              <a:custGeom>
                <a:avLst/>
                <a:gdLst>
                  <a:gd name="connsiteX0" fmla="*/ 141 w 47362"/>
                  <a:gd name="connsiteY0" fmla="*/ 1231 h 85323"/>
                  <a:gd name="connsiteX1" fmla="*/ 31891 w 47362"/>
                  <a:gd name="connsiteY1" fmla="*/ 63143 h 85323"/>
                  <a:gd name="connsiteX2" fmla="*/ 35066 w 47362"/>
                  <a:gd name="connsiteY2" fmla="*/ 83781 h 85323"/>
                  <a:gd name="connsiteX3" fmla="*/ 46178 w 47362"/>
                  <a:gd name="connsiteY3" fmla="*/ 26631 h 85323"/>
                  <a:gd name="connsiteX4" fmla="*/ 141 w 47362"/>
                  <a:gd name="connsiteY4" fmla="*/ 1231 h 8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62" h="85323">
                    <a:moveTo>
                      <a:pt x="141" y="1231"/>
                    </a:moveTo>
                    <a:cubicBezTo>
                      <a:pt x="-2240" y="7316"/>
                      <a:pt x="26070" y="49385"/>
                      <a:pt x="31891" y="63143"/>
                    </a:cubicBezTo>
                    <a:cubicBezTo>
                      <a:pt x="37712" y="76901"/>
                      <a:pt x="32685" y="89866"/>
                      <a:pt x="35066" y="83781"/>
                    </a:cubicBezTo>
                    <a:cubicBezTo>
                      <a:pt x="37447" y="77696"/>
                      <a:pt x="51470" y="40389"/>
                      <a:pt x="46178" y="26631"/>
                    </a:cubicBezTo>
                    <a:cubicBezTo>
                      <a:pt x="40886" y="12873"/>
                      <a:pt x="2522" y="-4854"/>
                      <a:pt x="141" y="12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6F931239-AE36-4021-8FFE-893BBBF7AE81}"/>
                  </a:ext>
                </a:extLst>
              </p:cNvPr>
              <p:cNvSpPr/>
              <p:nvPr/>
            </p:nvSpPr>
            <p:spPr>
              <a:xfrm>
                <a:off x="6432310" y="1139519"/>
                <a:ext cx="407313" cy="28949"/>
              </a:xfrm>
              <a:custGeom>
                <a:avLst/>
                <a:gdLst>
                  <a:gd name="connsiteX0" fmla="*/ 240 w 407313"/>
                  <a:gd name="connsiteY0" fmla="*/ 28881 h 28949"/>
                  <a:gd name="connsiteX1" fmla="*/ 238365 w 407313"/>
                  <a:gd name="connsiteY1" fmla="*/ 306 h 28949"/>
                  <a:gd name="connsiteX2" fmla="*/ 406640 w 407313"/>
                  <a:gd name="connsiteY2" fmla="*/ 13006 h 28949"/>
                  <a:gd name="connsiteX3" fmla="*/ 284403 w 407313"/>
                  <a:gd name="connsiteY3" fmla="*/ 8244 h 28949"/>
                  <a:gd name="connsiteX4" fmla="*/ 240 w 407313"/>
                  <a:gd name="connsiteY4" fmla="*/ 28881 h 2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313" h="28949">
                    <a:moveTo>
                      <a:pt x="240" y="28881"/>
                    </a:moveTo>
                    <a:cubicBezTo>
                      <a:pt x="-7433" y="27558"/>
                      <a:pt x="170632" y="2952"/>
                      <a:pt x="238365" y="306"/>
                    </a:cubicBezTo>
                    <a:cubicBezTo>
                      <a:pt x="306098" y="-2340"/>
                      <a:pt x="406640" y="13006"/>
                      <a:pt x="406640" y="13006"/>
                    </a:cubicBezTo>
                    <a:cubicBezTo>
                      <a:pt x="414313" y="14329"/>
                      <a:pt x="355311" y="4540"/>
                      <a:pt x="284403" y="8244"/>
                    </a:cubicBezTo>
                    <a:cubicBezTo>
                      <a:pt x="213495" y="11948"/>
                      <a:pt x="7913" y="30204"/>
                      <a:pt x="240" y="288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1CC80FE6-22B0-418E-8AB7-2F93720BEEA0}"/>
                  </a:ext>
                </a:extLst>
              </p:cNvPr>
              <p:cNvSpPr/>
              <p:nvPr/>
            </p:nvSpPr>
            <p:spPr>
              <a:xfrm>
                <a:off x="6875463" y="1141087"/>
                <a:ext cx="132685" cy="71658"/>
              </a:xfrm>
              <a:custGeom>
                <a:avLst/>
                <a:gdLst>
                  <a:gd name="connsiteX0" fmla="*/ 0 w 132685"/>
                  <a:gd name="connsiteY0" fmla="*/ 326 h 71658"/>
                  <a:gd name="connsiteX1" fmla="*/ 119062 w 132685"/>
                  <a:gd name="connsiteY1" fmla="*/ 70176 h 71658"/>
                  <a:gd name="connsiteX2" fmla="*/ 119062 w 132685"/>
                  <a:gd name="connsiteY2" fmla="*/ 44776 h 71658"/>
                  <a:gd name="connsiteX3" fmla="*/ 0 w 132685"/>
                  <a:gd name="connsiteY3" fmla="*/ 326 h 7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685" h="71658">
                    <a:moveTo>
                      <a:pt x="0" y="326"/>
                    </a:moveTo>
                    <a:cubicBezTo>
                      <a:pt x="0" y="4559"/>
                      <a:pt x="99218" y="62768"/>
                      <a:pt x="119062" y="70176"/>
                    </a:cubicBezTo>
                    <a:cubicBezTo>
                      <a:pt x="138906" y="77584"/>
                      <a:pt x="135466" y="55359"/>
                      <a:pt x="119062" y="44776"/>
                    </a:cubicBezTo>
                    <a:cubicBezTo>
                      <a:pt x="102658" y="34193"/>
                      <a:pt x="0" y="-3907"/>
                      <a:pt x="0" y="3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4A4B1CEB-DFDB-4D64-B10C-6BB4DF678242}"/>
                  </a:ext>
                </a:extLst>
              </p:cNvPr>
              <p:cNvSpPr/>
              <p:nvPr/>
            </p:nvSpPr>
            <p:spPr>
              <a:xfrm>
                <a:off x="6896100" y="1174750"/>
                <a:ext cx="90488" cy="55668"/>
              </a:xfrm>
              <a:custGeom>
                <a:avLst/>
                <a:gdLst>
                  <a:gd name="connsiteX0" fmla="*/ 0 w 90488"/>
                  <a:gd name="connsiteY0" fmla="*/ 0 h 55668"/>
                  <a:gd name="connsiteX1" fmla="*/ 90488 w 90488"/>
                  <a:gd name="connsiteY1" fmla="*/ 55563 h 55668"/>
                  <a:gd name="connsiteX2" fmla="*/ 0 w 90488"/>
                  <a:gd name="connsiteY2" fmla="*/ 0 h 5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55668">
                    <a:moveTo>
                      <a:pt x="0" y="0"/>
                    </a:moveTo>
                    <a:cubicBezTo>
                      <a:pt x="0" y="0"/>
                      <a:pt x="90223" y="52653"/>
                      <a:pt x="90488" y="55563"/>
                    </a:cubicBezTo>
                    <a:cubicBezTo>
                      <a:pt x="90753" y="5847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37013ABA-C941-400E-A2EA-B3E48B5874E5}"/>
                  </a:ext>
                </a:extLst>
              </p:cNvPr>
              <p:cNvSpPr/>
              <p:nvPr/>
            </p:nvSpPr>
            <p:spPr>
              <a:xfrm>
                <a:off x="6854409" y="1212661"/>
                <a:ext cx="155265" cy="115495"/>
              </a:xfrm>
              <a:custGeom>
                <a:avLst/>
                <a:gdLst>
                  <a:gd name="connsiteX0" fmla="*/ 146466 w 155265"/>
                  <a:gd name="connsiteY0" fmla="*/ 189 h 115495"/>
                  <a:gd name="connsiteX1" fmla="*/ 154404 w 155265"/>
                  <a:gd name="connsiteY1" fmla="*/ 104964 h 115495"/>
                  <a:gd name="connsiteX2" fmla="*/ 148054 w 155265"/>
                  <a:gd name="connsiteY2" fmla="*/ 111314 h 115495"/>
                  <a:gd name="connsiteX3" fmla="*/ 92491 w 155265"/>
                  <a:gd name="connsiteY3" fmla="*/ 100202 h 115495"/>
                  <a:gd name="connsiteX4" fmla="*/ 416 w 155265"/>
                  <a:gd name="connsiteY4" fmla="*/ 104964 h 115495"/>
                  <a:gd name="connsiteX5" fmla="*/ 132179 w 155265"/>
                  <a:gd name="connsiteY5" fmla="*/ 79564 h 115495"/>
                  <a:gd name="connsiteX6" fmla="*/ 146466 w 155265"/>
                  <a:gd name="connsiteY6" fmla="*/ 189 h 11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265" h="115495">
                    <a:moveTo>
                      <a:pt x="146466" y="189"/>
                    </a:moveTo>
                    <a:cubicBezTo>
                      <a:pt x="150170" y="4422"/>
                      <a:pt x="154404" y="104964"/>
                      <a:pt x="154404" y="104964"/>
                    </a:cubicBezTo>
                    <a:cubicBezTo>
                      <a:pt x="154669" y="123485"/>
                      <a:pt x="158373" y="112108"/>
                      <a:pt x="148054" y="111314"/>
                    </a:cubicBezTo>
                    <a:cubicBezTo>
                      <a:pt x="137735" y="110520"/>
                      <a:pt x="117097" y="101260"/>
                      <a:pt x="92491" y="100202"/>
                    </a:cubicBezTo>
                    <a:cubicBezTo>
                      <a:pt x="67885" y="99144"/>
                      <a:pt x="-6199" y="108404"/>
                      <a:pt x="416" y="104964"/>
                    </a:cubicBezTo>
                    <a:cubicBezTo>
                      <a:pt x="7031" y="101524"/>
                      <a:pt x="107838" y="95174"/>
                      <a:pt x="132179" y="79564"/>
                    </a:cubicBezTo>
                    <a:cubicBezTo>
                      <a:pt x="156520" y="63954"/>
                      <a:pt x="142762" y="-4044"/>
                      <a:pt x="146466" y="1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A1DB407F-1DCC-42E0-B012-A077DC5C4AA1}"/>
                  </a:ext>
                </a:extLst>
              </p:cNvPr>
              <p:cNvSpPr/>
              <p:nvPr/>
            </p:nvSpPr>
            <p:spPr>
              <a:xfrm>
                <a:off x="6873500" y="1212839"/>
                <a:ext cx="73463" cy="100041"/>
              </a:xfrm>
              <a:custGeom>
                <a:avLst/>
                <a:gdLst>
                  <a:gd name="connsiteX0" fmla="*/ 375 w 73463"/>
                  <a:gd name="connsiteY0" fmla="*/ 11 h 100041"/>
                  <a:gd name="connsiteX1" fmla="*/ 43238 w 73463"/>
                  <a:gd name="connsiteY1" fmla="*/ 55574 h 100041"/>
                  <a:gd name="connsiteX2" fmla="*/ 5138 w 73463"/>
                  <a:gd name="connsiteY2" fmla="*/ 100024 h 100041"/>
                  <a:gd name="connsiteX3" fmla="*/ 73400 w 73463"/>
                  <a:gd name="connsiteY3" fmla="*/ 60336 h 100041"/>
                  <a:gd name="connsiteX4" fmla="*/ 375 w 73463"/>
                  <a:gd name="connsiteY4" fmla="*/ 11 h 10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63" h="100041">
                    <a:moveTo>
                      <a:pt x="375" y="11"/>
                    </a:moveTo>
                    <a:cubicBezTo>
                      <a:pt x="-4652" y="-783"/>
                      <a:pt x="42444" y="38905"/>
                      <a:pt x="43238" y="55574"/>
                    </a:cubicBezTo>
                    <a:cubicBezTo>
                      <a:pt x="44032" y="72243"/>
                      <a:pt x="111" y="99230"/>
                      <a:pt x="5138" y="100024"/>
                    </a:cubicBezTo>
                    <a:cubicBezTo>
                      <a:pt x="10165" y="100818"/>
                      <a:pt x="75781" y="74094"/>
                      <a:pt x="73400" y="60336"/>
                    </a:cubicBezTo>
                    <a:cubicBezTo>
                      <a:pt x="71019" y="46578"/>
                      <a:pt x="5402" y="805"/>
                      <a:pt x="375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5246923C-ACE0-4DDC-82D6-0BA368707421}"/>
                  </a:ext>
                </a:extLst>
              </p:cNvPr>
              <p:cNvSpPr/>
              <p:nvPr/>
            </p:nvSpPr>
            <p:spPr>
              <a:xfrm>
                <a:off x="7045076" y="1099390"/>
                <a:ext cx="27239" cy="202669"/>
              </a:xfrm>
              <a:custGeom>
                <a:avLst/>
                <a:gdLst>
                  <a:gd name="connsiteX0" fmla="*/ 249 w 27239"/>
                  <a:gd name="connsiteY0" fmla="*/ 748 h 202669"/>
                  <a:gd name="connsiteX1" fmla="*/ 14537 w 27239"/>
                  <a:gd name="connsiteY1" fmla="*/ 197598 h 202669"/>
                  <a:gd name="connsiteX2" fmla="*/ 27237 w 27239"/>
                  <a:gd name="connsiteY2" fmla="*/ 132510 h 202669"/>
                  <a:gd name="connsiteX3" fmla="*/ 249 w 27239"/>
                  <a:gd name="connsiteY3" fmla="*/ 748 h 20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39" h="202669">
                    <a:moveTo>
                      <a:pt x="249" y="748"/>
                    </a:moveTo>
                    <a:cubicBezTo>
                      <a:pt x="-1868" y="11596"/>
                      <a:pt x="10039" y="175638"/>
                      <a:pt x="14537" y="197598"/>
                    </a:cubicBezTo>
                    <a:cubicBezTo>
                      <a:pt x="19035" y="219558"/>
                      <a:pt x="26973" y="165054"/>
                      <a:pt x="27237" y="132510"/>
                    </a:cubicBezTo>
                    <a:cubicBezTo>
                      <a:pt x="27501" y="99966"/>
                      <a:pt x="2366" y="-10100"/>
                      <a:pt x="249" y="7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813D7B23-2F44-4F14-854C-D9E3CB834FDA}"/>
                  </a:ext>
                </a:extLst>
              </p:cNvPr>
              <p:cNvSpPr/>
              <p:nvPr/>
            </p:nvSpPr>
            <p:spPr>
              <a:xfrm>
                <a:off x="6884521" y="1102368"/>
                <a:ext cx="166705" cy="185269"/>
              </a:xfrm>
              <a:custGeom>
                <a:avLst/>
                <a:gdLst>
                  <a:gd name="connsiteX0" fmla="*/ 467 w 166705"/>
                  <a:gd name="connsiteY0" fmla="*/ 8882 h 185269"/>
                  <a:gd name="connsiteX1" fmla="*/ 103654 w 166705"/>
                  <a:gd name="connsiteY1" fmla="*/ 35870 h 185269"/>
                  <a:gd name="connsiteX2" fmla="*/ 136992 w 166705"/>
                  <a:gd name="connsiteY2" fmla="*/ 99370 h 185269"/>
                  <a:gd name="connsiteX3" fmla="*/ 159217 w 166705"/>
                  <a:gd name="connsiteY3" fmla="*/ 185095 h 185269"/>
                  <a:gd name="connsiteX4" fmla="*/ 159217 w 166705"/>
                  <a:gd name="connsiteY4" fmla="*/ 75557 h 185269"/>
                  <a:gd name="connsiteX5" fmla="*/ 70317 w 166705"/>
                  <a:gd name="connsiteY5" fmla="*/ 5707 h 185269"/>
                  <a:gd name="connsiteX6" fmla="*/ 467 w 166705"/>
                  <a:gd name="connsiteY6" fmla="*/ 8882 h 18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705" h="185269">
                    <a:moveTo>
                      <a:pt x="467" y="8882"/>
                    </a:moveTo>
                    <a:cubicBezTo>
                      <a:pt x="6023" y="13909"/>
                      <a:pt x="80900" y="20789"/>
                      <a:pt x="103654" y="35870"/>
                    </a:cubicBezTo>
                    <a:cubicBezTo>
                      <a:pt x="126408" y="50951"/>
                      <a:pt x="127731" y="74499"/>
                      <a:pt x="136992" y="99370"/>
                    </a:cubicBezTo>
                    <a:cubicBezTo>
                      <a:pt x="146253" y="124241"/>
                      <a:pt x="155513" y="189064"/>
                      <a:pt x="159217" y="185095"/>
                    </a:cubicBezTo>
                    <a:cubicBezTo>
                      <a:pt x="162921" y="181126"/>
                      <a:pt x="174034" y="105455"/>
                      <a:pt x="159217" y="75557"/>
                    </a:cubicBezTo>
                    <a:cubicBezTo>
                      <a:pt x="144400" y="45659"/>
                      <a:pt x="100479" y="17878"/>
                      <a:pt x="70317" y="5707"/>
                    </a:cubicBezTo>
                    <a:cubicBezTo>
                      <a:pt x="40155" y="-6464"/>
                      <a:pt x="-5089" y="3855"/>
                      <a:pt x="467" y="888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50D57C97-C15B-4E44-909E-C25294197DCD}"/>
                  </a:ext>
                </a:extLst>
              </p:cNvPr>
              <p:cNvSpPr/>
              <p:nvPr/>
            </p:nvSpPr>
            <p:spPr>
              <a:xfrm>
                <a:off x="6984880" y="1228669"/>
                <a:ext cx="38217" cy="224194"/>
              </a:xfrm>
              <a:custGeom>
                <a:avLst/>
                <a:gdLst>
                  <a:gd name="connsiteX0" fmla="*/ 35045 w 38217"/>
                  <a:gd name="connsiteY0" fmla="*/ 56 h 224194"/>
                  <a:gd name="connsiteX1" fmla="*/ 35045 w 38217"/>
                  <a:gd name="connsiteY1" fmla="*/ 88956 h 224194"/>
                  <a:gd name="connsiteX2" fmla="*/ 17583 w 38217"/>
                  <a:gd name="connsiteY2" fmla="*/ 158806 h 224194"/>
                  <a:gd name="connsiteX3" fmla="*/ 120 w 38217"/>
                  <a:gd name="connsiteY3" fmla="*/ 223894 h 224194"/>
                  <a:gd name="connsiteX4" fmla="*/ 11233 w 38217"/>
                  <a:gd name="connsiteY4" fmla="*/ 131819 h 224194"/>
                  <a:gd name="connsiteX5" fmla="*/ 36633 w 38217"/>
                  <a:gd name="connsiteY5" fmla="*/ 76256 h 224194"/>
                  <a:gd name="connsiteX6" fmla="*/ 35045 w 38217"/>
                  <a:gd name="connsiteY6" fmla="*/ 56 h 22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7" h="224194">
                    <a:moveTo>
                      <a:pt x="35045" y="56"/>
                    </a:moveTo>
                    <a:cubicBezTo>
                      <a:pt x="34780" y="2173"/>
                      <a:pt x="37955" y="62498"/>
                      <a:pt x="35045" y="88956"/>
                    </a:cubicBezTo>
                    <a:cubicBezTo>
                      <a:pt x="32135" y="115414"/>
                      <a:pt x="23404" y="136316"/>
                      <a:pt x="17583" y="158806"/>
                    </a:cubicBezTo>
                    <a:cubicBezTo>
                      <a:pt x="11762" y="181296"/>
                      <a:pt x="1178" y="228392"/>
                      <a:pt x="120" y="223894"/>
                    </a:cubicBezTo>
                    <a:cubicBezTo>
                      <a:pt x="-938" y="219396"/>
                      <a:pt x="5148" y="156425"/>
                      <a:pt x="11233" y="131819"/>
                    </a:cubicBezTo>
                    <a:cubicBezTo>
                      <a:pt x="17318" y="107213"/>
                      <a:pt x="32400" y="96629"/>
                      <a:pt x="36633" y="76256"/>
                    </a:cubicBezTo>
                    <a:cubicBezTo>
                      <a:pt x="40866" y="55883"/>
                      <a:pt x="35310" y="-2061"/>
                      <a:pt x="35045" y="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9B546ACB-EBCA-44BF-95C8-B375850C0671}"/>
                  </a:ext>
                </a:extLst>
              </p:cNvPr>
              <p:cNvSpPr/>
              <p:nvPr/>
            </p:nvSpPr>
            <p:spPr>
              <a:xfrm>
                <a:off x="6993069" y="1340587"/>
                <a:ext cx="98762" cy="96545"/>
              </a:xfrm>
              <a:custGeom>
                <a:avLst/>
                <a:gdLst>
                  <a:gd name="connsiteX0" fmla="*/ 98294 w 98762"/>
                  <a:gd name="connsiteY0" fmla="*/ 851 h 96545"/>
                  <a:gd name="connsiteX1" fmla="*/ 37969 w 98762"/>
                  <a:gd name="connsiteY1" fmla="*/ 26251 h 96545"/>
                  <a:gd name="connsiteX2" fmla="*/ 30031 w 98762"/>
                  <a:gd name="connsiteY2" fmla="*/ 96101 h 96545"/>
                  <a:gd name="connsiteX3" fmla="*/ 1456 w 98762"/>
                  <a:gd name="connsiteY3" fmla="*/ 53238 h 96545"/>
                  <a:gd name="connsiteX4" fmla="*/ 98294 w 98762"/>
                  <a:gd name="connsiteY4" fmla="*/ 851 h 9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62" h="96545">
                    <a:moveTo>
                      <a:pt x="98294" y="851"/>
                    </a:moveTo>
                    <a:cubicBezTo>
                      <a:pt x="104379" y="-3647"/>
                      <a:pt x="49346" y="10376"/>
                      <a:pt x="37969" y="26251"/>
                    </a:cubicBezTo>
                    <a:cubicBezTo>
                      <a:pt x="26592" y="42126"/>
                      <a:pt x="36116" y="91603"/>
                      <a:pt x="30031" y="96101"/>
                    </a:cubicBezTo>
                    <a:cubicBezTo>
                      <a:pt x="23946" y="100599"/>
                      <a:pt x="-7011" y="69907"/>
                      <a:pt x="1456" y="53238"/>
                    </a:cubicBezTo>
                    <a:cubicBezTo>
                      <a:pt x="9923" y="36569"/>
                      <a:pt x="92209" y="5349"/>
                      <a:pt x="98294" y="8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C6468D98-6559-438F-BD37-112DB6038391}"/>
                  </a:ext>
                </a:extLst>
              </p:cNvPr>
              <p:cNvSpPr/>
              <p:nvPr/>
            </p:nvSpPr>
            <p:spPr>
              <a:xfrm>
                <a:off x="6952549" y="1323542"/>
                <a:ext cx="64757" cy="113284"/>
              </a:xfrm>
              <a:custGeom>
                <a:avLst/>
                <a:gdLst>
                  <a:gd name="connsiteX0" fmla="*/ 2289 w 64757"/>
                  <a:gd name="connsiteY0" fmla="*/ 27421 h 113284"/>
                  <a:gd name="connsiteX1" fmla="*/ 18164 w 64757"/>
                  <a:gd name="connsiteY1" fmla="*/ 113146 h 113284"/>
                  <a:gd name="connsiteX2" fmla="*/ 64201 w 64757"/>
                  <a:gd name="connsiteY2" fmla="*/ 5196 h 113284"/>
                  <a:gd name="connsiteX3" fmla="*/ 2289 w 64757"/>
                  <a:gd name="connsiteY3" fmla="*/ 27421 h 11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57" h="113284">
                    <a:moveTo>
                      <a:pt x="2289" y="27421"/>
                    </a:moveTo>
                    <a:cubicBezTo>
                      <a:pt x="-5384" y="45413"/>
                      <a:pt x="7845" y="116850"/>
                      <a:pt x="18164" y="113146"/>
                    </a:cubicBezTo>
                    <a:cubicBezTo>
                      <a:pt x="28483" y="109442"/>
                      <a:pt x="70022" y="19748"/>
                      <a:pt x="64201" y="5196"/>
                    </a:cubicBezTo>
                    <a:cubicBezTo>
                      <a:pt x="58380" y="-9356"/>
                      <a:pt x="9962" y="9429"/>
                      <a:pt x="2289" y="274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E8B15D64-6FBF-4A90-8940-E12883705F37}"/>
                  </a:ext>
                </a:extLst>
              </p:cNvPr>
              <p:cNvSpPr/>
              <p:nvPr/>
            </p:nvSpPr>
            <p:spPr>
              <a:xfrm>
                <a:off x="6899033" y="1361934"/>
                <a:ext cx="10888" cy="109797"/>
              </a:xfrm>
              <a:custGeom>
                <a:avLst/>
                <a:gdLst>
                  <a:gd name="connsiteX0" fmla="*/ 3417 w 10888"/>
                  <a:gd name="connsiteY0" fmla="*/ 141 h 109797"/>
                  <a:gd name="connsiteX1" fmla="*/ 242 w 10888"/>
                  <a:gd name="connsiteY1" fmla="*/ 84279 h 109797"/>
                  <a:gd name="connsiteX2" fmla="*/ 9767 w 10888"/>
                  <a:gd name="connsiteY2" fmla="*/ 106504 h 109797"/>
                  <a:gd name="connsiteX3" fmla="*/ 3417 w 10888"/>
                  <a:gd name="connsiteY3" fmla="*/ 141 h 109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88" h="109797">
                    <a:moveTo>
                      <a:pt x="3417" y="141"/>
                    </a:moveTo>
                    <a:cubicBezTo>
                      <a:pt x="1830" y="-3563"/>
                      <a:pt x="-816" y="66552"/>
                      <a:pt x="242" y="84279"/>
                    </a:cubicBezTo>
                    <a:cubicBezTo>
                      <a:pt x="1300" y="102006"/>
                      <a:pt x="5534" y="116558"/>
                      <a:pt x="9767" y="106504"/>
                    </a:cubicBezTo>
                    <a:cubicBezTo>
                      <a:pt x="14000" y="96450"/>
                      <a:pt x="5004" y="3845"/>
                      <a:pt x="3417" y="1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5F0368F3-1E77-4659-8413-67032727E802}"/>
                  </a:ext>
                </a:extLst>
              </p:cNvPr>
              <p:cNvSpPr/>
              <p:nvPr/>
            </p:nvSpPr>
            <p:spPr>
              <a:xfrm>
                <a:off x="6889685" y="1364894"/>
                <a:ext cx="109603" cy="8294"/>
              </a:xfrm>
              <a:custGeom>
                <a:avLst/>
                <a:gdLst>
                  <a:gd name="connsiteX0" fmla="*/ 109603 w 109603"/>
                  <a:gd name="connsiteY0" fmla="*/ 8294 h 8294"/>
                  <a:gd name="connsiteX1" fmla="*/ 65 w 109603"/>
                  <a:gd name="connsiteY1" fmla="*/ 356 h 8294"/>
                  <a:gd name="connsiteX2" fmla="*/ 109603 w 109603"/>
                  <a:gd name="connsiteY2" fmla="*/ 8294 h 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603" h="8294">
                    <a:moveTo>
                      <a:pt x="109603" y="8294"/>
                    </a:moveTo>
                    <a:cubicBezTo>
                      <a:pt x="109603" y="8294"/>
                      <a:pt x="3240" y="2737"/>
                      <a:pt x="65" y="356"/>
                    </a:cubicBezTo>
                    <a:cubicBezTo>
                      <a:pt x="-3110" y="-2025"/>
                      <a:pt x="109603" y="8294"/>
                      <a:pt x="109603" y="8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D924AF5D-99EC-4A33-9C5C-261ECECA9C64}"/>
                  </a:ext>
                </a:extLst>
              </p:cNvPr>
              <p:cNvSpPr/>
              <p:nvPr/>
            </p:nvSpPr>
            <p:spPr>
              <a:xfrm>
                <a:off x="6872413" y="1577850"/>
                <a:ext cx="77802" cy="164976"/>
              </a:xfrm>
              <a:custGeom>
                <a:avLst/>
                <a:gdLst>
                  <a:gd name="connsiteX0" fmla="*/ 25275 w 77802"/>
                  <a:gd name="connsiteY0" fmla="*/ 125 h 164976"/>
                  <a:gd name="connsiteX1" fmla="*/ 20512 w 77802"/>
                  <a:gd name="connsiteY1" fmla="*/ 136650 h 164976"/>
                  <a:gd name="connsiteX2" fmla="*/ 77662 w 77802"/>
                  <a:gd name="connsiteY2" fmla="*/ 163638 h 164976"/>
                  <a:gd name="connsiteX3" fmla="*/ 1462 w 77802"/>
                  <a:gd name="connsiteY3" fmla="*/ 112838 h 164976"/>
                  <a:gd name="connsiteX4" fmla="*/ 25275 w 77802"/>
                  <a:gd name="connsiteY4" fmla="*/ 125 h 16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02" h="164976">
                    <a:moveTo>
                      <a:pt x="25275" y="125"/>
                    </a:moveTo>
                    <a:cubicBezTo>
                      <a:pt x="28450" y="4094"/>
                      <a:pt x="11781" y="109398"/>
                      <a:pt x="20512" y="136650"/>
                    </a:cubicBezTo>
                    <a:cubicBezTo>
                      <a:pt x="29243" y="163902"/>
                      <a:pt x="80837" y="167607"/>
                      <a:pt x="77662" y="163638"/>
                    </a:cubicBezTo>
                    <a:cubicBezTo>
                      <a:pt x="74487" y="159669"/>
                      <a:pt x="9664" y="138503"/>
                      <a:pt x="1462" y="112838"/>
                    </a:cubicBezTo>
                    <a:cubicBezTo>
                      <a:pt x="-6740" y="87173"/>
                      <a:pt x="22100" y="-3844"/>
                      <a:pt x="25275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FF0C0480-8BC6-492A-90C3-383600989662}"/>
                  </a:ext>
                </a:extLst>
              </p:cNvPr>
              <p:cNvSpPr/>
              <p:nvPr/>
            </p:nvSpPr>
            <p:spPr>
              <a:xfrm>
                <a:off x="6873840" y="1225435"/>
                <a:ext cx="136688" cy="236187"/>
              </a:xfrm>
              <a:custGeom>
                <a:avLst/>
                <a:gdLst>
                  <a:gd name="connsiteX0" fmla="*/ 35 w 136688"/>
                  <a:gd name="connsiteY0" fmla="*/ 115 h 236187"/>
                  <a:gd name="connsiteX1" fmla="*/ 41310 w 136688"/>
                  <a:gd name="connsiteY1" fmla="*/ 69965 h 236187"/>
                  <a:gd name="connsiteX2" fmla="*/ 22260 w 136688"/>
                  <a:gd name="connsiteY2" fmla="*/ 98540 h 236187"/>
                  <a:gd name="connsiteX3" fmla="*/ 136560 w 136688"/>
                  <a:gd name="connsiteY3" fmla="*/ 101715 h 236187"/>
                  <a:gd name="connsiteX4" fmla="*/ 44485 w 136688"/>
                  <a:gd name="connsiteY4" fmla="*/ 136640 h 236187"/>
                  <a:gd name="connsiteX5" fmla="*/ 27023 w 136688"/>
                  <a:gd name="connsiteY5" fmla="*/ 235065 h 236187"/>
                  <a:gd name="connsiteX6" fmla="*/ 6385 w 136688"/>
                  <a:gd name="connsiteY6" fmla="*/ 184265 h 236187"/>
                  <a:gd name="connsiteX7" fmla="*/ 12735 w 136688"/>
                  <a:gd name="connsiteY7" fmla="*/ 98540 h 236187"/>
                  <a:gd name="connsiteX8" fmla="*/ 33373 w 136688"/>
                  <a:gd name="connsiteY8" fmla="*/ 54090 h 236187"/>
                  <a:gd name="connsiteX9" fmla="*/ 35 w 136688"/>
                  <a:gd name="connsiteY9" fmla="*/ 115 h 23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688" h="236187">
                    <a:moveTo>
                      <a:pt x="35" y="115"/>
                    </a:moveTo>
                    <a:cubicBezTo>
                      <a:pt x="1358" y="2761"/>
                      <a:pt x="37606" y="53561"/>
                      <a:pt x="41310" y="69965"/>
                    </a:cubicBezTo>
                    <a:cubicBezTo>
                      <a:pt x="45014" y="86369"/>
                      <a:pt x="6385" y="93248"/>
                      <a:pt x="22260" y="98540"/>
                    </a:cubicBezTo>
                    <a:cubicBezTo>
                      <a:pt x="38135" y="103832"/>
                      <a:pt x="132856" y="95365"/>
                      <a:pt x="136560" y="101715"/>
                    </a:cubicBezTo>
                    <a:cubicBezTo>
                      <a:pt x="140264" y="108065"/>
                      <a:pt x="62741" y="114415"/>
                      <a:pt x="44485" y="136640"/>
                    </a:cubicBezTo>
                    <a:cubicBezTo>
                      <a:pt x="26229" y="158865"/>
                      <a:pt x="33373" y="227128"/>
                      <a:pt x="27023" y="235065"/>
                    </a:cubicBezTo>
                    <a:cubicBezTo>
                      <a:pt x="20673" y="243002"/>
                      <a:pt x="8766" y="207019"/>
                      <a:pt x="6385" y="184265"/>
                    </a:cubicBezTo>
                    <a:cubicBezTo>
                      <a:pt x="4004" y="161511"/>
                      <a:pt x="8237" y="120236"/>
                      <a:pt x="12735" y="98540"/>
                    </a:cubicBezTo>
                    <a:cubicBezTo>
                      <a:pt x="17233" y="76844"/>
                      <a:pt x="32315" y="67319"/>
                      <a:pt x="33373" y="54090"/>
                    </a:cubicBezTo>
                    <a:cubicBezTo>
                      <a:pt x="34431" y="40861"/>
                      <a:pt x="-1288" y="-2531"/>
                      <a:pt x="35" y="11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FE6FC02-6D49-46FB-916B-4DAC2ED1127A}"/>
                  </a:ext>
                </a:extLst>
              </p:cNvPr>
              <p:cNvSpPr/>
              <p:nvPr/>
            </p:nvSpPr>
            <p:spPr>
              <a:xfrm>
                <a:off x="6777805" y="1564566"/>
                <a:ext cx="180288" cy="302370"/>
              </a:xfrm>
              <a:custGeom>
                <a:avLst/>
                <a:gdLst>
                  <a:gd name="connsiteX0" fmla="*/ 111945 w 180288"/>
                  <a:gd name="connsiteY0" fmla="*/ 709 h 302370"/>
                  <a:gd name="connsiteX1" fmla="*/ 119883 w 180288"/>
                  <a:gd name="connsiteY1" fmla="*/ 138822 h 302370"/>
                  <a:gd name="connsiteX2" fmla="*/ 180208 w 180288"/>
                  <a:gd name="connsiteY2" fmla="*/ 184859 h 302370"/>
                  <a:gd name="connsiteX3" fmla="*/ 105595 w 180288"/>
                  <a:gd name="connsiteY3" fmla="*/ 262647 h 302370"/>
                  <a:gd name="connsiteX4" fmla="*/ 820 w 180288"/>
                  <a:gd name="connsiteY4" fmla="*/ 302334 h 302370"/>
                  <a:gd name="connsiteX5" fmla="*/ 56383 w 180288"/>
                  <a:gd name="connsiteY5" fmla="*/ 267409 h 302370"/>
                  <a:gd name="connsiteX6" fmla="*/ 48445 w 180288"/>
                  <a:gd name="connsiteY6" fmla="*/ 161047 h 302370"/>
                  <a:gd name="connsiteX7" fmla="*/ 45270 w 180288"/>
                  <a:gd name="connsiteY7" fmla="*/ 88022 h 302370"/>
                  <a:gd name="connsiteX8" fmla="*/ 111945 w 180288"/>
                  <a:gd name="connsiteY8" fmla="*/ 709 h 30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288" h="302370">
                    <a:moveTo>
                      <a:pt x="111945" y="709"/>
                    </a:moveTo>
                    <a:cubicBezTo>
                      <a:pt x="124380" y="9176"/>
                      <a:pt x="108506" y="108130"/>
                      <a:pt x="119883" y="138822"/>
                    </a:cubicBezTo>
                    <a:cubicBezTo>
                      <a:pt x="131260" y="169514"/>
                      <a:pt x="182589" y="164222"/>
                      <a:pt x="180208" y="184859"/>
                    </a:cubicBezTo>
                    <a:cubicBezTo>
                      <a:pt x="177827" y="205496"/>
                      <a:pt x="135493" y="243068"/>
                      <a:pt x="105595" y="262647"/>
                    </a:cubicBezTo>
                    <a:cubicBezTo>
                      <a:pt x="75697" y="282226"/>
                      <a:pt x="9022" y="301540"/>
                      <a:pt x="820" y="302334"/>
                    </a:cubicBezTo>
                    <a:cubicBezTo>
                      <a:pt x="-7382" y="303128"/>
                      <a:pt x="48446" y="290957"/>
                      <a:pt x="56383" y="267409"/>
                    </a:cubicBezTo>
                    <a:cubicBezTo>
                      <a:pt x="64320" y="243861"/>
                      <a:pt x="50297" y="190945"/>
                      <a:pt x="48445" y="161047"/>
                    </a:cubicBezTo>
                    <a:cubicBezTo>
                      <a:pt x="46593" y="131149"/>
                      <a:pt x="33364" y="114216"/>
                      <a:pt x="45270" y="88022"/>
                    </a:cubicBezTo>
                    <a:cubicBezTo>
                      <a:pt x="57176" y="61828"/>
                      <a:pt x="99510" y="-7758"/>
                      <a:pt x="111945" y="7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E75D8C45-C7C6-4400-B9E8-65CD1C4AD8A7}"/>
                  </a:ext>
                </a:extLst>
              </p:cNvPr>
              <p:cNvSpPr/>
              <p:nvPr/>
            </p:nvSpPr>
            <p:spPr>
              <a:xfrm>
                <a:off x="6500550" y="446386"/>
                <a:ext cx="529134" cy="599786"/>
              </a:xfrm>
              <a:custGeom>
                <a:avLst/>
                <a:gdLst>
                  <a:gd name="connsiteX0" fmla="*/ 263 w 529134"/>
                  <a:gd name="connsiteY0" fmla="*/ 1289 h 599786"/>
                  <a:gd name="connsiteX1" fmla="*/ 311413 w 529134"/>
                  <a:gd name="connsiteY1" fmla="*/ 161627 h 599786"/>
                  <a:gd name="connsiteX2" fmla="*/ 497150 w 529134"/>
                  <a:gd name="connsiteY2" fmla="*/ 402927 h 599786"/>
                  <a:gd name="connsiteX3" fmla="*/ 527313 w 529134"/>
                  <a:gd name="connsiteY3" fmla="*/ 599777 h 599786"/>
                  <a:gd name="connsiteX4" fmla="*/ 476513 w 529134"/>
                  <a:gd name="connsiteY4" fmla="*/ 410864 h 599786"/>
                  <a:gd name="connsiteX5" fmla="*/ 366975 w 529134"/>
                  <a:gd name="connsiteY5" fmla="*/ 247352 h 599786"/>
                  <a:gd name="connsiteX6" fmla="*/ 263 w 529134"/>
                  <a:gd name="connsiteY6" fmla="*/ 1289 h 59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9134" h="599786">
                    <a:moveTo>
                      <a:pt x="263" y="1289"/>
                    </a:moveTo>
                    <a:cubicBezTo>
                      <a:pt x="-8997" y="-12998"/>
                      <a:pt x="228599" y="94687"/>
                      <a:pt x="311413" y="161627"/>
                    </a:cubicBezTo>
                    <a:cubicBezTo>
                      <a:pt x="394227" y="228567"/>
                      <a:pt x="461167" y="329902"/>
                      <a:pt x="497150" y="402927"/>
                    </a:cubicBezTo>
                    <a:cubicBezTo>
                      <a:pt x="533133" y="475952"/>
                      <a:pt x="530752" y="598454"/>
                      <a:pt x="527313" y="599777"/>
                    </a:cubicBezTo>
                    <a:cubicBezTo>
                      <a:pt x="523874" y="601100"/>
                      <a:pt x="503236" y="469601"/>
                      <a:pt x="476513" y="410864"/>
                    </a:cubicBezTo>
                    <a:cubicBezTo>
                      <a:pt x="449790" y="352127"/>
                      <a:pt x="446085" y="314291"/>
                      <a:pt x="366975" y="247352"/>
                    </a:cubicBezTo>
                    <a:cubicBezTo>
                      <a:pt x="287865" y="180413"/>
                      <a:pt x="9523" y="15576"/>
                      <a:pt x="263" y="12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07288208-816E-49AF-9056-DEF2C914ABC6}"/>
                  </a:ext>
                </a:extLst>
              </p:cNvPr>
              <p:cNvSpPr/>
              <p:nvPr/>
            </p:nvSpPr>
            <p:spPr>
              <a:xfrm>
                <a:off x="5845292" y="423387"/>
                <a:ext cx="669475" cy="363471"/>
              </a:xfrm>
              <a:custGeom>
                <a:avLst/>
                <a:gdLst>
                  <a:gd name="connsiteX0" fmla="*/ 22108 w 669475"/>
                  <a:gd name="connsiteY0" fmla="*/ 362426 h 363471"/>
                  <a:gd name="connsiteX1" fmla="*/ 147521 w 669475"/>
                  <a:gd name="connsiteY1" fmla="*/ 187801 h 363471"/>
                  <a:gd name="connsiteX2" fmla="*/ 658696 w 669475"/>
                  <a:gd name="connsiteY2" fmla="*/ 19526 h 363471"/>
                  <a:gd name="connsiteX3" fmla="*/ 460258 w 669475"/>
                  <a:gd name="connsiteY3" fmla="*/ 29051 h 363471"/>
                  <a:gd name="connsiteX4" fmla="*/ 45921 w 669475"/>
                  <a:gd name="connsiteY4" fmla="*/ 248126 h 363471"/>
                  <a:gd name="connsiteX5" fmla="*/ 22108 w 669475"/>
                  <a:gd name="connsiteY5" fmla="*/ 362426 h 36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9475" h="363471">
                    <a:moveTo>
                      <a:pt x="22108" y="362426"/>
                    </a:moveTo>
                    <a:cubicBezTo>
                      <a:pt x="39041" y="352372"/>
                      <a:pt x="41423" y="244951"/>
                      <a:pt x="147521" y="187801"/>
                    </a:cubicBezTo>
                    <a:cubicBezTo>
                      <a:pt x="253619" y="130651"/>
                      <a:pt x="606573" y="45984"/>
                      <a:pt x="658696" y="19526"/>
                    </a:cubicBezTo>
                    <a:cubicBezTo>
                      <a:pt x="710819" y="-6932"/>
                      <a:pt x="562387" y="-9049"/>
                      <a:pt x="460258" y="29051"/>
                    </a:cubicBezTo>
                    <a:cubicBezTo>
                      <a:pt x="358129" y="67151"/>
                      <a:pt x="119475" y="188066"/>
                      <a:pt x="45921" y="248126"/>
                    </a:cubicBezTo>
                    <a:cubicBezTo>
                      <a:pt x="-27633" y="308186"/>
                      <a:pt x="5175" y="372480"/>
                      <a:pt x="22108" y="36242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497E5FBE-A517-4EEA-BAAE-A73E2092C4F7}"/>
                  </a:ext>
                </a:extLst>
              </p:cNvPr>
              <p:cNvSpPr/>
              <p:nvPr/>
            </p:nvSpPr>
            <p:spPr>
              <a:xfrm>
                <a:off x="6661054" y="547688"/>
                <a:ext cx="91653" cy="347662"/>
              </a:xfrm>
              <a:custGeom>
                <a:avLst/>
                <a:gdLst>
                  <a:gd name="connsiteX0" fmla="*/ 96 w 91653"/>
                  <a:gd name="connsiteY0" fmla="*/ 0 h 347662"/>
                  <a:gd name="connsiteX1" fmla="*/ 81059 w 91653"/>
                  <a:gd name="connsiteY1" fmla="*/ 241300 h 347662"/>
                  <a:gd name="connsiteX2" fmla="*/ 88996 w 91653"/>
                  <a:gd name="connsiteY2" fmla="*/ 347662 h 347662"/>
                  <a:gd name="connsiteX3" fmla="*/ 65184 w 91653"/>
                  <a:gd name="connsiteY3" fmla="*/ 241300 h 347662"/>
                  <a:gd name="connsiteX4" fmla="*/ 96 w 91653"/>
                  <a:gd name="connsiteY4" fmla="*/ 0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53" h="347662">
                    <a:moveTo>
                      <a:pt x="96" y="0"/>
                    </a:moveTo>
                    <a:cubicBezTo>
                      <a:pt x="2742" y="0"/>
                      <a:pt x="66242" y="183356"/>
                      <a:pt x="81059" y="241300"/>
                    </a:cubicBezTo>
                    <a:cubicBezTo>
                      <a:pt x="95876" y="299244"/>
                      <a:pt x="91642" y="347662"/>
                      <a:pt x="88996" y="347662"/>
                    </a:cubicBezTo>
                    <a:cubicBezTo>
                      <a:pt x="86350" y="347662"/>
                      <a:pt x="80265" y="295275"/>
                      <a:pt x="65184" y="241300"/>
                    </a:cubicBezTo>
                    <a:cubicBezTo>
                      <a:pt x="50103" y="187325"/>
                      <a:pt x="-2550" y="0"/>
                      <a:pt x="9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C3A308A1-FEB9-4F58-9A7E-0B2573186612}"/>
                  </a:ext>
                </a:extLst>
              </p:cNvPr>
              <p:cNvSpPr/>
              <p:nvPr/>
            </p:nvSpPr>
            <p:spPr>
              <a:xfrm>
                <a:off x="6456352" y="443036"/>
                <a:ext cx="206432" cy="459144"/>
              </a:xfrm>
              <a:custGeom>
                <a:avLst/>
                <a:gdLst>
                  <a:gd name="connsiteX0" fmla="*/ 11 w 206432"/>
                  <a:gd name="connsiteY0" fmla="*/ 1464 h 459144"/>
                  <a:gd name="connsiteX1" fmla="*/ 142886 w 206432"/>
                  <a:gd name="connsiteY1" fmla="*/ 125289 h 459144"/>
                  <a:gd name="connsiteX2" fmla="*/ 206386 w 206432"/>
                  <a:gd name="connsiteY2" fmla="*/ 458664 h 459144"/>
                  <a:gd name="connsiteX3" fmla="*/ 150823 w 206432"/>
                  <a:gd name="connsiteY3" fmla="*/ 195139 h 459144"/>
                  <a:gd name="connsiteX4" fmla="*/ 11 w 206432"/>
                  <a:gd name="connsiteY4" fmla="*/ 1464 h 45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32" h="459144">
                    <a:moveTo>
                      <a:pt x="11" y="1464"/>
                    </a:moveTo>
                    <a:cubicBezTo>
                      <a:pt x="-1312" y="-10178"/>
                      <a:pt x="108490" y="49089"/>
                      <a:pt x="142886" y="125289"/>
                    </a:cubicBezTo>
                    <a:cubicBezTo>
                      <a:pt x="177282" y="201489"/>
                      <a:pt x="205063" y="447022"/>
                      <a:pt x="206386" y="458664"/>
                    </a:cubicBezTo>
                    <a:cubicBezTo>
                      <a:pt x="207709" y="470306"/>
                      <a:pt x="180456" y="267370"/>
                      <a:pt x="150823" y="195139"/>
                    </a:cubicBezTo>
                    <a:cubicBezTo>
                      <a:pt x="121190" y="122908"/>
                      <a:pt x="1334" y="13106"/>
                      <a:pt x="11" y="14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48BEE00-90B7-4A72-9F77-B4A4728B4C47}"/>
                  </a:ext>
                </a:extLst>
              </p:cNvPr>
              <p:cNvSpPr/>
              <p:nvPr/>
            </p:nvSpPr>
            <p:spPr>
              <a:xfrm>
                <a:off x="6375379" y="476088"/>
                <a:ext cx="148277" cy="444761"/>
              </a:xfrm>
              <a:custGeom>
                <a:avLst/>
                <a:gdLst>
                  <a:gd name="connsiteX0" fmla="*/ 21 w 148277"/>
                  <a:gd name="connsiteY0" fmla="*/ 1750 h 444761"/>
                  <a:gd name="connsiteX1" fmla="*/ 119084 w 148277"/>
                  <a:gd name="connsiteY1" fmla="*/ 279562 h 444761"/>
                  <a:gd name="connsiteX2" fmla="*/ 144484 w 148277"/>
                  <a:gd name="connsiteY2" fmla="*/ 444662 h 444761"/>
                  <a:gd name="connsiteX3" fmla="*/ 144484 w 148277"/>
                  <a:gd name="connsiteY3" fmla="*/ 301787 h 444761"/>
                  <a:gd name="connsiteX4" fmla="*/ 109559 w 148277"/>
                  <a:gd name="connsiteY4" fmla="*/ 166850 h 444761"/>
                  <a:gd name="connsiteX5" fmla="*/ 21 w 148277"/>
                  <a:gd name="connsiteY5" fmla="*/ 1750 h 44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77" h="444761">
                    <a:moveTo>
                      <a:pt x="21" y="1750"/>
                    </a:moveTo>
                    <a:cubicBezTo>
                      <a:pt x="1608" y="20535"/>
                      <a:pt x="95007" y="205743"/>
                      <a:pt x="119084" y="279562"/>
                    </a:cubicBezTo>
                    <a:cubicBezTo>
                      <a:pt x="143161" y="353381"/>
                      <a:pt x="140251" y="440958"/>
                      <a:pt x="144484" y="444662"/>
                    </a:cubicBezTo>
                    <a:cubicBezTo>
                      <a:pt x="148717" y="448366"/>
                      <a:pt x="150305" y="348089"/>
                      <a:pt x="144484" y="301787"/>
                    </a:cubicBezTo>
                    <a:cubicBezTo>
                      <a:pt x="138663" y="255485"/>
                      <a:pt x="132578" y="213152"/>
                      <a:pt x="109559" y="166850"/>
                    </a:cubicBezTo>
                    <a:cubicBezTo>
                      <a:pt x="86540" y="120548"/>
                      <a:pt x="-1566" y="-17035"/>
                      <a:pt x="21" y="17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FF3E7F55-0015-4744-9608-4441D8109378}"/>
                  </a:ext>
                </a:extLst>
              </p:cNvPr>
              <p:cNvSpPr/>
              <p:nvPr/>
            </p:nvSpPr>
            <p:spPr>
              <a:xfrm>
                <a:off x="6280118" y="499687"/>
                <a:ext cx="151628" cy="429502"/>
              </a:xfrm>
              <a:custGeom>
                <a:avLst/>
                <a:gdLst>
                  <a:gd name="connsiteX0" fmla="*/ 32 w 151628"/>
                  <a:gd name="connsiteY0" fmla="*/ 376 h 429502"/>
                  <a:gd name="connsiteX1" fmla="*/ 125445 w 151628"/>
                  <a:gd name="connsiteY1" fmla="*/ 259138 h 429502"/>
                  <a:gd name="connsiteX2" fmla="*/ 146082 w 151628"/>
                  <a:gd name="connsiteY2" fmla="*/ 429001 h 429502"/>
                  <a:gd name="connsiteX3" fmla="*/ 138145 w 151628"/>
                  <a:gd name="connsiteY3" fmla="*/ 206751 h 429502"/>
                  <a:gd name="connsiteX4" fmla="*/ 32 w 151628"/>
                  <a:gd name="connsiteY4" fmla="*/ 376 h 42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28" h="429502">
                    <a:moveTo>
                      <a:pt x="32" y="376"/>
                    </a:moveTo>
                    <a:cubicBezTo>
                      <a:pt x="-2085" y="9107"/>
                      <a:pt x="101103" y="187701"/>
                      <a:pt x="125445" y="259138"/>
                    </a:cubicBezTo>
                    <a:cubicBezTo>
                      <a:pt x="149787" y="330576"/>
                      <a:pt x="143965" y="437732"/>
                      <a:pt x="146082" y="429001"/>
                    </a:cubicBezTo>
                    <a:cubicBezTo>
                      <a:pt x="148199" y="420270"/>
                      <a:pt x="161164" y="276336"/>
                      <a:pt x="138145" y="206751"/>
                    </a:cubicBezTo>
                    <a:cubicBezTo>
                      <a:pt x="115126" y="137166"/>
                      <a:pt x="2149" y="-8355"/>
                      <a:pt x="32" y="3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FB80E1-918B-4097-B696-ACA13E6B960A}"/>
                  </a:ext>
                </a:extLst>
              </p:cNvPr>
              <p:cNvSpPr/>
              <p:nvPr/>
            </p:nvSpPr>
            <p:spPr>
              <a:xfrm>
                <a:off x="5709619" y="798120"/>
                <a:ext cx="119026" cy="516160"/>
              </a:xfrm>
              <a:custGeom>
                <a:avLst/>
                <a:gdLst>
                  <a:gd name="connsiteX0" fmla="*/ 118094 w 119026"/>
                  <a:gd name="connsiteY0" fmla="*/ 3568 h 516160"/>
                  <a:gd name="connsiteX1" fmla="*/ 54594 w 119026"/>
                  <a:gd name="connsiteY1" fmla="*/ 121043 h 516160"/>
                  <a:gd name="connsiteX2" fmla="*/ 35544 w 119026"/>
                  <a:gd name="connsiteY2" fmla="*/ 359168 h 516160"/>
                  <a:gd name="connsiteX3" fmla="*/ 79994 w 119026"/>
                  <a:gd name="connsiteY3" fmla="*/ 506805 h 516160"/>
                  <a:gd name="connsiteX4" fmla="*/ 72056 w 119026"/>
                  <a:gd name="connsiteY4" fmla="*/ 473468 h 516160"/>
                  <a:gd name="connsiteX5" fmla="*/ 619 w 119026"/>
                  <a:gd name="connsiteY5" fmla="*/ 249630 h 516160"/>
                  <a:gd name="connsiteX6" fmla="*/ 118094 w 119026"/>
                  <a:gd name="connsiteY6" fmla="*/ 3568 h 51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26" h="516160">
                    <a:moveTo>
                      <a:pt x="118094" y="3568"/>
                    </a:moveTo>
                    <a:cubicBezTo>
                      <a:pt x="127090" y="-17863"/>
                      <a:pt x="68352" y="61776"/>
                      <a:pt x="54594" y="121043"/>
                    </a:cubicBezTo>
                    <a:cubicBezTo>
                      <a:pt x="40836" y="180310"/>
                      <a:pt x="31311" y="294874"/>
                      <a:pt x="35544" y="359168"/>
                    </a:cubicBezTo>
                    <a:cubicBezTo>
                      <a:pt x="39777" y="423462"/>
                      <a:pt x="73909" y="487755"/>
                      <a:pt x="79994" y="506805"/>
                    </a:cubicBezTo>
                    <a:cubicBezTo>
                      <a:pt x="86079" y="525855"/>
                      <a:pt x="85285" y="516330"/>
                      <a:pt x="72056" y="473468"/>
                    </a:cubicBezTo>
                    <a:cubicBezTo>
                      <a:pt x="58827" y="430606"/>
                      <a:pt x="-7054" y="330857"/>
                      <a:pt x="619" y="249630"/>
                    </a:cubicBezTo>
                    <a:cubicBezTo>
                      <a:pt x="8292" y="168403"/>
                      <a:pt x="109098" y="24999"/>
                      <a:pt x="118094" y="356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AA231B81-D364-4FF3-957E-F56F6B599AEF}"/>
                  </a:ext>
                </a:extLst>
              </p:cNvPr>
              <p:cNvSpPr/>
              <p:nvPr/>
            </p:nvSpPr>
            <p:spPr>
              <a:xfrm>
                <a:off x="5702299" y="1259797"/>
                <a:ext cx="196390" cy="401311"/>
              </a:xfrm>
              <a:custGeom>
                <a:avLst/>
                <a:gdLst>
                  <a:gd name="connsiteX0" fmla="*/ 71439 w 196390"/>
                  <a:gd name="connsiteY0" fmla="*/ 678 h 401311"/>
                  <a:gd name="connsiteX1" fmla="*/ 74614 w 196390"/>
                  <a:gd name="connsiteY1" fmla="*/ 143553 h 401311"/>
                  <a:gd name="connsiteX2" fmla="*/ 187326 w 196390"/>
                  <a:gd name="connsiteY2" fmla="*/ 357866 h 401311"/>
                  <a:gd name="connsiteX3" fmla="*/ 168276 w 196390"/>
                  <a:gd name="connsiteY3" fmla="*/ 375328 h 401311"/>
                  <a:gd name="connsiteX4" fmla="*/ 1 w 196390"/>
                  <a:gd name="connsiteY4" fmla="*/ 400728 h 401311"/>
                  <a:gd name="connsiteX5" fmla="*/ 171451 w 196390"/>
                  <a:gd name="connsiteY5" fmla="*/ 348341 h 401311"/>
                  <a:gd name="connsiteX6" fmla="*/ 53976 w 196390"/>
                  <a:gd name="connsiteY6" fmla="*/ 200703 h 401311"/>
                  <a:gd name="connsiteX7" fmla="*/ 71439 w 196390"/>
                  <a:gd name="connsiteY7" fmla="*/ 678 h 40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390" h="401311">
                    <a:moveTo>
                      <a:pt x="71439" y="678"/>
                    </a:moveTo>
                    <a:cubicBezTo>
                      <a:pt x="74879" y="-8847"/>
                      <a:pt x="55300" y="84022"/>
                      <a:pt x="74614" y="143553"/>
                    </a:cubicBezTo>
                    <a:cubicBezTo>
                      <a:pt x="93928" y="203084"/>
                      <a:pt x="171716" y="319237"/>
                      <a:pt x="187326" y="357866"/>
                    </a:cubicBezTo>
                    <a:cubicBezTo>
                      <a:pt x="202936" y="396495"/>
                      <a:pt x="199497" y="368184"/>
                      <a:pt x="168276" y="375328"/>
                    </a:cubicBezTo>
                    <a:cubicBezTo>
                      <a:pt x="137055" y="382472"/>
                      <a:pt x="-528" y="405226"/>
                      <a:pt x="1" y="400728"/>
                    </a:cubicBezTo>
                    <a:cubicBezTo>
                      <a:pt x="530" y="396230"/>
                      <a:pt x="162455" y="381678"/>
                      <a:pt x="171451" y="348341"/>
                    </a:cubicBezTo>
                    <a:cubicBezTo>
                      <a:pt x="180447" y="315004"/>
                      <a:pt x="70645" y="256266"/>
                      <a:pt x="53976" y="200703"/>
                    </a:cubicBezTo>
                    <a:cubicBezTo>
                      <a:pt x="37307" y="145141"/>
                      <a:pt x="67999" y="10203"/>
                      <a:pt x="71439" y="6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1BD193D6-5D01-48F6-9B98-F77493AA7680}"/>
                  </a:ext>
                </a:extLst>
              </p:cNvPr>
              <p:cNvSpPr/>
              <p:nvPr/>
            </p:nvSpPr>
            <p:spPr>
              <a:xfrm>
                <a:off x="5864068" y="771288"/>
                <a:ext cx="70903" cy="334340"/>
              </a:xfrm>
              <a:custGeom>
                <a:avLst/>
                <a:gdLst>
                  <a:gd name="connsiteX0" fmla="*/ 157 w 70903"/>
                  <a:gd name="connsiteY0" fmla="*/ 237 h 334340"/>
                  <a:gd name="connsiteX1" fmla="*/ 63657 w 70903"/>
                  <a:gd name="connsiteY1" fmla="*/ 119300 h 334340"/>
                  <a:gd name="connsiteX2" fmla="*/ 66832 w 70903"/>
                  <a:gd name="connsiteY2" fmla="*/ 243125 h 334340"/>
                  <a:gd name="connsiteX3" fmla="*/ 39845 w 70903"/>
                  <a:gd name="connsiteY3" fmla="*/ 333612 h 334340"/>
                  <a:gd name="connsiteX4" fmla="*/ 60482 w 70903"/>
                  <a:gd name="connsiteY4" fmla="*/ 193912 h 334340"/>
                  <a:gd name="connsiteX5" fmla="*/ 46195 w 70903"/>
                  <a:gd name="connsiteY5" fmla="*/ 90725 h 334340"/>
                  <a:gd name="connsiteX6" fmla="*/ 157 w 70903"/>
                  <a:gd name="connsiteY6" fmla="*/ 237 h 3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903" h="334340">
                    <a:moveTo>
                      <a:pt x="157" y="237"/>
                    </a:moveTo>
                    <a:cubicBezTo>
                      <a:pt x="3067" y="4999"/>
                      <a:pt x="52545" y="78819"/>
                      <a:pt x="63657" y="119300"/>
                    </a:cubicBezTo>
                    <a:cubicBezTo>
                      <a:pt x="74769" y="159781"/>
                      <a:pt x="70801" y="207406"/>
                      <a:pt x="66832" y="243125"/>
                    </a:cubicBezTo>
                    <a:cubicBezTo>
                      <a:pt x="62863" y="278844"/>
                      <a:pt x="40903" y="341814"/>
                      <a:pt x="39845" y="333612"/>
                    </a:cubicBezTo>
                    <a:cubicBezTo>
                      <a:pt x="38787" y="325410"/>
                      <a:pt x="59424" y="234393"/>
                      <a:pt x="60482" y="193912"/>
                    </a:cubicBezTo>
                    <a:cubicBezTo>
                      <a:pt x="61540" y="153431"/>
                      <a:pt x="56778" y="117977"/>
                      <a:pt x="46195" y="90725"/>
                    </a:cubicBezTo>
                    <a:cubicBezTo>
                      <a:pt x="35612" y="63473"/>
                      <a:pt x="-2753" y="-4525"/>
                      <a:pt x="157" y="2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FC4E8FC2-A513-4A69-9110-FF8EA918AFDA}"/>
                  </a:ext>
                </a:extLst>
              </p:cNvPr>
              <p:cNvSpPr/>
              <p:nvPr/>
            </p:nvSpPr>
            <p:spPr>
              <a:xfrm>
                <a:off x="5777804" y="1171029"/>
                <a:ext cx="91184" cy="109155"/>
              </a:xfrm>
              <a:custGeom>
                <a:avLst/>
                <a:gdLst>
                  <a:gd name="connsiteX0" fmla="*/ 91184 w 91184"/>
                  <a:gd name="connsiteY0" fmla="*/ 546 h 109155"/>
                  <a:gd name="connsiteX1" fmla="*/ 10221 w 91184"/>
                  <a:gd name="connsiteY1" fmla="*/ 106909 h 109155"/>
                  <a:gd name="connsiteX2" fmla="*/ 8634 w 91184"/>
                  <a:gd name="connsiteY2" fmla="*/ 67221 h 109155"/>
                  <a:gd name="connsiteX3" fmla="*/ 91184 w 91184"/>
                  <a:gd name="connsiteY3" fmla="*/ 546 h 10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84" h="109155">
                    <a:moveTo>
                      <a:pt x="91184" y="546"/>
                    </a:moveTo>
                    <a:cubicBezTo>
                      <a:pt x="91448" y="7161"/>
                      <a:pt x="23979" y="95796"/>
                      <a:pt x="10221" y="106909"/>
                    </a:cubicBezTo>
                    <a:cubicBezTo>
                      <a:pt x="-3537" y="118022"/>
                      <a:pt x="-2743" y="85213"/>
                      <a:pt x="8634" y="67221"/>
                    </a:cubicBezTo>
                    <a:cubicBezTo>
                      <a:pt x="20011" y="49229"/>
                      <a:pt x="90920" y="-6069"/>
                      <a:pt x="91184" y="5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B9FE9AD-D9CF-4ABF-99E3-2FC00B079986}"/>
                  </a:ext>
                </a:extLst>
              </p:cNvPr>
              <p:cNvSpPr/>
              <p:nvPr/>
            </p:nvSpPr>
            <p:spPr>
              <a:xfrm>
                <a:off x="5865521" y="1447756"/>
                <a:ext cx="200329" cy="249544"/>
              </a:xfrm>
              <a:custGeom>
                <a:avLst/>
                <a:gdLst>
                  <a:gd name="connsiteX0" fmla="*/ 292 w 200329"/>
                  <a:gd name="connsiteY0" fmla="*/ 44 h 249544"/>
                  <a:gd name="connsiteX1" fmla="*/ 122529 w 200329"/>
                  <a:gd name="connsiteY1" fmla="*/ 133394 h 249544"/>
                  <a:gd name="connsiteX2" fmla="*/ 119354 w 200329"/>
                  <a:gd name="connsiteY2" fmla="*/ 160382 h 249544"/>
                  <a:gd name="connsiteX3" fmla="*/ 108242 w 200329"/>
                  <a:gd name="connsiteY3" fmla="*/ 201657 h 249544"/>
                  <a:gd name="connsiteX4" fmla="*/ 200317 w 200329"/>
                  <a:gd name="connsiteY4" fmla="*/ 249282 h 249544"/>
                  <a:gd name="connsiteX5" fmla="*/ 114592 w 200329"/>
                  <a:gd name="connsiteY5" fmla="*/ 179432 h 249544"/>
                  <a:gd name="connsiteX6" fmla="*/ 89192 w 200329"/>
                  <a:gd name="connsiteY6" fmla="*/ 119107 h 249544"/>
                  <a:gd name="connsiteX7" fmla="*/ 292 w 200329"/>
                  <a:gd name="connsiteY7" fmla="*/ 44 h 24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329" h="249544">
                    <a:moveTo>
                      <a:pt x="292" y="44"/>
                    </a:moveTo>
                    <a:cubicBezTo>
                      <a:pt x="5848" y="2425"/>
                      <a:pt x="102685" y="106671"/>
                      <a:pt x="122529" y="133394"/>
                    </a:cubicBezTo>
                    <a:cubicBezTo>
                      <a:pt x="142373" y="160117"/>
                      <a:pt x="121735" y="149005"/>
                      <a:pt x="119354" y="160382"/>
                    </a:cubicBezTo>
                    <a:cubicBezTo>
                      <a:pt x="116973" y="171759"/>
                      <a:pt x="94748" y="186840"/>
                      <a:pt x="108242" y="201657"/>
                    </a:cubicBezTo>
                    <a:cubicBezTo>
                      <a:pt x="121736" y="216474"/>
                      <a:pt x="199259" y="252986"/>
                      <a:pt x="200317" y="249282"/>
                    </a:cubicBezTo>
                    <a:cubicBezTo>
                      <a:pt x="201375" y="245578"/>
                      <a:pt x="133113" y="201128"/>
                      <a:pt x="114592" y="179432"/>
                    </a:cubicBezTo>
                    <a:cubicBezTo>
                      <a:pt x="96071" y="157736"/>
                      <a:pt x="108507" y="146095"/>
                      <a:pt x="89192" y="119107"/>
                    </a:cubicBezTo>
                    <a:cubicBezTo>
                      <a:pt x="69877" y="92120"/>
                      <a:pt x="-5264" y="-2337"/>
                      <a:pt x="292" y="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BD4FD0C2-2D18-4AC8-A00E-DDA72F173D08}"/>
                  </a:ext>
                </a:extLst>
              </p:cNvPr>
              <p:cNvSpPr/>
              <p:nvPr/>
            </p:nvSpPr>
            <p:spPr>
              <a:xfrm>
                <a:off x="5829054" y="1476373"/>
                <a:ext cx="181332" cy="268776"/>
              </a:xfrm>
              <a:custGeom>
                <a:avLst/>
                <a:gdLst>
                  <a:gd name="connsiteX0" fmla="*/ 246 w 181332"/>
                  <a:gd name="connsiteY0" fmla="*/ 2 h 268776"/>
                  <a:gd name="connsiteX1" fmla="*/ 117721 w 181332"/>
                  <a:gd name="connsiteY1" fmla="*/ 149227 h 268776"/>
                  <a:gd name="connsiteX2" fmla="*/ 108196 w 181332"/>
                  <a:gd name="connsiteY2" fmla="*/ 187327 h 268776"/>
                  <a:gd name="connsiteX3" fmla="*/ 181221 w 181332"/>
                  <a:gd name="connsiteY3" fmla="*/ 268290 h 268776"/>
                  <a:gd name="connsiteX4" fmla="*/ 89146 w 181332"/>
                  <a:gd name="connsiteY4" fmla="*/ 146052 h 268776"/>
                  <a:gd name="connsiteX5" fmla="*/ 246 w 181332"/>
                  <a:gd name="connsiteY5" fmla="*/ 2 h 26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32" h="268776">
                    <a:moveTo>
                      <a:pt x="246" y="2"/>
                    </a:moveTo>
                    <a:cubicBezTo>
                      <a:pt x="5009" y="531"/>
                      <a:pt x="99729" y="118006"/>
                      <a:pt x="117721" y="149227"/>
                    </a:cubicBezTo>
                    <a:cubicBezTo>
                      <a:pt x="135713" y="180448"/>
                      <a:pt x="97613" y="167483"/>
                      <a:pt x="108196" y="187327"/>
                    </a:cubicBezTo>
                    <a:cubicBezTo>
                      <a:pt x="118779" y="207171"/>
                      <a:pt x="184396" y="275169"/>
                      <a:pt x="181221" y="268290"/>
                    </a:cubicBezTo>
                    <a:cubicBezTo>
                      <a:pt x="178046" y="261411"/>
                      <a:pt x="117192" y="190767"/>
                      <a:pt x="89146" y="146052"/>
                    </a:cubicBezTo>
                    <a:cubicBezTo>
                      <a:pt x="61100" y="101337"/>
                      <a:pt x="-4517" y="-527"/>
                      <a:pt x="246" y="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052C43A9-DB7A-4E21-A95F-AD0C8B49427D}"/>
                  </a:ext>
                </a:extLst>
              </p:cNvPr>
              <p:cNvSpPr/>
              <p:nvPr/>
            </p:nvSpPr>
            <p:spPr>
              <a:xfrm>
                <a:off x="6005393" y="1685689"/>
                <a:ext cx="536695" cy="291322"/>
              </a:xfrm>
              <a:custGeom>
                <a:avLst/>
                <a:gdLst>
                  <a:gd name="connsiteX0" fmla="*/ 46157 w 536695"/>
                  <a:gd name="connsiteY0" fmla="*/ 236 h 291322"/>
                  <a:gd name="connsiteX1" fmla="*/ 120 w 536695"/>
                  <a:gd name="connsiteY1" fmla="*/ 58974 h 291322"/>
                  <a:gd name="connsiteX2" fmla="*/ 33457 w 536695"/>
                  <a:gd name="connsiteY2" fmla="*/ 81199 h 291322"/>
                  <a:gd name="connsiteX3" fmla="*/ 54095 w 536695"/>
                  <a:gd name="connsiteY3" fmla="*/ 162161 h 291322"/>
                  <a:gd name="connsiteX4" fmla="*/ 192207 w 536695"/>
                  <a:gd name="connsiteY4" fmla="*/ 241536 h 291322"/>
                  <a:gd name="connsiteX5" fmla="*/ 363657 w 536695"/>
                  <a:gd name="connsiteY5" fmla="*/ 279636 h 291322"/>
                  <a:gd name="connsiteX6" fmla="*/ 536695 w 536695"/>
                  <a:gd name="connsiteY6" fmla="*/ 290749 h 291322"/>
                  <a:gd name="connsiteX7" fmla="*/ 362070 w 536695"/>
                  <a:gd name="connsiteY7" fmla="*/ 265349 h 291322"/>
                  <a:gd name="connsiteX8" fmla="*/ 90607 w 536695"/>
                  <a:gd name="connsiteY8" fmla="*/ 174861 h 291322"/>
                  <a:gd name="connsiteX9" fmla="*/ 15995 w 536695"/>
                  <a:gd name="connsiteY9" fmla="*/ 43099 h 291322"/>
                  <a:gd name="connsiteX10" fmla="*/ 46157 w 536695"/>
                  <a:gd name="connsiteY10" fmla="*/ 236 h 29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695" h="291322">
                    <a:moveTo>
                      <a:pt x="46157" y="236"/>
                    </a:moveTo>
                    <a:cubicBezTo>
                      <a:pt x="43511" y="2882"/>
                      <a:pt x="2237" y="45480"/>
                      <a:pt x="120" y="58974"/>
                    </a:cubicBezTo>
                    <a:cubicBezTo>
                      <a:pt x="-1997" y="72468"/>
                      <a:pt x="24461" y="64001"/>
                      <a:pt x="33457" y="81199"/>
                    </a:cubicBezTo>
                    <a:cubicBezTo>
                      <a:pt x="42453" y="98397"/>
                      <a:pt x="27637" y="135438"/>
                      <a:pt x="54095" y="162161"/>
                    </a:cubicBezTo>
                    <a:cubicBezTo>
                      <a:pt x="80553" y="188884"/>
                      <a:pt x="140613" y="221957"/>
                      <a:pt x="192207" y="241536"/>
                    </a:cubicBezTo>
                    <a:cubicBezTo>
                      <a:pt x="243801" y="261115"/>
                      <a:pt x="306242" y="271434"/>
                      <a:pt x="363657" y="279636"/>
                    </a:cubicBezTo>
                    <a:cubicBezTo>
                      <a:pt x="421072" y="287838"/>
                      <a:pt x="536959" y="293130"/>
                      <a:pt x="536695" y="290749"/>
                    </a:cubicBezTo>
                    <a:cubicBezTo>
                      <a:pt x="536431" y="288368"/>
                      <a:pt x="436418" y="284664"/>
                      <a:pt x="362070" y="265349"/>
                    </a:cubicBezTo>
                    <a:cubicBezTo>
                      <a:pt x="287722" y="246034"/>
                      <a:pt x="148286" y="211903"/>
                      <a:pt x="90607" y="174861"/>
                    </a:cubicBezTo>
                    <a:cubicBezTo>
                      <a:pt x="32928" y="137819"/>
                      <a:pt x="25785" y="68764"/>
                      <a:pt x="15995" y="43099"/>
                    </a:cubicBezTo>
                    <a:cubicBezTo>
                      <a:pt x="6205" y="17434"/>
                      <a:pt x="48803" y="-2410"/>
                      <a:pt x="46157" y="2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E9107A06-B39F-4B48-8C31-1268A7AACB8B}"/>
                  </a:ext>
                </a:extLst>
              </p:cNvPr>
              <p:cNvSpPr/>
              <p:nvPr/>
            </p:nvSpPr>
            <p:spPr>
              <a:xfrm>
                <a:off x="6043785" y="1720776"/>
                <a:ext cx="93757" cy="138313"/>
              </a:xfrm>
              <a:custGeom>
                <a:avLst/>
                <a:gdLst>
                  <a:gd name="connsiteX0" fmla="*/ 15703 w 93757"/>
                  <a:gd name="connsiteY0" fmla="*/ 74 h 138313"/>
                  <a:gd name="connsiteX1" fmla="*/ 31578 w 93757"/>
                  <a:gd name="connsiteY1" fmla="*/ 85799 h 138313"/>
                  <a:gd name="connsiteX2" fmla="*/ 93490 w 93757"/>
                  <a:gd name="connsiteY2" fmla="*/ 138187 h 138313"/>
                  <a:gd name="connsiteX3" fmla="*/ 4590 w 93757"/>
                  <a:gd name="connsiteY3" fmla="*/ 71512 h 138313"/>
                  <a:gd name="connsiteX4" fmla="*/ 15703 w 93757"/>
                  <a:gd name="connsiteY4" fmla="*/ 74 h 13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757" h="138313">
                    <a:moveTo>
                      <a:pt x="15703" y="74"/>
                    </a:moveTo>
                    <a:cubicBezTo>
                      <a:pt x="20201" y="2455"/>
                      <a:pt x="18614" y="62780"/>
                      <a:pt x="31578" y="85799"/>
                    </a:cubicBezTo>
                    <a:cubicBezTo>
                      <a:pt x="44542" y="108818"/>
                      <a:pt x="97988" y="140568"/>
                      <a:pt x="93490" y="138187"/>
                    </a:cubicBezTo>
                    <a:cubicBezTo>
                      <a:pt x="88992" y="135806"/>
                      <a:pt x="18084" y="90033"/>
                      <a:pt x="4590" y="71512"/>
                    </a:cubicBezTo>
                    <a:cubicBezTo>
                      <a:pt x="-8904" y="52991"/>
                      <a:pt x="11205" y="-2307"/>
                      <a:pt x="15703" y="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407210A3-04E1-4E87-ACDC-4928B5359AC2}"/>
                  </a:ext>
                </a:extLst>
              </p:cNvPr>
              <p:cNvSpPr/>
              <p:nvPr/>
            </p:nvSpPr>
            <p:spPr>
              <a:xfrm>
                <a:off x="5816536" y="1545124"/>
                <a:ext cx="284356" cy="336179"/>
              </a:xfrm>
              <a:custGeom>
                <a:avLst/>
                <a:gdLst>
                  <a:gd name="connsiteX0" fmla="*/ 9589 w 284356"/>
                  <a:gd name="connsiteY0" fmla="*/ 1101 h 336179"/>
                  <a:gd name="connsiteX1" fmla="*/ 3239 w 284356"/>
                  <a:gd name="connsiteY1" fmla="*/ 107464 h 336179"/>
                  <a:gd name="connsiteX2" fmla="*/ 52452 w 284356"/>
                  <a:gd name="connsiteY2" fmla="*/ 183664 h 336179"/>
                  <a:gd name="connsiteX3" fmla="*/ 111189 w 284356"/>
                  <a:gd name="connsiteY3" fmla="*/ 263039 h 336179"/>
                  <a:gd name="connsiteX4" fmla="*/ 158814 w 284356"/>
                  <a:gd name="connsiteY4" fmla="*/ 320189 h 336179"/>
                  <a:gd name="connsiteX5" fmla="*/ 284227 w 284356"/>
                  <a:gd name="connsiteY5" fmla="*/ 334476 h 336179"/>
                  <a:gd name="connsiteX6" fmla="*/ 133414 w 284356"/>
                  <a:gd name="connsiteY6" fmla="*/ 288439 h 336179"/>
                  <a:gd name="connsiteX7" fmla="*/ 49277 w 284356"/>
                  <a:gd name="connsiteY7" fmla="*/ 178901 h 336179"/>
                  <a:gd name="connsiteX8" fmla="*/ 9589 w 284356"/>
                  <a:gd name="connsiteY8" fmla="*/ 1101 h 33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356" h="336179">
                    <a:moveTo>
                      <a:pt x="9589" y="1101"/>
                    </a:moveTo>
                    <a:cubicBezTo>
                      <a:pt x="1916" y="-10805"/>
                      <a:pt x="-3905" y="77037"/>
                      <a:pt x="3239" y="107464"/>
                    </a:cubicBezTo>
                    <a:cubicBezTo>
                      <a:pt x="10383" y="137891"/>
                      <a:pt x="34460" y="157735"/>
                      <a:pt x="52452" y="183664"/>
                    </a:cubicBezTo>
                    <a:cubicBezTo>
                      <a:pt x="70444" y="209593"/>
                      <a:pt x="93462" y="240285"/>
                      <a:pt x="111189" y="263039"/>
                    </a:cubicBezTo>
                    <a:cubicBezTo>
                      <a:pt x="128916" y="285793"/>
                      <a:pt x="129974" y="308283"/>
                      <a:pt x="158814" y="320189"/>
                    </a:cubicBezTo>
                    <a:cubicBezTo>
                      <a:pt x="187654" y="332095"/>
                      <a:pt x="288460" y="339768"/>
                      <a:pt x="284227" y="334476"/>
                    </a:cubicBezTo>
                    <a:cubicBezTo>
                      <a:pt x="279994" y="329184"/>
                      <a:pt x="172572" y="314368"/>
                      <a:pt x="133414" y="288439"/>
                    </a:cubicBezTo>
                    <a:cubicBezTo>
                      <a:pt x="94256" y="262510"/>
                      <a:pt x="70179" y="222557"/>
                      <a:pt x="49277" y="178901"/>
                    </a:cubicBezTo>
                    <a:cubicBezTo>
                      <a:pt x="28375" y="135245"/>
                      <a:pt x="17262" y="13007"/>
                      <a:pt x="9589" y="110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125F4676-DA10-433B-9C19-4DEAC9B8789C}"/>
                  </a:ext>
                </a:extLst>
              </p:cNvPr>
              <p:cNvSpPr/>
              <p:nvPr/>
            </p:nvSpPr>
            <p:spPr>
              <a:xfrm>
                <a:off x="5865693" y="1616072"/>
                <a:ext cx="166388" cy="220579"/>
              </a:xfrm>
              <a:custGeom>
                <a:avLst/>
                <a:gdLst>
                  <a:gd name="connsiteX0" fmla="*/ 12820 w 166388"/>
                  <a:gd name="connsiteY0" fmla="*/ 3 h 220579"/>
                  <a:gd name="connsiteX1" fmla="*/ 39807 w 166388"/>
                  <a:gd name="connsiteY1" fmla="*/ 93666 h 220579"/>
                  <a:gd name="connsiteX2" fmla="*/ 165220 w 166388"/>
                  <a:gd name="connsiteY2" fmla="*/ 219078 h 220579"/>
                  <a:gd name="connsiteX3" fmla="*/ 96957 w 166388"/>
                  <a:gd name="connsiteY3" fmla="*/ 158753 h 220579"/>
                  <a:gd name="connsiteX4" fmla="*/ 4882 w 166388"/>
                  <a:gd name="connsiteY4" fmla="*/ 96841 h 220579"/>
                  <a:gd name="connsiteX5" fmla="*/ 12820 w 166388"/>
                  <a:gd name="connsiteY5" fmla="*/ 3 h 22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388" h="220579">
                    <a:moveTo>
                      <a:pt x="12820" y="3"/>
                    </a:moveTo>
                    <a:cubicBezTo>
                      <a:pt x="18641" y="-526"/>
                      <a:pt x="14407" y="57154"/>
                      <a:pt x="39807" y="93666"/>
                    </a:cubicBezTo>
                    <a:cubicBezTo>
                      <a:pt x="65207" y="130178"/>
                      <a:pt x="155695" y="208230"/>
                      <a:pt x="165220" y="219078"/>
                    </a:cubicBezTo>
                    <a:cubicBezTo>
                      <a:pt x="174745" y="229926"/>
                      <a:pt x="123680" y="179126"/>
                      <a:pt x="96957" y="158753"/>
                    </a:cubicBezTo>
                    <a:cubicBezTo>
                      <a:pt x="70234" y="138380"/>
                      <a:pt x="17317" y="119066"/>
                      <a:pt x="4882" y="96841"/>
                    </a:cubicBezTo>
                    <a:cubicBezTo>
                      <a:pt x="-7553" y="74616"/>
                      <a:pt x="6999" y="532"/>
                      <a:pt x="12820" y="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CCD256E3-099A-4B13-87FF-C77ACE292FC1}"/>
                  </a:ext>
                </a:extLst>
              </p:cNvPr>
              <p:cNvSpPr/>
              <p:nvPr/>
            </p:nvSpPr>
            <p:spPr>
              <a:xfrm>
                <a:off x="6341090" y="900950"/>
                <a:ext cx="521843" cy="170909"/>
              </a:xfrm>
              <a:custGeom>
                <a:avLst/>
                <a:gdLst>
                  <a:gd name="connsiteX0" fmla="*/ 4148 w 521843"/>
                  <a:gd name="connsiteY0" fmla="*/ 170613 h 170909"/>
                  <a:gd name="connsiteX1" fmla="*/ 8910 w 521843"/>
                  <a:gd name="connsiteY1" fmla="*/ 40438 h 170909"/>
                  <a:gd name="connsiteX2" fmla="*/ 96223 w 521843"/>
                  <a:gd name="connsiteY2" fmla="*/ 43613 h 170909"/>
                  <a:gd name="connsiteX3" fmla="*/ 515323 w 521843"/>
                  <a:gd name="connsiteY3" fmla="*/ 15038 h 170909"/>
                  <a:gd name="connsiteX4" fmla="*/ 329585 w 521843"/>
                  <a:gd name="connsiteY4" fmla="*/ 750 h 170909"/>
                  <a:gd name="connsiteX5" fmla="*/ 34310 w 521843"/>
                  <a:gd name="connsiteY5" fmla="*/ 37263 h 170909"/>
                  <a:gd name="connsiteX6" fmla="*/ 20023 w 521843"/>
                  <a:gd name="connsiteY6" fmla="*/ 75363 h 170909"/>
                  <a:gd name="connsiteX7" fmla="*/ 4148 w 521843"/>
                  <a:gd name="connsiteY7" fmla="*/ 170613 h 17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1843" h="170909">
                    <a:moveTo>
                      <a:pt x="4148" y="170613"/>
                    </a:moveTo>
                    <a:cubicBezTo>
                      <a:pt x="2296" y="164792"/>
                      <a:pt x="-6436" y="61605"/>
                      <a:pt x="8910" y="40438"/>
                    </a:cubicBezTo>
                    <a:cubicBezTo>
                      <a:pt x="24256" y="19271"/>
                      <a:pt x="11821" y="47846"/>
                      <a:pt x="96223" y="43613"/>
                    </a:cubicBezTo>
                    <a:cubicBezTo>
                      <a:pt x="180625" y="39380"/>
                      <a:pt x="476429" y="22182"/>
                      <a:pt x="515323" y="15038"/>
                    </a:cubicBezTo>
                    <a:cubicBezTo>
                      <a:pt x="554217" y="7894"/>
                      <a:pt x="409754" y="-2954"/>
                      <a:pt x="329585" y="750"/>
                    </a:cubicBezTo>
                    <a:cubicBezTo>
                      <a:pt x="249416" y="4454"/>
                      <a:pt x="85904" y="24827"/>
                      <a:pt x="34310" y="37263"/>
                    </a:cubicBezTo>
                    <a:cubicBezTo>
                      <a:pt x="-17284" y="49698"/>
                      <a:pt x="26902" y="55784"/>
                      <a:pt x="20023" y="75363"/>
                    </a:cubicBezTo>
                    <a:cubicBezTo>
                      <a:pt x="13144" y="94942"/>
                      <a:pt x="6000" y="176434"/>
                      <a:pt x="4148" y="170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A9F58879-7714-4D60-97FF-A679A8F87CB7}"/>
                  </a:ext>
                </a:extLst>
              </p:cNvPr>
              <p:cNvSpPr/>
              <p:nvPr/>
            </p:nvSpPr>
            <p:spPr>
              <a:xfrm>
                <a:off x="6376781" y="1039841"/>
                <a:ext cx="371182" cy="27008"/>
              </a:xfrm>
              <a:custGeom>
                <a:avLst/>
                <a:gdLst>
                  <a:gd name="connsiteX0" fmla="*/ 207 w 371182"/>
                  <a:gd name="connsiteY0" fmla="*/ 1559 h 27008"/>
                  <a:gd name="connsiteX1" fmla="*/ 147844 w 371182"/>
                  <a:gd name="connsiteY1" fmla="*/ 26959 h 27008"/>
                  <a:gd name="connsiteX2" fmla="*/ 366919 w 371182"/>
                  <a:gd name="connsiteY2" fmla="*/ 7909 h 27008"/>
                  <a:gd name="connsiteX3" fmla="*/ 279607 w 371182"/>
                  <a:gd name="connsiteY3" fmla="*/ 3147 h 27008"/>
                  <a:gd name="connsiteX4" fmla="*/ 119269 w 371182"/>
                  <a:gd name="connsiteY4" fmla="*/ 3147 h 27008"/>
                  <a:gd name="connsiteX5" fmla="*/ 207 w 371182"/>
                  <a:gd name="connsiteY5" fmla="*/ 1559 h 2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182" h="27008">
                    <a:moveTo>
                      <a:pt x="207" y="1559"/>
                    </a:moveTo>
                    <a:cubicBezTo>
                      <a:pt x="4969" y="5528"/>
                      <a:pt x="86725" y="25901"/>
                      <a:pt x="147844" y="26959"/>
                    </a:cubicBezTo>
                    <a:cubicBezTo>
                      <a:pt x="208963" y="28017"/>
                      <a:pt x="344959" y="11878"/>
                      <a:pt x="366919" y="7909"/>
                    </a:cubicBezTo>
                    <a:cubicBezTo>
                      <a:pt x="388880" y="3940"/>
                      <a:pt x="320882" y="3941"/>
                      <a:pt x="279607" y="3147"/>
                    </a:cubicBezTo>
                    <a:cubicBezTo>
                      <a:pt x="238332" y="2353"/>
                      <a:pt x="164777" y="3941"/>
                      <a:pt x="119269" y="3147"/>
                    </a:cubicBezTo>
                    <a:cubicBezTo>
                      <a:pt x="73761" y="2353"/>
                      <a:pt x="-4555" y="-2410"/>
                      <a:pt x="207" y="15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31A9E33C-3346-4885-BC31-930BA0842807}"/>
                  </a:ext>
                </a:extLst>
              </p:cNvPr>
              <p:cNvSpPr/>
              <p:nvPr/>
            </p:nvSpPr>
            <p:spPr>
              <a:xfrm>
                <a:off x="6370638" y="1071563"/>
                <a:ext cx="475734" cy="24206"/>
              </a:xfrm>
              <a:custGeom>
                <a:avLst/>
                <a:gdLst>
                  <a:gd name="connsiteX0" fmla="*/ 0 w 475734"/>
                  <a:gd name="connsiteY0" fmla="*/ 0 h 24206"/>
                  <a:gd name="connsiteX1" fmla="*/ 179387 w 475734"/>
                  <a:gd name="connsiteY1" fmla="*/ 22225 h 24206"/>
                  <a:gd name="connsiteX2" fmla="*/ 469900 w 475734"/>
                  <a:gd name="connsiteY2" fmla="*/ 22225 h 24206"/>
                  <a:gd name="connsiteX3" fmla="*/ 381000 w 475734"/>
                  <a:gd name="connsiteY3" fmla="*/ 14287 h 24206"/>
                  <a:gd name="connsiteX4" fmla="*/ 295275 w 475734"/>
                  <a:gd name="connsiteY4" fmla="*/ 11112 h 24206"/>
                  <a:gd name="connsiteX5" fmla="*/ 0 w 475734"/>
                  <a:gd name="connsiteY5" fmla="*/ 0 h 2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734" h="24206">
                    <a:moveTo>
                      <a:pt x="0" y="0"/>
                    </a:moveTo>
                    <a:cubicBezTo>
                      <a:pt x="50535" y="9260"/>
                      <a:pt x="101070" y="18521"/>
                      <a:pt x="179387" y="22225"/>
                    </a:cubicBezTo>
                    <a:cubicBezTo>
                      <a:pt x="257704" y="25929"/>
                      <a:pt x="436298" y="23548"/>
                      <a:pt x="469900" y="22225"/>
                    </a:cubicBezTo>
                    <a:cubicBezTo>
                      <a:pt x="503502" y="20902"/>
                      <a:pt x="381000" y="14287"/>
                      <a:pt x="381000" y="14287"/>
                    </a:cubicBezTo>
                    <a:cubicBezTo>
                      <a:pt x="351896" y="12435"/>
                      <a:pt x="295275" y="11112"/>
                      <a:pt x="295275" y="111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DA3419ED-CE41-4937-A903-02CBB30EE7C9}"/>
                  </a:ext>
                </a:extLst>
              </p:cNvPr>
              <p:cNvSpPr/>
              <p:nvPr/>
            </p:nvSpPr>
            <p:spPr>
              <a:xfrm>
                <a:off x="6820311" y="914319"/>
                <a:ext cx="91854" cy="159088"/>
              </a:xfrm>
              <a:custGeom>
                <a:avLst/>
                <a:gdLst>
                  <a:gd name="connsiteX0" fmla="*/ 5939 w 91854"/>
                  <a:gd name="connsiteY0" fmla="*/ 81 h 159088"/>
                  <a:gd name="connsiteX1" fmla="*/ 66264 w 91854"/>
                  <a:gd name="connsiteY1" fmla="*/ 63581 h 159088"/>
                  <a:gd name="connsiteX2" fmla="*/ 13877 w 91854"/>
                  <a:gd name="connsiteY2" fmla="*/ 155656 h 159088"/>
                  <a:gd name="connsiteX3" fmla="*/ 5939 w 91854"/>
                  <a:gd name="connsiteY3" fmla="*/ 133431 h 159088"/>
                  <a:gd name="connsiteX4" fmla="*/ 91664 w 91854"/>
                  <a:gd name="connsiteY4" fmla="*/ 76281 h 159088"/>
                  <a:gd name="connsiteX5" fmla="*/ 5939 w 91854"/>
                  <a:gd name="connsiteY5" fmla="*/ 81 h 15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854" h="159088">
                    <a:moveTo>
                      <a:pt x="5939" y="81"/>
                    </a:moveTo>
                    <a:cubicBezTo>
                      <a:pt x="1706" y="-2036"/>
                      <a:pt x="64941" y="37652"/>
                      <a:pt x="66264" y="63581"/>
                    </a:cubicBezTo>
                    <a:cubicBezTo>
                      <a:pt x="67587" y="89510"/>
                      <a:pt x="23931" y="144014"/>
                      <a:pt x="13877" y="155656"/>
                    </a:cubicBezTo>
                    <a:cubicBezTo>
                      <a:pt x="3823" y="167298"/>
                      <a:pt x="-7025" y="146660"/>
                      <a:pt x="5939" y="133431"/>
                    </a:cubicBezTo>
                    <a:cubicBezTo>
                      <a:pt x="18903" y="120202"/>
                      <a:pt x="86902" y="93214"/>
                      <a:pt x="91664" y="76281"/>
                    </a:cubicBezTo>
                    <a:cubicBezTo>
                      <a:pt x="96426" y="59348"/>
                      <a:pt x="10172" y="2198"/>
                      <a:pt x="5939" y="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5D70E91B-B7DB-4C73-B1F7-3ECA31B130EA}"/>
                  </a:ext>
                </a:extLst>
              </p:cNvPr>
              <p:cNvSpPr/>
              <p:nvPr/>
            </p:nvSpPr>
            <p:spPr>
              <a:xfrm>
                <a:off x="6691118" y="1960451"/>
                <a:ext cx="95473" cy="219308"/>
              </a:xfrm>
              <a:custGeom>
                <a:avLst/>
                <a:gdLst>
                  <a:gd name="connsiteX0" fmla="*/ 95445 w 95473"/>
                  <a:gd name="connsiteY0" fmla="*/ 8049 h 219308"/>
                  <a:gd name="connsiteX1" fmla="*/ 33532 w 95473"/>
                  <a:gd name="connsiteY1" fmla="*/ 181087 h 219308"/>
                  <a:gd name="connsiteX2" fmla="*/ 195 w 95473"/>
                  <a:gd name="connsiteY2" fmla="*/ 214424 h 219308"/>
                  <a:gd name="connsiteX3" fmla="*/ 47820 w 95473"/>
                  <a:gd name="connsiteY3" fmla="*/ 106474 h 219308"/>
                  <a:gd name="connsiteX4" fmla="*/ 41470 w 95473"/>
                  <a:gd name="connsiteY4" fmla="*/ 35037 h 219308"/>
                  <a:gd name="connsiteX5" fmla="*/ 95445 w 95473"/>
                  <a:gd name="connsiteY5" fmla="*/ 8049 h 21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3" h="219308">
                    <a:moveTo>
                      <a:pt x="95445" y="8049"/>
                    </a:moveTo>
                    <a:cubicBezTo>
                      <a:pt x="94122" y="32390"/>
                      <a:pt x="49407" y="146691"/>
                      <a:pt x="33532" y="181087"/>
                    </a:cubicBezTo>
                    <a:cubicBezTo>
                      <a:pt x="17657" y="215483"/>
                      <a:pt x="-2186" y="226859"/>
                      <a:pt x="195" y="214424"/>
                    </a:cubicBezTo>
                    <a:cubicBezTo>
                      <a:pt x="2576" y="201989"/>
                      <a:pt x="40941" y="136372"/>
                      <a:pt x="47820" y="106474"/>
                    </a:cubicBezTo>
                    <a:cubicBezTo>
                      <a:pt x="54699" y="76576"/>
                      <a:pt x="30622" y="49060"/>
                      <a:pt x="41470" y="35037"/>
                    </a:cubicBezTo>
                    <a:cubicBezTo>
                      <a:pt x="52318" y="21014"/>
                      <a:pt x="96768" y="-16292"/>
                      <a:pt x="95445" y="80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0ED6E471-6847-436B-B863-3BF43A102F65}"/>
                  </a:ext>
                </a:extLst>
              </p:cNvPr>
              <p:cNvSpPr/>
              <p:nvPr/>
            </p:nvSpPr>
            <p:spPr>
              <a:xfrm>
                <a:off x="6214642" y="2163619"/>
                <a:ext cx="479170" cy="362287"/>
              </a:xfrm>
              <a:custGeom>
                <a:avLst/>
                <a:gdLst>
                  <a:gd name="connsiteX0" fmla="*/ 478258 w 479170"/>
                  <a:gd name="connsiteY0" fmla="*/ 144 h 362287"/>
                  <a:gd name="connsiteX1" fmla="*/ 260771 w 479170"/>
                  <a:gd name="connsiteY1" fmla="*/ 212869 h 362287"/>
                  <a:gd name="connsiteX2" fmla="*/ 421 w 479170"/>
                  <a:gd name="connsiteY2" fmla="*/ 362094 h 362287"/>
                  <a:gd name="connsiteX3" fmla="*/ 324271 w 479170"/>
                  <a:gd name="connsiteY3" fmla="*/ 182706 h 362287"/>
                  <a:gd name="connsiteX4" fmla="*/ 478258 w 479170"/>
                  <a:gd name="connsiteY4" fmla="*/ 144 h 36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70" h="362287">
                    <a:moveTo>
                      <a:pt x="478258" y="144"/>
                    </a:moveTo>
                    <a:cubicBezTo>
                      <a:pt x="467675" y="5171"/>
                      <a:pt x="340410" y="152544"/>
                      <a:pt x="260771" y="212869"/>
                    </a:cubicBezTo>
                    <a:cubicBezTo>
                      <a:pt x="181131" y="273194"/>
                      <a:pt x="-10162" y="367121"/>
                      <a:pt x="421" y="362094"/>
                    </a:cubicBezTo>
                    <a:cubicBezTo>
                      <a:pt x="11004" y="357067"/>
                      <a:pt x="243044" y="243296"/>
                      <a:pt x="324271" y="182706"/>
                    </a:cubicBezTo>
                    <a:cubicBezTo>
                      <a:pt x="405498" y="122116"/>
                      <a:pt x="488841" y="-4883"/>
                      <a:pt x="478258" y="1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206FC71A-FA69-447E-90C9-815EF799BE75}"/>
                  </a:ext>
                </a:extLst>
              </p:cNvPr>
              <p:cNvSpPr/>
              <p:nvPr/>
            </p:nvSpPr>
            <p:spPr>
              <a:xfrm>
                <a:off x="5799129" y="1699934"/>
                <a:ext cx="236551" cy="492025"/>
              </a:xfrm>
              <a:custGeom>
                <a:avLst/>
                <a:gdLst>
                  <a:gd name="connsiteX0" fmla="*/ 236546 w 236551"/>
                  <a:gd name="connsiteY0" fmla="*/ 81241 h 492025"/>
                  <a:gd name="connsiteX1" fmla="*/ 192096 w 236551"/>
                  <a:gd name="connsiteY1" fmla="*/ 282854 h 492025"/>
                  <a:gd name="connsiteX2" fmla="*/ 200034 w 236551"/>
                  <a:gd name="connsiteY2" fmla="*/ 427316 h 492025"/>
                  <a:gd name="connsiteX3" fmla="*/ 225434 w 236551"/>
                  <a:gd name="connsiteY3" fmla="*/ 489229 h 492025"/>
                  <a:gd name="connsiteX4" fmla="*/ 184159 w 236551"/>
                  <a:gd name="connsiteY4" fmla="*/ 343179 h 492025"/>
                  <a:gd name="connsiteX5" fmla="*/ 163521 w 236551"/>
                  <a:gd name="connsiteY5" fmla="*/ 197129 h 492025"/>
                  <a:gd name="connsiteX6" fmla="*/ 9 w 236551"/>
                  <a:gd name="connsiteY6" fmla="*/ 279 h 492025"/>
                  <a:gd name="connsiteX7" fmla="*/ 171459 w 236551"/>
                  <a:gd name="connsiteY7" fmla="*/ 154266 h 492025"/>
                  <a:gd name="connsiteX8" fmla="*/ 188921 w 236551"/>
                  <a:gd name="connsiteY8" fmla="*/ 174904 h 492025"/>
                  <a:gd name="connsiteX9" fmla="*/ 236546 w 236551"/>
                  <a:gd name="connsiteY9" fmla="*/ 81241 h 49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551" h="492025">
                    <a:moveTo>
                      <a:pt x="236546" y="81241"/>
                    </a:moveTo>
                    <a:cubicBezTo>
                      <a:pt x="237075" y="99233"/>
                      <a:pt x="198181" y="225175"/>
                      <a:pt x="192096" y="282854"/>
                    </a:cubicBezTo>
                    <a:cubicBezTo>
                      <a:pt x="186011" y="340533"/>
                      <a:pt x="194478" y="392920"/>
                      <a:pt x="200034" y="427316"/>
                    </a:cubicBezTo>
                    <a:cubicBezTo>
                      <a:pt x="205590" y="461712"/>
                      <a:pt x="228080" y="503252"/>
                      <a:pt x="225434" y="489229"/>
                    </a:cubicBezTo>
                    <a:cubicBezTo>
                      <a:pt x="222788" y="475206"/>
                      <a:pt x="194478" y="391862"/>
                      <a:pt x="184159" y="343179"/>
                    </a:cubicBezTo>
                    <a:cubicBezTo>
                      <a:pt x="173840" y="294496"/>
                      <a:pt x="194213" y="254279"/>
                      <a:pt x="163521" y="197129"/>
                    </a:cubicBezTo>
                    <a:cubicBezTo>
                      <a:pt x="132829" y="139979"/>
                      <a:pt x="-1314" y="7423"/>
                      <a:pt x="9" y="279"/>
                    </a:cubicBezTo>
                    <a:cubicBezTo>
                      <a:pt x="1332" y="-6865"/>
                      <a:pt x="139974" y="125162"/>
                      <a:pt x="171459" y="154266"/>
                    </a:cubicBezTo>
                    <a:cubicBezTo>
                      <a:pt x="202944" y="183370"/>
                      <a:pt x="180984" y="184958"/>
                      <a:pt x="188921" y="174904"/>
                    </a:cubicBezTo>
                    <a:cubicBezTo>
                      <a:pt x="196858" y="164850"/>
                      <a:pt x="236017" y="63249"/>
                      <a:pt x="236546" y="812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4DB0967D-4A10-4337-89EB-339A47305199}"/>
                  </a:ext>
                </a:extLst>
              </p:cNvPr>
              <p:cNvSpPr/>
              <p:nvPr/>
            </p:nvSpPr>
            <p:spPr>
              <a:xfrm>
                <a:off x="6006135" y="2213106"/>
                <a:ext cx="207771" cy="335684"/>
              </a:xfrm>
              <a:custGeom>
                <a:avLst/>
                <a:gdLst>
                  <a:gd name="connsiteX0" fmla="*/ 8903 w 207771"/>
                  <a:gd name="connsiteY0" fmla="*/ 3044 h 335684"/>
                  <a:gd name="connsiteX1" fmla="*/ 26365 w 207771"/>
                  <a:gd name="connsiteY1" fmla="*/ 104644 h 335684"/>
                  <a:gd name="connsiteX2" fmla="*/ 196228 w 207771"/>
                  <a:gd name="connsiteY2" fmla="*/ 328482 h 335684"/>
                  <a:gd name="connsiteX3" fmla="*/ 183528 w 207771"/>
                  <a:gd name="connsiteY3" fmla="*/ 274507 h 335684"/>
                  <a:gd name="connsiteX4" fmla="*/ 110503 w 207771"/>
                  <a:gd name="connsiteY4" fmla="*/ 212594 h 335684"/>
                  <a:gd name="connsiteX5" fmla="*/ 8903 w 207771"/>
                  <a:gd name="connsiteY5" fmla="*/ 3044 h 33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71" h="335684">
                    <a:moveTo>
                      <a:pt x="8903" y="3044"/>
                    </a:moveTo>
                    <a:cubicBezTo>
                      <a:pt x="-5120" y="-14948"/>
                      <a:pt x="-4856" y="50404"/>
                      <a:pt x="26365" y="104644"/>
                    </a:cubicBezTo>
                    <a:cubicBezTo>
                      <a:pt x="57586" y="158884"/>
                      <a:pt x="170034" y="300171"/>
                      <a:pt x="196228" y="328482"/>
                    </a:cubicBezTo>
                    <a:cubicBezTo>
                      <a:pt x="222422" y="356793"/>
                      <a:pt x="197815" y="293822"/>
                      <a:pt x="183528" y="274507"/>
                    </a:cubicBezTo>
                    <a:cubicBezTo>
                      <a:pt x="169241" y="255192"/>
                      <a:pt x="139607" y="256250"/>
                      <a:pt x="110503" y="212594"/>
                    </a:cubicBezTo>
                    <a:cubicBezTo>
                      <a:pt x="81399" y="168938"/>
                      <a:pt x="22926" y="21036"/>
                      <a:pt x="8903" y="30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DE835A84-C92E-4AD1-9641-10D06DBDBE81}"/>
                  </a:ext>
                </a:extLst>
              </p:cNvPr>
              <p:cNvSpPr/>
              <p:nvPr/>
            </p:nvSpPr>
            <p:spPr>
              <a:xfrm>
                <a:off x="6097856" y="1266363"/>
                <a:ext cx="152115" cy="242156"/>
              </a:xfrm>
              <a:custGeom>
                <a:avLst/>
                <a:gdLst>
                  <a:gd name="connsiteX0" fmla="*/ 147369 w 152115"/>
                  <a:gd name="connsiteY0" fmla="*/ 2050 h 242156"/>
                  <a:gd name="connsiteX1" fmla="*/ 88632 w 152115"/>
                  <a:gd name="connsiteY1" fmla="*/ 113175 h 242156"/>
                  <a:gd name="connsiteX2" fmla="*/ 150544 w 152115"/>
                  <a:gd name="connsiteY2" fmla="*/ 241762 h 242156"/>
                  <a:gd name="connsiteX3" fmla="*/ 9257 w 152115"/>
                  <a:gd name="connsiteY3" fmla="*/ 149687 h 242156"/>
                  <a:gd name="connsiteX4" fmla="*/ 25132 w 152115"/>
                  <a:gd name="connsiteY4" fmla="*/ 48087 h 242156"/>
                  <a:gd name="connsiteX5" fmla="*/ 147369 w 152115"/>
                  <a:gd name="connsiteY5" fmla="*/ 2050 h 24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115" h="242156">
                    <a:moveTo>
                      <a:pt x="147369" y="2050"/>
                    </a:moveTo>
                    <a:cubicBezTo>
                      <a:pt x="157952" y="12898"/>
                      <a:pt x="88103" y="73223"/>
                      <a:pt x="88632" y="113175"/>
                    </a:cubicBezTo>
                    <a:cubicBezTo>
                      <a:pt x="89161" y="153127"/>
                      <a:pt x="163773" y="235677"/>
                      <a:pt x="150544" y="241762"/>
                    </a:cubicBezTo>
                    <a:cubicBezTo>
                      <a:pt x="137315" y="247847"/>
                      <a:pt x="30159" y="181966"/>
                      <a:pt x="9257" y="149687"/>
                    </a:cubicBezTo>
                    <a:cubicBezTo>
                      <a:pt x="-11645" y="117408"/>
                      <a:pt x="6876" y="70312"/>
                      <a:pt x="25132" y="48087"/>
                    </a:cubicBezTo>
                    <a:cubicBezTo>
                      <a:pt x="43388" y="25862"/>
                      <a:pt x="136786" y="-8798"/>
                      <a:pt x="147369" y="20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563E8864-F3E0-4BA3-8159-856B1885CA3B}"/>
                  </a:ext>
                </a:extLst>
              </p:cNvPr>
              <p:cNvSpPr/>
              <p:nvPr/>
            </p:nvSpPr>
            <p:spPr>
              <a:xfrm>
                <a:off x="6159736" y="1531529"/>
                <a:ext cx="34725" cy="145962"/>
              </a:xfrm>
              <a:custGeom>
                <a:avLst/>
                <a:gdLst>
                  <a:gd name="connsiteX0" fmla="*/ 7702 w 34725"/>
                  <a:gd name="connsiteY0" fmla="*/ 1996 h 145962"/>
                  <a:gd name="connsiteX1" fmla="*/ 34689 w 34725"/>
                  <a:gd name="connsiteY1" fmla="*/ 144871 h 145962"/>
                  <a:gd name="connsiteX2" fmla="*/ 1352 w 34725"/>
                  <a:gd name="connsiteY2" fmla="*/ 65496 h 145962"/>
                  <a:gd name="connsiteX3" fmla="*/ 7702 w 34725"/>
                  <a:gd name="connsiteY3" fmla="*/ 1996 h 14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5" h="145962">
                    <a:moveTo>
                      <a:pt x="7702" y="1996"/>
                    </a:moveTo>
                    <a:cubicBezTo>
                      <a:pt x="13258" y="15225"/>
                      <a:pt x="35747" y="134288"/>
                      <a:pt x="34689" y="144871"/>
                    </a:cubicBezTo>
                    <a:cubicBezTo>
                      <a:pt x="33631" y="155454"/>
                      <a:pt x="5056" y="86134"/>
                      <a:pt x="1352" y="65496"/>
                    </a:cubicBezTo>
                    <a:cubicBezTo>
                      <a:pt x="-2352" y="44858"/>
                      <a:pt x="2146" y="-11233"/>
                      <a:pt x="7702" y="19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5803FB47-E887-45E7-8EFE-2299F802033B}"/>
                  </a:ext>
                </a:extLst>
              </p:cNvPr>
              <p:cNvSpPr/>
              <p:nvPr/>
            </p:nvSpPr>
            <p:spPr>
              <a:xfrm>
                <a:off x="6120981" y="1549280"/>
                <a:ext cx="43300" cy="140466"/>
              </a:xfrm>
              <a:custGeom>
                <a:avLst/>
                <a:gdLst>
                  <a:gd name="connsiteX0" fmla="*/ 419 w 43300"/>
                  <a:gd name="connsiteY0" fmla="*/ 120 h 140466"/>
                  <a:gd name="connsiteX1" fmla="*/ 21057 w 43300"/>
                  <a:gd name="connsiteY1" fmla="*/ 109658 h 140466"/>
                  <a:gd name="connsiteX2" fmla="*/ 14707 w 43300"/>
                  <a:gd name="connsiteY2" fmla="*/ 139820 h 140466"/>
                  <a:gd name="connsiteX3" fmla="*/ 43282 w 43300"/>
                  <a:gd name="connsiteY3" fmla="*/ 89020 h 140466"/>
                  <a:gd name="connsiteX4" fmla="*/ 419 w 43300"/>
                  <a:gd name="connsiteY4" fmla="*/ 120 h 14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00" h="140466">
                    <a:moveTo>
                      <a:pt x="419" y="120"/>
                    </a:moveTo>
                    <a:cubicBezTo>
                      <a:pt x="-3285" y="3560"/>
                      <a:pt x="18676" y="86375"/>
                      <a:pt x="21057" y="109658"/>
                    </a:cubicBezTo>
                    <a:cubicBezTo>
                      <a:pt x="23438" y="132941"/>
                      <a:pt x="11003" y="143260"/>
                      <a:pt x="14707" y="139820"/>
                    </a:cubicBezTo>
                    <a:cubicBezTo>
                      <a:pt x="18411" y="136380"/>
                      <a:pt x="44076" y="110187"/>
                      <a:pt x="43282" y="89020"/>
                    </a:cubicBezTo>
                    <a:cubicBezTo>
                      <a:pt x="42488" y="67853"/>
                      <a:pt x="4123" y="-3320"/>
                      <a:pt x="419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BC14649A-EB97-4798-B815-CD59BCC6621D}"/>
                  </a:ext>
                </a:extLst>
              </p:cNvPr>
              <p:cNvSpPr/>
              <p:nvPr/>
            </p:nvSpPr>
            <p:spPr>
              <a:xfrm>
                <a:off x="6100762" y="1554957"/>
                <a:ext cx="118462" cy="275440"/>
              </a:xfrm>
              <a:custGeom>
                <a:avLst/>
                <a:gdLst>
                  <a:gd name="connsiteX0" fmla="*/ 47626 w 118462"/>
                  <a:gd name="connsiteY0" fmla="*/ 5556 h 275440"/>
                  <a:gd name="connsiteX1" fmla="*/ 117476 w 118462"/>
                  <a:gd name="connsiteY1" fmla="*/ 180181 h 275440"/>
                  <a:gd name="connsiteX2" fmla="*/ 85726 w 118462"/>
                  <a:gd name="connsiteY2" fmla="*/ 275431 h 275440"/>
                  <a:gd name="connsiteX3" fmla="*/ 44451 w 118462"/>
                  <a:gd name="connsiteY3" fmla="*/ 175418 h 275440"/>
                  <a:gd name="connsiteX4" fmla="*/ 1 w 118462"/>
                  <a:gd name="connsiteY4" fmla="*/ 54768 h 275440"/>
                  <a:gd name="connsiteX5" fmla="*/ 47626 w 118462"/>
                  <a:gd name="connsiteY5" fmla="*/ 5556 h 27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462" h="275440">
                    <a:moveTo>
                      <a:pt x="47626" y="5556"/>
                    </a:moveTo>
                    <a:cubicBezTo>
                      <a:pt x="67205" y="26458"/>
                      <a:pt x="111126" y="135202"/>
                      <a:pt x="117476" y="180181"/>
                    </a:cubicBezTo>
                    <a:cubicBezTo>
                      <a:pt x="123826" y="225160"/>
                      <a:pt x="97897" y="276225"/>
                      <a:pt x="85726" y="275431"/>
                    </a:cubicBezTo>
                    <a:cubicBezTo>
                      <a:pt x="73555" y="274637"/>
                      <a:pt x="58738" y="212195"/>
                      <a:pt x="44451" y="175418"/>
                    </a:cubicBezTo>
                    <a:cubicBezTo>
                      <a:pt x="30164" y="138641"/>
                      <a:pt x="266" y="82020"/>
                      <a:pt x="1" y="54768"/>
                    </a:cubicBezTo>
                    <a:cubicBezTo>
                      <a:pt x="-264" y="27516"/>
                      <a:pt x="28047" y="-15346"/>
                      <a:pt x="47626" y="55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65DECA17-7635-439B-B770-255EB2598A60}"/>
                  </a:ext>
                </a:extLst>
              </p:cNvPr>
              <p:cNvSpPr/>
              <p:nvPr/>
            </p:nvSpPr>
            <p:spPr>
              <a:xfrm>
                <a:off x="6149973" y="1324066"/>
                <a:ext cx="252493" cy="208011"/>
              </a:xfrm>
              <a:custGeom>
                <a:avLst/>
                <a:gdLst>
                  <a:gd name="connsiteX0" fmla="*/ 84140 w 252493"/>
                  <a:gd name="connsiteY0" fmla="*/ 3084 h 208011"/>
                  <a:gd name="connsiteX1" fmla="*/ 212727 w 252493"/>
                  <a:gd name="connsiteY1" fmla="*/ 147547 h 208011"/>
                  <a:gd name="connsiteX2" fmla="*/ 252415 w 252493"/>
                  <a:gd name="connsiteY2" fmla="*/ 206284 h 208011"/>
                  <a:gd name="connsiteX3" fmla="*/ 214315 w 252493"/>
                  <a:gd name="connsiteY3" fmla="*/ 190409 h 208011"/>
                  <a:gd name="connsiteX4" fmla="*/ 12702 w 252493"/>
                  <a:gd name="connsiteY4" fmla="*/ 169772 h 208011"/>
                  <a:gd name="connsiteX5" fmla="*/ 73027 w 252493"/>
                  <a:gd name="connsiteY5" fmla="*/ 152309 h 208011"/>
                  <a:gd name="connsiteX6" fmla="*/ 2 w 252493"/>
                  <a:gd name="connsiteY6" fmla="*/ 55472 h 208011"/>
                  <a:gd name="connsiteX7" fmla="*/ 84140 w 252493"/>
                  <a:gd name="connsiteY7" fmla="*/ 3084 h 20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493" h="208011">
                    <a:moveTo>
                      <a:pt x="84140" y="3084"/>
                    </a:moveTo>
                    <a:cubicBezTo>
                      <a:pt x="119594" y="18430"/>
                      <a:pt x="184681" y="113680"/>
                      <a:pt x="212727" y="147547"/>
                    </a:cubicBezTo>
                    <a:cubicBezTo>
                      <a:pt x="240773" y="181414"/>
                      <a:pt x="252150" y="199140"/>
                      <a:pt x="252415" y="206284"/>
                    </a:cubicBezTo>
                    <a:cubicBezTo>
                      <a:pt x="252680" y="213428"/>
                      <a:pt x="254267" y="196494"/>
                      <a:pt x="214315" y="190409"/>
                    </a:cubicBezTo>
                    <a:cubicBezTo>
                      <a:pt x="174363" y="184324"/>
                      <a:pt x="36250" y="176122"/>
                      <a:pt x="12702" y="169772"/>
                    </a:cubicBezTo>
                    <a:cubicBezTo>
                      <a:pt x="-10846" y="163422"/>
                      <a:pt x="75144" y="171359"/>
                      <a:pt x="73027" y="152309"/>
                    </a:cubicBezTo>
                    <a:cubicBezTo>
                      <a:pt x="70910" y="133259"/>
                      <a:pt x="-527" y="77432"/>
                      <a:pt x="2" y="55472"/>
                    </a:cubicBezTo>
                    <a:cubicBezTo>
                      <a:pt x="531" y="33512"/>
                      <a:pt x="48686" y="-12262"/>
                      <a:pt x="84140" y="30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E3B207E0-A37A-46AB-9E33-D6ADC123E426}"/>
                  </a:ext>
                </a:extLst>
              </p:cNvPr>
              <p:cNvSpPr/>
              <p:nvPr/>
            </p:nvSpPr>
            <p:spPr>
              <a:xfrm>
                <a:off x="6156778" y="1534173"/>
                <a:ext cx="539727" cy="374228"/>
              </a:xfrm>
              <a:custGeom>
                <a:avLst/>
                <a:gdLst>
                  <a:gd name="connsiteX0" fmla="*/ 17010 w 539727"/>
                  <a:gd name="connsiteY0" fmla="*/ 940 h 374228"/>
                  <a:gd name="connsiteX1" fmla="*/ 307522 w 539727"/>
                  <a:gd name="connsiteY1" fmla="*/ 45390 h 374228"/>
                  <a:gd name="connsiteX2" fmla="*/ 240847 w 539727"/>
                  <a:gd name="connsiteY2" fmla="*/ 81902 h 374228"/>
                  <a:gd name="connsiteX3" fmla="*/ 277360 w 539727"/>
                  <a:gd name="connsiteY3" fmla="*/ 181915 h 374228"/>
                  <a:gd name="connsiteX4" fmla="*/ 259897 w 539727"/>
                  <a:gd name="connsiteY4" fmla="*/ 207315 h 374228"/>
                  <a:gd name="connsiteX5" fmla="*/ 242435 w 539727"/>
                  <a:gd name="connsiteY5" fmla="*/ 262877 h 374228"/>
                  <a:gd name="connsiteX6" fmla="*/ 539297 w 539727"/>
                  <a:gd name="connsiteY6" fmla="*/ 367652 h 374228"/>
                  <a:gd name="connsiteX7" fmla="*/ 301172 w 539727"/>
                  <a:gd name="connsiteY7" fmla="*/ 354952 h 374228"/>
                  <a:gd name="connsiteX8" fmla="*/ 9072 w 539727"/>
                  <a:gd name="connsiteY8" fmla="*/ 286690 h 374228"/>
                  <a:gd name="connsiteX9" fmla="*/ 112260 w 539727"/>
                  <a:gd name="connsiteY9" fmla="*/ 239065 h 374228"/>
                  <a:gd name="connsiteX10" fmla="*/ 43997 w 539727"/>
                  <a:gd name="connsiteY10" fmla="*/ 89840 h 374228"/>
                  <a:gd name="connsiteX11" fmla="*/ 17010 w 539727"/>
                  <a:gd name="connsiteY11" fmla="*/ 940 h 37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9727" h="374228">
                    <a:moveTo>
                      <a:pt x="17010" y="940"/>
                    </a:moveTo>
                    <a:cubicBezTo>
                      <a:pt x="60931" y="-6468"/>
                      <a:pt x="270216" y="31896"/>
                      <a:pt x="307522" y="45390"/>
                    </a:cubicBezTo>
                    <a:cubicBezTo>
                      <a:pt x="344828" y="58884"/>
                      <a:pt x="245874" y="59148"/>
                      <a:pt x="240847" y="81902"/>
                    </a:cubicBezTo>
                    <a:cubicBezTo>
                      <a:pt x="235820" y="104656"/>
                      <a:pt x="274185" y="161013"/>
                      <a:pt x="277360" y="181915"/>
                    </a:cubicBezTo>
                    <a:cubicBezTo>
                      <a:pt x="280535" y="202817"/>
                      <a:pt x="265718" y="193821"/>
                      <a:pt x="259897" y="207315"/>
                    </a:cubicBezTo>
                    <a:cubicBezTo>
                      <a:pt x="254076" y="220809"/>
                      <a:pt x="195868" y="236154"/>
                      <a:pt x="242435" y="262877"/>
                    </a:cubicBezTo>
                    <a:cubicBezTo>
                      <a:pt x="289002" y="289600"/>
                      <a:pt x="529508" y="352306"/>
                      <a:pt x="539297" y="367652"/>
                    </a:cubicBezTo>
                    <a:cubicBezTo>
                      <a:pt x="549086" y="382998"/>
                      <a:pt x="389543" y="368446"/>
                      <a:pt x="301172" y="354952"/>
                    </a:cubicBezTo>
                    <a:cubicBezTo>
                      <a:pt x="212801" y="341458"/>
                      <a:pt x="40557" y="306004"/>
                      <a:pt x="9072" y="286690"/>
                    </a:cubicBezTo>
                    <a:cubicBezTo>
                      <a:pt x="-22413" y="267376"/>
                      <a:pt x="106439" y="271873"/>
                      <a:pt x="112260" y="239065"/>
                    </a:cubicBezTo>
                    <a:cubicBezTo>
                      <a:pt x="118081" y="206257"/>
                      <a:pt x="43997" y="89840"/>
                      <a:pt x="43997" y="89840"/>
                    </a:cubicBezTo>
                    <a:cubicBezTo>
                      <a:pt x="26005" y="50946"/>
                      <a:pt x="-26911" y="8348"/>
                      <a:pt x="17010" y="9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DD6F7BC5-6F96-4378-A0E6-68739F59378B}"/>
                  </a:ext>
                </a:extLst>
              </p:cNvPr>
              <p:cNvSpPr/>
              <p:nvPr/>
            </p:nvSpPr>
            <p:spPr>
              <a:xfrm>
                <a:off x="6525694" y="1555685"/>
                <a:ext cx="267087" cy="80153"/>
              </a:xfrm>
              <a:custGeom>
                <a:avLst/>
                <a:gdLst>
                  <a:gd name="connsiteX0" fmla="*/ 519 w 267087"/>
                  <a:gd name="connsiteY0" fmla="*/ 23878 h 80153"/>
                  <a:gd name="connsiteX1" fmla="*/ 260869 w 267087"/>
                  <a:gd name="connsiteY1" fmla="*/ 65 h 80153"/>
                  <a:gd name="connsiteX2" fmla="*/ 178319 w 267087"/>
                  <a:gd name="connsiteY2" fmla="*/ 30228 h 80153"/>
                  <a:gd name="connsiteX3" fmla="*/ 94181 w 267087"/>
                  <a:gd name="connsiteY3" fmla="*/ 65153 h 80153"/>
                  <a:gd name="connsiteX4" fmla="*/ 191019 w 267087"/>
                  <a:gd name="connsiteY4" fmla="*/ 77853 h 80153"/>
                  <a:gd name="connsiteX5" fmla="*/ 519 w 267087"/>
                  <a:gd name="connsiteY5" fmla="*/ 23878 h 8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087" h="80153">
                    <a:moveTo>
                      <a:pt x="519" y="23878"/>
                    </a:moveTo>
                    <a:cubicBezTo>
                      <a:pt x="12161" y="10913"/>
                      <a:pt x="231236" y="-993"/>
                      <a:pt x="260869" y="65"/>
                    </a:cubicBezTo>
                    <a:cubicBezTo>
                      <a:pt x="290502" y="1123"/>
                      <a:pt x="206100" y="19380"/>
                      <a:pt x="178319" y="30228"/>
                    </a:cubicBezTo>
                    <a:cubicBezTo>
                      <a:pt x="150538" y="41076"/>
                      <a:pt x="92064" y="57216"/>
                      <a:pt x="94181" y="65153"/>
                    </a:cubicBezTo>
                    <a:cubicBezTo>
                      <a:pt x="96298" y="73090"/>
                      <a:pt x="205306" y="85261"/>
                      <a:pt x="191019" y="77853"/>
                    </a:cubicBezTo>
                    <a:cubicBezTo>
                      <a:pt x="176732" y="70445"/>
                      <a:pt x="-11123" y="36843"/>
                      <a:pt x="519" y="2387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E5E66187-3325-41EF-B743-CFC34A539F20}"/>
                  </a:ext>
                </a:extLst>
              </p:cNvPr>
              <p:cNvSpPr/>
              <p:nvPr/>
            </p:nvSpPr>
            <p:spPr>
              <a:xfrm>
                <a:off x="6228035" y="1348780"/>
                <a:ext cx="382961" cy="108952"/>
              </a:xfrm>
              <a:custGeom>
                <a:avLst/>
                <a:gdLst>
                  <a:gd name="connsiteX0" fmla="*/ 7665 w 382961"/>
                  <a:gd name="connsiteY0" fmla="*/ 11708 h 108952"/>
                  <a:gd name="connsiteX1" fmla="*/ 312465 w 382961"/>
                  <a:gd name="connsiteY1" fmla="*/ 595 h 108952"/>
                  <a:gd name="connsiteX2" fmla="*/ 309290 w 382961"/>
                  <a:gd name="connsiteY2" fmla="*/ 27583 h 108952"/>
                  <a:gd name="connsiteX3" fmla="*/ 356915 w 382961"/>
                  <a:gd name="connsiteY3" fmla="*/ 46633 h 108952"/>
                  <a:gd name="connsiteX4" fmla="*/ 366440 w 382961"/>
                  <a:gd name="connsiteY4" fmla="*/ 108545 h 108952"/>
                  <a:gd name="connsiteX5" fmla="*/ 363265 w 382961"/>
                  <a:gd name="connsiteY5" fmla="*/ 72033 h 108952"/>
                  <a:gd name="connsiteX6" fmla="*/ 115615 w 382961"/>
                  <a:gd name="connsiteY6" fmla="*/ 43458 h 108952"/>
                  <a:gd name="connsiteX7" fmla="*/ 7665 w 382961"/>
                  <a:gd name="connsiteY7" fmla="*/ 11708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961" h="108952">
                    <a:moveTo>
                      <a:pt x="7665" y="11708"/>
                    </a:moveTo>
                    <a:cubicBezTo>
                      <a:pt x="40473" y="4564"/>
                      <a:pt x="262194" y="-2051"/>
                      <a:pt x="312465" y="595"/>
                    </a:cubicBezTo>
                    <a:cubicBezTo>
                      <a:pt x="362736" y="3241"/>
                      <a:pt x="301882" y="19910"/>
                      <a:pt x="309290" y="27583"/>
                    </a:cubicBezTo>
                    <a:cubicBezTo>
                      <a:pt x="316698" y="35256"/>
                      <a:pt x="347390" y="33139"/>
                      <a:pt x="356915" y="46633"/>
                    </a:cubicBezTo>
                    <a:cubicBezTo>
                      <a:pt x="366440" y="60127"/>
                      <a:pt x="365382" y="104312"/>
                      <a:pt x="366440" y="108545"/>
                    </a:cubicBezTo>
                    <a:cubicBezTo>
                      <a:pt x="367498" y="112778"/>
                      <a:pt x="405069" y="82881"/>
                      <a:pt x="363265" y="72033"/>
                    </a:cubicBezTo>
                    <a:cubicBezTo>
                      <a:pt x="321461" y="61185"/>
                      <a:pt x="176998" y="51660"/>
                      <a:pt x="115615" y="43458"/>
                    </a:cubicBezTo>
                    <a:cubicBezTo>
                      <a:pt x="54232" y="35256"/>
                      <a:pt x="-25143" y="18852"/>
                      <a:pt x="7665" y="117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66E15ACA-7A7D-4D07-938F-37DC95D8B0BE}"/>
                  </a:ext>
                </a:extLst>
              </p:cNvPr>
              <p:cNvSpPr/>
              <p:nvPr/>
            </p:nvSpPr>
            <p:spPr>
              <a:xfrm>
                <a:off x="6654259" y="1308781"/>
                <a:ext cx="182288" cy="123218"/>
              </a:xfrm>
              <a:custGeom>
                <a:avLst/>
                <a:gdLst>
                  <a:gd name="connsiteX0" fmla="*/ 541 w 182288"/>
                  <a:gd name="connsiteY0" fmla="*/ 31069 h 123218"/>
                  <a:gd name="connsiteX1" fmla="*/ 89441 w 182288"/>
                  <a:gd name="connsiteY1" fmla="*/ 907 h 123218"/>
                  <a:gd name="connsiteX2" fmla="*/ 57691 w 182288"/>
                  <a:gd name="connsiteY2" fmla="*/ 59644 h 123218"/>
                  <a:gd name="connsiteX3" fmla="*/ 157704 w 182288"/>
                  <a:gd name="connsiteY3" fmla="*/ 42182 h 123218"/>
                  <a:gd name="connsiteX4" fmla="*/ 181516 w 182288"/>
                  <a:gd name="connsiteY4" fmla="*/ 56469 h 123218"/>
                  <a:gd name="connsiteX5" fmla="*/ 138654 w 182288"/>
                  <a:gd name="connsiteY5" fmla="*/ 123144 h 123218"/>
                  <a:gd name="connsiteX6" fmla="*/ 541 w 182288"/>
                  <a:gd name="connsiteY6" fmla="*/ 31069 h 12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288" h="123218">
                    <a:moveTo>
                      <a:pt x="541" y="31069"/>
                    </a:moveTo>
                    <a:cubicBezTo>
                      <a:pt x="-7661" y="10696"/>
                      <a:pt x="79916" y="-3856"/>
                      <a:pt x="89441" y="907"/>
                    </a:cubicBezTo>
                    <a:cubicBezTo>
                      <a:pt x="98966" y="5670"/>
                      <a:pt x="46314" y="52765"/>
                      <a:pt x="57691" y="59644"/>
                    </a:cubicBezTo>
                    <a:cubicBezTo>
                      <a:pt x="69068" y="66523"/>
                      <a:pt x="137067" y="42711"/>
                      <a:pt x="157704" y="42182"/>
                    </a:cubicBezTo>
                    <a:cubicBezTo>
                      <a:pt x="178341" y="41653"/>
                      <a:pt x="184691" y="42975"/>
                      <a:pt x="181516" y="56469"/>
                    </a:cubicBezTo>
                    <a:cubicBezTo>
                      <a:pt x="178341" y="69963"/>
                      <a:pt x="168287" y="125525"/>
                      <a:pt x="138654" y="123144"/>
                    </a:cubicBezTo>
                    <a:cubicBezTo>
                      <a:pt x="109021" y="120763"/>
                      <a:pt x="8743" y="51442"/>
                      <a:pt x="541" y="310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EA1C4BF-4919-47D5-ACB1-24C865A593B5}"/>
                  </a:ext>
                </a:extLst>
              </p:cNvPr>
              <p:cNvSpPr/>
              <p:nvPr/>
            </p:nvSpPr>
            <p:spPr>
              <a:xfrm>
                <a:off x="6788112" y="1566857"/>
                <a:ext cx="33551" cy="173487"/>
              </a:xfrm>
              <a:custGeom>
                <a:avLst/>
                <a:gdLst>
                  <a:gd name="connsiteX0" fmla="*/ 25438 w 33551"/>
                  <a:gd name="connsiteY0" fmla="*/ 6 h 173487"/>
                  <a:gd name="connsiteX1" fmla="*/ 38 w 33551"/>
                  <a:gd name="connsiteY1" fmla="*/ 150818 h 173487"/>
                  <a:gd name="connsiteX2" fmla="*/ 31788 w 33551"/>
                  <a:gd name="connsiteY2" fmla="*/ 157168 h 173487"/>
                  <a:gd name="connsiteX3" fmla="*/ 25438 w 33551"/>
                  <a:gd name="connsiteY3" fmla="*/ 6 h 1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551" h="173487">
                    <a:moveTo>
                      <a:pt x="25438" y="6"/>
                    </a:moveTo>
                    <a:cubicBezTo>
                      <a:pt x="20147" y="-1052"/>
                      <a:pt x="-1020" y="124624"/>
                      <a:pt x="38" y="150818"/>
                    </a:cubicBezTo>
                    <a:cubicBezTo>
                      <a:pt x="1096" y="177012"/>
                      <a:pt x="27026" y="182303"/>
                      <a:pt x="31788" y="157168"/>
                    </a:cubicBezTo>
                    <a:cubicBezTo>
                      <a:pt x="36550" y="132033"/>
                      <a:pt x="30729" y="1064"/>
                      <a:pt x="2543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B15FD70-FB98-4078-B157-45CEC7133A20}"/>
                  </a:ext>
                </a:extLst>
              </p:cNvPr>
              <p:cNvSpPr/>
              <p:nvPr/>
            </p:nvSpPr>
            <p:spPr>
              <a:xfrm>
                <a:off x="6330942" y="1982594"/>
                <a:ext cx="146065" cy="96219"/>
              </a:xfrm>
              <a:custGeom>
                <a:avLst/>
                <a:gdLst>
                  <a:gd name="connsiteX0" fmla="*/ 8 w 146065"/>
                  <a:gd name="connsiteY0" fmla="*/ 194 h 96219"/>
                  <a:gd name="connsiteX1" fmla="*/ 79383 w 146065"/>
                  <a:gd name="connsiteY1" fmla="*/ 74806 h 96219"/>
                  <a:gd name="connsiteX2" fmla="*/ 146058 w 146065"/>
                  <a:gd name="connsiteY2" fmla="*/ 95444 h 96219"/>
                  <a:gd name="connsiteX3" fmla="*/ 84146 w 146065"/>
                  <a:gd name="connsiteY3" fmla="*/ 54169 h 96219"/>
                  <a:gd name="connsiteX4" fmla="*/ 8 w 146065"/>
                  <a:gd name="connsiteY4" fmla="*/ 194 h 9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65" h="96219">
                    <a:moveTo>
                      <a:pt x="8" y="194"/>
                    </a:moveTo>
                    <a:cubicBezTo>
                      <a:pt x="-786" y="3633"/>
                      <a:pt x="55041" y="58931"/>
                      <a:pt x="79383" y="74806"/>
                    </a:cubicBezTo>
                    <a:cubicBezTo>
                      <a:pt x="103725" y="90681"/>
                      <a:pt x="145264" y="98883"/>
                      <a:pt x="146058" y="95444"/>
                    </a:cubicBezTo>
                    <a:cubicBezTo>
                      <a:pt x="146852" y="92005"/>
                      <a:pt x="84146" y="54169"/>
                      <a:pt x="84146" y="54169"/>
                    </a:cubicBezTo>
                    <a:cubicBezTo>
                      <a:pt x="62186" y="39882"/>
                      <a:pt x="802" y="-3245"/>
                      <a:pt x="8" y="1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8914E462-FCA6-46DC-A340-CF66741A6918}"/>
                  </a:ext>
                </a:extLst>
              </p:cNvPr>
              <p:cNvSpPr/>
              <p:nvPr/>
            </p:nvSpPr>
            <p:spPr>
              <a:xfrm>
                <a:off x="6289302" y="1970046"/>
                <a:ext cx="183112" cy="152598"/>
              </a:xfrm>
              <a:custGeom>
                <a:avLst/>
                <a:gdLst>
                  <a:gd name="connsiteX0" fmla="*/ 373 w 183112"/>
                  <a:gd name="connsiteY0" fmla="*/ 42 h 152598"/>
                  <a:gd name="connsiteX1" fmla="*/ 59111 w 183112"/>
                  <a:gd name="connsiteY1" fmla="*/ 109579 h 152598"/>
                  <a:gd name="connsiteX2" fmla="*/ 182936 w 183112"/>
                  <a:gd name="connsiteY2" fmla="*/ 152442 h 152598"/>
                  <a:gd name="connsiteX3" fmla="*/ 84511 w 183112"/>
                  <a:gd name="connsiteY3" fmla="*/ 96879 h 152598"/>
                  <a:gd name="connsiteX4" fmla="*/ 373 w 183112"/>
                  <a:gd name="connsiteY4" fmla="*/ 42 h 15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12" h="152598">
                    <a:moveTo>
                      <a:pt x="373" y="42"/>
                    </a:moveTo>
                    <a:cubicBezTo>
                      <a:pt x="-3860" y="2159"/>
                      <a:pt x="28684" y="84179"/>
                      <a:pt x="59111" y="109579"/>
                    </a:cubicBezTo>
                    <a:cubicBezTo>
                      <a:pt x="89538" y="134979"/>
                      <a:pt x="178703" y="154559"/>
                      <a:pt x="182936" y="152442"/>
                    </a:cubicBezTo>
                    <a:cubicBezTo>
                      <a:pt x="187169" y="150325"/>
                      <a:pt x="114144" y="117516"/>
                      <a:pt x="84511" y="96879"/>
                    </a:cubicBezTo>
                    <a:cubicBezTo>
                      <a:pt x="54878" y="76242"/>
                      <a:pt x="4606" y="-2075"/>
                      <a:pt x="373" y="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7A6FD9C9-E446-4C29-AF79-6427D9C612A2}"/>
                  </a:ext>
                </a:extLst>
              </p:cNvPr>
              <p:cNvSpPr/>
              <p:nvPr/>
            </p:nvSpPr>
            <p:spPr>
              <a:xfrm>
                <a:off x="4882945" y="1711062"/>
                <a:ext cx="942022" cy="268474"/>
              </a:xfrm>
              <a:custGeom>
                <a:avLst/>
                <a:gdLst>
                  <a:gd name="connsiteX0" fmla="*/ 931538 w 942022"/>
                  <a:gd name="connsiteY0" fmla="*/ 30955 h 268474"/>
                  <a:gd name="connsiteX1" fmla="*/ 738922 w 942022"/>
                  <a:gd name="connsiteY1" fmla="*/ 1321 h 268474"/>
                  <a:gd name="connsiteX2" fmla="*/ 266905 w 942022"/>
                  <a:gd name="connsiteY2" fmla="*/ 77521 h 268474"/>
                  <a:gd name="connsiteX3" fmla="*/ 205 w 942022"/>
                  <a:gd name="connsiteY3" fmla="*/ 268021 h 268474"/>
                  <a:gd name="connsiteX4" fmla="*/ 226688 w 942022"/>
                  <a:gd name="connsiteY4" fmla="*/ 128321 h 268474"/>
                  <a:gd name="connsiteX5" fmla="*/ 446822 w 942022"/>
                  <a:gd name="connsiteY5" fmla="*/ 54238 h 268474"/>
                  <a:gd name="connsiteX6" fmla="*/ 931538 w 942022"/>
                  <a:gd name="connsiteY6" fmla="*/ 30955 h 26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2022" h="268474">
                    <a:moveTo>
                      <a:pt x="931538" y="30955"/>
                    </a:moveTo>
                    <a:cubicBezTo>
                      <a:pt x="980221" y="22135"/>
                      <a:pt x="849694" y="-6440"/>
                      <a:pt x="738922" y="1321"/>
                    </a:cubicBezTo>
                    <a:cubicBezTo>
                      <a:pt x="628150" y="9082"/>
                      <a:pt x="390024" y="33071"/>
                      <a:pt x="266905" y="77521"/>
                    </a:cubicBezTo>
                    <a:cubicBezTo>
                      <a:pt x="143786" y="121971"/>
                      <a:pt x="6908" y="259554"/>
                      <a:pt x="205" y="268021"/>
                    </a:cubicBezTo>
                    <a:cubicBezTo>
                      <a:pt x="-6498" y="276488"/>
                      <a:pt x="152252" y="163952"/>
                      <a:pt x="226688" y="128321"/>
                    </a:cubicBezTo>
                    <a:cubicBezTo>
                      <a:pt x="301124" y="92691"/>
                      <a:pt x="333580" y="70819"/>
                      <a:pt x="446822" y="54238"/>
                    </a:cubicBezTo>
                    <a:cubicBezTo>
                      <a:pt x="560064" y="37658"/>
                      <a:pt x="882855" y="39775"/>
                      <a:pt x="931538" y="309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2E7EBB89-B59A-4A90-9A7E-16F6FB88F186}"/>
                  </a:ext>
                </a:extLst>
              </p:cNvPr>
              <p:cNvSpPr/>
              <p:nvPr/>
            </p:nvSpPr>
            <p:spPr>
              <a:xfrm>
                <a:off x="6987106" y="1906308"/>
                <a:ext cx="892784" cy="571216"/>
              </a:xfrm>
              <a:custGeom>
                <a:avLst/>
                <a:gdLst>
                  <a:gd name="connsiteX0" fmla="*/ 2657 w 892784"/>
                  <a:gd name="connsiteY0" fmla="*/ 20917 h 571216"/>
                  <a:gd name="connsiteX1" fmla="*/ 297932 w 892784"/>
                  <a:gd name="connsiteY1" fmla="*/ 87592 h 571216"/>
                  <a:gd name="connsiteX2" fmla="*/ 478907 w 892784"/>
                  <a:gd name="connsiteY2" fmla="*/ 189192 h 571216"/>
                  <a:gd name="connsiteX3" fmla="*/ 867844 w 892784"/>
                  <a:gd name="connsiteY3" fmla="*/ 555905 h 571216"/>
                  <a:gd name="connsiteX4" fmla="*/ 834507 w 892784"/>
                  <a:gd name="connsiteY4" fmla="*/ 482880 h 571216"/>
                  <a:gd name="connsiteX5" fmla="*/ 677344 w 892784"/>
                  <a:gd name="connsiteY5" fmla="*/ 306667 h 571216"/>
                  <a:gd name="connsiteX6" fmla="*/ 182044 w 892784"/>
                  <a:gd name="connsiteY6" fmla="*/ 25680 h 571216"/>
                  <a:gd name="connsiteX7" fmla="*/ 2657 w 892784"/>
                  <a:gd name="connsiteY7" fmla="*/ 20917 h 57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784" h="571216">
                    <a:moveTo>
                      <a:pt x="2657" y="20917"/>
                    </a:moveTo>
                    <a:cubicBezTo>
                      <a:pt x="21972" y="31236"/>
                      <a:pt x="218557" y="59546"/>
                      <a:pt x="297932" y="87592"/>
                    </a:cubicBezTo>
                    <a:cubicBezTo>
                      <a:pt x="377307" y="115638"/>
                      <a:pt x="383922" y="111140"/>
                      <a:pt x="478907" y="189192"/>
                    </a:cubicBezTo>
                    <a:cubicBezTo>
                      <a:pt x="573892" y="267244"/>
                      <a:pt x="808577" y="506957"/>
                      <a:pt x="867844" y="555905"/>
                    </a:cubicBezTo>
                    <a:cubicBezTo>
                      <a:pt x="927111" y="604853"/>
                      <a:pt x="866257" y="524420"/>
                      <a:pt x="834507" y="482880"/>
                    </a:cubicBezTo>
                    <a:cubicBezTo>
                      <a:pt x="802757" y="441340"/>
                      <a:pt x="786088" y="382867"/>
                      <a:pt x="677344" y="306667"/>
                    </a:cubicBezTo>
                    <a:cubicBezTo>
                      <a:pt x="568600" y="230467"/>
                      <a:pt x="292111" y="74363"/>
                      <a:pt x="182044" y="25680"/>
                    </a:cubicBezTo>
                    <a:cubicBezTo>
                      <a:pt x="71977" y="-23003"/>
                      <a:pt x="-16658" y="10598"/>
                      <a:pt x="2657" y="209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F03FA0B2-D225-472D-BE48-61535F76F709}"/>
                  </a:ext>
                </a:extLst>
              </p:cNvPr>
              <p:cNvSpPr/>
              <p:nvPr/>
            </p:nvSpPr>
            <p:spPr>
              <a:xfrm>
                <a:off x="7601405" y="2479475"/>
                <a:ext cx="308183" cy="27364"/>
              </a:xfrm>
              <a:custGeom>
                <a:avLst/>
                <a:gdLst>
                  <a:gd name="connsiteX0" fmla="*/ 304345 w 308183"/>
                  <a:gd name="connsiteY0" fmla="*/ 27188 h 27364"/>
                  <a:gd name="connsiteX1" fmla="*/ 2720 w 308183"/>
                  <a:gd name="connsiteY1" fmla="*/ 11313 h 27364"/>
                  <a:gd name="connsiteX2" fmla="*/ 163058 w 308183"/>
                  <a:gd name="connsiteY2" fmla="*/ 200 h 27364"/>
                  <a:gd name="connsiteX3" fmla="*/ 304345 w 308183"/>
                  <a:gd name="connsiteY3" fmla="*/ 27188 h 2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183" h="27364">
                    <a:moveTo>
                      <a:pt x="304345" y="27188"/>
                    </a:moveTo>
                    <a:cubicBezTo>
                      <a:pt x="277622" y="29040"/>
                      <a:pt x="26268" y="15811"/>
                      <a:pt x="2720" y="11313"/>
                    </a:cubicBezTo>
                    <a:cubicBezTo>
                      <a:pt x="-20828" y="6815"/>
                      <a:pt x="114904" y="-1387"/>
                      <a:pt x="163058" y="200"/>
                    </a:cubicBezTo>
                    <a:cubicBezTo>
                      <a:pt x="211212" y="1787"/>
                      <a:pt x="331068" y="25336"/>
                      <a:pt x="304345" y="271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1B7772E0-BF12-40BA-84AF-B539C9B89B72}"/>
                  </a:ext>
                </a:extLst>
              </p:cNvPr>
              <p:cNvSpPr/>
              <p:nvPr/>
            </p:nvSpPr>
            <p:spPr>
              <a:xfrm>
                <a:off x="7869174" y="2468345"/>
                <a:ext cx="121406" cy="763399"/>
              </a:xfrm>
              <a:custGeom>
                <a:avLst/>
                <a:gdLst>
                  <a:gd name="connsiteX0" fmla="*/ 64 w 121406"/>
                  <a:gd name="connsiteY0" fmla="*/ 11330 h 763399"/>
                  <a:gd name="connsiteX1" fmla="*/ 39751 w 121406"/>
                  <a:gd name="connsiteY1" fmla="*/ 108168 h 763399"/>
                  <a:gd name="connsiteX2" fmla="*/ 15939 w 121406"/>
                  <a:gd name="connsiteY2" fmla="*/ 165318 h 763399"/>
                  <a:gd name="connsiteX3" fmla="*/ 9589 w 121406"/>
                  <a:gd name="connsiteY3" fmla="*/ 279618 h 763399"/>
                  <a:gd name="connsiteX4" fmla="*/ 30226 w 121406"/>
                  <a:gd name="connsiteY4" fmla="*/ 349468 h 763399"/>
                  <a:gd name="connsiteX5" fmla="*/ 63564 w 121406"/>
                  <a:gd name="connsiteY5" fmla="*/ 552668 h 763399"/>
                  <a:gd name="connsiteX6" fmla="*/ 120714 w 121406"/>
                  <a:gd name="connsiteY6" fmla="*/ 759043 h 763399"/>
                  <a:gd name="connsiteX7" fmla="*/ 90551 w 121406"/>
                  <a:gd name="connsiteY7" fmla="*/ 681255 h 763399"/>
                  <a:gd name="connsiteX8" fmla="*/ 22289 w 121406"/>
                  <a:gd name="connsiteY8" fmla="*/ 539968 h 763399"/>
                  <a:gd name="connsiteX9" fmla="*/ 50864 w 121406"/>
                  <a:gd name="connsiteY9" fmla="*/ 397093 h 763399"/>
                  <a:gd name="connsiteX10" fmla="*/ 64 w 121406"/>
                  <a:gd name="connsiteY10" fmla="*/ 11330 h 76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406" h="763399">
                    <a:moveTo>
                      <a:pt x="64" y="11330"/>
                    </a:moveTo>
                    <a:cubicBezTo>
                      <a:pt x="-1788" y="-36824"/>
                      <a:pt x="37105" y="82503"/>
                      <a:pt x="39751" y="108168"/>
                    </a:cubicBezTo>
                    <a:cubicBezTo>
                      <a:pt x="42397" y="133833"/>
                      <a:pt x="20966" y="136743"/>
                      <a:pt x="15939" y="165318"/>
                    </a:cubicBezTo>
                    <a:cubicBezTo>
                      <a:pt x="10912" y="193893"/>
                      <a:pt x="7208" y="248926"/>
                      <a:pt x="9589" y="279618"/>
                    </a:cubicBezTo>
                    <a:cubicBezTo>
                      <a:pt x="11970" y="310310"/>
                      <a:pt x="21230" y="303960"/>
                      <a:pt x="30226" y="349468"/>
                    </a:cubicBezTo>
                    <a:cubicBezTo>
                      <a:pt x="39222" y="394976"/>
                      <a:pt x="48483" y="484406"/>
                      <a:pt x="63564" y="552668"/>
                    </a:cubicBezTo>
                    <a:cubicBezTo>
                      <a:pt x="78645" y="620931"/>
                      <a:pt x="116216" y="737612"/>
                      <a:pt x="120714" y="759043"/>
                    </a:cubicBezTo>
                    <a:cubicBezTo>
                      <a:pt x="125212" y="780474"/>
                      <a:pt x="106955" y="717767"/>
                      <a:pt x="90551" y="681255"/>
                    </a:cubicBezTo>
                    <a:cubicBezTo>
                      <a:pt x="74147" y="644743"/>
                      <a:pt x="28903" y="587328"/>
                      <a:pt x="22289" y="539968"/>
                    </a:cubicBezTo>
                    <a:cubicBezTo>
                      <a:pt x="15675" y="492608"/>
                      <a:pt x="50335" y="479378"/>
                      <a:pt x="50864" y="397093"/>
                    </a:cubicBezTo>
                    <a:cubicBezTo>
                      <a:pt x="51393" y="314808"/>
                      <a:pt x="1916" y="59484"/>
                      <a:pt x="64" y="113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E7D28578-66A0-4349-806C-017DAEEC967F}"/>
                  </a:ext>
                </a:extLst>
              </p:cNvPr>
              <p:cNvSpPr/>
              <p:nvPr/>
            </p:nvSpPr>
            <p:spPr>
              <a:xfrm>
                <a:off x="4831434" y="1995933"/>
                <a:ext cx="80384" cy="307903"/>
              </a:xfrm>
              <a:custGeom>
                <a:avLst/>
                <a:gdLst>
                  <a:gd name="connsiteX0" fmla="*/ 80291 w 80384"/>
                  <a:gd name="connsiteY0" fmla="*/ 1142 h 307903"/>
                  <a:gd name="connsiteX1" fmla="*/ 18379 w 80384"/>
                  <a:gd name="connsiteY1" fmla="*/ 197992 h 307903"/>
                  <a:gd name="connsiteX2" fmla="*/ 18379 w 80384"/>
                  <a:gd name="connsiteY2" fmla="*/ 307530 h 307903"/>
                  <a:gd name="connsiteX3" fmla="*/ 10441 w 80384"/>
                  <a:gd name="connsiteY3" fmla="*/ 229742 h 307903"/>
                  <a:gd name="connsiteX4" fmla="*/ 2504 w 80384"/>
                  <a:gd name="connsiteY4" fmla="*/ 121792 h 307903"/>
                  <a:gd name="connsiteX5" fmla="*/ 80291 w 80384"/>
                  <a:gd name="connsiteY5" fmla="*/ 1142 h 30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84" h="307903">
                    <a:moveTo>
                      <a:pt x="80291" y="1142"/>
                    </a:moveTo>
                    <a:cubicBezTo>
                      <a:pt x="82937" y="13842"/>
                      <a:pt x="28698" y="146927"/>
                      <a:pt x="18379" y="197992"/>
                    </a:cubicBezTo>
                    <a:cubicBezTo>
                      <a:pt x="8060" y="249057"/>
                      <a:pt x="19702" y="302238"/>
                      <a:pt x="18379" y="307530"/>
                    </a:cubicBezTo>
                    <a:cubicBezTo>
                      <a:pt x="17056" y="312822"/>
                      <a:pt x="13087" y="260698"/>
                      <a:pt x="10441" y="229742"/>
                    </a:cubicBezTo>
                    <a:cubicBezTo>
                      <a:pt x="7795" y="198786"/>
                      <a:pt x="-5433" y="158569"/>
                      <a:pt x="2504" y="121792"/>
                    </a:cubicBezTo>
                    <a:cubicBezTo>
                      <a:pt x="10441" y="85015"/>
                      <a:pt x="77645" y="-11558"/>
                      <a:pt x="80291" y="11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366AAED7-52A9-4A30-896A-27A051E4406E}"/>
                  </a:ext>
                </a:extLst>
              </p:cNvPr>
              <p:cNvSpPr/>
              <p:nvPr/>
            </p:nvSpPr>
            <p:spPr>
              <a:xfrm>
                <a:off x="4907083" y="2495174"/>
                <a:ext cx="206160" cy="338975"/>
              </a:xfrm>
              <a:custGeom>
                <a:avLst/>
                <a:gdLst>
                  <a:gd name="connsiteX0" fmla="*/ 1467 w 206160"/>
                  <a:gd name="connsiteY0" fmla="*/ 376 h 338975"/>
                  <a:gd name="connsiteX1" fmla="*/ 71317 w 206160"/>
                  <a:gd name="connsiteY1" fmla="*/ 160714 h 338975"/>
                  <a:gd name="connsiteX2" fmla="*/ 204667 w 206160"/>
                  <a:gd name="connsiteY2" fmla="*/ 338514 h 338975"/>
                  <a:gd name="connsiteX3" fmla="*/ 133230 w 206160"/>
                  <a:gd name="connsiteY3" fmla="*/ 206751 h 338975"/>
                  <a:gd name="connsiteX4" fmla="*/ 1467 w 206160"/>
                  <a:gd name="connsiteY4" fmla="*/ 376 h 33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160" h="338975">
                    <a:moveTo>
                      <a:pt x="1467" y="376"/>
                    </a:moveTo>
                    <a:cubicBezTo>
                      <a:pt x="-8852" y="-7297"/>
                      <a:pt x="37450" y="104358"/>
                      <a:pt x="71317" y="160714"/>
                    </a:cubicBezTo>
                    <a:cubicBezTo>
                      <a:pt x="105184" y="217070"/>
                      <a:pt x="194348" y="330841"/>
                      <a:pt x="204667" y="338514"/>
                    </a:cubicBezTo>
                    <a:cubicBezTo>
                      <a:pt x="214986" y="346187"/>
                      <a:pt x="169742" y="256228"/>
                      <a:pt x="133230" y="206751"/>
                    </a:cubicBezTo>
                    <a:cubicBezTo>
                      <a:pt x="96718" y="157274"/>
                      <a:pt x="11786" y="8049"/>
                      <a:pt x="1467" y="3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3C42503C-4CC4-44FD-A47C-496FD212E606}"/>
                  </a:ext>
                </a:extLst>
              </p:cNvPr>
              <p:cNvSpPr/>
              <p:nvPr/>
            </p:nvSpPr>
            <p:spPr>
              <a:xfrm>
                <a:off x="4641348" y="2337098"/>
                <a:ext cx="176719" cy="337889"/>
              </a:xfrm>
              <a:custGeom>
                <a:avLst/>
                <a:gdLst>
                  <a:gd name="connsiteX0" fmla="*/ 176715 w 176719"/>
                  <a:gd name="connsiteY0" fmla="*/ 1290 h 337889"/>
                  <a:gd name="connsiteX1" fmla="*/ 44952 w 176719"/>
                  <a:gd name="connsiteY1" fmla="*/ 228302 h 337889"/>
                  <a:gd name="connsiteX2" fmla="*/ 502 w 176719"/>
                  <a:gd name="connsiteY2" fmla="*/ 337840 h 337889"/>
                  <a:gd name="connsiteX3" fmla="*/ 22727 w 176719"/>
                  <a:gd name="connsiteY3" fmla="*/ 241002 h 337889"/>
                  <a:gd name="connsiteX4" fmla="*/ 49715 w 176719"/>
                  <a:gd name="connsiteY4" fmla="*/ 140990 h 337889"/>
                  <a:gd name="connsiteX5" fmla="*/ 176715 w 176719"/>
                  <a:gd name="connsiteY5" fmla="*/ 1290 h 33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19" h="337889">
                    <a:moveTo>
                      <a:pt x="176715" y="1290"/>
                    </a:moveTo>
                    <a:cubicBezTo>
                      <a:pt x="175921" y="15842"/>
                      <a:pt x="74321" y="172210"/>
                      <a:pt x="44952" y="228302"/>
                    </a:cubicBezTo>
                    <a:cubicBezTo>
                      <a:pt x="15583" y="284394"/>
                      <a:pt x="4206" y="335723"/>
                      <a:pt x="502" y="337840"/>
                    </a:cubicBezTo>
                    <a:cubicBezTo>
                      <a:pt x="-3202" y="339957"/>
                      <a:pt x="14525" y="273810"/>
                      <a:pt x="22727" y="241002"/>
                    </a:cubicBezTo>
                    <a:cubicBezTo>
                      <a:pt x="30929" y="208194"/>
                      <a:pt x="21140" y="182794"/>
                      <a:pt x="49715" y="140990"/>
                    </a:cubicBezTo>
                    <a:cubicBezTo>
                      <a:pt x="78290" y="99186"/>
                      <a:pt x="177509" y="-13262"/>
                      <a:pt x="176715" y="12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5E500276-B612-47FB-9093-53DF4B853FD5}"/>
                  </a:ext>
                </a:extLst>
              </p:cNvPr>
              <p:cNvSpPr/>
              <p:nvPr/>
            </p:nvSpPr>
            <p:spPr>
              <a:xfrm>
                <a:off x="4345675" y="2697390"/>
                <a:ext cx="303429" cy="676012"/>
              </a:xfrm>
              <a:custGeom>
                <a:avLst/>
                <a:gdLst>
                  <a:gd name="connsiteX0" fmla="*/ 302525 w 303429"/>
                  <a:gd name="connsiteY0" fmla="*/ 3477 h 676012"/>
                  <a:gd name="connsiteX1" fmla="*/ 215742 w 303429"/>
                  <a:gd name="connsiteY1" fmla="*/ 189743 h 676012"/>
                  <a:gd name="connsiteX2" fmla="*/ 73925 w 303429"/>
                  <a:gd name="connsiteY2" fmla="*/ 490310 h 676012"/>
                  <a:gd name="connsiteX3" fmla="*/ 1958 w 303429"/>
                  <a:gd name="connsiteY3" fmla="*/ 674460 h 676012"/>
                  <a:gd name="connsiteX4" fmla="*/ 148008 w 303429"/>
                  <a:gd name="connsiteY4" fmla="*/ 390827 h 676012"/>
                  <a:gd name="connsiteX5" fmla="*/ 302525 w 303429"/>
                  <a:gd name="connsiteY5" fmla="*/ 3477 h 67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429" h="676012">
                    <a:moveTo>
                      <a:pt x="302525" y="3477"/>
                    </a:moveTo>
                    <a:cubicBezTo>
                      <a:pt x="313814" y="-30037"/>
                      <a:pt x="215742" y="189743"/>
                      <a:pt x="215742" y="189743"/>
                    </a:cubicBezTo>
                    <a:cubicBezTo>
                      <a:pt x="177642" y="270882"/>
                      <a:pt x="109556" y="409524"/>
                      <a:pt x="73925" y="490310"/>
                    </a:cubicBezTo>
                    <a:cubicBezTo>
                      <a:pt x="38294" y="571096"/>
                      <a:pt x="-10389" y="691041"/>
                      <a:pt x="1958" y="674460"/>
                    </a:cubicBezTo>
                    <a:cubicBezTo>
                      <a:pt x="14305" y="657880"/>
                      <a:pt x="96855" y="499835"/>
                      <a:pt x="148008" y="390827"/>
                    </a:cubicBezTo>
                    <a:cubicBezTo>
                      <a:pt x="199161" y="281819"/>
                      <a:pt x="291236" y="36991"/>
                      <a:pt x="302525" y="347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B93C9BEC-2252-4166-AD61-001B554DF8C3}"/>
                  </a:ext>
                </a:extLst>
              </p:cNvPr>
              <p:cNvSpPr/>
              <p:nvPr/>
            </p:nvSpPr>
            <p:spPr>
              <a:xfrm>
                <a:off x="4271128" y="3378114"/>
                <a:ext cx="563092" cy="98590"/>
              </a:xfrm>
              <a:custGeom>
                <a:avLst/>
                <a:gdLst>
                  <a:gd name="connsiteX0" fmla="*/ 105610 w 563092"/>
                  <a:gd name="connsiteY0" fmla="*/ 11199 h 98590"/>
                  <a:gd name="connsiteX1" fmla="*/ 265947 w 563092"/>
                  <a:gd name="connsiteY1" fmla="*/ 28661 h 98590"/>
                  <a:gd name="connsiteX2" fmla="*/ 408822 w 563092"/>
                  <a:gd name="connsiteY2" fmla="*/ 8024 h 98590"/>
                  <a:gd name="connsiteX3" fmla="*/ 562810 w 563092"/>
                  <a:gd name="connsiteY3" fmla="*/ 23899 h 98590"/>
                  <a:gd name="connsiteX4" fmla="*/ 369135 w 563092"/>
                  <a:gd name="connsiteY4" fmla="*/ 25486 h 98590"/>
                  <a:gd name="connsiteX5" fmla="*/ 273885 w 563092"/>
                  <a:gd name="connsiteY5" fmla="*/ 96924 h 98590"/>
                  <a:gd name="connsiteX6" fmla="*/ 177047 w 563092"/>
                  <a:gd name="connsiteY6" fmla="*/ 69936 h 98590"/>
                  <a:gd name="connsiteX7" fmla="*/ 835 w 563092"/>
                  <a:gd name="connsiteY7" fmla="*/ 3261 h 98590"/>
                  <a:gd name="connsiteX8" fmla="*/ 105610 w 563092"/>
                  <a:gd name="connsiteY8" fmla="*/ 11199 h 9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092" h="98590">
                    <a:moveTo>
                      <a:pt x="105610" y="11199"/>
                    </a:moveTo>
                    <a:cubicBezTo>
                      <a:pt x="149795" y="15432"/>
                      <a:pt x="215412" y="29190"/>
                      <a:pt x="265947" y="28661"/>
                    </a:cubicBezTo>
                    <a:cubicBezTo>
                      <a:pt x="316482" y="28132"/>
                      <a:pt x="359345" y="8818"/>
                      <a:pt x="408822" y="8024"/>
                    </a:cubicBezTo>
                    <a:cubicBezTo>
                      <a:pt x="458299" y="7230"/>
                      <a:pt x="569424" y="20989"/>
                      <a:pt x="562810" y="23899"/>
                    </a:cubicBezTo>
                    <a:cubicBezTo>
                      <a:pt x="556196" y="26809"/>
                      <a:pt x="417289" y="13315"/>
                      <a:pt x="369135" y="25486"/>
                    </a:cubicBezTo>
                    <a:cubicBezTo>
                      <a:pt x="320981" y="37657"/>
                      <a:pt x="305900" y="89516"/>
                      <a:pt x="273885" y="96924"/>
                    </a:cubicBezTo>
                    <a:cubicBezTo>
                      <a:pt x="241870" y="104332"/>
                      <a:pt x="222555" y="85547"/>
                      <a:pt x="177047" y="69936"/>
                    </a:cubicBezTo>
                    <a:cubicBezTo>
                      <a:pt x="131539" y="54325"/>
                      <a:pt x="10095" y="12521"/>
                      <a:pt x="835" y="3261"/>
                    </a:cubicBezTo>
                    <a:cubicBezTo>
                      <a:pt x="-8425" y="-5999"/>
                      <a:pt x="61425" y="6966"/>
                      <a:pt x="105610" y="111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D4B2CD6F-3B73-4A6B-9766-202FF62CAE21}"/>
                  </a:ext>
                </a:extLst>
              </p:cNvPr>
              <p:cNvSpPr/>
              <p:nvPr/>
            </p:nvSpPr>
            <p:spPr>
              <a:xfrm>
                <a:off x="7966655" y="3239501"/>
                <a:ext cx="140683" cy="737427"/>
              </a:xfrm>
              <a:custGeom>
                <a:avLst/>
                <a:gdLst>
                  <a:gd name="connsiteX0" fmla="*/ 5770 w 140683"/>
                  <a:gd name="connsiteY0" fmla="*/ 5349 h 737427"/>
                  <a:gd name="connsiteX1" fmla="*/ 29583 w 140683"/>
                  <a:gd name="connsiteY1" fmla="*/ 149812 h 737427"/>
                  <a:gd name="connsiteX2" fmla="*/ 110545 w 140683"/>
                  <a:gd name="connsiteY2" fmla="*/ 405399 h 737427"/>
                  <a:gd name="connsiteX3" fmla="*/ 105783 w 140683"/>
                  <a:gd name="connsiteY3" fmla="*/ 734012 h 737427"/>
                  <a:gd name="connsiteX4" fmla="*/ 131183 w 140683"/>
                  <a:gd name="connsiteY4" fmla="*/ 562562 h 737427"/>
                  <a:gd name="connsiteX5" fmla="*/ 129595 w 140683"/>
                  <a:gd name="connsiteY5" fmla="*/ 333962 h 737427"/>
                  <a:gd name="connsiteX6" fmla="*/ 5770 w 140683"/>
                  <a:gd name="connsiteY6" fmla="*/ 5349 h 73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683" h="737427">
                    <a:moveTo>
                      <a:pt x="5770" y="5349"/>
                    </a:moveTo>
                    <a:cubicBezTo>
                      <a:pt x="-10899" y="-25343"/>
                      <a:pt x="12121" y="83137"/>
                      <a:pt x="29583" y="149812"/>
                    </a:cubicBezTo>
                    <a:cubicBezTo>
                      <a:pt x="47045" y="216487"/>
                      <a:pt x="97845" y="308032"/>
                      <a:pt x="110545" y="405399"/>
                    </a:cubicBezTo>
                    <a:cubicBezTo>
                      <a:pt x="123245" y="502766"/>
                      <a:pt x="102343" y="707818"/>
                      <a:pt x="105783" y="734012"/>
                    </a:cubicBezTo>
                    <a:cubicBezTo>
                      <a:pt x="109223" y="760206"/>
                      <a:pt x="127214" y="629237"/>
                      <a:pt x="131183" y="562562"/>
                    </a:cubicBezTo>
                    <a:cubicBezTo>
                      <a:pt x="135152" y="495887"/>
                      <a:pt x="151291" y="426037"/>
                      <a:pt x="129595" y="333962"/>
                    </a:cubicBezTo>
                    <a:cubicBezTo>
                      <a:pt x="107899" y="241887"/>
                      <a:pt x="22439" y="36041"/>
                      <a:pt x="5770" y="53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CFE1F91E-C0EF-4EBC-80D7-C4585F946AAC}"/>
                  </a:ext>
                </a:extLst>
              </p:cNvPr>
              <p:cNvSpPr/>
              <p:nvPr/>
            </p:nvSpPr>
            <p:spPr>
              <a:xfrm>
                <a:off x="7554864" y="3682969"/>
                <a:ext cx="506286" cy="317515"/>
              </a:xfrm>
              <a:custGeom>
                <a:avLst/>
                <a:gdLst>
                  <a:gd name="connsiteX0" fmla="*/ 49 w 506286"/>
                  <a:gd name="connsiteY0" fmla="*/ 31 h 317515"/>
                  <a:gd name="connsiteX1" fmla="*/ 163561 w 506286"/>
                  <a:gd name="connsiteY1" fmla="*/ 112744 h 317515"/>
                  <a:gd name="connsiteX2" fmla="*/ 212774 w 506286"/>
                  <a:gd name="connsiteY2" fmla="*/ 201644 h 317515"/>
                  <a:gd name="connsiteX3" fmla="*/ 504874 w 506286"/>
                  <a:gd name="connsiteY3" fmla="*/ 314356 h 317515"/>
                  <a:gd name="connsiteX4" fmla="*/ 317549 w 506286"/>
                  <a:gd name="connsiteY4" fmla="*/ 277844 h 317515"/>
                  <a:gd name="connsiteX5" fmla="*/ 171499 w 506286"/>
                  <a:gd name="connsiteY5" fmla="*/ 188944 h 317515"/>
                  <a:gd name="connsiteX6" fmla="*/ 146099 w 506286"/>
                  <a:gd name="connsiteY6" fmla="*/ 123856 h 317515"/>
                  <a:gd name="connsiteX7" fmla="*/ 49 w 506286"/>
                  <a:gd name="connsiteY7" fmla="*/ 31 h 31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6286" h="317515">
                    <a:moveTo>
                      <a:pt x="49" y="31"/>
                    </a:moveTo>
                    <a:cubicBezTo>
                      <a:pt x="2959" y="-1821"/>
                      <a:pt x="128107" y="79142"/>
                      <a:pt x="163561" y="112744"/>
                    </a:cubicBezTo>
                    <a:cubicBezTo>
                      <a:pt x="199015" y="146346"/>
                      <a:pt x="155889" y="168042"/>
                      <a:pt x="212774" y="201644"/>
                    </a:cubicBezTo>
                    <a:cubicBezTo>
                      <a:pt x="269659" y="235246"/>
                      <a:pt x="487412" y="301656"/>
                      <a:pt x="504874" y="314356"/>
                    </a:cubicBezTo>
                    <a:cubicBezTo>
                      <a:pt x="522337" y="327056"/>
                      <a:pt x="373111" y="298746"/>
                      <a:pt x="317549" y="277844"/>
                    </a:cubicBezTo>
                    <a:cubicBezTo>
                      <a:pt x="261987" y="256942"/>
                      <a:pt x="200074" y="214609"/>
                      <a:pt x="171499" y="188944"/>
                    </a:cubicBezTo>
                    <a:cubicBezTo>
                      <a:pt x="142924" y="163279"/>
                      <a:pt x="169647" y="152696"/>
                      <a:pt x="146099" y="123856"/>
                    </a:cubicBezTo>
                    <a:cubicBezTo>
                      <a:pt x="122551" y="95016"/>
                      <a:pt x="-2861" y="1883"/>
                      <a:pt x="49" y="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EB826091-F68C-402C-A4D2-C24BACC48EED}"/>
                  </a:ext>
                </a:extLst>
              </p:cNvPr>
              <p:cNvSpPr/>
              <p:nvPr/>
            </p:nvSpPr>
            <p:spPr>
              <a:xfrm>
                <a:off x="7142161" y="3998517"/>
                <a:ext cx="360483" cy="287605"/>
              </a:xfrm>
              <a:custGeom>
                <a:avLst/>
                <a:gdLst>
                  <a:gd name="connsiteX0" fmla="*/ 2 w 360483"/>
                  <a:gd name="connsiteY0" fmla="*/ 396 h 287605"/>
                  <a:gd name="connsiteX1" fmla="*/ 134939 w 360483"/>
                  <a:gd name="connsiteY1" fmla="*/ 171846 h 287605"/>
                  <a:gd name="connsiteX2" fmla="*/ 355602 w 360483"/>
                  <a:gd name="connsiteY2" fmla="*/ 282971 h 287605"/>
                  <a:gd name="connsiteX3" fmla="*/ 280989 w 360483"/>
                  <a:gd name="connsiteY3" fmla="*/ 260746 h 287605"/>
                  <a:gd name="connsiteX4" fmla="*/ 201614 w 360483"/>
                  <a:gd name="connsiteY4" fmla="*/ 206771 h 287605"/>
                  <a:gd name="connsiteX5" fmla="*/ 138114 w 360483"/>
                  <a:gd name="connsiteY5" fmla="*/ 127396 h 287605"/>
                  <a:gd name="connsiteX6" fmla="*/ 2 w 360483"/>
                  <a:gd name="connsiteY6" fmla="*/ 396 h 28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83" h="287605">
                    <a:moveTo>
                      <a:pt x="2" y="396"/>
                    </a:moveTo>
                    <a:cubicBezTo>
                      <a:pt x="-527" y="7804"/>
                      <a:pt x="75672" y="124750"/>
                      <a:pt x="134939" y="171846"/>
                    </a:cubicBezTo>
                    <a:cubicBezTo>
                      <a:pt x="194206" y="218942"/>
                      <a:pt x="331260" y="268154"/>
                      <a:pt x="355602" y="282971"/>
                    </a:cubicBezTo>
                    <a:cubicBezTo>
                      <a:pt x="379944" y="297788"/>
                      <a:pt x="306654" y="273446"/>
                      <a:pt x="280989" y="260746"/>
                    </a:cubicBezTo>
                    <a:cubicBezTo>
                      <a:pt x="255324" y="248046"/>
                      <a:pt x="225426" y="228996"/>
                      <a:pt x="201614" y="206771"/>
                    </a:cubicBezTo>
                    <a:cubicBezTo>
                      <a:pt x="177802" y="184546"/>
                      <a:pt x="168541" y="163379"/>
                      <a:pt x="138114" y="127396"/>
                    </a:cubicBezTo>
                    <a:cubicBezTo>
                      <a:pt x="107687" y="91413"/>
                      <a:pt x="531" y="-7012"/>
                      <a:pt x="2" y="3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DD26E6DD-DA20-410A-80F9-92A43D0D0872}"/>
                  </a:ext>
                </a:extLst>
              </p:cNvPr>
              <p:cNvSpPr/>
              <p:nvPr/>
            </p:nvSpPr>
            <p:spPr>
              <a:xfrm>
                <a:off x="7883495" y="4013096"/>
                <a:ext cx="182990" cy="403182"/>
              </a:xfrm>
              <a:custGeom>
                <a:avLst/>
                <a:gdLst>
                  <a:gd name="connsiteX0" fmla="*/ 182593 w 182990"/>
                  <a:gd name="connsiteY0" fmla="*/ 104 h 403182"/>
                  <a:gd name="connsiteX1" fmla="*/ 163543 w 182990"/>
                  <a:gd name="connsiteY1" fmla="*/ 249342 h 403182"/>
                  <a:gd name="connsiteX2" fmla="*/ 133380 w 182990"/>
                  <a:gd name="connsiteY2" fmla="*/ 341417 h 403182"/>
                  <a:gd name="connsiteX3" fmla="*/ 30 w 182990"/>
                  <a:gd name="connsiteY3" fmla="*/ 401742 h 403182"/>
                  <a:gd name="connsiteX4" fmla="*/ 146080 w 182990"/>
                  <a:gd name="connsiteY4" fmla="*/ 281092 h 403182"/>
                  <a:gd name="connsiteX5" fmla="*/ 182593 w 182990"/>
                  <a:gd name="connsiteY5" fmla="*/ 104 h 403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990" h="403182">
                    <a:moveTo>
                      <a:pt x="182593" y="104"/>
                    </a:moveTo>
                    <a:cubicBezTo>
                      <a:pt x="185503" y="-5188"/>
                      <a:pt x="171745" y="192457"/>
                      <a:pt x="163543" y="249342"/>
                    </a:cubicBezTo>
                    <a:cubicBezTo>
                      <a:pt x="155341" y="306227"/>
                      <a:pt x="160632" y="316017"/>
                      <a:pt x="133380" y="341417"/>
                    </a:cubicBezTo>
                    <a:cubicBezTo>
                      <a:pt x="106128" y="366817"/>
                      <a:pt x="-2087" y="411796"/>
                      <a:pt x="30" y="401742"/>
                    </a:cubicBezTo>
                    <a:cubicBezTo>
                      <a:pt x="2147" y="391688"/>
                      <a:pt x="117240" y="348032"/>
                      <a:pt x="146080" y="281092"/>
                    </a:cubicBezTo>
                    <a:cubicBezTo>
                      <a:pt x="174920" y="214152"/>
                      <a:pt x="179683" y="5396"/>
                      <a:pt x="182593" y="1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5833011-A55D-4D73-84D7-DA829F85AF00}"/>
                  </a:ext>
                </a:extLst>
              </p:cNvPr>
              <p:cNvSpPr/>
              <p:nvPr/>
            </p:nvSpPr>
            <p:spPr>
              <a:xfrm>
                <a:off x="7494588" y="4298807"/>
                <a:ext cx="534532" cy="231074"/>
              </a:xfrm>
              <a:custGeom>
                <a:avLst/>
                <a:gdLst>
                  <a:gd name="connsiteX0" fmla="*/ 0 w 534532"/>
                  <a:gd name="connsiteY0" fmla="*/ 143 h 231074"/>
                  <a:gd name="connsiteX1" fmla="*/ 301625 w 534532"/>
                  <a:gd name="connsiteY1" fmla="*/ 212868 h 231074"/>
                  <a:gd name="connsiteX2" fmla="*/ 304800 w 534532"/>
                  <a:gd name="connsiteY2" fmla="*/ 217631 h 231074"/>
                  <a:gd name="connsiteX3" fmla="*/ 449262 w 534532"/>
                  <a:gd name="connsiteY3" fmla="*/ 195406 h 231074"/>
                  <a:gd name="connsiteX4" fmla="*/ 533400 w 534532"/>
                  <a:gd name="connsiteY4" fmla="*/ 60468 h 231074"/>
                  <a:gd name="connsiteX5" fmla="*/ 390525 w 534532"/>
                  <a:gd name="connsiteY5" fmla="*/ 179531 h 231074"/>
                  <a:gd name="connsiteX6" fmla="*/ 304800 w 534532"/>
                  <a:gd name="connsiteY6" fmla="*/ 179531 h 231074"/>
                  <a:gd name="connsiteX7" fmla="*/ 0 w 534532"/>
                  <a:gd name="connsiteY7" fmla="*/ 143 h 23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532" h="231074">
                    <a:moveTo>
                      <a:pt x="0" y="143"/>
                    </a:moveTo>
                    <a:cubicBezTo>
                      <a:pt x="-529" y="5699"/>
                      <a:pt x="250825" y="176620"/>
                      <a:pt x="301625" y="212868"/>
                    </a:cubicBezTo>
                    <a:cubicBezTo>
                      <a:pt x="352425" y="249116"/>
                      <a:pt x="280194" y="220541"/>
                      <a:pt x="304800" y="217631"/>
                    </a:cubicBezTo>
                    <a:cubicBezTo>
                      <a:pt x="329406" y="214721"/>
                      <a:pt x="411162" y="221600"/>
                      <a:pt x="449262" y="195406"/>
                    </a:cubicBezTo>
                    <a:cubicBezTo>
                      <a:pt x="487362" y="169212"/>
                      <a:pt x="543189" y="63114"/>
                      <a:pt x="533400" y="60468"/>
                    </a:cubicBezTo>
                    <a:cubicBezTo>
                      <a:pt x="523611" y="57822"/>
                      <a:pt x="428625" y="159687"/>
                      <a:pt x="390525" y="179531"/>
                    </a:cubicBezTo>
                    <a:cubicBezTo>
                      <a:pt x="352425" y="199375"/>
                      <a:pt x="368565" y="206518"/>
                      <a:pt x="304800" y="179531"/>
                    </a:cubicBezTo>
                    <a:cubicBezTo>
                      <a:pt x="241035" y="152544"/>
                      <a:pt x="529" y="-5413"/>
                      <a:pt x="0" y="1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EDEEBA8A-A161-4AB7-A6B8-FFCFE8876ABB}"/>
                  </a:ext>
                </a:extLst>
              </p:cNvPr>
              <p:cNvSpPr/>
              <p:nvPr/>
            </p:nvSpPr>
            <p:spPr>
              <a:xfrm>
                <a:off x="7331689" y="3946325"/>
                <a:ext cx="264828" cy="194322"/>
              </a:xfrm>
              <a:custGeom>
                <a:avLst/>
                <a:gdLst>
                  <a:gd name="connsiteX0" fmla="*/ 974 w 264828"/>
                  <a:gd name="connsiteY0" fmla="*/ 200 h 194322"/>
                  <a:gd name="connsiteX1" fmla="*/ 121624 w 264828"/>
                  <a:gd name="connsiteY1" fmla="*/ 141488 h 194322"/>
                  <a:gd name="connsiteX2" fmla="*/ 264499 w 264828"/>
                  <a:gd name="connsiteY2" fmla="*/ 193875 h 194322"/>
                  <a:gd name="connsiteX3" fmla="*/ 158136 w 264828"/>
                  <a:gd name="connsiteY3" fmla="*/ 163713 h 194322"/>
                  <a:gd name="connsiteX4" fmla="*/ 69236 w 264828"/>
                  <a:gd name="connsiteY4" fmla="*/ 111325 h 194322"/>
                  <a:gd name="connsiteX5" fmla="*/ 974 w 264828"/>
                  <a:gd name="connsiteY5" fmla="*/ 200 h 19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828" h="194322">
                    <a:moveTo>
                      <a:pt x="974" y="200"/>
                    </a:moveTo>
                    <a:cubicBezTo>
                      <a:pt x="9705" y="5227"/>
                      <a:pt x="77703" y="109209"/>
                      <a:pt x="121624" y="141488"/>
                    </a:cubicBezTo>
                    <a:cubicBezTo>
                      <a:pt x="165545" y="173767"/>
                      <a:pt x="258414" y="190171"/>
                      <a:pt x="264499" y="193875"/>
                    </a:cubicBezTo>
                    <a:cubicBezTo>
                      <a:pt x="270584" y="197579"/>
                      <a:pt x="190680" y="177471"/>
                      <a:pt x="158136" y="163713"/>
                    </a:cubicBezTo>
                    <a:cubicBezTo>
                      <a:pt x="125592" y="149955"/>
                      <a:pt x="94107" y="136460"/>
                      <a:pt x="69236" y="111325"/>
                    </a:cubicBezTo>
                    <a:cubicBezTo>
                      <a:pt x="44365" y="86190"/>
                      <a:pt x="-7757" y="-4827"/>
                      <a:pt x="974" y="2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BA838BE9-0134-49F9-8A78-04BB92679D16}"/>
                  </a:ext>
                </a:extLst>
              </p:cNvPr>
              <p:cNvSpPr/>
              <p:nvPr/>
            </p:nvSpPr>
            <p:spPr>
              <a:xfrm>
                <a:off x="7394149" y="3614273"/>
                <a:ext cx="255661" cy="134971"/>
              </a:xfrm>
              <a:custGeom>
                <a:avLst/>
                <a:gdLst>
                  <a:gd name="connsiteX0" fmla="*/ 3601 w 255661"/>
                  <a:gd name="connsiteY0" fmla="*/ 465 h 134971"/>
                  <a:gd name="connsiteX1" fmla="*/ 187751 w 255661"/>
                  <a:gd name="connsiteY1" fmla="*/ 100477 h 134971"/>
                  <a:gd name="connsiteX2" fmla="*/ 251251 w 255661"/>
                  <a:gd name="connsiteY2" fmla="*/ 133815 h 134971"/>
                  <a:gd name="connsiteX3" fmla="*/ 79801 w 255661"/>
                  <a:gd name="connsiteY3" fmla="*/ 65552 h 134971"/>
                  <a:gd name="connsiteX4" fmla="*/ 3601 w 255661"/>
                  <a:gd name="connsiteY4" fmla="*/ 465 h 13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1" h="134971">
                    <a:moveTo>
                      <a:pt x="3601" y="465"/>
                    </a:moveTo>
                    <a:cubicBezTo>
                      <a:pt x="21593" y="6286"/>
                      <a:pt x="187751" y="100477"/>
                      <a:pt x="187751" y="100477"/>
                    </a:cubicBezTo>
                    <a:cubicBezTo>
                      <a:pt x="229026" y="122702"/>
                      <a:pt x="269243" y="139636"/>
                      <a:pt x="251251" y="133815"/>
                    </a:cubicBezTo>
                    <a:cubicBezTo>
                      <a:pt x="233259" y="127994"/>
                      <a:pt x="120811" y="86190"/>
                      <a:pt x="79801" y="65552"/>
                    </a:cubicBezTo>
                    <a:cubicBezTo>
                      <a:pt x="38791" y="44915"/>
                      <a:pt x="-14391" y="-5356"/>
                      <a:pt x="3601" y="4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B93911F8-1939-42E1-8DA2-6E7F0701F7B5}"/>
                  </a:ext>
                </a:extLst>
              </p:cNvPr>
              <p:cNvSpPr/>
              <p:nvPr/>
            </p:nvSpPr>
            <p:spPr>
              <a:xfrm>
                <a:off x="7074392" y="3595491"/>
                <a:ext cx="311571" cy="394312"/>
              </a:xfrm>
              <a:custGeom>
                <a:avLst/>
                <a:gdLst>
                  <a:gd name="connsiteX0" fmla="*/ 310658 w 311571"/>
                  <a:gd name="connsiteY0" fmla="*/ 197 h 394312"/>
                  <a:gd name="connsiteX1" fmla="*/ 293196 w 311571"/>
                  <a:gd name="connsiteY1" fmla="*/ 165297 h 394312"/>
                  <a:gd name="connsiteX2" fmla="*/ 180483 w 311571"/>
                  <a:gd name="connsiteY2" fmla="*/ 312934 h 394312"/>
                  <a:gd name="connsiteX3" fmla="*/ 78883 w 311571"/>
                  <a:gd name="connsiteY3" fmla="*/ 374847 h 394312"/>
                  <a:gd name="connsiteX4" fmla="*/ 2683 w 311571"/>
                  <a:gd name="connsiteY4" fmla="*/ 389134 h 394312"/>
                  <a:gd name="connsiteX5" fmla="*/ 177308 w 311571"/>
                  <a:gd name="connsiteY5" fmla="*/ 295472 h 394312"/>
                  <a:gd name="connsiteX6" fmla="*/ 285258 w 311571"/>
                  <a:gd name="connsiteY6" fmla="*/ 135134 h 394312"/>
                  <a:gd name="connsiteX7" fmla="*/ 310658 w 311571"/>
                  <a:gd name="connsiteY7" fmla="*/ 197 h 39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1571" h="394312">
                    <a:moveTo>
                      <a:pt x="310658" y="197"/>
                    </a:moveTo>
                    <a:cubicBezTo>
                      <a:pt x="311981" y="5224"/>
                      <a:pt x="314892" y="113174"/>
                      <a:pt x="293196" y="165297"/>
                    </a:cubicBezTo>
                    <a:cubicBezTo>
                      <a:pt x="271500" y="217420"/>
                      <a:pt x="216202" y="278009"/>
                      <a:pt x="180483" y="312934"/>
                    </a:cubicBezTo>
                    <a:cubicBezTo>
                      <a:pt x="144764" y="347859"/>
                      <a:pt x="108516" y="362147"/>
                      <a:pt x="78883" y="374847"/>
                    </a:cubicBezTo>
                    <a:cubicBezTo>
                      <a:pt x="49250" y="387547"/>
                      <a:pt x="-13721" y="402363"/>
                      <a:pt x="2683" y="389134"/>
                    </a:cubicBezTo>
                    <a:cubicBezTo>
                      <a:pt x="19087" y="375905"/>
                      <a:pt x="130212" y="337805"/>
                      <a:pt x="177308" y="295472"/>
                    </a:cubicBezTo>
                    <a:cubicBezTo>
                      <a:pt x="224404" y="253139"/>
                      <a:pt x="263562" y="182759"/>
                      <a:pt x="285258" y="135134"/>
                    </a:cubicBezTo>
                    <a:cubicBezTo>
                      <a:pt x="306954" y="87509"/>
                      <a:pt x="309335" y="-4830"/>
                      <a:pt x="310658" y="1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A64672E0-9BFB-4326-A5EA-C25853084488}"/>
                  </a:ext>
                </a:extLst>
              </p:cNvPr>
              <p:cNvSpPr/>
              <p:nvPr/>
            </p:nvSpPr>
            <p:spPr>
              <a:xfrm>
                <a:off x="7102217" y="3392470"/>
                <a:ext cx="277835" cy="219137"/>
              </a:xfrm>
              <a:custGeom>
                <a:avLst/>
                <a:gdLst>
                  <a:gd name="connsiteX0" fmla="*/ 258 w 277835"/>
                  <a:gd name="connsiteY0" fmla="*/ 18 h 219137"/>
                  <a:gd name="connsiteX1" fmla="*/ 192346 w 277835"/>
                  <a:gd name="connsiteY1" fmla="*/ 134955 h 219137"/>
                  <a:gd name="connsiteX2" fmla="*/ 274896 w 277835"/>
                  <a:gd name="connsiteY2" fmla="*/ 219093 h 219137"/>
                  <a:gd name="connsiteX3" fmla="*/ 236796 w 277835"/>
                  <a:gd name="connsiteY3" fmla="*/ 144480 h 219137"/>
                  <a:gd name="connsiteX4" fmla="*/ 258 w 277835"/>
                  <a:gd name="connsiteY4" fmla="*/ 18 h 2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35" h="219137">
                    <a:moveTo>
                      <a:pt x="258" y="18"/>
                    </a:moveTo>
                    <a:cubicBezTo>
                      <a:pt x="-7150" y="-1569"/>
                      <a:pt x="146573" y="98443"/>
                      <a:pt x="192346" y="134955"/>
                    </a:cubicBezTo>
                    <a:cubicBezTo>
                      <a:pt x="238119" y="171467"/>
                      <a:pt x="267488" y="217506"/>
                      <a:pt x="274896" y="219093"/>
                    </a:cubicBezTo>
                    <a:cubicBezTo>
                      <a:pt x="282304" y="220680"/>
                      <a:pt x="277806" y="179670"/>
                      <a:pt x="236796" y="144480"/>
                    </a:cubicBezTo>
                    <a:cubicBezTo>
                      <a:pt x="195786" y="109290"/>
                      <a:pt x="7666" y="1605"/>
                      <a:pt x="258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E2B7A86D-E16D-4D76-B5E5-54FEE9A5FCC1}"/>
                  </a:ext>
                </a:extLst>
              </p:cNvPr>
              <p:cNvSpPr/>
              <p:nvPr/>
            </p:nvSpPr>
            <p:spPr>
              <a:xfrm>
                <a:off x="6868994" y="3391401"/>
                <a:ext cx="241268" cy="363088"/>
              </a:xfrm>
              <a:custGeom>
                <a:avLst/>
                <a:gdLst>
                  <a:gd name="connsiteX0" fmla="*/ 238244 w 241268"/>
                  <a:gd name="connsiteY0" fmla="*/ 1087 h 363088"/>
                  <a:gd name="connsiteX1" fmla="*/ 230306 w 241268"/>
                  <a:gd name="connsiteY1" fmla="*/ 167774 h 363088"/>
                  <a:gd name="connsiteX2" fmla="*/ 165219 w 241268"/>
                  <a:gd name="connsiteY2" fmla="*/ 245562 h 363088"/>
                  <a:gd name="connsiteX3" fmla="*/ 23931 w 241268"/>
                  <a:gd name="connsiteY3" fmla="*/ 359862 h 363088"/>
                  <a:gd name="connsiteX4" fmla="*/ 9644 w 241268"/>
                  <a:gd name="connsiteY4" fmla="*/ 329699 h 363088"/>
                  <a:gd name="connsiteX5" fmla="*/ 3294 w 241268"/>
                  <a:gd name="connsiteY5" fmla="*/ 309062 h 363088"/>
                  <a:gd name="connsiteX6" fmla="*/ 63619 w 241268"/>
                  <a:gd name="connsiteY6" fmla="*/ 356687 h 363088"/>
                  <a:gd name="connsiteX7" fmla="*/ 198556 w 241268"/>
                  <a:gd name="connsiteY7" fmla="*/ 256674 h 363088"/>
                  <a:gd name="connsiteX8" fmla="*/ 238244 w 241268"/>
                  <a:gd name="connsiteY8" fmla="*/ 1087 h 36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268" h="363088">
                    <a:moveTo>
                      <a:pt x="238244" y="1087"/>
                    </a:moveTo>
                    <a:cubicBezTo>
                      <a:pt x="243536" y="-13730"/>
                      <a:pt x="242477" y="127028"/>
                      <a:pt x="230306" y="167774"/>
                    </a:cubicBezTo>
                    <a:cubicBezTo>
                      <a:pt x="218135" y="208520"/>
                      <a:pt x="199615" y="213547"/>
                      <a:pt x="165219" y="245562"/>
                    </a:cubicBezTo>
                    <a:cubicBezTo>
                      <a:pt x="130823" y="277577"/>
                      <a:pt x="49860" y="345839"/>
                      <a:pt x="23931" y="359862"/>
                    </a:cubicBezTo>
                    <a:cubicBezTo>
                      <a:pt x="-1998" y="373885"/>
                      <a:pt x="13084" y="338166"/>
                      <a:pt x="9644" y="329699"/>
                    </a:cubicBezTo>
                    <a:cubicBezTo>
                      <a:pt x="6204" y="321232"/>
                      <a:pt x="-5702" y="304564"/>
                      <a:pt x="3294" y="309062"/>
                    </a:cubicBezTo>
                    <a:cubicBezTo>
                      <a:pt x="12290" y="313560"/>
                      <a:pt x="31075" y="365418"/>
                      <a:pt x="63619" y="356687"/>
                    </a:cubicBezTo>
                    <a:cubicBezTo>
                      <a:pt x="96163" y="347956"/>
                      <a:pt x="166012" y="313560"/>
                      <a:pt x="198556" y="256674"/>
                    </a:cubicBezTo>
                    <a:cubicBezTo>
                      <a:pt x="231100" y="199789"/>
                      <a:pt x="232952" y="15904"/>
                      <a:pt x="238244" y="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092C753D-92FF-4822-9C64-E8ACE7AB5730}"/>
                  </a:ext>
                </a:extLst>
              </p:cNvPr>
              <p:cNvSpPr/>
              <p:nvPr/>
            </p:nvSpPr>
            <p:spPr>
              <a:xfrm>
                <a:off x="6893674" y="3755719"/>
                <a:ext cx="202343" cy="226345"/>
              </a:xfrm>
              <a:custGeom>
                <a:avLst/>
                <a:gdLst>
                  <a:gd name="connsiteX0" fmla="*/ 839 w 202343"/>
                  <a:gd name="connsiteY0" fmla="*/ 306 h 226345"/>
                  <a:gd name="connsiteX1" fmla="*/ 115139 w 202343"/>
                  <a:gd name="connsiteY1" fmla="*/ 117781 h 226345"/>
                  <a:gd name="connsiteX2" fmla="*/ 196101 w 202343"/>
                  <a:gd name="connsiteY2" fmla="*/ 225731 h 226345"/>
                  <a:gd name="connsiteX3" fmla="*/ 178639 w 202343"/>
                  <a:gd name="connsiteY3" fmla="*/ 154294 h 226345"/>
                  <a:gd name="connsiteX4" fmla="*/ 839 w 202343"/>
                  <a:gd name="connsiteY4" fmla="*/ 306 h 22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343" h="226345">
                    <a:moveTo>
                      <a:pt x="839" y="306"/>
                    </a:moveTo>
                    <a:cubicBezTo>
                      <a:pt x="-9744" y="-5779"/>
                      <a:pt x="82595" y="80210"/>
                      <a:pt x="115139" y="117781"/>
                    </a:cubicBezTo>
                    <a:cubicBezTo>
                      <a:pt x="147683" y="155352"/>
                      <a:pt x="185518" y="219646"/>
                      <a:pt x="196101" y="225731"/>
                    </a:cubicBezTo>
                    <a:cubicBezTo>
                      <a:pt x="206684" y="231816"/>
                      <a:pt x="205627" y="191600"/>
                      <a:pt x="178639" y="154294"/>
                    </a:cubicBezTo>
                    <a:cubicBezTo>
                      <a:pt x="151652" y="116988"/>
                      <a:pt x="11422" y="6391"/>
                      <a:pt x="839" y="3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B18489A-9496-421E-8E09-B7BCDB0F4BEE}"/>
                  </a:ext>
                </a:extLst>
              </p:cNvPr>
              <p:cNvSpPr/>
              <p:nvPr/>
            </p:nvSpPr>
            <p:spPr>
              <a:xfrm>
                <a:off x="6730928" y="3552173"/>
                <a:ext cx="282591" cy="61031"/>
              </a:xfrm>
              <a:custGeom>
                <a:avLst/>
                <a:gdLst>
                  <a:gd name="connsiteX0" fmla="*/ 72 w 282591"/>
                  <a:gd name="connsiteY0" fmla="*/ 11765 h 61031"/>
                  <a:gd name="connsiteX1" fmla="*/ 161997 w 282591"/>
                  <a:gd name="connsiteY1" fmla="*/ 21290 h 61031"/>
                  <a:gd name="connsiteX2" fmla="*/ 277885 w 282591"/>
                  <a:gd name="connsiteY2" fmla="*/ 60977 h 61031"/>
                  <a:gd name="connsiteX3" fmla="*/ 252485 w 282591"/>
                  <a:gd name="connsiteY3" fmla="*/ 29227 h 61031"/>
                  <a:gd name="connsiteX4" fmla="*/ 182635 w 282591"/>
                  <a:gd name="connsiteY4" fmla="*/ 652 h 61031"/>
                  <a:gd name="connsiteX5" fmla="*/ 72 w 282591"/>
                  <a:gd name="connsiteY5" fmla="*/ 11765 h 6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591" h="61031">
                    <a:moveTo>
                      <a:pt x="72" y="11765"/>
                    </a:moveTo>
                    <a:cubicBezTo>
                      <a:pt x="-3368" y="15205"/>
                      <a:pt x="115695" y="13088"/>
                      <a:pt x="161997" y="21290"/>
                    </a:cubicBezTo>
                    <a:cubicBezTo>
                      <a:pt x="208299" y="29492"/>
                      <a:pt x="262804" y="59654"/>
                      <a:pt x="277885" y="60977"/>
                    </a:cubicBezTo>
                    <a:cubicBezTo>
                      <a:pt x="292966" y="62300"/>
                      <a:pt x="268360" y="39281"/>
                      <a:pt x="252485" y="29227"/>
                    </a:cubicBezTo>
                    <a:cubicBezTo>
                      <a:pt x="236610" y="19173"/>
                      <a:pt x="221264" y="4092"/>
                      <a:pt x="182635" y="652"/>
                    </a:cubicBezTo>
                    <a:cubicBezTo>
                      <a:pt x="144006" y="-2788"/>
                      <a:pt x="3512" y="8325"/>
                      <a:pt x="72" y="117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3B315234-BEC9-4415-955B-354914372F40}"/>
                  </a:ext>
                </a:extLst>
              </p:cNvPr>
              <p:cNvSpPr/>
              <p:nvPr/>
            </p:nvSpPr>
            <p:spPr>
              <a:xfrm>
                <a:off x="6568562" y="3543761"/>
                <a:ext cx="317854" cy="177733"/>
              </a:xfrm>
              <a:custGeom>
                <a:avLst/>
                <a:gdLst>
                  <a:gd name="connsiteX0" fmla="*/ 2101 w 317854"/>
                  <a:gd name="connsiteY0" fmla="*/ 1127 h 177733"/>
                  <a:gd name="connsiteX1" fmla="*/ 165613 w 317854"/>
                  <a:gd name="connsiteY1" fmla="*/ 48752 h 177733"/>
                  <a:gd name="connsiteX2" fmla="*/ 241813 w 317854"/>
                  <a:gd name="connsiteY2" fmla="*/ 88439 h 177733"/>
                  <a:gd name="connsiteX3" fmla="*/ 316426 w 317854"/>
                  <a:gd name="connsiteY3" fmla="*/ 177339 h 177733"/>
                  <a:gd name="connsiteX4" fmla="*/ 291026 w 317854"/>
                  <a:gd name="connsiteY4" fmla="*/ 120189 h 177733"/>
                  <a:gd name="connsiteX5" fmla="*/ 292613 w 317854"/>
                  <a:gd name="connsiteY5" fmla="*/ 99552 h 177733"/>
                  <a:gd name="connsiteX6" fmla="*/ 2101 w 317854"/>
                  <a:gd name="connsiteY6" fmla="*/ 1127 h 17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854" h="177733">
                    <a:moveTo>
                      <a:pt x="2101" y="1127"/>
                    </a:moveTo>
                    <a:cubicBezTo>
                      <a:pt x="-19066" y="-7340"/>
                      <a:pt x="125661" y="34200"/>
                      <a:pt x="165613" y="48752"/>
                    </a:cubicBezTo>
                    <a:cubicBezTo>
                      <a:pt x="205565" y="63304"/>
                      <a:pt x="216678" y="67008"/>
                      <a:pt x="241813" y="88439"/>
                    </a:cubicBezTo>
                    <a:cubicBezTo>
                      <a:pt x="266949" y="109870"/>
                      <a:pt x="308224" y="172047"/>
                      <a:pt x="316426" y="177339"/>
                    </a:cubicBezTo>
                    <a:cubicBezTo>
                      <a:pt x="324628" y="182631"/>
                      <a:pt x="294995" y="133154"/>
                      <a:pt x="291026" y="120189"/>
                    </a:cubicBezTo>
                    <a:cubicBezTo>
                      <a:pt x="287057" y="107225"/>
                      <a:pt x="336269" y="120454"/>
                      <a:pt x="292613" y="99552"/>
                    </a:cubicBezTo>
                    <a:cubicBezTo>
                      <a:pt x="248957" y="78650"/>
                      <a:pt x="23268" y="9594"/>
                      <a:pt x="2101" y="11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7A761AF9-D6CB-4355-86F7-F954F407FF37}"/>
                  </a:ext>
                </a:extLst>
              </p:cNvPr>
              <p:cNvSpPr/>
              <p:nvPr/>
            </p:nvSpPr>
            <p:spPr>
              <a:xfrm>
                <a:off x="6700780" y="3141525"/>
                <a:ext cx="258630" cy="145572"/>
              </a:xfrm>
              <a:custGeom>
                <a:avLst/>
                <a:gdLst>
                  <a:gd name="connsiteX0" fmla="*/ 58 w 258630"/>
                  <a:gd name="connsiteY0" fmla="*/ 138 h 145572"/>
                  <a:gd name="connsiteX1" fmla="*/ 127058 w 258630"/>
                  <a:gd name="connsiteY1" fmla="*/ 98563 h 145572"/>
                  <a:gd name="connsiteX2" fmla="*/ 254058 w 258630"/>
                  <a:gd name="connsiteY2" fmla="*/ 143013 h 145572"/>
                  <a:gd name="connsiteX3" fmla="*/ 222308 w 258630"/>
                  <a:gd name="connsiteY3" fmla="*/ 133488 h 145572"/>
                  <a:gd name="connsiteX4" fmla="*/ 142933 w 258630"/>
                  <a:gd name="connsiteY4" fmla="*/ 77925 h 145572"/>
                  <a:gd name="connsiteX5" fmla="*/ 58 w 258630"/>
                  <a:gd name="connsiteY5" fmla="*/ 138 h 14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630" h="145572">
                    <a:moveTo>
                      <a:pt x="58" y="138"/>
                    </a:moveTo>
                    <a:cubicBezTo>
                      <a:pt x="-2588" y="3578"/>
                      <a:pt x="84725" y="74750"/>
                      <a:pt x="127058" y="98563"/>
                    </a:cubicBezTo>
                    <a:cubicBezTo>
                      <a:pt x="169391" y="122376"/>
                      <a:pt x="238183" y="137192"/>
                      <a:pt x="254058" y="143013"/>
                    </a:cubicBezTo>
                    <a:cubicBezTo>
                      <a:pt x="269933" y="148834"/>
                      <a:pt x="240829" y="144336"/>
                      <a:pt x="222308" y="133488"/>
                    </a:cubicBezTo>
                    <a:cubicBezTo>
                      <a:pt x="203787" y="122640"/>
                      <a:pt x="178122" y="97504"/>
                      <a:pt x="142933" y="77925"/>
                    </a:cubicBezTo>
                    <a:cubicBezTo>
                      <a:pt x="107744" y="58346"/>
                      <a:pt x="2704" y="-3302"/>
                      <a:pt x="58" y="1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60273119-9A60-4C5D-A11B-2A5C81C16D30}"/>
                  </a:ext>
                </a:extLst>
              </p:cNvPr>
              <p:cNvSpPr/>
              <p:nvPr/>
            </p:nvSpPr>
            <p:spPr>
              <a:xfrm>
                <a:off x="6926235" y="3290357"/>
                <a:ext cx="186836" cy="125589"/>
              </a:xfrm>
              <a:custGeom>
                <a:avLst/>
                <a:gdLst>
                  <a:gd name="connsiteX0" fmla="*/ 3203 w 186836"/>
                  <a:gd name="connsiteY0" fmla="*/ 531 h 125589"/>
                  <a:gd name="connsiteX1" fmla="*/ 185765 w 186836"/>
                  <a:gd name="connsiteY1" fmla="*/ 122768 h 125589"/>
                  <a:gd name="connsiteX2" fmla="*/ 76228 w 186836"/>
                  <a:gd name="connsiteY2" fmla="*/ 79906 h 125589"/>
                  <a:gd name="connsiteX3" fmla="*/ 3203 w 186836"/>
                  <a:gd name="connsiteY3" fmla="*/ 531 h 12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836" h="125589">
                    <a:moveTo>
                      <a:pt x="3203" y="531"/>
                    </a:moveTo>
                    <a:cubicBezTo>
                      <a:pt x="21459" y="7675"/>
                      <a:pt x="173594" y="109539"/>
                      <a:pt x="185765" y="122768"/>
                    </a:cubicBezTo>
                    <a:cubicBezTo>
                      <a:pt x="197936" y="135997"/>
                      <a:pt x="102951" y="99485"/>
                      <a:pt x="76228" y="79906"/>
                    </a:cubicBezTo>
                    <a:cubicBezTo>
                      <a:pt x="49505" y="60327"/>
                      <a:pt x="-15053" y="-6613"/>
                      <a:pt x="3203" y="5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98E63CC5-87B0-4F32-9D27-CC56F157B0A0}"/>
                  </a:ext>
                </a:extLst>
              </p:cNvPr>
              <p:cNvSpPr/>
              <p:nvPr/>
            </p:nvSpPr>
            <p:spPr>
              <a:xfrm>
                <a:off x="6462348" y="3482380"/>
                <a:ext cx="170270" cy="108587"/>
              </a:xfrm>
              <a:custGeom>
                <a:avLst/>
                <a:gdLst>
                  <a:gd name="connsiteX0" fmla="*/ 170227 w 170270"/>
                  <a:gd name="connsiteY0" fmla="*/ 595 h 108587"/>
                  <a:gd name="connsiteX1" fmla="*/ 35290 w 170270"/>
                  <a:gd name="connsiteY1" fmla="*/ 84733 h 108587"/>
                  <a:gd name="connsiteX2" fmla="*/ 365 w 170270"/>
                  <a:gd name="connsiteY2" fmla="*/ 106958 h 108587"/>
                  <a:gd name="connsiteX3" fmla="*/ 49577 w 170270"/>
                  <a:gd name="connsiteY3" fmla="*/ 49808 h 108587"/>
                  <a:gd name="connsiteX4" fmla="*/ 170227 w 170270"/>
                  <a:gd name="connsiteY4" fmla="*/ 595 h 10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70" h="108587">
                    <a:moveTo>
                      <a:pt x="170227" y="595"/>
                    </a:moveTo>
                    <a:cubicBezTo>
                      <a:pt x="167846" y="6416"/>
                      <a:pt x="63600" y="67006"/>
                      <a:pt x="35290" y="84733"/>
                    </a:cubicBezTo>
                    <a:cubicBezTo>
                      <a:pt x="6980" y="102460"/>
                      <a:pt x="-2016" y="112779"/>
                      <a:pt x="365" y="106958"/>
                    </a:cubicBezTo>
                    <a:cubicBezTo>
                      <a:pt x="2746" y="101137"/>
                      <a:pt x="21796" y="66477"/>
                      <a:pt x="49577" y="49808"/>
                    </a:cubicBezTo>
                    <a:cubicBezTo>
                      <a:pt x="77358" y="33139"/>
                      <a:pt x="172608" y="-5226"/>
                      <a:pt x="170227" y="59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76D081D5-DE53-4B91-898C-1A5CA8D08510}"/>
                  </a:ext>
                </a:extLst>
              </p:cNvPr>
              <p:cNvSpPr/>
              <p:nvPr/>
            </p:nvSpPr>
            <p:spPr>
              <a:xfrm>
                <a:off x="6333742" y="3586125"/>
                <a:ext cx="147169" cy="59903"/>
              </a:xfrm>
              <a:custGeom>
                <a:avLst/>
                <a:gdLst>
                  <a:gd name="connsiteX0" fmla="*/ 383 w 147169"/>
                  <a:gd name="connsiteY0" fmla="*/ 58775 h 59903"/>
                  <a:gd name="connsiteX1" fmla="*/ 70233 w 147169"/>
                  <a:gd name="connsiteY1" fmla="*/ 41313 h 59903"/>
                  <a:gd name="connsiteX2" fmla="*/ 146433 w 147169"/>
                  <a:gd name="connsiteY2" fmla="*/ 38 h 59903"/>
                  <a:gd name="connsiteX3" fmla="*/ 101983 w 147169"/>
                  <a:gd name="connsiteY3" fmla="*/ 49250 h 59903"/>
                  <a:gd name="connsiteX4" fmla="*/ 383 w 147169"/>
                  <a:gd name="connsiteY4" fmla="*/ 58775 h 5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69" h="59903">
                    <a:moveTo>
                      <a:pt x="383" y="58775"/>
                    </a:moveTo>
                    <a:cubicBezTo>
                      <a:pt x="-4909" y="57452"/>
                      <a:pt x="45891" y="51102"/>
                      <a:pt x="70233" y="41313"/>
                    </a:cubicBezTo>
                    <a:cubicBezTo>
                      <a:pt x="94575" y="31524"/>
                      <a:pt x="141141" y="-1285"/>
                      <a:pt x="146433" y="38"/>
                    </a:cubicBezTo>
                    <a:cubicBezTo>
                      <a:pt x="151725" y="1361"/>
                      <a:pt x="127648" y="35756"/>
                      <a:pt x="101983" y="49250"/>
                    </a:cubicBezTo>
                    <a:cubicBezTo>
                      <a:pt x="76319" y="62744"/>
                      <a:pt x="5675" y="60098"/>
                      <a:pt x="383" y="587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68D00065-1A8B-4C4A-8434-BB2AB8497659}"/>
                  </a:ext>
                </a:extLst>
              </p:cNvPr>
              <p:cNvSpPr/>
              <p:nvPr/>
            </p:nvSpPr>
            <p:spPr>
              <a:xfrm>
                <a:off x="6453467" y="3381346"/>
                <a:ext cx="172107" cy="40436"/>
              </a:xfrm>
              <a:custGeom>
                <a:avLst/>
                <a:gdLst>
                  <a:gd name="connsiteX0" fmla="*/ 171171 w 172107"/>
                  <a:gd name="connsiteY0" fmla="*/ 29 h 40436"/>
                  <a:gd name="connsiteX1" fmla="*/ 2896 w 172107"/>
                  <a:gd name="connsiteY1" fmla="*/ 33367 h 40436"/>
                  <a:gd name="connsiteX2" fmla="*/ 69571 w 172107"/>
                  <a:gd name="connsiteY2" fmla="*/ 39717 h 40436"/>
                  <a:gd name="connsiteX3" fmla="*/ 171171 w 172107"/>
                  <a:gd name="connsiteY3" fmla="*/ 29 h 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107" h="40436">
                    <a:moveTo>
                      <a:pt x="171171" y="29"/>
                    </a:moveTo>
                    <a:cubicBezTo>
                      <a:pt x="160059" y="-1029"/>
                      <a:pt x="19829" y="26752"/>
                      <a:pt x="2896" y="33367"/>
                    </a:cubicBezTo>
                    <a:cubicBezTo>
                      <a:pt x="-14037" y="39982"/>
                      <a:pt x="47875" y="41569"/>
                      <a:pt x="69571" y="39717"/>
                    </a:cubicBezTo>
                    <a:cubicBezTo>
                      <a:pt x="91267" y="37865"/>
                      <a:pt x="182283" y="1087"/>
                      <a:pt x="171171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233512E6-B67A-47DF-B2EA-5DAEF374D524}"/>
                  </a:ext>
                </a:extLst>
              </p:cNvPr>
              <p:cNvSpPr/>
              <p:nvPr/>
            </p:nvSpPr>
            <p:spPr>
              <a:xfrm>
                <a:off x="6353130" y="3430534"/>
                <a:ext cx="115990" cy="124192"/>
              </a:xfrm>
              <a:custGeom>
                <a:avLst/>
                <a:gdLst>
                  <a:gd name="connsiteX0" fmla="*/ 115933 w 115990"/>
                  <a:gd name="connsiteY0" fmla="*/ 54 h 124192"/>
                  <a:gd name="connsiteX1" fmla="*/ 66720 w 115990"/>
                  <a:gd name="connsiteY1" fmla="*/ 108004 h 124192"/>
                  <a:gd name="connsiteX2" fmla="*/ 45 w 115990"/>
                  <a:gd name="connsiteY2" fmla="*/ 122291 h 124192"/>
                  <a:gd name="connsiteX3" fmla="*/ 57195 w 115990"/>
                  <a:gd name="connsiteY3" fmla="*/ 93716 h 124192"/>
                  <a:gd name="connsiteX4" fmla="*/ 115933 w 115990"/>
                  <a:gd name="connsiteY4" fmla="*/ 54 h 12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990" h="124192">
                    <a:moveTo>
                      <a:pt x="115933" y="54"/>
                    </a:moveTo>
                    <a:cubicBezTo>
                      <a:pt x="117520" y="2435"/>
                      <a:pt x="86035" y="87631"/>
                      <a:pt x="66720" y="108004"/>
                    </a:cubicBezTo>
                    <a:cubicBezTo>
                      <a:pt x="47405" y="128377"/>
                      <a:pt x="1632" y="124672"/>
                      <a:pt x="45" y="122291"/>
                    </a:cubicBezTo>
                    <a:cubicBezTo>
                      <a:pt x="-1542" y="119910"/>
                      <a:pt x="38939" y="113030"/>
                      <a:pt x="57195" y="93716"/>
                    </a:cubicBezTo>
                    <a:cubicBezTo>
                      <a:pt x="75451" y="74402"/>
                      <a:pt x="114346" y="-2327"/>
                      <a:pt x="115933" y="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D71FDAC1-A21A-4DD8-934C-F171126366AD}"/>
                  </a:ext>
                </a:extLst>
              </p:cNvPr>
              <p:cNvSpPr/>
              <p:nvPr/>
            </p:nvSpPr>
            <p:spPr>
              <a:xfrm>
                <a:off x="6229350" y="3544848"/>
                <a:ext cx="155177" cy="73065"/>
              </a:xfrm>
              <a:custGeom>
                <a:avLst/>
                <a:gdLst>
                  <a:gd name="connsiteX0" fmla="*/ 0 w 155177"/>
                  <a:gd name="connsiteY0" fmla="*/ 73065 h 73065"/>
                  <a:gd name="connsiteX1" fmla="*/ 30163 w 155177"/>
                  <a:gd name="connsiteY1" fmla="*/ 22265 h 73065"/>
                  <a:gd name="connsiteX2" fmla="*/ 153988 w 155177"/>
                  <a:gd name="connsiteY2" fmla="*/ 40 h 73065"/>
                  <a:gd name="connsiteX3" fmla="*/ 87313 w 155177"/>
                  <a:gd name="connsiteY3" fmla="*/ 17502 h 73065"/>
                  <a:gd name="connsiteX4" fmla="*/ 0 w 155177"/>
                  <a:gd name="connsiteY4" fmla="*/ 73065 h 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77" h="73065">
                    <a:moveTo>
                      <a:pt x="0" y="73065"/>
                    </a:moveTo>
                    <a:cubicBezTo>
                      <a:pt x="2249" y="53750"/>
                      <a:pt x="4498" y="34436"/>
                      <a:pt x="30163" y="22265"/>
                    </a:cubicBezTo>
                    <a:cubicBezTo>
                      <a:pt x="55828" y="10094"/>
                      <a:pt x="144463" y="834"/>
                      <a:pt x="153988" y="40"/>
                    </a:cubicBezTo>
                    <a:cubicBezTo>
                      <a:pt x="163513" y="-754"/>
                      <a:pt x="113507" y="10358"/>
                      <a:pt x="87313" y="17502"/>
                    </a:cubicBezTo>
                    <a:lnTo>
                      <a:pt x="0" y="7306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8BA8C9D7-D109-426F-B91D-875BD0413D08}"/>
                  </a:ext>
                </a:extLst>
              </p:cNvPr>
              <p:cNvSpPr/>
              <p:nvPr/>
            </p:nvSpPr>
            <p:spPr>
              <a:xfrm>
                <a:off x="6224581" y="3595261"/>
                <a:ext cx="112643" cy="76727"/>
              </a:xfrm>
              <a:custGeom>
                <a:avLst/>
                <a:gdLst>
                  <a:gd name="connsiteX0" fmla="*/ 17469 w 112643"/>
                  <a:gd name="connsiteY0" fmla="*/ 2014 h 76727"/>
                  <a:gd name="connsiteX1" fmla="*/ 104782 w 112643"/>
                  <a:gd name="connsiteY1" fmla="*/ 3602 h 76727"/>
                  <a:gd name="connsiteX2" fmla="*/ 107957 w 112643"/>
                  <a:gd name="connsiteY2" fmla="*/ 38527 h 76727"/>
                  <a:gd name="connsiteX3" fmla="*/ 100019 w 112643"/>
                  <a:gd name="connsiteY3" fmla="*/ 67102 h 76727"/>
                  <a:gd name="connsiteX4" fmla="*/ 80969 w 112643"/>
                  <a:gd name="connsiteY4" fmla="*/ 76627 h 76727"/>
                  <a:gd name="connsiteX5" fmla="*/ 7 w 112643"/>
                  <a:gd name="connsiteY5" fmla="*/ 62339 h 76727"/>
                  <a:gd name="connsiteX6" fmla="*/ 76207 w 112643"/>
                  <a:gd name="connsiteY6" fmla="*/ 62339 h 76727"/>
                  <a:gd name="connsiteX7" fmla="*/ 87319 w 112643"/>
                  <a:gd name="connsiteY7" fmla="*/ 46464 h 76727"/>
                  <a:gd name="connsiteX8" fmla="*/ 85732 w 112643"/>
                  <a:gd name="connsiteY8" fmla="*/ 11539 h 76727"/>
                  <a:gd name="connsiteX9" fmla="*/ 17469 w 112643"/>
                  <a:gd name="connsiteY9" fmla="*/ 2014 h 7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643" h="76727">
                    <a:moveTo>
                      <a:pt x="17469" y="2014"/>
                    </a:moveTo>
                    <a:cubicBezTo>
                      <a:pt x="20644" y="691"/>
                      <a:pt x="89701" y="-2484"/>
                      <a:pt x="104782" y="3602"/>
                    </a:cubicBezTo>
                    <a:cubicBezTo>
                      <a:pt x="119863" y="9688"/>
                      <a:pt x="108751" y="27944"/>
                      <a:pt x="107957" y="38527"/>
                    </a:cubicBezTo>
                    <a:cubicBezTo>
                      <a:pt x="107163" y="49110"/>
                      <a:pt x="104517" y="60752"/>
                      <a:pt x="100019" y="67102"/>
                    </a:cubicBezTo>
                    <a:cubicBezTo>
                      <a:pt x="95521" y="73452"/>
                      <a:pt x="97638" y="77421"/>
                      <a:pt x="80969" y="76627"/>
                    </a:cubicBezTo>
                    <a:cubicBezTo>
                      <a:pt x="64300" y="75833"/>
                      <a:pt x="801" y="64720"/>
                      <a:pt x="7" y="62339"/>
                    </a:cubicBezTo>
                    <a:cubicBezTo>
                      <a:pt x="-787" y="59958"/>
                      <a:pt x="61655" y="64985"/>
                      <a:pt x="76207" y="62339"/>
                    </a:cubicBezTo>
                    <a:cubicBezTo>
                      <a:pt x="90759" y="59693"/>
                      <a:pt x="85732" y="54931"/>
                      <a:pt x="87319" y="46464"/>
                    </a:cubicBezTo>
                    <a:cubicBezTo>
                      <a:pt x="88906" y="37997"/>
                      <a:pt x="92346" y="18947"/>
                      <a:pt x="85732" y="11539"/>
                    </a:cubicBezTo>
                    <a:cubicBezTo>
                      <a:pt x="79118" y="4131"/>
                      <a:pt x="14294" y="3337"/>
                      <a:pt x="17469" y="20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6A7FD141-3F3F-4F0F-87BB-6D218CB07839}"/>
                  </a:ext>
                </a:extLst>
              </p:cNvPr>
              <p:cNvSpPr/>
              <p:nvPr/>
            </p:nvSpPr>
            <p:spPr>
              <a:xfrm>
                <a:off x="6216421" y="3589567"/>
                <a:ext cx="60604" cy="79871"/>
              </a:xfrm>
              <a:custGeom>
                <a:avLst/>
                <a:gdLst>
                  <a:gd name="connsiteX0" fmla="*/ 60554 w 60604"/>
                  <a:gd name="connsiteY0" fmla="*/ 79146 h 79871"/>
                  <a:gd name="connsiteX1" fmla="*/ 11342 w 60604"/>
                  <a:gd name="connsiteY1" fmla="*/ 44221 h 79871"/>
                  <a:gd name="connsiteX2" fmla="*/ 51029 w 60604"/>
                  <a:gd name="connsiteY2" fmla="*/ 2946 h 79871"/>
                  <a:gd name="connsiteX3" fmla="*/ 229 w 60604"/>
                  <a:gd name="connsiteY3" fmla="*/ 10883 h 79871"/>
                  <a:gd name="connsiteX4" fmla="*/ 60554 w 60604"/>
                  <a:gd name="connsiteY4" fmla="*/ 79146 h 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04" h="79871">
                    <a:moveTo>
                      <a:pt x="60554" y="79146"/>
                    </a:moveTo>
                    <a:cubicBezTo>
                      <a:pt x="62406" y="84702"/>
                      <a:pt x="12929" y="56921"/>
                      <a:pt x="11342" y="44221"/>
                    </a:cubicBezTo>
                    <a:cubicBezTo>
                      <a:pt x="9755" y="31521"/>
                      <a:pt x="52881" y="8502"/>
                      <a:pt x="51029" y="2946"/>
                    </a:cubicBezTo>
                    <a:cubicBezTo>
                      <a:pt x="49177" y="-2610"/>
                      <a:pt x="4727" y="-494"/>
                      <a:pt x="229" y="10883"/>
                    </a:cubicBezTo>
                    <a:cubicBezTo>
                      <a:pt x="-4269" y="22260"/>
                      <a:pt x="58702" y="73590"/>
                      <a:pt x="60554" y="791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65D4696D-D302-4C1C-9299-917895DC712D}"/>
                  </a:ext>
                </a:extLst>
              </p:cNvPr>
              <p:cNvSpPr/>
              <p:nvPr/>
            </p:nvSpPr>
            <p:spPr>
              <a:xfrm>
                <a:off x="6284911" y="3355935"/>
                <a:ext cx="327043" cy="33480"/>
              </a:xfrm>
              <a:custGeom>
                <a:avLst/>
                <a:gdLst>
                  <a:gd name="connsiteX0" fmla="*/ 327027 w 327043"/>
                  <a:gd name="connsiteY0" fmla="*/ 22265 h 33480"/>
                  <a:gd name="connsiteX1" fmla="*/ 217489 w 327043"/>
                  <a:gd name="connsiteY1" fmla="*/ 19090 h 33480"/>
                  <a:gd name="connsiteX2" fmla="*/ 138114 w 327043"/>
                  <a:gd name="connsiteY2" fmla="*/ 33378 h 33480"/>
                  <a:gd name="connsiteX3" fmla="*/ 2 w 327043"/>
                  <a:gd name="connsiteY3" fmla="*/ 25440 h 33480"/>
                  <a:gd name="connsiteX4" fmla="*/ 134939 w 327043"/>
                  <a:gd name="connsiteY4" fmla="*/ 23853 h 33480"/>
                  <a:gd name="connsiteX5" fmla="*/ 225427 w 327043"/>
                  <a:gd name="connsiteY5" fmla="*/ 40 h 33480"/>
                  <a:gd name="connsiteX6" fmla="*/ 327027 w 327043"/>
                  <a:gd name="connsiteY6" fmla="*/ 22265 h 3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043" h="33480">
                    <a:moveTo>
                      <a:pt x="327027" y="22265"/>
                    </a:moveTo>
                    <a:cubicBezTo>
                      <a:pt x="325704" y="25440"/>
                      <a:pt x="248974" y="17238"/>
                      <a:pt x="217489" y="19090"/>
                    </a:cubicBezTo>
                    <a:cubicBezTo>
                      <a:pt x="186003" y="20942"/>
                      <a:pt x="174362" y="32320"/>
                      <a:pt x="138114" y="33378"/>
                    </a:cubicBezTo>
                    <a:cubicBezTo>
                      <a:pt x="101866" y="34436"/>
                      <a:pt x="531" y="27027"/>
                      <a:pt x="2" y="25440"/>
                    </a:cubicBezTo>
                    <a:cubicBezTo>
                      <a:pt x="-527" y="23853"/>
                      <a:pt x="97368" y="28086"/>
                      <a:pt x="134939" y="23853"/>
                    </a:cubicBezTo>
                    <a:cubicBezTo>
                      <a:pt x="172510" y="19620"/>
                      <a:pt x="200292" y="1098"/>
                      <a:pt x="225427" y="40"/>
                    </a:cubicBezTo>
                    <a:cubicBezTo>
                      <a:pt x="250562" y="-1018"/>
                      <a:pt x="328350" y="19090"/>
                      <a:pt x="327027" y="222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E8B4D16-0D0C-4EA9-8436-29D25A78EE1E}"/>
                  </a:ext>
                </a:extLst>
              </p:cNvPr>
              <p:cNvSpPr/>
              <p:nvPr/>
            </p:nvSpPr>
            <p:spPr>
              <a:xfrm>
                <a:off x="6135208" y="3371285"/>
                <a:ext cx="199012" cy="51430"/>
              </a:xfrm>
              <a:custGeom>
                <a:avLst/>
                <a:gdLst>
                  <a:gd name="connsiteX0" fmla="*/ 480 w 199012"/>
                  <a:gd name="connsiteY0" fmla="*/ 51365 h 51430"/>
                  <a:gd name="connsiteX1" fmla="*/ 137005 w 199012"/>
                  <a:gd name="connsiteY1" fmla="*/ 21203 h 51430"/>
                  <a:gd name="connsiteX2" fmla="*/ 198917 w 199012"/>
                  <a:gd name="connsiteY2" fmla="*/ 27553 h 51430"/>
                  <a:gd name="connsiteX3" fmla="*/ 149705 w 199012"/>
                  <a:gd name="connsiteY3" fmla="*/ 565 h 51430"/>
                  <a:gd name="connsiteX4" fmla="*/ 92555 w 199012"/>
                  <a:gd name="connsiteY4" fmla="*/ 11678 h 51430"/>
                  <a:gd name="connsiteX5" fmla="*/ 480 w 199012"/>
                  <a:gd name="connsiteY5" fmla="*/ 51365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012" h="51430">
                    <a:moveTo>
                      <a:pt x="480" y="51365"/>
                    </a:moveTo>
                    <a:cubicBezTo>
                      <a:pt x="7888" y="52952"/>
                      <a:pt x="103932" y="25172"/>
                      <a:pt x="137005" y="21203"/>
                    </a:cubicBezTo>
                    <a:cubicBezTo>
                      <a:pt x="170078" y="17234"/>
                      <a:pt x="196800" y="30993"/>
                      <a:pt x="198917" y="27553"/>
                    </a:cubicBezTo>
                    <a:cubicBezTo>
                      <a:pt x="201034" y="24113"/>
                      <a:pt x="167432" y="3211"/>
                      <a:pt x="149705" y="565"/>
                    </a:cubicBezTo>
                    <a:cubicBezTo>
                      <a:pt x="131978" y="-2081"/>
                      <a:pt x="111605" y="5063"/>
                      <a:pt x="92555" y="11678"/>
                    </a:cubicBezTo>
                    <a:cubicBezTo>
                      <a:pt x="73505" y="18293"/>
                      <a:pt x="-6928" y="49778"/>
                      <a:pt x="480" y="513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EE89D209-5362-48B5-B31E-D53FF801266E}"/>
                  </a:ext>
                </a:extLst>
              </p:cNvPr>
              <p:cNvSpPr/>
              <p:nvPr/>
            </p:nvSpPr>
            <p:spPr>
              <a:xfrm>
                <a:off x="6316020" y="3236913"/>
                <a:ext cx="156127" cy="57657"/>
              </a:xfrm>
              <a:custGeom>
                <a:avLst/>
                <a:gdLst>
                  <a:gd name="connsiteX0" fmla="*/ 148280 w 156127"/>
                  <a:gd name="connsiteY0" fmla="*/ 0 h 57657"/>
                  <a:gd name="connsiteX1" fmla="*/ 89543 w 156127"/>
                  <a:gd name="connsiteY1" fmla="*/ 50800 h 57657"/>
                  <a:gd name="connsiteX2" fmla="*/ 643 w 156127"/>
                  <a:gd name="connsiteY2" fmla="*/ 57150 h 57657"/>
                  <a:gd name="connsiteX3" fmla="*/ 138755 w 156127"/>
                  <a:gd name="connsiteY3" fmla="*/ 50800 h 57657"/>
                  <a:gd name="connsiteX4" fmla="*/ 148280 w 156127"/>
                  <a:gd name="connsiteY4" fmla="*/ 0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127" h="57657">
                    <a:moveTo>
                      <a:pt x="148280" y="0"/>
                    </a:moveTo>
                    <a:cubicBezTo>
                      <a:pt x="140078" y="0"/>
                      <a:pt x="114149" y="41275"/>
                      <a:pt x="89543" y="50800"/>
                    </a:cubicBezTo>
                    <a:cubicBezTo>
                      <a:pt x="64937" y="60325"/>
                      <a:pt x="-7559" y="57150"/>
                      <a:pt x="643" y="57150"/>
                    </a:cubicBezTo>
                    <a:cubicBezTo>
                      <a:pt x="8845" y="57150"/>
                      <a:pt x="113355" y="58208"/>
                      <a:pt x="138755" y="50800"/>
                    </a:cubicBezTo>
                    <a:cubicBezTo>
                      <a:pt x="164155" y="43392"/>
                      <a:pt x="156482" y="0"/>
                      <a:pt x="14828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1F78D194-C21D-4132-AC20-D7A173A19FEF}"/>
                  </a:ext>
                </a:extLst>
              </p:cNvPr>
              <p:cNvSpPr/>
              <p:nvPr/>
            </p:nvSpPr>
            <p:spPr>
              <a:xfrm>
                <a:off x="6147733" y="3276952"/>
                <a:ext cx="281704" cy="30035"/>
              </a:xfrm>
              <a:custGeom>
                <a:avLst/>
                <a:gdLst>
                  <a:gd name="connsiteX0" fmla="*/ 655 w 281704"/>
                  <a:gd name="connsiteY0" fmla="*/ 29811 h 30035"/>
                  <a:gd name="connsiteX1" fmla="*/ 194330 w 281704"/>
                  <a:gd name="connsiteY1" fmla="*/ 21873 h 30035"/>
                  <a:gd name="connsiteX2" fmla="*/ 281642 w 281704"/>
                  <a:gd name="connsiteY2" fmla="*/ 2823 h 30035"/>
                  <a:gd name="connsiteX3" fmla="*/ 207030 w 281704"/>
                  <a:gd name="connsiteY3" fmla="*/ 1236 h 30035"/>
                  <a:gd name="connsiteX4" fmla="*/ 134005 w 281704"/>
                  <a:gd name="connsiteY4" fmla="*/ 13936 h 30035"/>
                  <a:gd name="connsiteX5" fmla="*/ 655 w 281704"/>
                  <a:gd name="connsiteY5" fmla="*/ 2981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704" h="30035">
                    <a:moveTo>
                      <a:pt x="655" y="29811"/>
                    </a:moveTo>
                    <a:cubicBezTo>
                      <a:pt x="10709" y="31134"/>
                      <a:pt x="147499" y="26371"/>
                      <a:pt x="194330" y="21873"/>
                    </a:cubicBezTo>
                    <a:cubicBezTo>
                      <a:pt x="241161" y="17375"/>
                      <a:pt x="279525" y="6262"/>
                      <a:pt x="281642" y="2823"/>
                    </a:cubicBezTo>
                    <a:cubicBezTo>
                      <a:pt x="283759" y="-617"/>
                      <a:pt x="231636" y="-616"/>
                      <a:pt x="207030" y="1236"/>
                    </a:cubicBezTo>
                    <a:cubicBezTo>
                      <a:pt x="182424" y="3088"/>
                      <a:pt x="168930" y="10232"/>
                      <a:pt x="134005" y="13936"/>
                    </a:cubicBezTo>
                    <a:cubicBezTo>
                      <a:pt x="99080" y="17640"/>
                      <a:pt x="-9399" y="28488"/>
                      <a:pt x="655" y="298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FBCAE69D-E6EA-429A-8276-D4E24D36FE1F}"/>
                  </a:ext>
                </a:extLst>
              </p:cNvPr>
              <p:cNvSpPr/>
              <p:nvPr/>
            </p:nvSpPr>
            <p:spPr>
              <a:xfrm>
                <a:off x="6135085" y="3302651"/>
                <a:ext cx="103963" cy="112102"/>
              </a:xfrm>
              <a:custGeom>
                <a:avLst/>
                <a:gdLst>
                  <a:gd name="connsiteX0" fmla="*/ 5365 w 103963"/>
                  <a:gd name="connsiteY0" fmla="*/ 937 h 112102"/>
                  <a:gd name="connsiteX1" fmla="*/ 54578 w 103963"/>
                  <a:gd name="connsiteY1" fmla="*/ 35862 h 112102"/>
                  <a:gd name="connsiteX2" fmla="*/ 60928 w 103963"/>
                  <a:gd name="connsiteY2" fmla="*/ 69199 h 112102"/>
                  <a:gd name="connsiteX3" fmla="*/ 603 w 103963"/>
                  <a:gd name="connsiteY3" fmla="*/ 112062 h 112102"/>
                  <a:gd name="connsiteX4" fmla="*/ 103790 w 103963"/>
                  <a:gd name="connsiteY4" fmla="*/ 75549 h 112102"/>
                  <a:gd name="connsiteX5" fmla="*/ 5365 w 103963"/>
                  <a:gd name="connsiteY5" fmla="*/ 937 h 11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63" h="112102">
                    <a:moveTo>
                      <a:pt x="5365" y="937"/>
                    </a:moveTo>
                    <a:cubicBezTo>
                      <a:pt x="-2837" y="-5678"/>
                      <a:pt x="45318" y="24485"/>
                      <a:pt x="54578" y="35862"/>
                    </a:cubicBezTo>
                    <a:cubicBezTo>
                      <a:pt x="63838" y="47239"/>
                      <a:pt x="69924" y="56499"/>
                      <a:pt x="60928" y="69199"/>
                    </a:cubicBezTo>
                    <a:cubicBezTo>
                      <a:pt x="51932" y="81899"/>
                      <a:pt x="-6541" y="111004"/>
                      <a:pt x="603" y="112062"/>
                    </a:cubicBezTo>
                    <a:cubicBezTo>
                      <a:pt x="7747" y="113120"/>
                      <a:pt x="99027" y="93012"/>
                      <a:pt x="103790" y="75549"/>
                    </a:cubicBezTo>
                    <a:cubicBezTo>
                      <a:pt x="108553" y="58086"/>
                      <a:pt x="13567" y="7552"/>
                      <a:pt x="5365" y="9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B3DDFA3E-F712-42E9-BECA-4F715622C77D}"/>
                  </a:ext>
                </a:extLst>
              </p:cNvPr>
              <p:cNvSpPr/>
              <p:nvPr/>
            </p:nvSpPr>
            <p:spPr>
              <a:xfrm>
                <a:off x="6078111" y="3306227"/>
                <a:ext cx="86526" cy="112114"/>
              </a:xfrm>
              <a:custGeom>
                <a:avLst/>
                <a:gdLst>
                  <a:gd name="connsiteX0" fmla="*/ 86152 w 86526"/>
                  <a:gd name="connsiteY0" fmla="*/ 536 h 112114"/>
                  <a:gd name="connsiteX1" fmla="*/ 9952 w 86526"/>
                  <a:gd name="connsiteY1" fmla="*/ 37048 h 112114"/>
                  <a:gd name="connsiteX2" fmla="*/ 14714 w 86526"/>
                  <a:gd name="connsiteY2" fmla="*/ 73561 h 112114"/>
                  <a:gd name="connsiteX3" fmla="*/ 65514 w 86526"/>
                  <a:gd name="connsiteY3" fmla="*/ 111661 h 112114"/>
                  <a:gd name="connsiteX4" fmla="*/ 427 w 86526"/>
                  <a:gd name="connsiteY4" fmla="*/ 46573 h 112114"/>
                  <a:gd name="connsiteX5" fmla="*/ 38527 w 86526"/>
                  <a:gd name="connsiteY5" fmla="*/ 16411 h 112114"/>
                  <a:gd name="connsiteX6" fmla="*/ 86152 w 86526"/>
                  <a:gd name="connsiteY6" fmla="*/ 536 h 11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26" h="112114">
                    <a:moveTo>
                      <a:pt x="86152" y="536"/>
                    </a:moveTo>
                    <a:cubicBezTo>
                      <a:pt x="81389" y="3976"/>
                      <a:pt x="21858" y="24877"/>
                      <a:pt x="9952" y="37048"/>
                    </a:cubicBezTo>
                    <a:cubicBezTo>
                      <a:pt x="-1954" y="49219"/>
                      <a:pt x="5454" y="61126"/>
                      <a:pt x="14714" y="73561"/>
                    </a:cubicBezTo>
                    <a:cubicBezTo>
                      <a:pt x="23974" y="85996"/>
                      <a:pt x="67895" y="116159"/>
                      <a:pt x="65514" y="111661"/>
                    </a:cubicBezTo>
                    <a:cubicBezTo>
                      <a:pt x="63133" y="107163"/>
                      <a:pt x="4925" y="62448"/>
                      <a:pt x="427" y="46573"/>
                    </a:cubicBezTo>
                    <a:cubicBezTo>
                      <a:pt x="-4071" y="30698"/>
                      <a:pt x="28208" y="21703"/>
                      <a:pt x="38527" y="16411"/>
                    </a:cubicBezTo>
                    <a:cubicBezTo>
                      <a:pt x="48846" y="11119"/>
                      <a:pt x="90915" y="-2904"/>
                      <a:pt x="86152" y="5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02F05D59-F14B-4150-8A90-E51E81FDB854}"/>
                  </a:ext>
                </a:extLst>
              </p:cNvPr>
              <p:cNvSpPr/>
              <p:nvPr/>
            </p:nvSpPr>
            <p:spPr>
              <a:xfrm>
                <a:off x="6049753" y="3187250"/>
                <a:ext cx="280697" cy="31088"/>
              </a:xfrm>
              <a:custGeom>
                <a:avLst/>
                <a:gdLst>
                  <a:gd name="connsiteX0" fmla="*/ 210 w 280697"/>
                  <a:gd name="connsiteY0" fmla="*/ 30613 h 31088"/>
                  <a:gd name="connsiteX1" fmla="*/ 206585 w 280697"/>
                  <a:gd name="connsiteY1" fmla="*/ 19500 h 31088"/>
                  <a:gd name="connsiteX2" fmla="*/ 279610 w 280697"/>
                  <a:gd name="connsiteY2" fmla="*/ 27438 h 31088"/>
                  <a:gd name="connsiteX3" fmla="*/ 244685 w 280697"/>
                  <a:gd name="connsiteY3" fmla="*/ 5213 h 31088"/>
                  <a:gd name="connsiteX4" fmla="*/ 168485 w 280697"/>
                  <a:gd name="connsiteY4" fmla="*/ 450 h 31088"/>
                  <a:gd name="connsiteX5" fmla="*/ 210 w 280697"/>
                  <a:gd name="connsiteY5" fmla="*/ 30613 h 3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697" h="31088">
                    <a:moveTo>
                      <a:pt x="210" y="30613"/>
                    </a:moveTo>
                    <a:cubicBezTo>
                      <a:pt x="6560" y="33788"/>
                      <a:pt x="160018" y="20029"/>
                      <a:pt x="206585" y="19500"/>
                    </a:cubicBezTo>
                    <a:cubicBezTo>
                      <a:pt x="253152" y="18971"/>
                      <a:pt x="273260" y="29819"/>
                      <a:pt x="279610" y="27438"/>
                    </a:cubicBezTo>
                    <a:cubicBezTo>
                      <a:pt x="285960" y="25057"/>
                      <a:pt x="263206" y="9711"/>
                      <a:pt x="244685" y="5213"/>
                    </a:cubicBezTo>
                    <a:cubicBezTo>
                      <a:pt x="226164" y="715"/>
                      <a:pt x="204204" y="-873"/>
                      <a:pt x="168485" y="450"/>
                    </a:cubicBezTo>
                    <a:cubicBezTo>
                      <a:pt x="132766" y="1773"/>
                      <a:pt x="-6140" y="27438"/>
                      <a:pt x="210" y="306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826DE4E-3236-481A-9C6D-BC1D2ADB3100}"/>
                  </a:ext>
                </a:extLst>
              </p:cNvPr>
              <p:cNvSpPr/>
              <p:nvPr/>
            </p:nvSpPr>
            <p:spPr>
              <a:xfrm>
                <a:off x="6308061" y="3204752"/>
                <a:ext cx="215766" cy="33852"/>
              </a:xfrm>
              <a:custGeom>
                <a:avLst/>
                <a:gdLst>
                  <a:gd name="connsiteX0" fmla="*/ 664 w 215766"/>
                  <a:gd name="connsiteY0" fmla="*/ 1998 h 33852"/>
                  <a:gd name="connsiteX1" fmla="*/ 72102 w 215766"/>
                  <a:gd name="connsiteY1" fmla="*/ 13111 h 33852"/>
                  <a:gd name="connsiteX2" fmla="*/ 214977 w 215766"/>
                  <a:gd name="connsiteY2" fmla="*/ 33748 h 33852"/>
                  <a:gd name="connsiteX3" fmla="*/ 124489 w 215766"/>
                  <a:gd name="connsiteY3" fmla="*/ 3586 h 33852"/>
                  <a:gd name="connsiteX4" fmla="*/ 664 w 215766"/>
                  <a:gd name="connsiteY4" fmla="*/ 1998 h 3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766" h="33852">
                    <a:moveTo>
                      <a:pt x="664" y="1998"/>
                    </a:moveTo>
                    <a:cubicBezTo>
                      <a:pt x="-8067" y="3586"/>
                      <a:pt x="72102" y="13111"/>
                      <a:pt x="72102" y="13111"/>
                    </a:cubicBezTo>
                    <a:cubicBezTo>
                      <a:pt x="107821" y="18403"/>
                      <a:pt x="206246" y="35336"/>
                      <a:pt x="214977" y="33748"/>
                    </a:cubicBezTo>
                    <a:cubicBezTo>
                      <a:pt x="223708" y="32160"/>
                      <a:pt x="157826" y="9407"/>
                      <a:pt x="124489" y="3586"/>
                    </a:cubicBezTo>
                    <a:cubicBezTo>
                      <a:pt x="91152" y="-2235"/>
                      <a:pt x="9395" y="410"/>
                      <a:pt x="664" y="1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E69F5475-EC44-4142-8702-36FCAFB230D6}"/>
                  </a:ext>
                </a:extLst>
              </p:cNvPr>
              <p:cNvSpPr/>
              <p:nvPr/>
            </p:nvSpPr>
            <p:spPr>
              <a:xfrm>
                <a:off x="6130715" y="3095576"/>
                <a:ext cx="319855" cy="25515"/>
              </a:xfrm>
              <a:custGeom>
                <a:avLst/>
                <a:gdLst>
                  <a:gd name="connsiteX0" fmla="*/ 210 w 319855"/>
                  <a:gd name="connsiteY0" fmla="*/ 25449 h 25515"/>
                  <a:gd name="connsiteX1" fmla="*/ 185948 w 319855"/>
                  <a:gd name="connsiteY1" fmla="*/ 7987 h 25515"/>
                  <a:gd name="connsiteX2" fmla="*/ 319298 w 319855"/>
                  <a:gd name="connsiteY2" fmla="*/ 25449 h 25515"/>
                  <a:gd name="connsiteX3" fmla="*/ 224048 w 319855"/>
                  <a:gd name="connsiteY3" fmla="*/ 49 h 25515"/>
                  <a:gd name="connsiteX4" fmla="*/ 210 w 319855"/>
                  <a:gd name="connsiteY4" fmla="*/ 25449 h 2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855" h="25515">
                    <a:moveTo>
                      <a:pt x="210" y="25449"/>
                    </a:moveTo>
                    <a:cubicBezTo>
                      <a:pt x="-6140" y="26772"/>
                      <a:pt x="132767" y="7987"/>
                      <a:pt x="185948" y="7987"/>
                    </a:cubicBezTo>
                    <a:cubicBezTo>
                      <a:pt x="239129" y="7987"/>
                      <a:pt x="312948" y="26772"/>
                      <a:pt x="319298" y="25449"/>
                    </a:cubicBezTo>
                    <a:cubicBezTo>
                      <a:pt x="325648" y="24126"/>
                      <a:pt x="276700" y="1372"/>
                      <a:pt x="224048" y="49"/>
                    </a:cubicBezTo>
                    <a:cubicBezTo>
                      <a:pt x="171396" y="-1274"/>
                      <a:pt x="6560" y="24126"/>
                      <a:pt x="210" y="254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D450DCBF-C633-4598-8B8E-C5DE5FCAE9B8}"/>
                  </a:ext>
                </a:extLst>
              </p:cNvPr>
              <p:cNvSpPr/>
              <p:nvPr/>
            </p:nvSpPr>
            <p:spPr>
              <a:xfrm>
                <a:off x="6040273" y="3120894"/>
                <a:ext cx="118345" cy="93955"/>
              </a:xfrm>
              <a:custGeom>
                <a:avLst/>
                <a:gdLst>
                  <a:gd name="connsiteX0" fmla="*/ 165 w 118345"/>
                  <a:gd name="connsiteY0" fmla="*/ 11244 h 93955"/>
                  <a:gd name="connsiteX1" fmla="*/ 101765 w 118345"/>
                  <a:gd name="connsiteY1" fmla="*/ 131 h 93955"/>
                  <a:gd name="connsiteX2" fmla="*/ 85890 w 118345"/>
                  <a:gd name="connsiteY2" fmla="*/ 19181 h 93955"/>
                  <a:gd name="connsiteX3" fmla="*/ 109702 w 118345"/>
                  <a:gd name="connsiteY3" fmla="*/ 63631 h 93955"/>
                  <a:gd name="connsiteX4" fmla="*/ 112877 w 118345"/>
                  <a:gd name="connsiteY4" fmla="*/ 71569 h 93955"/>
                  <a:gd name="connsiteX5" fmla="*/ 38265 w 118345"/>
                  <a:gd name="connsiteY5" fmla="*/ 93794 h 93955"/>
                  <a:gd name="connsiteX6" fmla="*/ 87477 w 118345"/>
                  <a:gd name="connsiteY6" fmla="*/ 58869 h 93955"/>
                  <a:gd name="connsiteX7" fmla="*/ 77952 w 118345"/>
                  <a:gd name="connsiteY7" fmla="*/ 20769 h 93955"/>
                  <a:gd name="connsiteX8" fmla="*/ 165 w 118345"/>
                  <a:gd name="connsiteY8" fmla="*/ 11244 h 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345" h="93955">
                    <a:moveTo>
                      <a:pt x="165" y="11244"/>
                    </a:moveTo>
                    <a:cubicBezTo>
                      <a:pt x="4134" y="7804"/>
                      <a:pt x="87478" y="-1192"/>
                      <a:pt x="101765" y="131"/>
                    </a:cubicBezTo>
                    <a:cubicBezTo>
                      <a:pt x="116053" y="1454"/>
                      <a:pt x="84567" y="8598"/>
                      <a:pt x="85890" y="19181"/>
                    </a:cubicBezTo>
                    <a:cubicBezTo>
                      <a:pt x="87213" y="29764"/>
                      <a:pt x="105204" y="54900"/>
                      <a:pt x="109702" y="63631"/>
                    </a:cubicBezTo>
                    <a:cubicBezTo>
                      <a:pt x="114200" y="72362"/>
                      <a:pt x="124783" y="66542"/>
                      <a:pt x="112877" y="71569"/>
                    </a:cubicBezTo>
                    <a:cubicBezTo>
                      <a:pt x="100971" y="76596"/>
                      <a:pt x="42498" y="95911"/>
                      <a:pt x="38265" y="93794"/>
                    </a:cubicBezTo>
                    <a:cubicBezTo>
                      <a:pt x="34032" y="91677"/>
                      <a:pt x="80863" y="71040"/>
                      <a:pt x="87477" y="58869"/>
                    </a:cubicBezTo>
                    <a:cubicBezTo>
                      <a:pt x="94092" y="46698"/>
                      <a:pt x="90917" y="28971"/>
                      <a:pt x="77952" y="20769"/>
                    </a:cubicBezTo>
                    <a:cubicBezTo>
                      <a:pt x="64988" y="12567"/>
                      <a:pt x="-3804" y="14684"/>
                      <a:pt x="165" y="112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C15BBDA8-ADD0-47B5-A483-A475467E9F28}"/>
                  </a:ext>
                </a:extLst>
              </p:cNvPr>
              <p:cNvSpPr/>
              <p:nvPr/>
            </p:nvSpPr>
            <p:spPr>
              <a:xfrm>
                <a:off x="6014699" y="3127286"/>
                <a:ext cx="72016" cy="88283"/>
              </a:xfrm>
              <a:custGeom>
                <a:avLst/>
                <a:gdLst>
                  <a:gd name="connsiteX0" fmla="*/ 47964 w 72016"/>
                  <a:gd name="connsiteY0" fmla="*/ 87402 h 88283"/>
                  <a:gd name="connsiteX1" fmla="*/ 339 w 72016"/>
                  <a:gd name="connsiteY1" fmla="*/ 54064 h 88283"/>
                  <a:gd name="connsiteX2" fmla="*/ 28914 w 72016"/>
                  <a:gd name="connsiteY2" fmla="*/ 12789 h 88283"/>
                  <a:gd name="connsiteX3" fmla="*/ 71776 w 72016"/>
                  <a:gd name="connsiteY3" fmla="*/ 89 h 88283"/>
                  <a:gd name="connsiteX4" fmla="*/ 8276 w 72016"/>
                  <a:gd name="connsiteY4" fmla="*/ 17552 h 88283"/>
                  <a:gd name="connsiteX5" fmla="*/ 47964 w 72016"/>
                  <a:gd name="connsiteY5" fmla="*/ 87402 h 88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16" h="88283">
                    <a:moveTo>
                      <a:pt x="47964" y="87402"/>
                    </a:moveTo>
                    <a:cubicBezTo>
                      <a:pt x="46641" y="93487"/>
                      <a:pt x="3514" y="66499"/>
                      <a:pt x="339" y="54064"/>
                    </a:cubicBezTo>
                    <a:cubicBezTo>
                      <a:pt x="-2836" y="41629"/>
                      <a:pt x="17008" y="21785"/>
                      <a:pt x="28914" y="12789"/>
                    </a:cubicBezTo>
                    <a:cubicBezTo>
                      <a:pt x="40820" y="3793"/>
                      <a:pt x="75216" y="-705"/>
                      <a:pt x="71776" y="89"/>
                    </a:cubicBezTo>
                    <a:cubicBezTo>
                      <a:pt x="68336" y="883"/>
                      <a:pt x="12509" y="4852"/>
                      <a:pt x="8276" y="17552"/>
                    </a:cubicBezTo>
                    <a:cubicBezTo>
                      <a:pt x="4043" y="30252"/>
                      <a:pt x="49287" y="81317"/>
                      <a:pt x="47964" y="8740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AE5AFE88-A60E-47AB-B23C-63EDBAA1DB50}"/>
                  </a:ext>
                </a:extLst>
              </p:cNvPr>
              <p:cNvSpPr/>
              <p:nvPr/>
            </p:nvSpPr>
            <p:spPr>
              <a:xfrm>
                <a:off x="6080521" y="2849418"/>
                <a:ext cx="372320" cy="259441"/>
              </a:xfrm>
              <a:custGeom>
                <a:avLst/>
                <a:gdLst>
                  <a:gd name="connsiteX0" fmla="*/ 10717 w 372320"/>
                  <a:gd name="connsiteY0" fmla="*/ 145 h 259441"/>
                  <a:gd name="connsiteX1" fmla="*/ 185342 w 372320"/>
                  <a:gd name="connsiteY1" fmla="*/ 77932 h 259441"/>
                  <a:gd name="connsiteX2" fmla="*/ 367904 w 372320"/>
                  <a:gd name="connsiteY2" fmla="*/ 247795 h 259441"/>
                  <a:gd name="connsiteX3" fmla="*/ 305992 w 372320"/>
                  <a:gd name="connsiteY3" fmla="*/ 230332 h 259441"/>
                  <a:gd name="connsiteX4" fmla="*/ 196454 w 372320"/>
                  <a:gd name="connsiteY4" fmla="*/ 116032 h 259441"/>
                  <a:gd name="connsiteX5" fmla="*/ 39292 w 372320"/>
                  <a:gd name="connsiteY5" fmla="*/ 58882 h 259441"/>
                  <a:gd name="connsiteX6" fmla="*/ 10717 w 372320"/>
                  <a:gd name="connsiteY6" fmla="*/ 145 h 25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320" h="259441">
                    <a:moveTo>
                      <a:pt x="10717" y="145"/>
                    </a:moveTo>
                    <a:cubicBezTo>
                      <a:pt x="35059" y="3320"/>
                      <a:pt x="125811" y="36657"/>
                      <a:pt x="185342" y="77932"/>
                    </a:cubicBezTo>
                    <a:cubicBezTo>
                      <a:pt x="244873" y="119207"/>
                      <a:pt x="347796" y="222395"/>
                      <a:pt x="367904" y="247795"/>
                    </a:cubicBezTo>
                    <a:cubicBezTo>
                      <a:pt x="388012" y="273195"/>
                      <a:pt x="334567" y="252292"/>
                      <a:pt x="305992" y="230332"/>
                    </a:cubicBezTo>
                    <a:cubicBezTo>
                      <a:pt x="277417" y="208372"/>
                      <a:pt x="240904" y="144607"/>
                      <a:pt x="196454" y="116032"/>
                    </a:cubicBezTo>
                    <a:cubicBezTo>
                      <a:pt x="152004" y="87457"/>
                      <a:pt x="71836" y="71053"/>
                      <a:pt x="39292" y="58882"/>
                    </a:cubicBezTo>
                    <a:cubicBezTo>
                      <a:pt x="6748" y="46711"/>
                      <a:pt x="-13625" y="-3030"/>
                      <a:pt x="10717" y="14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8ED23BCF-FC52-4B03-9751-0CA68A16378D}"/>
                  </a:ext>
                </a:extLst>
              </p:cNvPr>
              <p:cNvSpPr/>
              <p:nvPr/>
            </p:nvSpPr>
            <p:spPr>
              <a:xfrm>
                <a:off x="6502341" y="2987058"/>
                <a:ext cx="243019" cy="193548"/>
              </a:xfrm>
              <a:custGeom>
                <a:avLst/>
                <a:gdLst>
                  <a:gd name="connsiteX0" fmla="*/ 59 w 243019"/>
                  <a:gd name="connsiteY0" fmla="*/ 617 h 193548"/>
                  <a:gd name="connsiteX1" fmla="*/ 123884 w 243019"/>
                  <a:gd name="connsiteY1" fmla="*/ 86342 h 193548"/>
                  <a:gd name="connsiteX2" fmla="*/ 242947 w 243019"/>
                  <a:gd name="connsiteY2" fmla="*/ 192705 h 193548"/>
                  <a:gd name="connsiteX3" fmla="*/ 139759 w 243019"/>
                  <a:gd name="connsiteY3" fmla="*/ 130792 h 193548"/>
                  <a:gd name="connsiteX4" fmla="*/ 59 w 243019"/>
                  <a:gd name="connsiteY4" fmla="*/ 617 h 19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19" h="193548">
                    <a:moveTo>
                      <a:pt x="59" y="617"/>
                    </a:moveTo>
                    <a:cubicBezTo>
                      <a:pt x="-2587" y="-6791"/>
                      <a:pt x="83403" y="54327"/>
                      <a:pt x="123884" y="86342"/>
                    </a:cubicBezTo>
                    <a:cubicBezTo>
                      <a:pt x="164365" y="118357"/>
                      <a:pt x="240301" y="185297"/>
                      <a:pt x="242947" y="192705"/>
                    </a:cubicBezTo>
                    <a:cubicBezTo>
                      <a:pt x="245593" y="200113"/>
                      <a:pt x="175478" y="156986"/>
                      <a:pt x="139759" y="130792"/>
                    </a:cubicBezTo>
                    <a:cubicBezTo>
                      <a:pt x="104040" y="104598"/>
                      <a:pt x="2705" y="8025"/>
                      <a:pt x="59" y="6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C54DBF1A-E0F2-4644-B6E4-07EBC43999CD}"/>
                  </a:ext>
                </a:extLst>
              </p:cNvPr>
              <p:cNvSpPr/>
              <p:nvPr/>
            </p:nvSpPr>
            <p:spPr>
              <a:xfrm>
                <a:off x="6091209" y="2798829"/>
                <a:ext cx="145777" cy="106346"/>
              </a:xfrm>
              <a:custGeom>
                <a:avLst/>
                <a:gdLst>
                  <a:gd name="connsiteX0" fmla="*/ 29 w 145777"/>
                  <a:gd name="connsiteY0" fmla="*/ 14221 h 106346"/>
                  <a:gd name="connsiteX1" fmla="*/ 138141 w 145777"/>
                  <a:gd name="connsiteY1" fmla="*/ 3109 h 106346"/>
                  <a:gd name="connsiteX2" fmla="*/ 128616 w 145777"/>
                  <a:gd name="connsiteY2" fmla="*/ 74546 h 106346"/>
                  <a:gd name="connsiteX3" fmla="*/ 134966 w 145777"/>
                  <a:gd name="connsiteY3" fmla="*/ 106296 h 106346"/>
                  <a:gd name="connsiteX4" fmla="*/ 15904 w 145777"/>
                  <a:gd name="connsiteY4" fmla="*/ 68196 h 106346"/>
                  <a:gd name="connsiteX5" fmla="*/ 125441 w 145777"/>
                  <a:gd name="connsiteY5" fmla="*/ 77721 h 106346"/>
                  <a:gd name="connsiteX6" fmla="*/ 125441 w 145777"/>
                  <a:gd name="connsiteY6" fmla="*/ 26921 h 106346"/>
                  <a:gd name="connsiteX7" fmla="*/ 29 w 145777"/>
                  <a:gd name="connsiteY7" fmla="*/ 14221 h 10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777" h="106346">
                    <a:moveTo>
                      <a:pt x="29" y="14221"/>
                    </a:moveTo>
                    <a:cubicBezTo>
                      <a:pt x="2146" y="10252"/>
                      <a:pt x="116710" y="-6945"/>
                      <a:pt x="138141" y="3109"/>
                    </a:cubicBezTo>
                    <a:cubicBezTo>
                      <a:pt x="159572" y="13163"/>
                      <a:pt x="129145" y="57348"/>
                      <a:pt x="128616" y="74546"/>
                    </a:cubicBezTo>
                    <a:cubicBezTo>
                      <a:pt x="128087" y="91744"/>
                      <a:pt x="153751" y="107354"/>
                      <a:pt x="134966" y="106296"/>
                    </a:cubicBezTo>
                    <a:cubicBezTo>
                      <a:pt x="116181" y="105238"/>
                      <a:pt x="17491" y="72958"/>
                      <a:pt x="15904" y="68196"/>
                    </a:cubicBezTo>
                    <a:cubicBezTo>
                      <a:pt x="14317" y="63434"/>
                      <a:pt x="107185" y="84600"/>
                      <a:pt x="125441" y="77721"/>
                    </a:cubicBezTo>
                    <a:cubicBezTo>
                      <a:pt x="143697" y="70842"/>
                      <a:pt x="140787" y="37504"/>
                      <a:pt x="125441" y="26921"/>
                    </a:cubicBezTo>
                    <a:cubicBezTo>
                      <a:pt x="110095" y="16338"/>
                      <a:pt x="-2088" y="18190"/>
                      <a:pt x="29" y="142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F8678FA7-31EA-4155-80D0-52480E51AE16}"/>
                  </a:ext>
                </a:extLst>
              </p:cNvPr>
              <p:cNvSpPr/>
              <p:nvPr/>
            </p:nvSpPr>
            <p:spPr>
              <a:xfrm>
                <a:off x="6070691" y="2803183"/>
                <a:ext cx="89228" cy="100752"/>
              </a:xfrm>
              <a:custGeom>
                <a:avLst/>
                <a:gdLst>
                  <a:gd name="connsiteX0" fmla="*/ 88809 w 89228"/>
                  <a:gd name="connsiteY0" fmla="*/ 100355 h 100752"/>
                  <a:gd name="connsiteX1" fmla="*/ 1497 w 89228"/>
                  <a:gd name="connsiteY1" fmla="*/ 35267 h 100752"/>
                  <a:gd name="connsiteX2" fmla="*/ 34834 w 89228"/>
                  <a:gd name="connsiteY2" fmla="*/ 1930 h 100752"/>
                  <a:gd name="connsiteX3" fmla="*/ 88809 w 89228"/>
                  <a:gd name="connsiteY3" fmla="*/ 100355 h 10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28" h="100752">
                    <a:moveTo>
                      <a:pt x="88809" y="100355"/>
                    </a:moveTo>
                    <a:cubicBezTo>
                      <a:pt x="83253" y="105911"/>
                      <a:pt x="10493" y="51671"/>
                      <a:pt x="1497" y="35267"/>
                    </a:cubicBezTo>
                    <a:cubicBezTo>
                      <a:pt x="-7499" y="18863"/>
                      <a:pt x="26632" y="-7331"/>
                      <a:pt x="34834" y="1930"/>
                    </a:cubicBezTo>
                    <a:cubicBezTo>
                      <a:pt x="43036" y="11190"/>
                      <a:pt x="94365" y="94799"/>
                      <a:pt x="88809" y="1003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011B8068-5564-40E6-A03B-293175063C90}"/>
                  </a:ext>
                </a:extLst>
              </p:cNvPr>
              <p:cNvSpPr/>
              <p:nvPr/>
            </p:nvSpPr>
            <p:spPr>
              <a:xfrm>
                <a:off x="6243628" y="2827148"/>
                <a:ext cx="175496" cy="87865"/>
              </a:xfrm>
              <a:custGeom>
                <a:avLst/>
                <a:gdLst>
                  <a:gd name="connsiteX0" fmla="*/ 10 w 175496"/>
                  <a:gd name="connsiteY0" fmla="*/ 190 h 87865"/>
                  <a:gd name="connsiteX1" fmla="*/ 158760 w 175496"/>
                  <a:gd name="connsiteY1" fmla="*/ 43052 h 87865"/>
                  <a:gd name="connsiteX2" fmla="*/ 169872 w 175496"/>
                  <a:gd name="connsiteY2" fmla="*/ 87502 h 87865"/>
                  <a:gd name="connsiteX3" fmla="*/ 150822 w 175496"/>
                  <a:gd name="connsiteY3" fmla="*/ 60515 h 87865"/>
                  <a:gd name="connsiteX4" fmla="*/ 10 w 175496"/>
                  <a:gd name="connsiteY4" fmla="*/ 190 h 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96" h="87865">
                    <a:moveTo>
                      <a:pt x="10" y="190"/>
                    </a:moveTo>
                    <a:cubicBezTo>
                      <a:pt x="1333" y="-2720"/>
                      <a:pt x="130450" y="28500"/>
                      <a:pt x="158760" y="43052"/>
                    </a:cubicBezTo>
                    <a:cubicBezTo>
                      <a:pt x="187070" y="57604"/>
                      <a:pt x="171195" y="84592"/>
                      <a:pt x="169872" y="87502"/>
                    </a:cubicBezTo>
                    <a:cubicBezTo>
                      <a:pt x="168549" y="90412"/>
                      <a:pt x="180191" y="75332"/>
                      <a:pt x="150822" y="60515"/>
                    </a:cubicBezTo>
                    <a:cubicBezTo>
                      <a:pt x="121453" y="45698"/>
                      <a:pt x="-1313" y="3100"/>
                      <a:pt x="10" y="1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54E0B6D-837B-450B-902C-8D66B32BFA39}"/>
                  </a:ext>
                </a:extLst>
              </p:cNvPr>
              <p:cNvSpPr/>
              <p:nvPr/>
            </p:nvSpPr>
            <p:spPr>
              <a:xfrm>
                <a:off x="6414313" y="2915592"/>
                <a:ext cx="168722" cy="136747"/>
              </a:xfrm>
              <a:custGeom>
                <a:avLst/>
                <a:gdLst>
                  <a:gd name="connsiteX0" fmla="*/ 2362 w 168722"/>
                  <a:gd name="connsiteY0" fmla="*/ 646 h 136747"/>
                  <a:gd name="connsiteX1" fmla="*/ 167462 w 168722"/>
                  <a:gd name="connsiteY1" fmla="*/ 133996 h 136747"/>
                  <a:gd name="connsiteX2" fmla="*/ 75387 w 168722"/>
                  <a:gd name="connsiteY2" fmla="*/ 84783 h 136747"/>
                  <a:gd name="connsiteX3" fmla="*/ 2362 w 168722"/>
                  <a:gd name="connsiteY3" fmla="*/ 646 h 13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722" h="136747">
                    <a:moveTo>
                      <a:pt x="2362" y="646"/>
                    </a:moveTo>
                    <a:cubicBezTo>
                      <a:pt x="17708" y="8848"/>
                      <a:pt x="155291" y="119973"/>
                      <a:pt x="167462" y="133996"/>
                    </a:cubicBezTo>
                    <a:cubicBezTo>
                      <a:pt x="179633" y="148019"/>
                      <a:pt x="100258" y="104891"/>
                      <a:pt x="75387" y="84783"/>
                    </a:cubicBezTo>
                    <a:cubicBezTo>
                      <a:pt x="50516" y="64675"/>
                      <a:pt x="-12984" y="-7556"/>
                      <a:pt x="2362" y="6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DCC11AE3-E1B0-4B57-9D52-BAE82F2A135E}"/>
                  </a:ext>
                </a:extLst>
              </p:cNvPr>
              <p:cNvSpPr/>
              <p:nvPr/>
            </p:nvSpPr>
            <p:spPr>
              <a:xfrm>
                <a:off x="6253148" y="2882745"/>
                <a:ext cx="146153" cy="48372"/>
              </a:xfrm>
              <a:custGeom>
                <a:avLst/>
                <a:gdLst>
                  <a:gd name="connsiteX0" fmla="*/ 15 w 146153"/>
                  <a:gd name="connsiteY0" fmla="*/ 155 h 48372"/>
                  <a:gd name="connsiteX1" fmla="*/ 109552 w 146153"/>
                  <a:gd name="connsiteY1" fmla="*/ 47780 h 48372"/>
                  <a:gd name="connsiteX2" fmla="*/ 146065 w 146153"/>
                  <a:gd name="connsiteY2" fmla="*/ 27143 h 48372"/>
                  <a:gd name="connsiteX3" fmla="*/ 101615 w 146153"/>
                  <a:gd name="connsiteY3" fmla="*/ 31905 h 48372"/>
                  <a:gd name="connsiteX4" fmla="*/ 15 w 146153"/>
                  <a:gd name="connsiteY4" fmla="*/ 155 h 48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53" h="48372">
                    <a:moveTo>
                      <a:pt x="15" y="155"/>
                    </a:moveTo>
                    <a:cubicBezTo>
                      <a:pt x="1338" y="2801"/>
                      <a:pt x="85210" y="43282"/>
                      <a:pt x="109552" y="47780"/>
                    </a:cubicBezTo>
                    <a:cubicBezTo>
                      <a:pt x="133894" y="52278"/>
                      <a:pt x="147388" y="29789"/>
                      <a:pt x="146065" y="27143"/>
                    </a:cubicBezTo>
                    <a:cubicBezTo>
                      <a:pt x="144742" y="24497"/>
                      <a:pt x="123311" y="34286"/>
                      <a:pt x="101615" y="31905"/>
                    </a:cubicBezTo>
                    <a:cubicBezTo>
                      <a:pt x="79919" y="29524"/>
                      <a:pt x="-1308" y="-2491"/>
                      <a:pt x="15" y="15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061D9C56-25AE-4846-826C-86FD72C62751}"/>
                  </a:ext>
                </a:extLst>
              </p:cNvPr>
              <p:cNvSpPr/>
              <p:nvPr/>
            </p:nvSpPr>
            <p:spPr>
              <a:xfrm>
                <a:off x="6362657" y="2971737"/>
                <a:ext cx="136659" cy="76733"/>
              </a:xfrm>
              <a:custGeom>
                <a:avLst/>
                <a:gdLst>
                  <a:gd name="connsiteX0" fmla="*/ 43 w 136659"/>
                  <a:gd name="connsiteY0" fmla="*/ 63 h 76733"/>
                  <a:gd name="connsiteX1" fmla="*/ 88943 w 136659"/>
                  <a:gd name="connsiteY1" fmla="*/ 71501 h 76733"/>
                  <a:gd name="connsiteX2" fmla="*/ 136568 w 136659"/>
                  <a:gd name="connsiteY2" fmla="*/ 69913 h 76733"/>
                  <a:gd name="connsiteX3" fmla="*/ 77831 w 136659"/>
                  <a:gd name="connsiteY3" fmla="*/ 58801 h 76733"/>
                  <a:gd name="connsiteX4" fmla="*/ 43 w 136659"/>
                  <a:gd name="connsiteY4" fmla="*/ 63 h 7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" h="76733">
                    <a:moveTo>
                      <a:pt x="43" y="63"/>
                    </a:moveTo>
                    <a:cubicBezTo>
                      <a:pt x="1895" y="2180"/>
                      <a:pt x="66189" y="59859"/>
                      <a:pt x="88943" y="71501"/>
                    </a:cubicBezTo>
                    <a:cubicBezTo>
                      <a:pt x="111697" y="83143"/>
                      <a:pt x="138420" y="72030"/>
                      <a:pt x="136568" y="69913"/>
                    </a:cubicBezTo>
                    <a:cubicBezTo>
                      <a:pt x="134716" y="67796"/>
                      <a:pt x="99262" y="67797"/>
                      <a:pt x="77831" y="58801"/>
                    </a:cubicBezTo>
                    <a:cubicBezTo>
                      <a:pt x="56400" y="49805"/>
                      <a:pt x="-1809" y="-2054"/>
                      <a:pt x="43" y="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0EB95709-ADA6-45F5-AA35-38AE68EC7224}"/>
                  </a:ext>
                </a:extLst>
              </p:cNvPr>
              <p:cNvSpPr/>
              <p:nvPr/>
            </p:nvSpPr>
            <p:spPr>
              <a:xfrm>
                <a:off x="6210031" y="3127872"/>
                <a:ext cx="116049" cy="42525"/>
              </a:xfrm>
              <a:custGeom>
                <a:avLst/>
                <a:gdLst>
                  <a:gd name="connsiteX0" fmla="*/ 269 w 116049"/>
                  <a:gd name="connsiteY0" fmla="*/ 5853 h 42525"/>
                  <a:gd name="connsiteX1" fmla="*/ 112982 w 116049"/>
                  <a:gd name="connsiteY1" fmla="*/ 1091 h 42525"/>
                  <a:gd name="connsiteX2" fmla="*/ 84407 w 116049"/>
                  <a:gd name="connsiteY2" fmla="*/ 26491 h 42525"/>
                  <a:gd name="connsiteX3" fmla="*/ 87582 w 116049"/>
                  <a:gd name="connsiteY3" fmla="*/ 42366 h 42525"/>
                  <a:gd name="connsiteX4" fmla="*/ 81232 w 116049"/>
                  <a:gd name="connsiteY4" fmla="*/ 16966 h 42525"/>
                  <a:gd name="connsiteX5" fmla="*/ 269 w 116049"/>
                  <a:gd name="connsiteY5" fmla="*/ 5853 h 4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049" h="42525">
                    <a:moveTo>
                      <a:pt x="269" y="5853"/>
                    </a:moveTo>
                    <a:cubicBezTo>
                      <a:pt x="5561" y="3207"/>
                      <a:pt x="98959" y="-2349"/>
                      <a:pt x="112982" y="1091"/>
                    </a:cubicBezTo>
                    <a:cubicBezTo>
                      <a:pt x="127005" y="4531"/>
                      <a:pt x="88640" y="19612"/>
                      <a:pt x="84407" y="26491"/>
                    </a:cubicBezTo>
                    <a:cubicBezTo>
                      <a:pt x="80174" y="33370"/>
                      <a:pt x="88111" y="43953"/>
                      <a:pt x="87582" y="42366"/>
                    </a:cubicBezTo>
                    <a:cubicBezTo>
                      <a:pt x="87053" y="40779"/>
                      <a:pt x="93138" y="23581"/>
                      <a:pt x="81232" y="16966"/>
                    </a:cubicBezTo>
                    <a:cubicBezTo>
                      <a:pt x="69326" y="10351"/>
                      <a:pt x="-5023" y="8499"/>
                      <a:pt x="269" y="58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1C4119B9-E588-4580-B911-8542B614F0D3}"/>
                  </a:ext>
                </a:extLst>
              </p:cNvPr>
              <p:cNvSpPr/>
              <p:nvPr/>
            </p:nvSpPr>
            <p:spPr>
              <a:xfrm>
                <a:off x="6256296" y="3313067"/>
                <a:ext cx="136405" cy="39423"/>
              </a:xfrm>
              <a:custGeom>
                <a:avLst/>
                <a:gdLst>
                  <a:gd name="connsiteX0" fmla="*/ 42 w 136405"/>
                  <a:gd name="connsiteY0" fmla="*/ 23858 h 39423"/>
                  <a:gd name="connsiteX1" fmla="*/ 115929 w 136405"/>
                  <a:gd name="connsiteY1" fmla="*/ 30208 h 39423"/>
                  <a:gd name="connsiteX2" fmla="*/ 119104 w 136405"/>
                  <a:gd name="connsiteY2" fmla="*/ 46 h 39423"/>
                  <a:gd name="connsiteX3" fmla="*/ 130217 w 136405"/>
                  <a:gd name="connsiteY3" fmla="*/ 38146 h 39423"/>
                  <a:gd name="connsiteX4" fmla="*/ 42 w 136405"/>
                  <a:gd name="connsiteY4" fmla="*/ 23858 h 3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405" h="39423">
                    <a:moveTo>
                      <a:pt x="42" y="23858"/>
                    </a:moveTo>
                    <a:cubicBezTo>
                      <a:pt x="-2339" y="22535"/>
                      <a:pt x="96085" y="34177"/>
                      <a:pt x="115929" y="30208"/>
                    </a:cubicBezTo>
                    <a:cubicBezTo>
                      <a:pt x="135773" y="26239"/>
                      <a:pt x="116723" y="-1277"/>
                      <a:pt x="119104" y="46"/>
                    </a:cubicBezTo>
                    <a:cubicBezTo>
                      <a:pt x="121485" y="1369"/>
                      <a:pt x="148209" y="31796"/>
                      <a:pt x="130217" y="38146"/>
                    </a:cubicBezTo>
                    <a:cubicBezTo>
                      <a:pt x="112225" y="44496"/>
                      <a:pt x="2423" y="25181"/>
                      <a:pt x="42" y="238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E96BC668-45B7-4B96-9B20-24303AEAB61A}"/>
                  </a:ext>
                </a:extLst>
              </p:cNvPr>
              <p:cNvSpPr/>
              <p:nvPr/>
            </p:nvSpPr>
            <p:spPr>
              <a:xfrm>
                <a:off x="6373598" y="3473442"/>
                <a:ext cx="184534" cy="147054"/>
              </a:xfrm>
              <a:custGeom>
                <a:avLst/>
                <a:gdLst>
                  <a:gd name="connsiteX0" fmla="*/ 184365 w 184534"/>
                  <a:gd name="connsiteY0" fmla="*/ 8 h 147054"/>
                  <a:gd name="connsiteX1" fmla="*/ 101815 w 184534"/>
                  <a:gd name="connsiteY1" fmla="*/ 73033 h 147054"/>
                  <a:gd name="connsiteX2" fmla="*/ 66890 w 184534"/>
                  <a:gd name="connsiteY2" fmla="*/ 122246 h 147054"/>
                  <a:gd name="connsiteX3" fmla="*/ 6565 w 184534"/>
                  <a:gd name="connsiteY3" fmla="*/ 146058 h 147054"/>
                  <a:gd name="connsiteX4" fmla="*/ 3390 w 184534"/>
                  <a:gd name="connsiteY4" fmla="*/ 90496 h 147054"/>
                  <a:gd name="connsiteX5" fmla="*/ 22440 w 184534"/>
                  <a:gd name="connsiteY5" fmla="*/ 131771 h 147054"/>
                  <a:gd name="connsiteX6" fmla="*/ 62127 w 184534"/>
                  <a:gd name="connsiteY6" fmla="*/ 98433 h 147054"/>
                  <a:gd name="connsiteX7" fmla="*/ 78002 w 184534"/>
                  <a:gd name="connsiteY7" fmla="*/ 77796 h 147054"/>
                  <a:gd name="connsiteX8" fmla="*/ 184365 w 184534"/>
                  <a:gd name="connsiteY8" fmla="*/ 8 h 14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534" h="147054">
                    <a:moveTo>
                      <a:pt x="184365" y="8"/>
                    </a:moveTo>
                    <a:cubicBezTo>
                      <a:pt x="188334" y="-786"/>
                      <a:pt x="121394" y="52660"/>
                      <a:pt x="101815" y="73033"/>
                    </a:cubicBezTo>
                    <a:cubicBezTo>
                      <a:pt x="82236" y="93406"/>
                      <a:pt x="82765" y="110075"/>
                      <a:pt x="66890" y="122246"/>
                    </a:cubicBezTo>
                    <a:cubicBezTo>
                      <a:pt x="51015" y="134417"/>
                      <a:pt x="17148" y="151350"/>
                      <a:pt x="6565" y="146058"/>
                    </a:cubicBezTo>
                    <a:cubicBezTo>
                      <a:pt x="-4018" y="140766"/>
                      <a:pt x="744" y="92877"/>
                      <a:pt x="3390" y="90496"/>
                    </a:cubicBezTo>
                    <a:cubicBezTo>
                      <a:pt x="6036" y="88115"/>
                      <a:pt x="12651" y="130448"/>
                      <a:pt x="22440" y="131771"/>
                    </a:cubicBezTo>
                    <a:cubicBezTo>
                      <a:pt x="32229" y="133094"/>
                      <a:pt x="52867" y="107429"/>
                      <a:pt x="62127" y="98433"/>
                    </a:cubicBezTo>
                    <a:cubicBezTo>
                      <a:pt x="71387" y="89437"/>
                      <a:pt x="57894" y="91554"/>
                      <a:pt x="78002" y="77796"/>
                    </a:cubicBezTo>
                    <a:cubicBezTo>
                      <a:pt x="98110" y="64038"/>
                      <a:pt x="180396" y="802"/>
                      <a:pt x="184365" y="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9C147C70-41FB-4C85-80BC-86CDD48B866A}"/>
                  </a:ext>
                </a:extLst>
              </p:cNvPr>
              <p:cNvSpPr/>
              <p:nvPr/>
            </p:nvSpPr>
            <p:spPr>
              <a:xfrm>
                <a:off x="4354086" y="3436511"/>
                <a:ext cx="80036" cy="375244"/>
              </a:xfrm>
              <a:custGeom>
                <a:avLst/>
                <a:gdLst>
                  <a:gd name="connsiteX0" fmla="*/ 43289 w 80036"/>
                  <a:gd name="connsiteY0" fmla="*/ 427 h 375244"/>
                  <a:gd name="connsiteX1" fmla="*/ 52814 w 80036"/>
                  <a:gd name="connsiteY1" fmla="*/ 133777 h 375244"/>
                  <a:gd name="connsiteX2" fmla="*/ 5189 w 80036"/>
                  <a:gd name="connsiteY2" fmla="*/ 241727 h 375244"/>
                  <a:gd name="connsiteX3" fmla="*/ 5189 w 80036"/>
                  <a:gd name="connsiteY3" fmla="*/ 375077 h 375244"/>
                  <a:gd name="connsiteX4" fmla="*/ 40114 w 80036"/>
                  <a:gd name="connsiteY4" fmla="*/ 213152 h 375244"/>
                  <a:gd name="connsiteX5" fmla="*/ 79802 w 80036"/>
                  <a:gd name="connsiteY5" fmla="*/ 95677 h 375244"/>
                  <a:gd name="connsiteX6" fmla="*/ 43289 w 80036"/>
                  <a:gd name="connsiteY6" fmla="*/ 427 h 37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6" h="375244">
                    <a:moveTo>
                      <a:pt x="43289" y="427"/>
                    </a:moveTo>
                    <a:cubicBezTo>
                      <a:pt x="38791" y="6777"/>
                      <a:pt x="59164" y="93560"/>
                      <a:pt x="52814" y="133777"/>
                    </a:cubicBezTo>
                    <a:cubicBezTo>
                      <a:pt x="46464" y="173994"/>
                      <a:pt x="13127" y="201510"/>
                      <a:pt x="5189" y="241727"/>
                    </a:cubicBezTo>
                    <a:cubicBezTo>
                      <a:pt x="-2749" y="281944"/>
                      <a:pt x="-632" y="379839"/>
                      <a:pt x="5189" y="375077"/>
                    </a:cubicBezTo>
                    <a:cubicBezTo>
                      <a:pt x="11010" y="370315"/>
                      <a:pt x="27679" y="259719"/>
                      <a:pt x="40114" y="213152"/>
                    </a:cubicBezTo>
                    <a:cubicBezTo>
                      <a:pt x="52549" y="166585"/>
                      <a:pt x="76362" y="131396"/>
                      <a:pt x="79802" y="95677"/>
                    </a:cubicBezTo>
                    <a:cubicBezTo>
                      <a:pt x="83242" y="59958"/>
                      <a:pt x="47787" y="-5923"/>
                      <a:pt x="43289" y="4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6FA3F3D5-485C-4107-AB41-AA0E194E4A43}"/>
                  </a:ext>
                </a:extLst>
              </p:cNvPr>
              <p:cNvSpPr/>
              <p:nvPr/>
            </p:nvSpPr>
            <p:spPr>
              <a:xfrm>
                <a:off x="4330695" y="3638232"/>
                <a:ext cx="354053" cy="533033"/>
              </a:xfrm>
              <a:custGeom>
                <a:avLst/>
                <a:gdLst>
                  <a:gd name="connsiteX0" fmla="*/ 152405 w 354053"/>
                  <a:gd name="connsiteY0" fmla="*/ 318 h 533033"/>
                  <a:gd name="connsiteX1" fmla="*/ 31755 w 354053"/>
                  <a:gd name="connsiteY1" fmla="*/ 197168 h 533033"/>
                  <a:gd name="connsiteX2" fmla="*/ 5 w 354053"/>
                  <a:gd name="connsiteY2" fmla="*/ 254318 h 533033"/>
                  <a:gd name="connsiteX3" fmla="*/ 30168 w 354053"/>
                  <a:gd name="connsiteY3" fmla="*/ 324168 h 533033"/>
                  <a:gd name="connsiteX4" fmla="*/ 130180 w 354053"/>
                  <a:gd name="connsiteY4" fmla="*/ 484506 h 533033"/>
                  <a:gd name="connsiteX5" fmla="*/ 169868 w 354053"/>
                  <a:gd name="connsiteY5" fmla="*/ 532131 h 533033"/>
                  <a:gd name="connsiteX6" fmla="*/ 354018 w 354053"/>
                  <a:gd name="connsiteY6" fmla="*/ 452756 h 533033"/>
                  <a:gd name="connsiteX7" fmla="*/ 184155 w 354053"/>
                  <a:gd name="connsiteY7" fmla="*/ 478156 h 533033"/>
                  <a:gd name="connsiteX8" fmla="*/ 26993 w 354053"/>
                  <a:gd name="connsiteY8" fmla="*/ 247968 h 533033"/>
                  <a:gd name="connsiteX9" fmla="*/ 152405 w 354053"/>
                  <a:gd name="connsiteY9" fmla="*/ 318 h 53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053" h="533033">
                    <a:moveTo>
                      <a:pt x="152405" y="318"/>
                    </a:moveTo>
                    <a:cubicBezTo>
                      <a:pt x="153199" y="-8149"/>
                      <a:pt x="57155" y="154835"/>
                      <a:pt x="31755" y="197168"/>
                    </a:cubicBezTo>
                    <a:cubicBezTo>
                      <a:pt x="6355" y="239501"/>
                      <a:pt x="269" y="233151"/>
                      <a:pt x="5" y="254318"/>
                    </a:cubicBezTo>
                    <a:cubicBezTo>
                      <a:pt x="-260" y="275485"/>
                      <a:pt x="8472" y="285803"/>
                      <a:pt x="30168" y="324168"/>
                    </a:cubicBezTo>
                    <a:cubicBezTo>
                      <a:pt x="51864" y="362533"/>
                      <a:pt x="106897" y="449846"/>
                      <a:pt x="130180" y="484506"/>
                    </a:cubicBezTo>
                    <a:cubicBezTo>
                      <a:pt x="153463" y="519167"/>
                      <a:pt x="132562" y="537423"/>
                      <a:pt x="169868" y="532131"/>
                    </a:cubicBezTo>
                    <a:cubicBezTo>
                      <a:pt x="207174" y="526839"/>
                      <a:pt x="351637" y="461752"/>
                      <a:pt x="354018" y="452756"/>
                    </a:cubicBezTo>
                    <a:cubicBezTo>
                      <a:pt x="356399" y="443760"/>
                      <a:pt x="238659" y="512287"/>
                      <a:pt x="184155" y="478156"/>
                    </a:cubicBezTo>
                    <a:cubicBezTo>
                      <a:pt x="129651" y="444025"/>
                      <a:pt x="32549" y="324168"/>
                      <a:pt x="26993" y="247968"/>
                    </a:cubicBezTo>
                    <a:cubicBezTo>
                      <a:pt x="21437" y="171768"/>
                      <a:pt x="151611" y="8785"/>
                      <a:pt x="152405" y="3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46250E1C-77CF-4F77-81F5-20BCDAC2BF7D}"/>
                  </a:ext>
                </a:extLst>
              </p:cNvPr>
              <p:cNvSpPr/>
              <p:nvPr/>
            </p:nvSpPr>
            <p:spPr>
              <a:xfrm>
                <a:off x="4528729" y="3379687"/>
                <a:ext cx="383480" cy="273822"/>
              </a:xfrm>
              <a:custGeom>
                <a:avLst/>
                <a:gdLst>
                  <a:gd name="connsiteX0" fmla="*/ 1996 w 383480"/>
                  <a:gd name="connsiteY0" fmla="*/ 273151 h 273822"/>
                  <a:gd name="connsiteX1" fmla="*/ 327434 w 383480"/>
                  <a:gd name="connsiteY1" fmla="*/ 73126 h 273822"/>
                  <a:gd name="connsiteX2" fmla="*/ 371884 w 383480"/>
                  <a:gd name="connsiteY2" fmla="*/ 1688 h 273822"/>
                  <a:gd name="connsiteX3" fmla="*/ 200434 w 383480"/>
                  <a:gd name="connsiteY3" fmla="*/ 133451 h 273822"/>
                  <a:gd name="connsiteX4" fmla="*/ 1996 w 383480"/>
                  <a:gd name="connsiteY4" fmla="*/ 273151 h 27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480" h="273822">
                    <a:moveTo>
                      <a:pt x="1996" y="273151"/>
                    </a:moveTo>
                    <a:cubicBezTo>
                      <a:pt x="23163" y="263097"/>
                      <a:pt x="265786" y="118370"/>
                      <a:pt x="327434" y="73126"/>
                    </a:cubicBezTo>
                    <a:cubicBezTo>
                      <a:pt x="389082" y="27882"/>
                      <a:pt x="393051" y="-8366"/>
                      <a:pt x="371884" y="1688"/>
                    </a:cubicBezTo>
                    <a:cubicBezTo>
                      <a:pt x="350717" y="11742"/>
                      <a:pt x="267374" y="89265"/>
                      <a:pt x="200434" y="133451"/>
                    </a:cubicBezTo>
                    <a:cubicBezTo>
                      <a:pt x="133494" y="177637"/>
                      <a:pt x="-19171" y="283205"/>
                      <a:pt x="1996" y="2731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8A04058E-5C0E-4CBE-B472-DD44F8C06F4F}"/>
                  </a:ext>
                </a:extLst>
              </p:cNvPr>
              <p:cNvSpPr/>
              <p:nvPr/>
            </p:nvSpPr>
            <p:spPr>
              <a:xfrm>
                <a:off x="4572528" y="3839076"/>
                <a:ext cx="504684" cy="290441"/>
              </a:xfrm>
              <a:custGeom>
                <a:avLst/>
                <a:gdLst>
                  <a:gd name="connsiteX0" fmla="*/ 499535 w 504684"/>
                  <a:gd name="connsiteY0" fmla="*/ 1087 h 290441"/>
                  <a:gd name="connsiteX1" fmla="*/ 294747 w 504684"/>
                  <a:gd name="connsiteY1" fmla="*/ 131262 h 290441"/>
                  <a:gd name="connsiteX2" fmla="*/ 1060 w 504684"/>
                  <a:gd name="connsiteY2" fmla="*/ 290012 h 290441"/>
                  <a:gd name="connsiteX3" fmla="*/ 405872 w 504684"/>
                  <a:gd name="connsiteY3" fmla="*/ 80462 h 290441"/>
                  <a:gd name="connsiteX4" fmla="*/ 499535 w 504684"/>
                  <a:gd name="connsiteY4" fmla="*/ 1087 h 29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684" h="290441">
                    <a:moveTo>
                      <a:pt x="499535" y="1087"/>
                    </a:moveTo>
                    <a:cubicBezTo>
                      <a:pt x="481014" y="9554"/>
                      <a:pt x="377826" y="83108"/>
                      <a:pt x="294747" y="131262"/>
                    </a:cubicBezTo>
                    <a:cubicBezTo>
                      <a:pt x="211668" y="179416"/>
                      <a:pt x="-17461" y="298479"/>
                      <a:pt x="1060" y="290012"/>
                    </a:cubicBezTo>
                    <a:cubicBezTo>
                      <a:pt x="19581" y="281545"/>
                      <a:pt x="325174" y="125970"/>
                      <a:pt x="405872" y="80462"/>
                    </a:cubicBezTo>
                    <a:cubicBezTo>
                      <a:pt x="486570" y="34954"/>
                      <a:pt x="518056" y="-7380"/>
                      <a:pt x="499535" y="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BFA526EA-7657-4A7E-8C0A-B081F936B517}"/>
                  </a:ext>
                </a:extLst>
              </p:cNvPr>
              <p:cNvSpPr/>
              <p:nvPr/>
            </p:nvSpPr>
            <p:spPr>
              <a:xfrm>
                <a:off x="4823952" y="3443977"/>
                <a:ext cx="526944" cy="411063"/>
              </a:xfrm>
              <a:custGeom>
                <a:avLst/>
                <a:gdLst>
                  <a:gd name="connsiteX0" fmla="*/ 36973 w 526944"/>
                  <a:gd name="connsiteY0" fmla="*/ 898 h 411063"/>
                  <a:gd name="connsiteX1" fmla="*/ 461 w 526944"/>
                  <a:gd name="connsiteY1" fmla="*/ 121548 h 411063"/>
                  <a:gd name="connsiteX2" fmla="*/ 67136 w 526944"/>
                  <a:gd name="connsiteY2" fmla="*/ 275536 h 411063"/>
                  <a:gd name="connsiteX3" fmla="*/ 251286 w 526944"/>
                  <a:gd name="connsiteY3" fmla="*/ 402536 h 411063"/>
                  <a:gd name="connsiteX4" fmla="*/ 297323 w 526944"/>
                  <a:gd name="connsiteY4" fmla="*/ 383486 h 411063"/>
                  <a:gd name="connsiteX5" fmla="*/ 394161 w 526944"/>
                  <a:gd name="connsiteY5" fmla="*/ 254898 h 411063"/>
                  <a:gd name="connsiteX6" fmla="*/ 524336 w 526944"/>
                  <a:gd name="connsiteY6" fmla="*/ 139011 h 411063"/>
                  <a:gd name="connsiteX7" fmla="*/ 267161 w 526944"/>
                  <a:gd name="connsiteY7" fmla="*/ 396186 h 411063"/>
                  <a:gd name="connsiteX8" fmla="*/ 78248 w 526944"/>
                  <a:gd name="connsiteY8" fmla="*/ 319986 h 411063"/>
                  <a:gd name="connsiteX9" fmla="*/ 24273 w 526944"/>
                  <a:gd name="connsiteY9" fmla="*/ 185048 h 411063"/>
                  <a:gd name="connsiteX10" fmla="*/ 36973 w 526944"/>
                  <a:gd name="connsiteY10" fmla="*/ 898 h 41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6944" h="411063">
                    <a:moveTo>
                      <a:pt x="36973" y="898"/>
                    </a:moveTo>
                    <a:cubicBezTo>
                      <a:pt x="33004" y="-9685"/>
                      <a:pt x="-4566" y="75775"/>
                      <a:pt x="461" y="121548"/>
                    </a:cubicBezTo>
                    <a:cubicBezTo>
                      <a:pt x="5488" y="167321"/>
                      <a:pt x="25332" y="228705"/>
                      <a:pt x="67136" y="275536"/>
                    </a:cubicBezTo>
                    <a:cubicBezTo>
                      <a:pt x="108940" y="322367"/>
                      <a:pt x="212922" y="384544"/>
                      <a:pt x="251286" y="402536"/>
                    </a:cubicBezTo>
                    <a:cubicBezTo>
                      <a:pt x="289651" y="420528"/>
                      <a:pt x="273511" y="408092"/>
                      <a:pt x="297323" y="383486"/>
                    </a:cubicBezTo>
                    <a:cubicBezTo>
                      <a:pt x="321135" y="358880"/>
                      <a:pt x="356326" y="295644"/>
                      <a:pt x="394161" y="254898"/>
                    </a:cubicBezTo>
                    <a:cubicBezTo>
                      <a:pt x="431997" y="214152"/>
                      <a:pt x="545503" y="115463"/>
                      <a:pt x="524336" y="139011"/>
                    </a:cubicBezTo>
                    <a:cubicBezTo>
                      <a:pt x="503169" y="162559"/>
                      <a:pt x="341509" y="366024"/>
                      <a:pt x="267161" y="396186"/>
                    </a:cubicBezTo>
                    <a:cubicBezTo>
                      <a:pt x="192813" y="426348"/>
                      <a:pt x="118729" y="355176"/>
                      <a:pt x="78248" y="319986"/>
                    </a:cubicBezTo>
                    <a:cubicBezTo>
                      <a:pt x="37767" y="284796"/>
                      <a:pt x="30358" y="237436"/>
                      <a:pt x="24273" y="185048"/>
                    </a:cubicBezTo>
                    <a:cubicBezTo>
                      <a:pt x="18188" y="132661"/>
                      <a:pt x="40942" y="11481"/>
                      <a:pt x="36973" y="8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505F8EE5-FBA2-4CB1-89A3-D40CECFE618A}"/>
                  </a:ext>
                </a:extLst>
              </p:cNvPr>
              <p:cNvSpPr/>
              <p:nvPr/>
            </p:nvSpPr>
            <p:spPr>
              <a:xfrm>
                <a:off x="5033864" y="3242415"/>
                <a:ext cx="344931" cy="433684"/>
              </a:xfrm>
              <a:custGeom>
                <a:avLst/>
                <a:gdLst>
                  <a:gd name="connsiteX0" fmla="*/ 141386 w 344931"/>
                  <a:gd name="connsiteY0" fmla="*/ 7198 h 433684"/>
                  <a:gd name="connsiteX1" fmla="*/ 79474 w 344931"/>
                  <a:gd name="connsiteY1" fmla="*/ 88160 h 433684"/>
                  <a:gd name="connsiteX2" fmla="*/ 55661 w 344931"/>
                  <a:gd name="connsiteY2" fmla="*/ 226273 h 433684"/>
                  <a:gd name="connsiteX3" fmla="*/ 154086 w 344931"/>
                  <a:gd name="connsiteY3" fmla="*/ 385023 h 433684"/>
                  <a:gd name="connsiteX4" fmla="*/ 195361 w 344931"/>
                  <a:gd name="connsiteY4" fmla="*/ 400898 h 433684"/>
                  <a:gd name="connsiteX5" fmla="*/ 344586 w 344931"/>
                  <a:gd name="connsiteY5" fmla="*/ 334223 h 433684"/>
                  <a:gd name="connsiteX6" fmla="*/ 233461 w 344931"/>
                  <a:gd name="connsiteY6" fmla="*/ 423123 h 433684"/>
                  <a:gd name="connsiteX7" fmla="*/ 136624 w 344931"/>
                  <a:gd name="connsiteY7" fmla="*/ 415185 h 433684"/>
                  <a:gd name="connsiteX8" fmla="*/ 99 w 344931"/>
                  <a:gd name="connsiteY8" fmla="*/ 272310 h 433684"/>
                  <a:gd name="connsiteX9" fmla="*/ 141386 w 344931"/>
                  <a:gd name="connsiteY9" fmla="*/ 7198 h 43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4931" h="433684">
                    <a:moveTo>
                      <a:pt x="141386" y="7198"/>
                    </a:moveTo>
                    <a:cubicBezTo>
                      <a:pt x="154615" y="-23494"/>
                      <a:pt x="93761" y="51648"/>
                      <a:pt x="79474" y="88160"/>
                    </a:cubicBezTo>
                    <a:cubicBezTo>
                      <a:pt x="65187" y="124672"/>
                      <a:pt x="43226" y="176796"/>
                      <a:pt x="55661" y="226273"/>
                    </a:cubicBezTo>
                    <a:cubicBezTo>
                      <a:pt x="68096" y="275750"/>
                      <a:pt x="130803" y="355919"/>
                      <a:pt x="154086" y="385023"/>
                    </a:cubicBezTo>
                    <a:cubicBezTo>
                      <a:pt x="177369" y="414127"/>
                      <a:pt x="163611" y="409365"/>
                      <a:pt x="195361" y="400898"/>
                    </a:cubicBezTo>
                    <a:cubicBezTo>
                      <a:pt x="227111" y="392431"/>
                      <a:pt x="338236" y="330519"/>
                      <a:pt x="344586" y="334223"/>
                    </a:cubicBezTo>
                    <a:cubicBezTo>
                      <a:pt x="350936" y="337927"/>
                      <a:pt x="268121" y="409629"/>
                      <a:pt x="233461" y="423123"/>
                    </a:cubicBezTo>
                    <a:cubicBezTo>
                      <a:pt x="198801" y="436617"/>
                      <a:pt x="175518" y="440321"/>
                      <a:pt x="136624" y="415185"/>
                    </a:cubicBezTo>
                    <a:cubicBezTo>
                      <a:pt x="97730" y="390049"/>
                      <a:pt x="4332" y="337927"/>
                      <a:pt x="99" y="272310"/>
                    </a:cubicBezTo>
                    <a:cubicBezTo>
                      <a:pt x="-4134" y="206693"/>
                      <a:pt x="128157" y="37890"/>
                      <a:pt x="141386" y="7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0E599D19-5A2D-4C7B-9535-C0A450504E2C}"/>
                  </a:ext>
                </a:extLst>
              </p:cNvPr>
              <p:cNvSpPr/>
              <p:nvPr/>
            </p:nvSpPr>
            <p:spPr>
              <a:xfrm>
                <a:off x="4896778" y="3240783"/>
                <a:ext cx="274686" cy="177180"/>
              </a:xfrm>
              <a:custGeom>
                <a:avLst/>
                <a:gdLst>
                  <a:gd name="connsiteX0" fmla="*/ 660 w 274686"/>
                  <a:gd name="connsiteY0" fmla="*/ 177105 h 177180"/>
                  <a:gd name="connsiteX1" fmla="*/ 249897 w 274686"/>
                  <a:gd name="connsiteY1" fmla="*/ 18355 h 177180"/>
                  <a:gd name="connsiteX2" fmla="*/ 257835 w 274686"/>
                  <a:gd name="connsiteY2" fmla="*/ 5655 h 177180"/>
                  <a:gd name="connsiteX3" fmla="*/ 180047 w 274686"/>
                  <a:gd name="connsiteY3" fmla="*/ 38992 h 177180"/>
                  <a:gd name="connsiteX4" fmla="*/ 660 w 274686"/>
                  <a:gd name="connsiteY4" fmla="*/ 177105 h 17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686" h="177180">
                    <a:moveTo>
                      <a:pt x="660" y="177105"/>
                    </a:moveTo>
                    <a:cubicBezTo>
                      <a:pt x="12302" y="173666"/>
                      <a:pt x="207035" y="46930"/>
                      <a:pt x="249897" y="18355"/>
                    </a:cubicBezTo>
                    <a:cubicBezTo>
                      <a:pt x="292759" y="-10220"/>
                      <a:pt x="269477" y="2216"/>
                      <a:pt x="257835" y="5655"/>
                    </a:cubicBezTo>
                    <a:cubicBezTo>
                      <a:pt x="246193" y="9094"/>
                      <a:pt x="225555" y="11740"/>
                      <a:pt x="180047" y="38992"/>
                    </a:cubicBezTo>
                    <a:cubicBezTo>
                      <a:pt x="134539" y="66244"/>
                      <a:pt x="-10982" y="180544"/>
                      <a:pt x="660" y="17710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C54332EB-99E4-4B07-B6C5-FE7F8007BBA7}"/>
                  </a:ext>
                </a:extLst>
              </p:cNvPr>
              <p:cNvSpPr/>
              <p:nvPr/>
            </p:nvSpPr>
            <p:spPr>
              <a:xfrm>
                <a:off x="5172063" y="3117700"/>
                <a:ext cx="223883" cy="116132"/>
              </a:xfrm>
              <a:custGeom>
                <a:avLst/>
                <a:gdLst>
                  <a:gd name="connsiteX0" fmla="*/ 12 w 223883"/>
                  <a:gd name="connsiteY0" fmla="*/ 116038 h 116132"/>
                  <a:gd name="connsiteX1" fmla="*/ 149237 w 223883"/>
                  <a:gd name="connsiteY1" fmla="*/ 55713 h 116132"/>
                  <a:gd name="connsiteX2" fmla="*/ 223850 w 223883"/>
                  <a:gd name="connsiteY2" fmla="*/ 150 h 116132"/>
                  <a:gd name="connsiteX3" fmla="*/ 141300 w 223883"/>
                  <a:gd name="connsiteY3" fmla="*/ 41425 h 116132"/>
                  <a:gd name="connsiteX4" fmla="*/ 12 w 223883"/>
                  <a:gd name="connsiteY4" fmla="*/ 116038 h 11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83" h="116132">
                    <a:moveTo>
                      <a:pt x="12" y="116038"/>
                    </a:moveTo>
                    <a:cubicBezTo>
                      <a:pt x="1335" y="118419"/>
                      <a:pt x="111931" y="75028"/>
                      <a:pt x="149237" y="55713"/>
                    </a:cubicBezTo>
                    <a:cubicBezTo>
                      <a:pt x="186543" y="36398"/>
                      <a:pt x="225173" y="2531"/>
                      <a:pt x="223850" y="150"/>
                    </a:cubicBezTo>
                    <a:cubicBezTo>
                      <a:pt x="222527" y="-2231"/>
                      <a:pt x="178077" y="24227"/>
                      <a:pt x="141300" y="41425"/>
                    </a:cubicBezTo>
                    <a:cubicBezTo>
                      <a:pt x="104523" y="58623"/>
                      <a:pt x="-1311" y="113657"/>
                      <a:pt x="12" y="1160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1E0A682E-99BC-4AAA-A8D6-7A2309B9B9D7}"/>
                  </a:ext>
                </a:extLst>
              </p:cNvPr>
              <p:cNvSpPr/>
              <p:nvPr/>
            </p:nvSpPr>
            <p:spPr>
              <a:xfrm>
                <a:off x="5068410" y="3410687"/>
                <a:ext cx="321483" cy="105786"/>
              </a:xfrm>
              <a:custGeom>
                <a:avLst/>
                <a:gdLst>
                  <a:gd name="connsiteX0" fmla="*/ 321153 w 321483"/>
                  <a:gd name="connsiteY0" fmla="*/ 851 h 105786"/>
                  <a:gd name="connsiteX1" fmla="*/ 260828 w 321483"/>
                  <a:gd name="connsiteY1" fmla="*/ 42126 h 105786"/>
                  <a:gd name="connsiteX2" fmla="*/ 2065 w 321483"/>
                  <a:gd name="connsiteY2" fmla="*/ 102451 h 105786"/>
                  <a:gd name="connsiteX3" fmla="*/ 144940 w 321483"/>
                  <a:gd name="connsiteY3" fmla="*/ 96101 h 105786"/>
                  <a:gd name="connsiteX4" fmla="*/ 246540 w 321483"/>
                  <a:gd name="connsiteY4" fmla="*/ 80226 h 105786"/>
                  <a:gd name="connsiteX5" fmla="*/ 321153 w 321483"/>
                  <a:gd name="connsiteY5" fmla="*/ 851 h 105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83" h="105786">
                    <a:moveTo>
                      <a:pt x="321153" y="851"/>
                    </a:moveTo>
                    <a:cubicBezTo>
                      <a:pt x="323534" y="-5499"/>
                      <a:pt x="314009" y="25193"/>
                      <a:pt x="260828" y="42126"/>
                    </a:cubicBezTo>
                    <a:cubicBezTo>
                      <a:pt x="207647" y="59059"/>
                      <a:pt x="21380" y="93455"/>
                      <a:pt x="2065" y="102451"/>
                    </a:cubicBezTo>
                    <a:cubicBezTo>
                      <a:pt x="-17250" y="111447"/>
                      <a:pt x="104194" y="99805"/>
                      <a:pt x="144940" y="96101"/>
                    </a:cubicBezTo>
                    <a:cubicBezTo>
                      <a:pt x="185686" y="92397"/>
                      <a:pt x="220875" y="91603"/>
                      <a:pt x="246540" y="80226"/>
                    </a:cubicBezTo>
                    <a:cubicBezTo>
                      <a:pt x="272205" y="68849"/>
                      <a:pt x="318772" y="7201"/>
                      <a:pt x="321153" y="8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7965F57A-6364-40D0-AFF1-AECF03309F96}"/>
                  </a:ext>
                </a:extLst>
              </p:cNvPr>
              <p:cNvSpPr/>
              <p:nvPr/>
            </p:nvSpPr>
            <p:spPr>
              <a:xfrm>
                <a:off x="5285226" y="3460643"/>
                <a:ext cx="106420" cy="170314"/>
              </a:xfrm>
              <a:custGeom>
                <a:avLst/>
                <a:gdLst>
                  <a:gd name="connsiteX0" fmla="*/ 99574 w 106420"/>
                  <a:gd name="connsiteY0" fmla="*/ 107 h 170314"/>
                  <a:gd name="connsiteX1" fmla="*/ 47187 w 106420"/>
                  <a:gd name="connsiteY1" fmla="*/ 122345 h 170314"/>
                  <a:gd name="connsiteX2" fmla="*/ 1149 w 106420"/>
                  <a:gd name="connsiteY2" fmla="*/ 169970 h 170314"/>
                  <a:gd name="connsiteX3" fmla="*/ 96399 w 106420"/>
                  <a:gd name="connsiteY3" fmla="*/ 101707 h 170314"/>
                  <a:gd name="connsiteX4" fmla="*/ 99574 w 106420"/>
                  <a:gd name="connsiteY4" fmla="*/ 107 h 17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20" h="170314">
                    <a:moveTo>
                      <a:pt x="99574" y="107"/>
                    </a:moveTo>
                    <a:cubicBezTo>
                      <a:pt x="91372" y="3547"/>
                      <a:pt x="63591" y="94034"/>
                      <a:pt x="47187" y="122345"/>
                    </a:cubicBezTo>
                    <a:cubicBezTo>
                      <a:pt x="30783" y="150656"/>
                      <a:pt x="-7053" y="173410"/>
                      <a:pt x="1149" y="169970"/>
                    </a:cubicBezTo>
                    <a:cubicBezTo>
                      <a:pt x="9351" y="166530"/>
                      <a:pt x="82111" y="126313"/>
                      <a:pt x="96399" y="101707"/>
                    </a:cubicBezTo>
                    <a:cubicBezTo>
                      <a:pt x="110687" y="77101"/>
                      <a:pt x="107776" y="-3333"/>
                      <a:pt x="99574" y="10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12B5CEBC-3EA5-41C9-BFC1-12792F465ED8}"/>
                  </a:ext>
                </a:extLst>
              </p:cNvPr>
              <p:cNvSpPr/>
              <p:nvPr/>
            </p:nvSpPr>
            <p:spPr>
              <a:xfrm>
                <a:off x="5459329" y="2805692"/>
                <a:ext cx="355755" cy="216945"/>
              </a:xfrm>
              <a:custGeom>
                <a:avLst/>
                <a:gdLst>
                  <a:gd name="connsiteX0" fmla="*/ 84 w 355755"/>
                  <a:gd name="connsiteY0" fmla="*/ 216908 h 216945"/>
                  <a:gd name="connsiteX1" fmla="*/ 158834 w 355755"/>
                  <a:gd name="connsiteY1" fmla="*/ 34346 h 216945"/>
                  <a:gd name="connsiteX2" fmla="*/ 355684 w 355755"/>
                  <a:gd name="connsiteY2" fmla="*/ 1008 h 216945"/>
                  <a:gd name="connsiteX3" fmla="*/ 179471 w 355755"/>
                  <a:gd name="connsiteY3" fmla="*/ 50221 h 216945"/>
                  <a:gd name="connsiteX4" fmla="*/ 84 w 355755"/>
                  <a:gd name="connsiteY4" fmla="*/ 216908 h 21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5" h="216945">
                    <a:moveTo>
                      <a:pt x="84" y="216908"/>
                    </a:moveTo>
                    <a:cubicBezTo>
                      <a:pt x="-3356" y="214262"/>
                      <a:pt x="99567" y="70329"/>
                      <a:pt x="158834" y="34346"/>
                    </a:cubicBezTo>
                    <a:cubicBezTo>
                      <a:pt x="218101" y="-1637"/>
                      <a:pt x="352244" y="-1638"/>
                      <a:pt x="355684" y="1008"/>
                    </a:cubicBezTo>
                    <a:cubicBezTo>
                      <a:pt x="359124" y="3654"/>
                      <a:pt x="237944" y="17677"/>
                      <a:pt x="179471" y="50221"/>
                    </a:cubicBezTo>
                    <a:cubicBezTo>
                      <a:pt x="120998" y="82765"/>
                      <a:pt x="3524" y="219554"/>
                      <a:pt x="84" y="21690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8C320AED-65A8-440D-8015-128316CE721B}"/>
                  </a:ext>
                </a:extLst>
              </p:cNvPr>
              <p:cNvSpPr/>
              <p:nvPr/>
            </p:nvSpPr>
            <p:spPr>
              <a:xfrm>
                <a:off x="5619182" y="2920799"/>
                <a:ext cx="254302" cy="124517"/>
              </a:xfrm>
              <a:custGeom>
                <a:avLst/>
                <a:gdLst>
                  <a:gd name="connsiteX0" fmla="*/ 568 w 254302"/>
                  <a:gd name="connsiteY0" fmla="*/ 117676 h 124517"/>
                  <a:gd name="connsiteX1" fmla="*/ 78356 w 254302"/>
                  <a:gd name="connsiteY1" fmla="*/ 25601 h 124517"/>
                  <a:gd name="connsiteX2" fmla="*/ 252981 w 254302"/>
                  <a:gd name="connsiteY2" fmla="*/ 201 h 124517"/>
                  <a:gd name="connsiteX3" fmla="*/ 152968 w 254302"/>
                  <a:gd name="connsiteY3" fmla="*/ 19251 h 124517"/>
                  <a:gd name="connsiteX4" fmla="*/ 49781 w 254302"/>
                  <a:gd name="connsiteY4" fmla="*/ 104976 h 124517"/>
                  <a:gd name="connsiteX5" fmla="*/ 568 w 254302"/>
                  <a:gd name="connsiteY5" fmla="*/ 117676 h 12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302" h="124517">
                    <a:moveTo>
                      <a:pt x="568" y="117676"/>
                    </a:moveTo>
                    <a:cubicBezTo>
                      <a:pt x="5330" y="104447"/>
                      <a:pt x="36287" y="45180"/>
                      <a:pt x="78356" y="25601"/>
                    </a:cubicBezTo>
                    <a:cubicBezTo>
                      <a:pt x="120425" y="6022"/>
                      <a:pt x="240546" y="1259"/>
                      <a:pt x="252981" y="201"/>
                    </a:cubicBezTo>
                    <a:cubicBezTo>
                      <a:pt x="265416" y="-857"/>
                      <a:pt x="186835" y="1788"/>
                      <a:pt x="152968" y="19251"/>
                    </a:cubicBezTo>
                    <a:cubicBezTo>
                      <a:pt x="119101" y="36713"/>
                      <a:pt x="77827" y="85926"/>
                      <a:pt x="49781" y="104976"/>
                    </a:cubicBezTo>
                    <a:cubicBezTo>
                      <a:pt x="21735" y="124026"/>
                      <a:pt x="-4194" y="130905"/>
                      <a:pt x="568" y="1176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37E7A1A9-976D-41A6-A566-D6A653FECBA7}"/>
                  </a:ext>
                </a:extLst>
              </p:cNvPr>
              <p:cNvSpPr/>
              <p:nvPr/>
            </p:nvSpPr>
            <p:spPr>
              <a:xfrm>
                <a:off x="5754439" y="2819371"/>
                <a:ext cx="92430" cy="84524"/>
              </a:xfrm>
              <a:custGeom>
                <a:avLst/>
                <a:gdLst>
                  <a:gd name="connsiteX0" fmla="*/ 92324 w 92430"/>
                  <a:gd name="connsiteY0" fmla="*/ 29 h 84524"/>
                  <a:gd name="connsiteX1" fmla="*/ 35174 w 92430"/>
                  <a:gd name="connsiteY1" fmla="*/ 41304 h 84524"/>
                  <a:gd name="connsiteX2" fmla="*/ 76449 w 92430"/>
                  <a:gd name="connsiteY2" fmla="*/ 84167 h 84524"/>
                  <a:gd name="connsiteX3" fmla="*/ 3424 w 92430"/>
                  <a:gd name="connsiteY3" fmla="*/ 60354 h 84524"/>
                  <a:gd name="connsiteX4" fmla="*/ 17711 w 92430"/>
                  <a:gd name="connsiteY4" fmla="*/ 34954 h 84524"/>
                  <a:gd name="connsiteX5" fmla="*/ 92324 w 92430"/>
                  <a:gd name="connsiteY5" fmla="*/ 29 h 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30" h="84524">
                    <a:moveTo>
                      <a:pt x="92324" y="29"/>
                    </a:moveTo>
                    <a:cubicBezTo>
                      <a:pt x="95234" y="1087"/>
                      <a:pt x="37820" y="27281"/>
                      <a:pt x="35174" y="41304"/>
                    </a:cubicBezTo>
                    <a:cubicBezTo>
                      <a:pt x="32528" y="55327"/>
                      <a:pt x="81741" y="80992"/>
                      <a:pt x="76449" y="84167"/>
                    </a:cubicBezTo>
                    <a:cubicBezTo>
                      <a:pt x="71157" y="87342"/>
                      <a:pt x="13214" y="68556"/>
                      <a:pt x="3424" y="60354"/>
                    </a:cubicBezTo>
                    <a:cubicBezTo>
                      <a:pt x="-6366" y="52152"/>
                      <a:pt x="6863" y="43685"/>
                      <a:pt x="17711" y="34954"/>
                    </a:cubicBezTo>
                    <a:cubicBezTo>
                      <a:pt x="28559" y="26223"/>
                      <a:pt x="89414" y="-1029"/>
                      <a:pt x="92324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2F9AEB45-7059-4BF1-9FF3-53FC91B2FB71}"/>
                  </a:ext>
                </a:extLst>
              </p:cNvPr>
              <p:cNvSpPr/>
              <p:nvPr/>
            </p:nvSpPr>
            <p:spPr>
              <a:xfrm>
                <a:off x="5818188" y="2808972"/>
                <a:ext cx="111819" cy="104559"/>
              </a:xfrm>
              <a:custGeom>
                <a:avLst/>
                <a:gdLst>
                  <a:gd name="connsiteX0" fmla="*/ 25400 w 111819"/>
                  <a:gd name="connsiteY0" fmla="*/ 903 h 104559"/>
                  <a:gd name="connsiteX1" fmla="*/ 95250 w 111819"/>
                  <a:gd name="connsiteY1" fmla="*/ 46941 h 104559"/>
                  <a:gd name="connsiteX2" fmla="*/ 100012 w 111819"/>
                  <a:gd name="connsiteY2" fmla="*/ 88216 h 104559"/>
                  <a:gd name="connsiteX3" fmla="*/ 0 w 111819"/>
                  <a:gd name="connsiteY3" fmla="*/ 104091 h 104559"/>
                  <a:gd name="connsiteX4" fmla="*/ 100012 w 111819"/>
                  <a:gd name="connsiteY4" fmla="*/ 72341 h 104559"/>
                  <a:gd name="connsiteX5" fmla="*/ 104775 w 111819"/>
                  <a:gd name="connsiteY5" fmla="*/ 19953 h 104559"/>
                  <a:gd name="connsiteX6" fmla="*/ 25400 w 111819"/>
                  <a:gd name="connsiteY6" fmla="*/ 903 h 10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819" h="104559">
                    <a:moveTo>
                      <a:pt x="25400" y="903"/>
                    </a:moveTo>
                    <a:cubicBezTo>
                      <a:pt x="23812" y="5401"/>
                      <a:pt x="82815" y="32389"/>
                      <a:pt x="95250" y="46941"/>
                    </a:cubicBezTo>
                    <a:cubicBezTo>
                      <a:pt x="107685" y="61493"/>
                      <a:pt x="115887" y="78691"/>
                      <a:pt x="100012" y="88216"/>
                    </a:cubicBezTo>
                    <a:cubicBezTo>
                      <a:pt x="84137" y="97741"/>
                      <a:pt x="0" y="106737"/>
                      <a:pt x="0" y="104091"/>
                    </a:cubicBezTo>
                    <a:cubicBezTo>
                      <a:pt x="0" y="101445"/>
                      <a:pt x="82550" y="86364"/>
                      <a:pt x="100012" y="72341"/>
                    </a:cubicBezTo>
                    <a:cubicBezTo>
                      <a:pt x="117474" y="58318"/>
                      <a:pt x="112448" y="30272"/>
                      <a:pt x="104775" y="19953"/>
                    </a:cubicBezTo>
                    <a:cubicBezTo>
                      <a:pt x="97102" y="9634"/>
                      <a:pt x="26988" y="-3595"/>
                      <a:pt x="25400" y="9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0FEA4CA-85A8-4673-AF00-07741BE5ADA5}"/>
                  </a:ext>
                </a:extLst>
              </p:cNvPr>
              <p:cNvSpPr/>
              <p:nvPr/>
            </p:nvSpPr>
            <p:spPr>
              <a:xfrm>
                <a:off x="5624100" y="2890713"/>
                <a:ext cx="144880" cy="58062"/>
              </a:xfrm>
              <a:custGeom>
                <a:avLst/>
                <a:gdLst>
                  <a:gd name="connsiteX0" fmla="*/ 144875 w 144880"/>
                  <a:gd name="connsiteY0" fmla="*/ 12825 h 58062"/>
                  <a:gd name="connsiteX1" fmla="*/ 30575 w 144880"/>
                  <a:gd name="connsiteY1" fmla="*/ 57275 h 58062"/>
                  <a:gd name="connsiteX2" fmla="*/ 11525 w 144880"/>
                  <a:gd name="connsiteY2" fmla="*/ 38225 h 58062"/>
                  <a:gd name="connsiteX3" fmla="*/ 413 w 144880"/>
                  <a:gd name="connsiteY3" fmla="*/ 125 h 58062"/>
                  <a:gd name="connsiteX4" fmla="*/ 25813 w 144880"/>
                  <a:gd name="connsiteY4" fmla="*/ 25525 h 58062"/>
                  <a:gd name="connsiteX5" fmla="*/ 144875 w 144880"/>
                  <a:gd name="connsiteY5" fmla="*/ 12825 h 5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880" h="58062">
                    <a:moveTo>
                      <a:pt x="144875" y="12825"/>
                    </a:moveTo>
                    <a:cubicBezTo>
                      <a:pt x="145669" y="18117"/>
                      <a:pt x="52800" y="53042"/>
                      <a:pt x="30575" y="57275"/>
                    </a:cubicBezTo>
                    <a:cubicBezTo>
                      <a:pt x="8350" y="61508"/>
                      <a:pt x="16552" y="47750"/>
                      <a:pt x="11525" y="38225"/>
                    </a:cubicBezTo>
                    <a:cubicBezTo>
                      <a:pt x="6498" y="28700"/>
                      <a:pt x="-1968" y="2242"/>
                      <a:pt x="413" y="125"/>
                    </a:cubicBezTo>
                    <a:cubicBezTo>
                      <a:pt x="2794" y="-1992"/>
                      <a:pt x="5970" y="23408"/>
                      <a:pt x="25813" y="25525"/>
                    </a:cubicBezTo>
                    <a:cubicBezTo>
                      <a:pt x="45656" y="27642"/>
                      <a:pt x="144081" y="7533"/>
                      <a:pt x="144875" y="128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DB050231-5B3C-4A39-92E8-F64F79371C20}"/>
                  </a:ext>
                </a:extLst>
              </p:cNvPr>
              <p:cNvSpPr/>
              <p:nvPr/>
            </p:nvSpPr>
            <p:spPr>
              <a:xfrm>
                <a:off x="5524029" y="2968542"/>
                <a:ext cx="104112" cy="62095"/>
              </a:xfrm>
              <a:custGeom>
                <a:avLst/>
                <a:gdLst>
                  <a:gd name="connsiteX0" fmla="*/ 56034 w 104112"/>
                  <a:gd name="connsiteY0" fmla="*/ 83 h 62095"/>
                  <a:gd name="connsiteX1" fmla="*/ 471 w 104112"/>
                  <a:gd name="connsiteY1" fmla="*/ 36596 h 62095"/>
                  <a:gd name="connsiteX2" fmla="*/ 94134 w 104112"/>
                  <a:gd name="connsiteY2" fmla="*/ 54058 h 62095"/>
                  <a:gd name="connsiteX3" fmla="*/ 97309 w 104112"/>
                  <a:gd name="connsiteY3" fmla="*/ 54058 h 62095"/>
                  <a:gd name="connsiteX4" fmla="*/ 57621 w 104112"/>
                  <a:gd name="connsiteY4" fmla="*/ 61996 h 62095"/>
                  <a:gd name="connsiteX5" fmla="*/ 13171 w 104112"/>
                  <a:gd name="connsiteY5" fmla="*/ 47708 h 62095"/>
                  <a:gd name="connsiteX6" fmla="*/ 56034 w 104112"/>
                  <a:gd name="connsiteY6" fmla="*/ 83 h 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12" h="62095">
                    <a:moveTo>
                      <a:pt x="56034" y="83"/>
                    </a:moveTo>
                    <a:cubicBezTo>
                      <a:pt x="53917" y="-1769"/>
                      <a:pt x="-5879" y="27600"/>
                      <a:pt x="471" y="36596"/>
                    </a:cubicBezTo>
                    <a:cubicBezTo>
                      <a:pt x="6821" y="45592"/>
                      <a:pt x="77994" y="51148"/>
                      <a:pt x="94134" y="54058"/>
                    </a:cubicBezTo>
                    <a:cubicBezTo>
                      <a:pt x="110274" y="56968"/>
                      <a:pt x="103394" y="52735"/>
                      <a:pt x="97309" y="54058"/>
                    </a:cubicBezTo>
                    <a:cubicBezTo>
                      <a:pt x="91224" y="55381"/>
                      <a:pt x="71644" y="63054"/>
                      <a:pt x="57621" y="61996"/>
                    </a:cubicBezTo>
                    <a:cubicBezTo>
                      <a:pt x="43598" y="60938"/>
                      <a:pt x="15288" y="55116"/>
                      <a:pt x="13171" y="47708"/>
                    </a:cubicBezTo>
                    <a:cubicBezTo>
                      <a:pt x="11054" y="40300"/>
                      <a:pt x="58151" y="1935"/>
                      <a:pt x="56034" y="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ADEE7BF6-6244-4B1A-A0C0-B75FC62C47AE}"/>
                  </a:ext>
                </a:extLst>
              </p:cNvPr>
              <p:cNvSpPr/>
              <p:nvPr/>
            </p:nvSpPr>
            <p:spPr>
              <a:xfrm>
                <a:off x="5380774" y="3020746"/>
                <a:ext cx="86660" cy="92480"/>
              </a:xfrm>
              <a:custGeom>
                <a:avLst/>
                <a:gdLst>
                  <a:gd name="connsiteX0" fmla="*/ 86576 w 86660"/>
                  <a:gd name="connsiteY0" fmla="*/ 267 h 92480"/>
                  <a:gd name="connsiteX1" fmla="*/ 4026 w 86660"/>
                  <a:gd name="connsiteY1" fmla="*/ 30429 h 92480"/>
                  <a:gd name="connsiteX2" fmla="*/ 13551 w 86660"/>
                  <a:gd name="connsiteY2" fmla="*/ 92342 h 92480"/>
                  <a:gd name="connsiteX3" fmla="*/ 19901 w 86660"/>
                  <a:gd name="connsiteY3" fmla="*/ 46304 h 92480"/>
                  <a:gd name="connsiteX4" fmla="*/ 86576 w 86660"/>
                  <a:gd name="connsiteY4" fmla="*/ 267 h 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60" h="92480">
                    <a:moveTo>
                      <a:pt x="86576" y="267"/>
                    </a:moveTo>
                    <a:cubicBezTo>
                      <a:pt x="83930" y="-2379"/>
                      <a:pt x="16197" y="15083"/>
                      <a:pt x="4026" y="30429"/>
                    </a:cubicBezTo>
                    <a:cubicBezTo>
                      <a:pt x="-8145" y="45775"/>
                      <a:pt x="10905" y="89696"/>
                      <a:pt x="13551" y="92342"/>
                    </a:cubicBezTo>
                    <a:cubicBezTo>
                      <a:pt x="16197" y="94988"/>
                      <a:pt x="10905" y="59004"/>
                      <a:pt x="19901" y="46304"/>
                    </a:cubicBezTo>
                    <a:cubicBezTo>
                      <a:pt x="28897" y="33604"/>
                      <a:pt x="89222" y="2913"/>
                      <a:pt x="86576" y="2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197E5F93-68D6-47B3-8664-0623DBF9DE7F}"/>
                  </a:ext>
                </a:extLst>
              </p:cNvPr>
              <p:cNvSpPr/>
              <p:nvPr/>
            </p:nvSpPr>
            <p:spPr>
              <a:xfrm>
                <a:off x="5476518" y="3057923"/>
                <a:ext cx="147906" cy="10892"/>
              </a:xfrm>
              <a:custGeom>
                <a:avLst/>
                <a:gdLst>
                  <a:gd name="connsiteX0" fmla="*/ 357 w 147906"/>
                  <a:gd name="connsiteY0" fmla="*/ 1190 h 10892"/>
                  <a:gd name="connsiteX1" fmla="*/ 143232 w 147906"/>
                  <a:gd name="connsiteY1" fmla="*/ 1190 h 10892"/>
                  <a:gd name="connsiteX2" fmla="*/ 103545 w 147906"/>
                  <a:gd name="connsiteY2" fmla="*/ 10715 h 10892"/>
                  <a:gd name="connsiteX3" fmla="*/ 357 w 147906"/>
                  <a:gd name="connsiteY3" fmla="*/ 1190 h 1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906" h="10892">
                    <a:moveTo>
                      <a:pt x="357" y="1190"/>
                    </a:moveTo>
                    <a:cubicBezTo>
                      <a:pt x="6971" y="-397"/>
                      <a:pt x="126034" y="-398"/>
                      <a:pt x="143232" y="1190"/>
                    </a:cubicBezTo>
                    <a:cubicBezTo>
                      <a:pt x="160430" y="2778"/>
                      <a:pt x="126299" y="9128"/>
                      <a:pt x="103545" y="10715"/>
                    </a:cubicBezTo>
                    <a:cubicBezTo>
                      <a:pt x="80791" y="12302"/>
                      <a:pt x="-6257" y="2777"/>
                      <a:pt x="357" y="11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51578773-E0F2-44E2-A7CA-6DB685BC79F8}"/>
                  </a:ext>
                </a:extLst>
              </p:cNvPr>
              <p:cNvSpPr/>
              <p:nvPr/>
            </p:nvSpPr>
            <p:spPr>
              <a:xfrm>
                <a:off x="5573691" y="3077363"/>
                <a:ext cx="181724" cy="19893"/>
              </a:xfrm>
              <a:custGeom>
                <a:avLst/>
                <a:gdLst>
                  <a:gd name="connsiteX0" fmla="*/ 22 w 181724"/>
                  <a:gd name="connsiteY0" fmla="*/ 800 h 19893"/>
                  <a:gd name="connsiteX1" fmla="*/ 142897 w 181724"/>
                  <a:gd name="connsiteY1" fmla="*/ 7150 h 19893"/>
                  <a:gd name="connsiteX2" fmla="*/ 180997 w 181724"/>
                  <a:gd name="connsiteY2" fmla="*/ 19850 h 19893"/>
                  <a:gd name="connsiteX3" fmla="*/ 154009 w 181724"/>
                  <a:gd name="connsiteY3" fmla="*/ 2387 h 19893"/>
                  <a:gd name="connsiteX4" fmla="*/ 22 w 181724"/>
                  <a:gd name="connsiteY4" fmla="*/ 800 h 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724" h="19893">
                    <a:moveTo>
                      <a:pt x="22" y="800"/>
                    </a:moveTo>
                    <a:cubicBezTo>
                      <a:pt x="-1830" y="1594"/>
                      <a:pt x="112734" y="3975"/>
                      <a:pt x="142897" y="7150"/>
                    </a:cubicBezTo>
                    <a:cubicBezTo>
                      <a:pt x="173060" y="10325"/>
                      <a:pt x="179145" y="20644"/>
                      <a:pt x="180997" y="19850"/>
                    </a:cubicBezTo>
                    <a:cubicBezTo>
                      <a:pt x="182849" y="19056"/>
                      <a:pt x="183378" y="5827"/>
                      <a:pt x="154009" y="2387"/>
                    </a:cubicBezTo>
                    <a:cubicBezTo>
                      <a:pt x="124640" y="-1053"/>
                      <a:pt x="1874" y="6"/>
                      <a:pt x="22" y="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2CC0A7CB-EB22-4B01-9301-41ADBE3116E5}"/>
                  </a:ext>
                </a:extLst>
              </p:cNvPr>
              <p:cNvSpPr/>
              <p:nvPr/>
            </p:nvSpPr>
            <p:spPr>
              <a:xfrm>
                <a:off x="5435485" y="3116252"/>
                <a:ext cx="162260" cy="54888"/>
              </a:xfrm>
              <a:custGeom>
                <a:avLst/>
                <a:gdLst>
                  <a:gd name="connsiteX0" fmla="*/ 115 w 162260"/>
                  <a:gd name="connsiteY0" fmla="*/ 11 h 54888"/>
                  <a:gd name="connsiteX1" fmla="*/ 106478 w 162260"/>
                  <a:gd name="connsiteY1" fmla="*/ 47636 h 54888"/>
                  <a:gd name="connsiteX2" fmla="*/ 162040 w 162260"/>
                  <a:gd name="connsiteY2" fmla="*/ 50811 h 54888"/>
                  <a:gd name="connsiteX3" fmla="*/ 87428 w 162260"/>
                  <a:gd name="connsiteY3" fmla="*/ 52398 h 54888"/>
                  <a:gd name="connsiteX4" fmla="*/ 115 w 162260"/>
                  <a:gd name="connsiteY4" fmla="*/ 11 h 5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60" h="54888">
                    <a:moveTo>
                      <a:pt x="115" y="11"/>
                    </a:moveTo>
                    <a:cubicBezTo>
                      <a:pt x="3290" y="-783"/>
                      <a:pt x="79490" y="39169"/>
                      <a:pt x="106478" y="47636"/>
                    </a:cubicBezTo>
                    <a:cubicBezTo>
                      <a:pt x="133466" y="56103"/>
                      <a:pt x="165215" y="50017"/>
                      <a:pt x="162040" y="50811"/>
                    </a:cubicBezTo>
                    <a:cubicBezTo>
                      <a:pt x="158865" y="51605"/>
                      <a:pt x="114945" y="58483"/>
                      <a:pt x="87428" y="52398"/>
                    </a:cubicBezTo>
                    <a:cubicBezTo>
                      <a:pt x="59911" y="46313"/>
                      <a:pt x="-3060" y="805"/>
                      <a:pt x="115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F338D7A9-95B7-458D-A5D4-D8F0CAEE6A66}"/>
                  </a:ext>
                </a:extLst>
              </p:cNvPr>
              <p:cNvSpPr/>
              <p:nvPr/>
            </p:nvSpPr>
            <p:spPr>
              <a:xfrm>
                <a:off x="5589583" y="3160456"/>
                <a:ext cx="168300" cy="33280"/>
              </a:xfrm>
              <a:custGeom>
                <a:avLst/>
                <a:gdLst>
                  <a:gd name="connsiteX0" fmla="*/ 5 w 168300"/>
                  <a:gd name="connsiteY0" fmla="*/ 257 h 33280"/>
                  <a:gd name="connsiteX1" fmla="*/ 119067 w 168300"/>
                  <a:gd name="connsiteY1" fmla="*/ 30419 h 33280"/>
                  <a:gd name="connsiteX2" fmla="*/ 168280 w 168300"/>
                  <a:gd name="connsiteY2" fmla="*/ 30419 h 33280"/>
                  <a:gd name="connsiteX3" fmla="*/ 114305 w 168300"/>
                  <a:gd name="connsiteY3" fmla="*/ 16132 h 33280"/>
                  <a:gd name="connsiteX4" fmla="*/ 5 w 168300"/>
                  <a:gd name="connsiteY4" fmla="*/ 257 h 3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00" h="33280">
                    <a:moveTo>
                      <a:pt x="5" y="257"/>
                    </a:moveTo>
                    <a:cubicBezTo>
                      <a:pt x="799" y="2638"/>
                      <a:pt x="91021" y="25392"/>
                      <a:pt x="119067" y="30419"/>
                    </a:cubicBezTo>
                    <a:cubicBezTo>
                      <a:pt x="147113" y="35446"/>
                      <a:pt x="169074" y="32800"/>
                      <a:pt x="168280" y="30419"/>
                    </a:cubicBezTo>
                    <a:cubicBezTo>
                      <a:pt x="167486" y="28038"/>
                      <a:pt x="143409" y="19571"/>
                      <a:pt x="114305" y="16132"/>
                    </a:cubicBezTo>
                    <a:cubicBezTo>
                      <a:pt x="85201" y="12693"/>
                      <a:pt x="-789" y="-2124"/>
                      <a:pt x="5" y="2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2CB8E33E-FCFF-4BE3-B635-A454FAC7BE61}"/>
                  </a:ext>
                </a:extLst>
              </p:cNvPr>
              <p:cNvSpPr/>
              <p:nvPr/>
            </p:nvSpPr>
            <p:spPr>
              <a:xfrm>
                <a:off x="5733379" y="3077376"/>
                <a:ext cx="168275" cy="34247"/>
              </a:xfrm>
              <a:custGeom>
                <a:avLst/>
                <a:gdLst>
                  <a:gd name="connsiteX0" fmla="*/ 671 w 168275"/>
                  <a:gd name="connsiteY0" fmla="*/ 787 h 34247"/>
                  <a:gd name="connsiteX1" fmla="*/ 164184 w 168275"/>
                  <a:gd name="connsiteY1" fmla="*/ 34124 h 34247"/>
                  <a:gd name="connsiteX2" fmla="*/ 108621 w 168275"/>
                  <a:gd name="connsiteY2" fmla="*/ 11899 h 34247"/>
                  <a:gd name="connsiteX3" fmla="*/ 671 w 168275"/>
                  <a:gd name="connsiteY3" fmla="*/ 787 h 3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275" h="34247">
                    <a:moveTo>
                      <a:pt x="671" y="787"/>
                    </a:moveTo>
                    <a:cubicBezTo>
                      <a:pt x="9932" y="4491"/>
                      <a:pt x="146192" y="32272"/>
                      <a:pt x="164184" y="34124"/>
                    </a:cubicBezTo>
                    <a:cubicBezTo>
                      <a:pt x="182176" y="35976"/>
                      <a:pt x="136667" y="16397"/>
                      <a:pt x="108621" y="11899"/>
                    </a:cubicBezTo>
                    <a:cubicBezTo>
                      <a:pt x="80575" y="7401"/>
                      <a:pt x="-8590" y="-2917"/>
                      <a:pt x="671" y="7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5F543BA4-F762-45FA-9102-C32570F9E6CC}"/>
                  </a:ext>
                </a:extLst>
              </p:cNvPr>
              <p:cNvSpPr/>
              <p:nvPr/>
            </p:nvSpPr>
            <p:spPr>
              <a:xfrm>
                <a:off x="5770329" y="3126552"/>
                <a:ext cx="139934" cy="1646"/>
              </a:xfrm>
              <a:custGeom>
                <a:avLst/>
                <a:gdLst>
                  <a:gd name="connsiteX0" fmla="*/ 139934 w 139934"/>
                  <a:gd name="connsiteY0" fmla="*/ 823 h 1646"/>
                  <a:gd name="connsiteX1" fmla="*/ 234 w 139934"/>
                  <a:gd name="connsiteY1" fmla="*/ 823 h 1646"/>
                  <a:gd name="connsiteX2" fmla="*/ 139934 w 139934"/>
                  <a:gd name="connsiteY2" fmla="*/ 823 h 1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934" h="1646">
                    <a:moveTo>
                      <a:pt x="139934" y="823"/>
                    </a:moveTo>
                    <a:cubicBezTo>
                      <a:pt x="139934" y="823"/>
                      <a:pt x="7113" y="-1029"/>
                      <a:pt x="234" y="823"/>
                    </a:cubicBezTo>
                    <a:cubicBezTo>
                      <a:pt x="-6645" y="2675"/>
                      <a:pt x="139934" y="823"/>
                      <a:pt x="139934" y="8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66F0F881-5B63-4278-8330-B27C7630E183}"/>
                  </a:ext>
                </a:extLst>
              </p:cNvPr>
              <p:cNvSpPr/>
              <p:nvPr/>
            </p:nvSpPr>
            <p:spPr>
              <a:xfrm>
                <a:off x="5781658" y="3125718"/>
                <a:ext cx="135078" cy="99156"/>
              </a:xfrm>
              <a:custGeom>
                <a:avLst/>
                <a:gdLst>
                  <a:gd name="connsiteX0" fmla="*/ 112730 w 135078"/>
                  <a:gd name="connsiteY0" fmla="*/ 8007 h 99156"/>
                  <a:gd name="connsiteX1" fmla="*/ 134955 w 135078"/>
                  <a:gd name="connsiteY1" fmla="*/ 76270 h 99156"/>
                  <a:gd name="connsiteX2" fmla="*/ 101617 w 135078"/>
                  <a:gd name="connsiteY2" fmla="*/ 98495 h 99156"/>
                  <a:gd name="connsiteX3" fmla="*/ 25417 w 135078"/>
                  <a:gd name="connsiteY3" fmla="*/ 88970 h 99156"/>
                  <a:gd name="connsiteX4" fmla="*/ 30180 w 135078"/>
                  <a:gd name="connsiteY4" fmla="*/ 46107 h 99156"/>
                  <a:gd name="connsiteX5" fmla="*/ 17 w 135078"/>
                  <a:gd name="connsiteY5" fmla="*/ 70 h 99156"/>
                  <a:gd name="connsiteX6" fmla="*/ 34942 w 135078"/>
                  <a:gd name="connsiteY6" fmla="*/ 36582 h 99156"/>
                  <a:gd name="connsiteX7" fmla="*/ 42880 w 135078"/>
                  <a:gd name="connsiteY7" fmla="*/ 74682 h 99156"/>
                  <a:gd name="connsiteX8" fmla="*/ 107967 w 135078"/>
                  <a:gd name="connsiteY8" fmla="*/ 82620 h 99156"/>
                  <a:gd name="connsiteX9" fmla="*/ 112730 w 135078"/>
                  <a:gd name="connsiteY9" fmla="*/ 8007 h 9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78" h="99156">
                    <a:moveTo>
                      <a:pt x="112730" y="8007"/>
                    </a:moveTo>
                    <a:cubicBezTo>
                      <a:pt x="117228" y="6949"/>
                      <a:pt x="136807" y="61189"/>
                      <a:pt x="134955" y="76270"/>
                    </a:cubicBezTo>
                    <a:cubicBezTo>
                      <a:pt x="133103" y="91351"/>
                      <a:pt x="119873" y="96378"/>
                      <a:pt x="101617" y="98495"/>
                    </a:cubicBezTo>
                    <a:cubicBezTo>
                      <a:pt x="83361" y="100612"/>
                      <a:pt x="37323" y="97701"/>
                      <a:pt x="25417" y="88970"/>
                    </a:cubicBezTo>
                    <a:cubicBezTo>
                      <a:pt x="13511" y="80239"/>
                      <a:pt x="34413" y="60924"/>
                      <a:pt x="30180" y="46107"/>
                    </a:cubicBezTo>
                    <a:cubicBezTo>
                      <a:pt x="25947" y="31290"/>
                      <a:pt x="-777" y="1657"/>
                      <a:pt x="17" y="70"/>
                    </a:cubicBezTo>
                    <a:cubicBezTo>
                      <a:pt x="811" y="-1518"/>
                      <a:pt x="27798" y="24147"/>
                      <a:pt x="34942" y="36582"/>
                    </a:cubicBezTo>
                    <a:cubicBezTo>
                      <a:pt x="42086" y="49017"/>
                      <a:pt x="30709" y="67009"/>
                      <a:pt x="42880" y="74682"/>
                    </a:cubicBezTo>
                    <a:cubicBezTo>
                      <a:pt x="55051" y="82355"/>
                      <a:pt x="95002" y="91880"/>
                      <a:pt x="107967" y="82620"/>
                    </a:cubicBezTo>
                    <a:cubicBezTo>
                      <a:pt x="120932" y="73360"/>
                      <a:pt x="108232" y="9065"/>
                      <a:pt x="112730" y="800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7719509C-6A88-490D-892F-BF5C4B65047F}"/>
                  </a:ext>
                </a:extLst>
              </p:cNvPr>
              <p:cNvSpPr/>
              <p:nvPr/>
            </p:nvSpPr>
            <p:spPr>
              <a:xfrm>
                <a:off x="5545019" y="3063857"/>
                <a:ext cx="85738" cy="88977"/>
              </a:xfrm>
              <a:custGeom>
                <a:avLst/>
                <a:gdLst>
                  <a:gd name="connsiteX0" fmla="*/ 44569 w 85738"/>
                  <a:gd name="connsiteY0" fmla="*/ 18 h 88977"/>
                  <a:gd name="connsiteX1" fmla="*/ 65206 w 85738"/>
                  <a:gd name="connsiteY1" fmla="*/ 61931 h 88977"/>
                  <a:gd name="connsiteX2" fmla="*/ 119 w 85738"/>
                  <a:gd name="connsiteY2" fmla="*/ 88918 h 88977"/>
                  <a:gd name="connsiteX3" fmla="*/ 84256 w 85738"/>
                  <a:gd name="connsiteY3" fmla="*/ 55581 h 88977"/>
                  <a:gd name="connsiteX4" fmla="*/ 44569 w 85738"/>
                  <a:gd name="connsiteY4" fmla="*/ 18 h 8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38" h="88977">
                    <a:moveTo>
                      <a:pt x="44569" y="18"/>
                    </a:moveTo>
                    <a:cubicBezTo>
                      <a:pt x="41394" y="1076"/>
                      <a:pt x="72614" y="47114"/>
                      <a:pt x="65206" y="61931"/>
                    </a:cubicBezTo>
                    <a:cubicBezTo>
                      <a:pt x="57798" y="76748"/>
                      <a:pt x="-3056" y="89976"/>
                      <a:pt x="119" y="88918"/>
                    </a:cubicBezTo>
                    <a:cubicBezTo>
                      <a:pt x="3294" y="87860"/>
                      <a:pt x="73937" y="67223"/>
                      <a:pt x="84256" y="55581"/>
                    </a:cubicBezTo>
                    <a:cubicBezTo>
                      <a:pt x="94575" y="43939"/>
                      <a:pt x="47744" y="-1040"/>
                      <a:pt x="44569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645B22EB-5F29-467F-B7F1-627C26CB00E4}"/>
                  </a:ext>
                </a:extLst>
              </p:cNvPr>
              <p:cNvSpPr/>
              <p:nvPr/>
            </p:nvSpPr>
            <p:spPr>
              <a:xfrm>
                <a:off x="5713246" y="3084513"/>
                <a:ext cx="57321" cy="80962"/>
              </a:xfrm>
              <a:custGeom>
                <a:avLst/>
                <a:gdLst>
                  <a:gd name="connsiteX0" fmla="*/ 167 w 57321"/>
                  <a:gd name="connsiteY0" fmla="*/ 0 h 80962"/>
                  <a:gd name="connsiteX1" fmla="*/ 57317 w 57321"/>
                  <a:gd name="connsiteY1" fmla="*/ 58737 h 80962"/>
                  <a:gd name="connsiteX2" fmla="*/ 3342 w 57321"/>
                  <a:gd name="connsiteY2" fmla="*/ 80962 h 80962"/>
                  <a:gd name="connsiteX3" fmla="*/ 38267 w 57321"/>
                  <a:gd name="connsiteY3" fmla="*/ 58737 h 80962"/>
                  <a:gd name="connsiteX4" fmla="*/ 167 w 57321"/>
                  <a:gd name="connsiteY4" fmla="*/ 0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321" h="80962">
                    <a:moveTo>
                      <a:pt x="167" y="0"/>
                    </a:moveTo>
                    <a:cubicBezTo>
                      <a:pt x="3342" y="0"/>
                      <a:pt x="56788" y="45243"/>
                      <a:pt x="57317" y="58737"/>
                    </a:cubicBezTo>
                    <a:cubicBezTo>
                      <a:pt x="57846" y="72231"/>
                      <a:pt x="6517" y="80962"/>
                      <a:pt x="3342" y="80962"/>
                    </a:cubicBezTo>
                    <a:cubicBezTo>
                      <a:pt x="167" y="80962"/>
                      <a:pt x="36415" y="69585"/>
                      <a:pt x="38267" y="58737"/>
                    </a:cubicBezTo>
                    <a:cubicBezTo>
                      <a:pt x="40119" y="47889"/>
                      <a:pt x="-3008" y="0"/>
                      <a:pt x="16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CFEDBCF4-751B-4756-B8BF-95555F1F1EFF}"/>
                  </a:ext>
                </a:extLst>
              </p:cNvPr>
              <p:cNvSpPr/>
              <p:nvPr/>
            </p:nvSpPr>
            <p:spPr>
              <a:xfrm>
                <a:off x="5345811" y="3181346"/>
                <a:ext cx="110476" cy="122247"/>
              </a:xfrm>
              <a:custGeom>
                <a:avLst/>
                <a:gdLst>
                  <a:gd name="connsiteX0" fmla="*/ 56452 w 110476"/>
                  <a:gd name="connsiteY0" fmla="*/ 4 h 122247"/>
                  <a:gd name="connsiteX1" fmla="*/ 889 w 110476"/>
                  <a:gd name="connsiteY1" fmla="*/ 66679 h 122247"/>
                  <a:gd name="connsiteX2" fmla="*/ 110427 w 110476"/>
                  <a:gd name="connsiteY2" fmla="*/ 122242 h 122247"/>
                  <a:gd name="connsiteX3" fmla="*/ 15177 w 110476"/>
                  <a:gd name="connsiteY3" fmla="*/ 63504 h 122247"/>
                  <a:gd name="connsiteX4" fmla="*/ 56452 w 110476"/>
                  <a:gd name="connsiteY4" fmla="*/ 4 h 12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76" h="122247">
                    <a:moveTo>
                      <a:pt x="56452" y="4"/>
                    </a:moveTo>
                    <a:cubicBezTo>
                      <a:pt x="54071" y="533"/>
                      <a:pt x="-8107" y="46306"/>
                      <a:pt x="889" y="66679"/>
                    </a:cubicBezTo>
                    <a:cubicBezTo>
                      <a:pt x="9885" y="87052"/>
                      <a:pt x="108046" y="122771"/>
                      <a:pt x="110427" y="122242"/>
                    </a:cubicBezTo>
                    <a:cubicBezTo>
                      <a:pt x="112808" y="121713"/>
                      <a:pt x="28935" y="79115"/>
                      <a:pt x="15177" y="63504"/>
                    </a:cubicBezTo>
                    <a:cubicBezTo>
                      <a:pt x="1419" y="47894"/>
                      <a:pt x="58833" y="-525"/>
                      <a:pt x="56452" y="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9AE69629-E5D5-4EFD-8BC4-8B5C66F70964}"/>
                  </a:ext>
                </a:extLst>
              </p:cNvPr>
              <p:cNvSpPr/>
              <p:nvPr/>
            </p:nvSpPr>
            <p:spPr>
              <a:xfrm>
                <a:off x="5415979" y="3174833"/>
                <a:ext cx="142557" cy="23105"/>
              </a:xfrm>
              <a:custGeom>
                <a:avLst/>
                <a:gdLst>
                  <a:gd name="connsiteX0" fmla="*/ 571 w 142557"/>
                  <a:gd name="connsiteY0" fmla="*/ 16042 h 23105"/>
                  <a:gd name="connsiteX1" fmla="*/ 138684 w 142557"/>
                  <a:gd name="connsiteY1" fmla="*/ 22392 h 23105"/>
                  <a:gd name="connsiteX2" fmla="*/ 92646 w 142557"/>
                  <a:gd name="connsiteY2" fmla="*/ 167 h 23105"/>
                  <a:gd name="connsiteX3" fmla="*/ 571 w 142557"/>
                  <a:gd name="connsiteY3" fmla="*/ 16042 h 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557" h="23105">
                    <a:moveTo>
                      <a:pt x="571" y="16042"/>
                    </a:moveTo>
                    <a:cubicBezTo>
                      <a:pt x="8244" y="19746"/>
                      <a:pt x="123338" y="25038"/>
                      <a:pt x="138684" y="22392"/>
                    </a:cubicBezTo>
                    <a:cubicBezTo>
                      <a:pt x="154030" y="19746"/>
                      <a:pt x="120692" y="2019"/>
                      <a:pt x="92646" y="167"/>
                    </a:cubicBezTo>
                    <a:cubicBezTo>
                      <a:pt x="64600" y="-1685"/>
                      <a:pt x="-7102" y="12338"/>
                      <a:pt x="571" y="1604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59859F60-6C58-46D6-AF9E-4AB7A7817834}"/>
                  </a:ext>
                </a:extLst>
              </p:cNvPr>
              <p:cNvSpPr/>
              <p:nvPr/>
            </p:nvSpPr>
            <p:spPr>
              <a:xfrm>
                <a:off x="5502862" y="3219422"/>
                <a:ext cx="233947" cy="76519"/>
              </a:xfrm>
              <a:custGeom>
                <a:avLst/>
                <a:gdLst>
                  <a:gd name="connsiteX0" fmla="*/ 1001 w 233947"/>
                  <a:gd name="connsiteY0" fmla="*/ 28 h 76519"/>
                  <a:gd name="connsiteX1" fmla="*/ 180388 w 233947"/>
                  <a:gd name="connsiteY1" fmla="*/ 61941 h 76519"/>
                  <a:gd name="connsiteX2" fmla="*/ 231188 w 233947"/>
                  <a:gd name="connsiteY2" fmla="*/ 76228 h 76519"/>
                  <a:gd name="connsiteX3" fmla="*/ 113713 w 233947"/>
                  <a:gd name="connsiteY3" fmla="*/ 54003 h 76519"/>
                  <a:gd name="connsiteX4" fmla="*/ 1001 w 233947"/>
                  <a:gd name="connsiteY4" fmla="*/ 28 h 7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947" h="76519">
                    <a:moveTo>
                      <a:pt x="1001" y="28"/>
                    </a:moveTo>
                    <a:cubicBezTo>
                      <a:pt x="12113" y="1351"/>
                      <a:pt x="142024" y="49241"/>
                      <a:pt x="180388" y="61941"/>
                    </a:cubicBezTo>
                    <a:cubicBezTo>
                      <a:pt x="218753" y="74641"/>
                      <a:pt x="242300" y="77551"/>
                      <a:pt x="231188" y="76228"/>
                    </a:cubicBezTo>
                    <a:cubicBezTo>
                      <a:pt x="220076" y="74905"/>
                      <a:pt x="153401" y="63793"/>
                      <a:pt x="113713" y="54003"/>
                    </a:cubicBezTo>
                    <a:cubicBezTo>
                      <a:pt x="74026" y="44214"/>
                      <a:pt x="-10111" y="-1295"/>
                      <a:pt x="1001" y="2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E1EA778-8690-4162-8184-AA7D71FBCA9B}"/>
                  </a:ext>
                </a:extLst>
              </p:cNvPr>
              <p:cNvSpPr/>
              <p:nvPr/>
            </p:nvSpPr>
            <p:spPr>
              <a:xfrm>
                <a:off x="5460803" y="3293154"/>
                <a:ext cx="95640" cy="72978"/>
              </a:xfrm>
              <a:custGeom>
                <a:avLst/>
                <a:gdLst>
                  <a:gd name="connsiteX0" fmla="*/ 197 w 95640"/>
                  <a:gd name="connsiteY0" fmla="*/ 909 h 72978"/>
                  <a:gd name="connsiteX1" fmla="*/ 92272 w 95640"/>
                  <a:gd name="connsiteY1" fmla="*/ 72346 h 72978"/>
                  <a:gd name="connsiteX2" fmla="*/ 68460 w 95640"/>
                  <a:gd name="connsiteY2" fmla="*/ 34246 h 72978"/>
                  <a:gd name="connsiteX3" fmla="*/ 197 w 95640"/>
                  <a:gd name="connsiteY3" fmla="*/ 909 h 7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40" h="72978">
                    <a:moveTo>
                      <a:pt x="197" y="909"/>
                    </a:moveTo>
                    <a:cubicBezTo>
                      <a:pt x="4166" y="7259"/>
                      <a:pt x="80895" y="66790"/>
                      <a:pt x="92272" y="72346"/>
                    </a:cubicBezTo>
                    <a:cubicBezTo>
                      <a:pt x="103649" y="77902"/>
                      <a:pt x="83806" y="45358"/>
                      <a:pt x="68460" y="34246"/>
                    </a:cubicBezTo>
                    <a:cubicBezTo>
                      <a:pt x="53114" y="23134"/>
                      <a:pt x="-3772" y="-5441"/>
                      <a:pt x="197" y="9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45240132-61A0-4B60-80AF-371C2725CC0F}"/>
                  </a:ext>
                </a:extLst>
              </p:cNvPr>
              <p:cNvSpPr/>
              <p:nvPr/>
            </p:nvSpPr>
            <p:spPr>
              <a:xfrm>
                <a:off x="5572125" y="3362112"/>
                <a:ext cx="163516" cy="29191"/>
              </a:xfrm>
              <a:custGeom>
                <a:avLst/>
                <a:gdLst>
                  <a:gd name="connsiteX0" fmla="*/ 0 w 163516"/>
                  <a:gd name="connsiteY0" fmla="*/ 1801 h 29191"/>
                  <a:gd name="connsiteX1" fmla="*/ 120650 w 163516"/>
                  <a:gd name="connsiteY1" fmla="*/ 3388 h 29191"/>
                  <a:gd name="connsiteX2" fmla="*/ 163513 w 163516"/>
                  <a:gd name="connsiteY2" fmla="*/ 28788 h 29191"/>
                  <a:gd name="connsiteX3" fmla="*/ 119063 w 163516"/>
                  <a:gd name="connsiteY3" fmla="*/ 17676 h 29191"/>
                  <a:gd name="connsiteX4" fmla="*/ 0 w 163516"/>
                  <a:gd name="connsiteY4" fmla="*/ 1801 h 29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6" h="29191">
                    <a:moveTo>
                      <a:pt x="0" y="1801"/>
                    </a:moveTo>
                    <a:cubicBezTo>
                      <a:pt x="264" y="-580"/>
                      <a:pt x="93398" y="-1110"/>
                      <a:pt x="120650" y="3388"/>
                    </a:cubicBezTo>
                    <a:cubicBezTo>
                      <a:pt x="147902" y="7886"/>
                      <a:pt x="163777" y="26407"/>
                      <a:pt x="163513" y="28788"/>
                    </a:cubicBezTo>
                    <a:cubicBezTo>
                      <a:pt x="163249" y="31169"/>
                      <a:pt x="144992" y="22438"/>
                      <a:pt x="119063" y="17676"/>
                    </a:cubicBezTo>
                    <a:cubicBezTo>
                      <a:pt x="93134" y="12914"/>
                      <a:pt x="-264" y="4182"/>
                      <a:pt x="0" y="180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A44C4814-7783-4DF2-B327-7313EA4342B7}"/>
                  </a:ext>
                </a:extLst>
              </p:cNvPr>
              <p:cNvSpPr/>
              <p:nvPr/>
            </p:nvSpPr>
            <p:spPr>
              <a:xfrm>
                <a:off x="5724715" y="3300412"/>
                <a:ext cx="124937" cy="34582"/>
              </a:xfrm>
              <a:custGeom>
                <a:avLst/>
                <a:gdLst>
                  <a:gd name="connsiteX0" fmla="*/ 1398 w 124937"/>
                  <a:gd name="connsiteY0" fmla="*/ 1 h 34582"/>
                  <a:gd name="connsiteX1" fmla="*/ 123635 w 124937"/>
                  <a:gd name="connsiteY1" fmla="*/ 31751 h 34582"/>
                  <a:gd name="connsiteX2" fmla="*/ 61723 w 124937"/>
                  <a:gd name="connsiteY2" fmla="*/ 30163 h 34582"/>
                  <a:gd name="connsiteX3" fmla="*/ 1398 w 124937"/>
                  <a:gd name="connsiteY3" fmla="*/ 1 h 3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937" h="34582">
                    <a:moveTo>
                      <a:pt x="1398" y="1"/>
                    </a:moveTo>
                    <a:cubicBezTo>
                      <a:pt x="11717" y="266"/>
                      <a:pt x="113581" y="26724"/>
                      <a:pt x="123635" y="31751"/>
                    </a:cubicBezTo>
                    <a:cubicBezTo>
                      <a:pt x="133689" y="36778"/>
                      <a:pt x="82890" y="34396"/>
                      <a:pt x="61723" y="30163"/>
                    </a:cubicBezTo>
                    <a:cubicBezTo>
                      <a:pt x="40556" y="25930"/>
                      <a:pt x="-8921" y="-264"/>
                      <a:pt x="1398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437DB5F1-527F-456A-A4F1-52E6A3C345AD}"/>
                  </a:ext>
                </a:extLst>
              </p:cNvPr>
              <p:cNvSpPr/>
              <p:nvPr/>
            </p:nvSpPr>
            <p:spPr>
              <a:xfrm>
                <a:off x="5758563" y="3332158"/>
                <a:ext cx="132666" cy="93166"/>
              </a:xfrm>
              <a:custGeom>
                <a:avLst/>
                <a:gdLst>
                  <a:gd name="connsiteX0" fmla="*/ 72325 w 132666"/>
                  <a:gd name="connsiteY0" fmla="*/ 5 h 93166"/>
                  <a:gd name="connsiteX1" fmla="*/ 118362 w 132666"/>
                  <a:gd name="connsiteY1" fmla="*/ 49217 h 93166"/>
                  <a:gd name="connsiteX2" fmla="*/ 94550 w 132666"/>
                  <a:gd name="connsiteY2" fmla="*/ 79380 h 93166"/>
                  <a:gd name="connsiteX3" fmla="*/ 65975 w 132666"/>
                  <a:gd name="connsiteY3" fmla="*/ 88905 h 93166"/>
                  <a:gd name="connsiteX4" fmla="*/ 887 w 132666"/>
                  <a:gd name="connsiteY4" fmla="*/ 82555 h 93166"/>
                  <a:gd name="connsiteX5" fmla="*/ 118362 w 132666"/>
                  <a:gd name="connsiteY5" fmla="*/ 92080 h 93166"/>
                  <a:gd name="connsiteX6" fmla="*/ 127887 w 132666"/>
                  <a:gd name="connsiteY6" fmla="*/ 52392 h 93166"/>
                  <a:gd name="connsiteX7" fmla="*/ 72325 w 132666"/>
                  <a:gd name="connsiteY7" fmla="*/ 5 h 9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666" h="93166">
                    <a:moveTo>
                      <a:pt x="72325" y="5"/>
                    </a:moveTo>
                    <a:cubicBezTo>
                      <a:pt x="70738" y="-524"/>
                      <a:pt x="114658" y="35988"/>
                      <a:pt x="118362" y="49217"/>
                    </a:cubicBezTo>
                    <a:cubicBezTo>
                      <a:pt x="122066" y="62446"/>
                      <a:pt x="103281" y="72765"/>
                      <a:pt x="94550" y="79380"/>
                    </a:cubicBezTo>
                    <a:cubicBezTo>
                      <a:pt x="85819" y="85995"/>
                      <a:pt x="81586" y="88376"/>
                      <a:pt x="65975" y="88905"/>
                    </a:cubicBezTo>
                    <a:cubicBezTo>
                      <a:pt x="50364" y="89434"/>
                      <a:pt x="-7844" y="82026"/>
                      <a:pt x="887" y="82555"/>
                    </a:cubicBezTo>
                    <a:cubicBezTo>
                      <a:pt x="9618" y="83084"/>
                      <a:pt x="97195" y="97107"/>
                      <a:pt x="118362" y="92080"/>
                    </a:cubicBezTo>
                    <a:cubicBezTo>
                      <a:pt x="139529" y="87053"/>
                      <a:pt x="132120" y="64298"/>
                      <a:pt x="127887" y="52392"/>
                    </a:cubicBezTo>
                    <a:cubicBezTo>
                      <a:pt x="123654" y="40486"/>
                      <a:pt x="73912" y="534"/>
                      <a:pt x="72325" y="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6308708C-B3F4-4041-9602-6541707E0E4B}"/>
                  </a:ext>
                </a:extLst>
              </p:cNvPr>
              <p:cNvSpPr/>
              <p:nvPr/>
            </p:nvSpPr>
            <p:spPr>
              <a:xfrm>
                <a:off x="5689314" y="3348008"/>
                <a:ext cx="160681" cy="76278"/>
              </a:xfrm>
              <a:custGeom>
                <a:avLst/>
                <a:gdLst>
                  <a:gd name="connsiteX0" fmla="*/ 160624 w 160681"/>
                  <a:gd name="connsiteY0" fmla="*/ 30 h 76278"/>
                  <a:gd name="connsiteX1" fmla="*/ 98711 w 160681"/>
                  <a:gd name="connsiteY1" fmla="*/ 27017 h 76278"/>
                  <a:gd name="connsiteX2" fmla="*/ 119349 w 160681"/>
                  <a:gd name="connsiteY2" fmla="*/ 76230 h 76278"/>
                  <a:gd name="connsiteX3" fmla="*/ 286 w 160681"/>
                  <a:gd name="connsiteY3" fmla="*/ 17492 h 76278"/>
                  <a:gd name="connsiteX4" fmla="*/ 86011 w 160681"/>
                  <a:gd name="connsiteY4" fmla="*/ 47655 h 76278"/>
                  <a:gd name="connsiteX5" fmla="*/ 86011 w 160681"/>
                  <a:gd name="connsiteY5" fmla="*/ 31780 h 76278"/>
                  <a:gd name="connsiteX6" fmla="*/ 160624 w 160681"/>
                  <a:gd name="connsiteY6" fmla="*/ 30 h 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81" h="76278">
                    <a:moveTo>
                      <a:pt x="160624" y="30"/>
                    </a:moveTo>
                    <a:cubicBezTo>
                      <a:pt x="162741" y="-764"/>
                      <a:pt x="105590" y="14317"/>
                      <a:pt x="98711" y="27017"/>
                    </a:cubicBezTo>
                    <a:cubicBezTo>
                      <a:pt x="91832" y="39717"/>
                      <a:pt x="135753" y="77817"/>
                      <a:pt x="119349" y="76230"/>
                    </a:cubicBezTo>
                    <a:cubicBezTo>
                      <a:pt x="102945" y="74643"/>
                      <a:pt x="5842" y="22255"/>
                      <a:pt x="286" y="17492"/>
                    </a:cubicBezTo>
                    <a:cubicBezTo>
                      <a:pt x="-5270" y="12730"/>
                      <a:pt x="71724" y="45274"/>
                      <a:pt x="86011" y="47655"/>
                    </a:cubicBezTo>
                    <a:cubicBezTo>
                      <a:pt x="100298" y="50036"/>
                      <a:pt x="75692" y="38924"/>
                      <a:pt x="86011" y="31780"/>
                    </a:cubicBezTo>
                    <a:cubicBezTo>
                      <a:pt x="96330" y="24636"/>
                      <a:pt x="158507" y="824"/>
                      <a:pt x="160624" y="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FF4DE28B-57E7-4F42-A82D-2F252301333C}"/>
                  </a:ext>
                </a:extLst>
              </p:cNvPr>
              <p:cNvSpPr/>
              <p:nvPr/>
            </p:nvSpPr>
            <p:spPr>
              <a:xfrm>
                <a:off x="5700633" y="3303305"/>
                <a:ext cx="136622" cy="62364"/>
              </a:xfrm>
              <a:custGeom>
                <a:avLst/>
                <a:gdLst>
                  <a:gd name="connsiteX0" fmla="*/ 136605 w 136622"/>
                  <a:gd name="connsiteY0" fmla="*/ 38383 h 62364"/>
                  <a:gd name="connsiteX1" fmla="*/ 36592 w 136622"/>
                  <a:gd name="connsiteY1" fmla="*/ 283 h 62364"/>
                  <a:gd name="connsiteX2" fmla="*/ 80 w 136622"/>
                  <a:gd name="connsiteY2" fmla="*/ 62195 h 62364"/>
                  <a:gd name="connsiteX3" fmla="*/ 44530 w 136622"/>
                  <a:gd name="connsiteY3" fmla="*/ 19333 h 62364"/>
                  <a:gd name="connsiteX4" fmla="*/ 136605 w 136622"/>
                  <a:gd name="connsiteY4" fmla="*/ 38383 h 6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22" h="62364">
                    <a:moveTo>
                      <a:pt x="136605" y="38383"/>
                    </a:moveTo>
                    <a:cubicBezTo>
                      <a:pt x="135282" y="35208"/>
                      <a:pt x="59346" y="-3686"/>
                      <a:pt x="36592" y="283"/>
                    </a:cubicBezTo>
                    <a:cubicBezTo>
                      <a:pt x="13838" y="4252"/>
                      <a:pt x="-1243" y="59020"/>
                      <a:pt x="80" y="62195"/>
                    </a:cubicBezTo>
                    <a:cubicBezTo>
                      <a:pt x="1403" y="65370"/>
                      <a:pt x="23363" y="23037"/>
                      <a:pt x="44530" y="19333"/>
                    </a:cubicBezTo>
                    <a:cubicBezTo>
                      <a:pt x="65697" y="15629"/>
                      <a:pt x="137928" y="41558"/>
                      <a:pt x="136605" y="383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F75EDA28-A216-477D-9FE3-5DAA6B93D468}"/>
                  </a:ext>
                </a:extLst>
              </p:cNvPr>
              <p:cNvSpPr/>
              <p:nvPr/>
            </p:nvSpPr>
            <p:spPr>
              <a:xfrm>
                <a:off x="5532254" y="3271836"/>
                <a:ext cx="74908" cy="84140"/>
              </a:xfrm>
              <a:custGeom>
                <a:avLst/>
                <a:gdLst>
                  <a:gd name="connsiteX0" fmla="*/ 52571 w 74908"/>
                  <a:gd name="connsiteY0" fmla="*/ 84139 h 84140"/>
                  <a:gd name="connsiteX1" fmla="*/ 184 w 74908"/>
                  <a:gd name="connsiteY1" fmla="*/ 33339 h 84140"/>
                  <a:gd name="connsiteX2" fmla="*/ 74796 w 74908"/>
                  <a:gd name="connsiteY2" fmla="*/ 2 h 84140"/>
                  <a:gd name="connsiteX3" fmla="*/ 17646 w 74908"/>
                  <a:gd name="connsiteY3" fmla="*/ 34927 h 84140"/>
                  <a:gd name="connsiteX4" fmla="*/ 52571 w 74908"/>
                  <a:gd name="connsiteY4" fmla="*/ 84139 h 8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08" h="84140">
                    <a:moveTo>
                      <a:pt x="52571" y="84139"/>
                    </a:moveTo>
                    <a:cubicBezTo>
                      <a:pt x="49661" y="83874"/>
                      <a:pt x="-3520" y="47362"/>
                      <a:pt x="184" y="33339"/>
                    </a:cubicBezTo>
                    <a:cubicBezTo>
                      <a:pt x="3888" y="19316"/>
                      <a:pt x="71886" y="-263"/>
                      <a:pt x="74796" y="2"/>
                    </a:cubicBezTo>
                    <a:cubicBezTo>
                      <a:pt x="77706" y="267"/>
                      <a:pt x="23467" y="21433"/>
                      <a:pt x="17646" y="34927"/>
                    </a:cubicBezTo>
                    <a:cubicBezTo>
                      <a:pt x="11825" y="48421"/>
                      <a:pt x="55481" y="84404"/>
                      <a:pt x="52571" y="84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73541AA6-05E1-4177-975C-43E750C07443}"/>
                  </a:ext>
                </a:extLst>
              </p:cNvPr>
              <p:cNvSpPr/>
              <p:nvPr/>
            </p:nvSpPr>
            <p:spPr>
              <a:xfrm>
                <a:off x="5405932" y="3332040"/>
                <a:ext cx="190640" cy="173208"/>
              </a:xfrm>
              <a:custGeom>
                <a:avLst/>
                <a:gdLst>
                  <a:gd name="connsiteX0" fmla="*/ 1093 w 190640"/>
                  <a:gd name="connsiteY0" fmla="*/ 123 h 173208"/>
                  <a:gd name="connsiteX1" fmla="*/ 155081 w 190640"/>
                  <a:gd name="connsiteY1" fmla="*/ 76323 h 173208"/>
                  <a:gd name="connsiteX2" fmla="*/ 190006 w 190640"/>
                  <a:gd name="connsiteY2" fmla="*/ 173160 h 173208"/>
                  <a:gd name="connsiteX3" fmla="*/ 137618 w 190640"/>
                  <a:gd name="connsiteY3" fmla="*/ 89023 h 173208"/>
                  <a:gd name="connsiteX4" fmla="*/ 88406 w 190640"/>
                  <a:gd name="connsiteY4" fmla="*/ 58860 h 173208"/>
                  <a:gd name="connsiteX5" fmla="*/ 1093 w 190640"/>
                  <a:gd name="connsiteY5" fmla="*/ 123 h 17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640" h="173208">
                    <a:moveTo>
                      <a:pt x="1093" y="123"/>
                    </a:moveTo>
                    <a:cubicBezTo>
                      <a:pt x="12205" y="3033"/>
                      <a:pt x="123596" y="47484"/>
                      <a:pt x="155081" y="76323"/>
                    </a:cubicBezTo>
                    <a:cubicBezTo>
                      <a:pt x="186566" y="105162"/>
                      <a:pt x="192916" y="171043"/>
                      <a:pt x="190006" y="173160"/>
                    </a:cubicBezTo>
                    <a:cubicBezTo>
                      <a:pt x="187096" y="175277"/>
                      <a:pt x="154551" y="108073"/>
                      <a:pt x="137618" y="89023"/>
                    </a:cubicBezTo>
                    <a:cubicBezTo>
                      <a:pt x="120685" y="69973"/>
                      <a:pt x="110102" y="71031"/>
                      <a:pt x="88406" y="58860"/>
                    </a:cubicBezTo>
                    <a:cubicBezTo>
                      <a:pt x="66710" y="46689"/>
                      <a:pt x="-10019" y="-2787"/>
                      <a:pt x="1093" y="1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EE1B8A8B-C8DD-4976-8722-DE129976EBA0}"/>
                  </a:ext>
                </a:extLst>
              </p:cNvPr>
              <p:cNvSpPr/>
              <p:nvPr/>
            </p:nvSpPr>
            <p:spPr>
              <a:xfrm>
                <a:off x="5343525" y="3320684"/>
                <a:ext cx="71868" cy="116787"/>
              </a:xfrm>
              <a:custGeom>
                <a:avLst/>
                <a:gdLst>
                  <a:gd name="connsiteX0" fmla="*/ 0 w 71868"/>
                  <a:gd name="connsiteY0" fmla="*/ 366 h 116787"/>
                  <a:gd name="connsiteX1" fmla="*/ 65088 w 71868"/>
                  <a:gd name="connsiteY1" fmla="*/ 76566 h 116787"/>
                  <a:gd name="connsiteX2" fmla="*/ 69850 w 71868"/>
                  <a:gd name="connsiteY2" fmla="*/ 116254 h 116787"/>
                  <a:gd name="connsiteX3" fmla="*/ 65088 w 71868"/>
                  <a:gd name="connsiteY3" fmla="*/ 49579 h 116787"/>
                  <a:gd name="connsiteX4" fmla="*/ 0 w 71868"/>
                  <a:gd name="connsiteY4" fmla="*/ 366 h 116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68" h="116787">
                    <a:moveTo>
                      <a:pt x="0" y="366"/>
                    </a:moveTo>
                    <a:cubicBezTo>
                      <a:pt x="0" y="4864"/>
                      <a:pt x="53446" y="57251"/>
                      <a:pt x="65088" y="76566"/>
                    </a:cubicBezTo>
                    <a:cubicBezTo>
                      <a:pt x="76730" y="95881"/>
                      <a:pt x="69850" y="120752"/>
                      <a:pt x="69850" y="116254"/>
                    </a:cubicBezTo>
                    <a:cubicBezTo>
                      <a:pt x="69850" y="111756"/>
                      <a:pt x="76730" y="65189"/>
                      <a:pt x="65088" y="49579"/>
                    </a:cubicBezTo>
                    <a:cubicBezTo>
                      <a:pt x="53446" y="33969"/>
                      <a:pt x="0" y="-4132"/>
                      <a:pt x="0" y="36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56907528-D7E2-432B-8E59-CC838FD15B08}"/>
                  </a:ext>
                </a:extLst>
              </p:cNvPr>
              <p:cNvSpPr/>
              <p:nvPr/>
            </p:nvSpPr>
            <p:spPr>
              <a:xfrm>
                <a:off x="5443529" y="3441431"/>
                <a:ext cx="163558" cy="144427"/>
              </a:xfrm>
              <a:custGeom>
                <a:avLst/>
                <a:gdLst>
                  <a:gd name="connsiteX0" fmla="*/ 9 w 163558"/>
                  <a:gd name="connsiteY0" fmla="*/ 269 h 144427"/>
                  <a:gd name="connsiteX1" fmla="*/ 115896 w 163558"/>
                  <a:gd name="connsiteY1" fmla="*/ 114569 h 144427"/>
                  <a:gd name="connsiteX2" fmla="*/ 163521 w 163558"/>
                  <a:gd name="connsiteY2" fmla="*/ 143144 h 144427"/>
                  <a:gd name="connsiteX3" fmla="*/ 109546 w 163558"/>
                  <a:gd name="connsiteY3" fmla="*/ 84407 h 144427"/>
                  <a:gd name="connsiteX4" fmla="*/ 9 w 163558"/>
                  <a:gd name="connsiteY4" fmla="*/ 269 h 14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58" h="144427">
                    <a:moveTo>
                      <a:pt x="9" y="269"/>
                    </a:moveTo>
                    <a:cubicBezTo>
                      <a:pt x="1067" y="5296"/>
                      <a:pt x="88644" y="90757"/>
                      <a:pt x="115896" y="114569"/>
                    </a:cubicBezTo>
                    <a:cubicBezTo>
                      <a:pt x="143148" y="138381"/>
                      <a:pt x="164579" y="148171"/>
                      <a:pt x="163521" y="143144"/>
                    </a:cubicBezTo>
                    <a:cubicBezTo>
                      <a:pt x="162463" y="138117"/>
                      <a:pt x="134946" y="106896"/>
                      <a:pt x="109546" y="84407"/>
                    </a:cubicBezTo>
                    <a:cubicBezTo>
                      <a:pt x="84146" y="61918"/>
                      <a:pt x="-1049" y="-4758"/>
                      <a:pt x="9" y="26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8AC7088-1065-4B37-9460-36178B421142}"/>
                  </a:ext>
                </a:extLst>
              </p:cNvPr>
              <p:cNvSpPr/>
              <p:nvPr/>
            </p:nvSpPr>
            <p:spPr>
              <a:xfrm>
                <a:off x="5589658" y="3495342"/>
                <a:ext cx="167585" cy="130605"/>
              </a:xfrm>
              <a:custGeom>
                <a:avLst/>
                <a:gdLst>
                  <a:gd name="connsiteX0" fmla="*/ 1517 w 167585"/>
                  <a:gd name="connsiteY0" fmla="*/ 333 h 130605"/>
                  <a:gd name="connsiteX1" fmla="*/ 82480 w 167585"/>
                  <a:gd name="connsiteY1" fmla="*/ 47958 h 130605"/>
                  <a:gd name="connsiteX2" fmla="*/ 122167 w 167585"/>
                  <a:gd name="connsiteY2" fmla="*/ 59071 h 130605"/>
                  <a:gd name="connsiteX3" fmla="*/ 139630 w 167585"/>
                  <a:gd name="connsiteY3" fmla="*/ 87646 h 130605"/>
                  <a:gd name="connsiteX4" fmla="*/ 147567 w 167585"/>
                  <a:gd name="connsiteY4" fmla="*/ 130508 h 130605"/>
                  <a:gd name="connsiteX5" fmla="*/ 160267 w 167585"/>
                  <a:gd name="connsiteY5" fmla="*/ 74946 h 130605"/>
                  <a:gd name="connsiteX6" fmla="*/ 1517 w 167585"/>
                  <a:gd name="connsiteY6" fmla="*/ 333 h 13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585" h="130605">
                    <a:moveTo>
                      <a:pt x="1517" y="333"/>
                    </a:moveTo>
                    <a:cubicBezTo>
                      <a:pt x="-11447" y="-4165"/>
                      <a:pt x="62372" y="38168"/>
                      <a:pt x="82480" y="47958"/>
                    </a:cubicBezTo>
                    <a:cubicBezTo>
                      <a:pt x="102588" y="57748"/>
                      <a:pt x="112642" y="52456"/>
                      <a:pt x="122167" y="59071"/>
                    </a:cubicBezTo>
                    <a:cubicBezTo>
                      <a:pt x="131692" y="65686"/>
                      <a:pt x="135397" y="75740"/>
                      <a:pt x="139630" y="87646"/>
                    </a:cubicBezTo>
                    <a:cubicBezTo>
                      <a:pt x="143863" y="99552"/>
                      <a:pt x="144128" y="132625"/>
                      <a:pt x="147567" y="130508"/>
                    </a:cubicBezTo>
                    <a:cubicBezTo>
                      <a:pt x="151007" y="128391"/>
                      <a:pt x="181169" y="93731"/>
                      <a:pt x="160267" y="74946"/>
                    </a:cubicBezTo>
                    <a:cubicBezTo>
                      <a:pt x="139365" y="56161"/>
                      <a:pt x="14481" y="4831"/>
                      <a:pt x="1517" y="3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216A9467-89B0-4D1F-8606-6A284509C91E}"/>
                  </a:ext>
                </a:extLst>
              </p:cNvPr>
              <p:cNvSpPr/>
              <p:nvPr/>
            </p:nvSpPr>
            <p:spPr>
              <a:xfrm>
                <a:off x="5628665" y="3569730"/>
                <a:ext cx="110179" cy="45233"/>
              </a:xfrm>
              <a:custGeom>
                <a:avLst/>
                <a:gdLst>
                  <a:gd name="connsiteX0" fmla="*/ 110148 w 110179"/>
                  <a:gd name="connsiteY0" fmla="*/ 3733 h 45233"/>
                  <a:gd name="connsiteX1" fmla="*/ 8548 w 110179"/>
                  <a:gd name="connsiteY1" fmla="*/ 3733 h 45233"/>
                  <a:gd name="connsiteX2" fmla="*/ 6960 w 110179"/>
                  <a:gd name="connsiteY2" fmla="*/ 45008 h 45233"/>
                  <a:gd name="connsiteX3" fmla="*/ 19660 w 110179"/>
                  <a:gd name="connsiteY3" fmla="*/ 19608 h 45233"/>
                  <a:gd name="connsiteX4" fmla="*/ 110148 w 110179"/>
                  <a:gd name="connsiteY4" fmla="*/ 3733 h 4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179" h="45233">
                    <a:moveTo>
                      <a:pt x="110148" y="3733"/>
                    </a:moveTo>
                    <a:cubicBezTo>
                      <a:pt x="108296" y="1087"/>
                      <a:pt x="25746" y="-3146"/>
                      <a:pt x="8548" y="3733"/>
                    </a:cubicBezTo>
                    <a:cubicBezTo>
                      <a:pt x="-8650" y="10612"/>
                      <a:pt x="5108" y="42362"/>
                      <a:pt x="6960" y="45008"/>
                    </a:cubicBezTo>
                    <a:cubicBezTo>
                      <a:pt x="8812" y="47654"/>
                      <a:pt x="8018" y="26223"/>
                      <a:pt x="19660" y="19608"/>
                    </a:cubicBezTo>
                    <a:cubicBezTo>
                      <a:pt x="31302" y="12993"/>
                      <a:pt x="112000" y="6379"/>
                      <a:pt x="110148" y="37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B443F024-A204-4E39-80A8-F1C8EA763D5C}"/>
                  </a:ext>
                </a:extLst>
              </p:cNvPr>
              <p:cNvSpPr/>
              <p:nvPr/>
            </p:nvSpPr>
            <p:spPr>
              <a:xfrm>
                <a:off x="5579870" y="3587070"/>
                <a:ext cx="171643" cy="48796"/>
              </a:xfrm>
              <a:custGeom>
                <a:avLst/>
                <a:gdLst>
                  <a:gd name="connsiteX0" fmla="*/ 171643 w 171643"/>
                  <a:gd name="connsiteY0" fmla="*/ 21318 h 48796"/>
                  <a:gd name="connsiteX1" fmla="*/ 100205 w 171643"/>
                  <a:gd name="connsiteY1" fmla="*/ 48305 h 48796"/>
                  <a:gd name="connsiteX2" fmla="*/ 193 w 171643"/>
                  <a:gd name="connsiteY2" fmla="*/ 680 h 48796"/>
                  <a:gd name="connsiteX3" fmla="*/ 76393 w 171643"/>
                  <a:gd name="connsiteY3" fmla="*/ 21318 h 48796"/>
                  <a:gd name="connsiteX4" fmla="*/ 171643 w 171643"/>
                  <a:gd name="connsiteY4" fmla="*/ 21318 h 4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643" h="48796">
                    <a:moveTo>
                      <a:pt x="171643" y="21318"/>
                    </a:moveTo>
                    <a:cubicBezTo>
                      <a:pt x="150211" y="36531"/>
                      <a:pt x="128780" y="51745"/>
                      <a:pt x="100205" y="48305"/>
                    </a:cubicBezTo>
                    <a:cubicBezTo>
                      <a:pt x="71630" y="44865"/>
                      <a:pt x="4162" y="5178"/>
                      <a:pt x="193" y="680"/>
                    </a:cubicBezTo>
                    <a:cubicBezTo>
                      <a:pt x="-3776" y="-3818"/>
                      <a:pt x="54433" y="15233"/>
                      <a:pt x="76393" y="21318"/>
                    </a:cubicBezTo>
                    <a:lnTo>
                      <a:pt x="171643" y="213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AF543C7B-98A6-4FF3-AD40-BF13EFF8264D}"/>
                  </a:ext>
                </a:extLst>
              </p:cNvPr>
              <p:cNvSpPr/>
              <p:nvPr/>
            </p:nvSpPr>
            <p:spPr>
              <a:xfrm>
                <a:off x="5251200" y="3721818"/>
                <a:ext cx="309801" cy="770009"/>
              </a:xfrm>
              <a:custGeom>
                <a:avLst/>
                <a:gdLst>
                  <a:gd name="connsiteX0" fmla="*/ 11363 w 309801"/>
                  <a:gd name="connsiteY0" fmla="*/ 2457 h 770009"/>
                  <a:gd name="connsiteX1" fmla="*/ 36763 w 309801"/>
                  <a:gd name="connsiteY1" fmla="*/ 258045 h 770009"/>
                  <a:gd name="connsiteX2" fmla="*/ 295525 w 309801"/>
                  <a:gd name="connsiteY2" fmla="*/ 754932 h 770009"/>
                  <a:gd name="connsiteX3" fmla="*/ 260600 w 309801"/>
                  <a:gd name="connsiteY3" fmla="*/ 619995 h 770009"/>
                  <a:gd name="connsiteX4" fmla="*/ 128838 w 309801"/>
                  <a:gd name="connsiteY4" fmla="*/ 400920 h 770009"/>
                  <a:gd name="connsiteX5" fmla="*/ 11363 w 309801"/>
                  <a:gd name="connsiteY5" fmla="*/ 2457 h 77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801" h="770009">
                    <a:moveTo>
                      <a:pt x="11363" y="2457"/>
                    </a:moveTo>
                    <a:cubicBezTo>
                      <a:pt x="-3983" y="-21355"/>
                      <a:pt x="-10597" y="132633"/>
                      <a:pt x="36763" y="258045"/>
                    </a:cubicBezTo>
                    <a:cubicBezTo>
                      <a:pt x="84123" y="383458"/>
                      <a:pt x="258219" y="694607"/>
                      <a:pt x="295525" y="754932"/>
                    </a:cubicBezTo>
                    <a:cubicBezTo>
                      <a:pt x="332831" y="815257"/>
                      <a:pt x="288381" y="678997"/>
                      <a:pt x="260600" y="619995"/>
                    </a:cubicBezTo>
                    <a:cubicBezTo>
                      <a:pt x="232819" y="560993"/>
                      <a:pt x="168526" y="502256"/>
                      <a:pt x="128838" y="400920"/>
                    </a:cubicBezTo>
                    <a:cubicBezTo>
                      <a:pt x="89151" y="299585"/>
                      <a:pt x="26709" y="26269"/>
                      <a:pt x="11363" y="24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89A59DDC-2660-4D48-81CF-B43AEEFEAC5E}"/>
                  </a:ext>
                </a:extLst>
              </p:cNvPr>
              <p:cNvSpPr/>
              <p:nvPr/>
            </p:nvSpPr>
            <p:spPr>
              <a:xfrm>
                <a:off x="5557485" y="4470366"/>
                <a:ext cx="506804" cy="375569"/>
              </a:xfrm>
              <a:custGeom>
                <a:avLst/>
                <a:gdLst>
                  <a:gd name="connsiteX0" fmla="*/ 1940 w 506804"/>
                  <a:gd name="connsiteY0" fmla="*/ 34 h 375569"/>
                  <a:gd name="connsiteX1" fmla="*/ 70203 w 506804"/>
                  <a:gd name="connsiteY1" fmla="*/ 209584 h 375569"/>
                  <a:gd name="connsiteX2" fmla="*/ 506765 w 506804"/>
                  <a:gd name="connsiteY2" fmla="*/ 374684 h 375569"/>
                  <a:gd name="connsiteX3" fmla="*/ 95603 w 506804"/>
                  <a:gd name="connsiteY3" fmla="*/ 273084 h 375569"/>
                  <a:gd name="connsiteX4" fmla="*/ 24165 w 506804"/>
                  <a:gd name="connsiteY4" fmla="*/ 225459 h 375569"/>
                  <a:gd name="connsiteX5" fmla="*/ 1940 w 506804"/>
                  <a:gd name="connsiteY5" fmla="*/ 34 h 3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804" h="375569">
                    <a:moveTo>
                      <a:pt x="1940" y="34"/>
                    </a:moveTo>
                    <a:cubicBezTo>
                      <a:pt x="9613" y="-2612"/>
                      <a:pt x="-13934" y="147142"/>
                      <a:pt x="70203" y="209584"/>
                    </a:cubicBezTo>
                    <a:cubicBezTo>
                      <a:pt x="154340" y="272026"/>
                      <a:pt x="502532" y="364101"/>
                      <a:pt x="506765" y="374684"/>
                    </a:cubicBezTo>
                    <a:cubicBezTo>
                      <a:pt x="510998" y="385267"/>
                      <a:pt x="176036" y="297955"/>
                      <a:pt x="95603" y="273084"/>
                    </a:cubicBezTo>
                    <a:cubicBezTo>
                      <a:pt x="15170" y="248213"/>
                      <a:pt x="37394" y="269380"/>
                      <a:pt x="24165" y="225459"/>
                    </a:cubicBezTo>
                    <a:cubicBezTo>
                      <a:pt x="10936" y="181538"/>
                      <a:pt x="-5733" y="2680"/>
                      <a:pt x="1940" y="3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46C0F2F-DED7-4E40-BEA4-8EA3F0788DE1}"/>
                  </a:ext>
                </a:extLst>
              </p:cNvPr>
              <p:cNvSpPr/>
              <p:nvPr/>
            </p:nvSpPr>
            <p:spPr>
              <a:xfrm>
                <a:off x="7104856" y="4186278"/>
                <a:ext cx="208036" cy="473535"/>
              </a:xfrm>
              <a:custGeom>
                <a:avLst/>
                <a:gdLst>
                  <a:gd name="connsiteX0" fmla="*/ 206111 w 208036"/>
                  <a:gd name="connsiteY0" fmla="*/ 2605 h 473535"/>
                  <a:gd name="connsiteX1" fmla="*/ 102394 w 208036"/>
                  <a:gd name="connsiteY1" fmla="*/ 148655 h 473535"/>
                  <a:gd name="connsiteX2" fmla="*/ 55827 w 208036"/>
                  <a:gd name="connsiteY2" fmla="*/ 279889 h 473535"/>
                  <a:gd name="connsiteX3" fmla="*/ 136261 w 208036"/>
                  <a:gd name="connsiteY3" fmla="*/ 468272 h 473535"/>
                  <a:gd name="connsiteX4" fmla="*/ 91811 w 208036"/>
                  <a:gd name="connsiteY4" fmla="*/ 409005 h 473535"/>
                  <a:gd name="connsiteX5" fmla="*/ 2911 w 208036"/>
                  <a:gd name="connsiteY5" fmla="*/ 279889 h 473535"/>
                  <a:gd name="connsiteX6" fmla="*/ 206111 w 208036"/>
                  <a:gd name="connsiteY6" fmla="*/ 2605 h 47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36" h="473535">
                    <a:moveTo>
                      <a:pt x="206111" y="2605"/>
                    </a:moveTo>
                    <a:cubicBezTo>
                      <a:pt x="222691" y="-19267"/>
                      <a:pt x="127441" y="102441"/>
                      <a:pt x="102394" y="148655"/>
                    </a:cubicBezTo>
                    <a:cubicBezTo>
                      <a:pt x="77347" y="194869"/>
                      <a:pt x="50182" y="226620"/>
                      <a:pt x="55827" y="279889"/>
                    </a:cubicBezTo>
                    <a:cubicBezTo>
                      <a:pt x="61471" y="333159"/>
                      <a:pt x="130264" y="446753"/>
                      <a:pt x="136261" y="468272"/>
                    </a:cubicBezTo>
                    <a:cubicBezTo>
                      <a:pt x="142258" y="489791"/>
                      <a:pt x="114036" y="440402"/>
                      <a:pt x="91811" y="409005"/>
                    </a:cubicBezTo>
                    <a:cubicBezTo>
                      <a:pt x="69586" y="377608"/>
                      <a:pt x="-16845" y="346211"/>
                      <a:pt x="2911" y="279889"/>
                    </a:cubicBezTo>
                    <a:cubicBezTo>
                      <a:pt x="22667" y="213567"/>
                      <a:pt x="189531" y="24477"/>
                      <a:pt x="206111" y="260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DC52D899-D739-483C-9E04-F89D00470344}"/>
                  </a:ext>
                </a:extLst>
              </p:cNvPr>
              <p:cNvSpPr/>
              <p:nvPr/>
            </p:nvSpPr>
            <p:spPr>
              <a:xfrm>
                <a:off x="6019517" y="4599146"/>
                <a:ext cx="1166873" cy="234126"/>
              </a:xfrm>
              <a:custGeom>
                <a:avLst/>
                <a:gdLst>
                  <a:gd name="connsiteX0" fmla="*/ 27800 w 1166873"/>
                  <a:gd name="connsiteY0" fmla="*/ 231087 h 234126"/>
                  <a:gd name="connsiteX1" fmla="*/ 106116 w 1166873"/>
                  <a:gd name="connsiteY1" fmla="*/ 205687 h 234126"/>
                  <a:gd name="connsiteX2" fmla="*/ 319900 w 1166873"/>
                  <a:gd name="connsiteY2" fmla="*/ 157004 h 234126"/>
                  <a:gd name="connsiteX3" fmla="*/ 654333 w 1166873"/>
                  <a:gd name="connsiteY3" fmla="*/ 180287 h 234126"/>
                  <a:gd name="connsiteX4" fmla="*/ 1166566 w 1166873"/>
                  <a:gd name="connsiteY4" fmla="*/ 371 h 234126"/>
                  <a:gd name="connsiteX5" fmla="*/ 578133 w 1166873"/>
                  <a:gd name="connsiteY5" fmla="*/ 135837 h 234126"/>
                  <a:gd name="connsiteX6" fmla="*/ 27800 w 1166873"/>
                  <a:gd name="connsiteY6" fmla="*/ 231087 h 23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873" h="234126">
                    <a:moveTo>
                      <a:pt x="27800" y="231087"/>
                    </a:moveTo>
                    <a:cubicBezTo>
                      <a:pt x="-50870" y="242729"/>
                      <a:pt x="57433" y="218034"/>
                      <a:pt x="106116" y="205687"/>
                    </a:cubicBezTo>
                    <a:cubicBezTo>
                      <a:pt x="154799" y="193340"/>
                      <a:pt x="228530" y="161237"/>
                      <a:pt x="319900" y="157004"/>
                    </a:cubicBezTo>
                    <a:cubicBezTo>
                      <a:pt x="411270" y="152771"/>
                      <a:pt x="513222" y="206393"/>
                      <a:pt x="654333" y="180287"/>
                    </a:cubicBezTo>
                    <a:cubicBezTo>
                      <a:pt x="795444" y="154181"/>
                      <a:pt x="1179266" y="7779"/>
                      <a:pt x="1166566" y="371"/>
                    </a:cubicBezTo>
                    <a:cubicBezTo>
                      <a:pt x="1153866" y="-7037"/>
                      <a:pt x="763694" y="98443"/>
                      <a:pt x="578133" y="135837"/>
                    </a:cubicBezTo>
                    <a:cubicBezTo>
                      <a:pt x="392572" y="173231"/>
                      <a:pt x="106470" y="219445"/>
                      <a:pt x="27800" y="2310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9D6F4C7F-90ED-453D-B277-B91864F08A6F}"/>
                  </a:ext>
                </a:extLst>
              </p:cNvPr>
              <p:cNvSpPr/>
              <p:nvPr/>
            </p:nvSpPr>
            <p:spPr>
              <a:xfrm>
                <a:off x="6155554" y="4607072"/>
                <a:ext cx="1229285" cy="2041818"/>
              </a:xfrm>
              <a:custGeom>
                <a:avLst/>
                <a:gdLst>
                  <a:gd name="connsiteX0" fmla="*/ 1070746 w 1229285"/>
                  <a:gd name="connsiteY0" fmla="*/ 44303 h 2041818"/>
                  <a:gd name="connsiteX1" fmla="*/ 1108846 w 1229285"/>
                  <a:gd name="connsiteY1" fmla="*/ 107803 h 2041818"/>
                  <a:gd name="connsiteX2" fmla="*/ 1223146 w 1229285"/>
                  <a:gd name="connsiteY2" fmla="*/ 672953 h 2041818"/>
                  <a:gd name="connsiteX3" fmla="*/ 1080271 w 1229285"/>
                  <a:gd name="connsiteY3" fmla="*/ 1038078 h 2041818"/>
                  <a:gd name="connsiteX4" fmla="*/ 7121 w 1229285"/>
                  <a:gd name="connsiteY4" fmla="*/ 2022328 h 2041818"/>
                  <a:gd name="connsiteX5" fmla="*/ 642121 w 1229285"/>
                  <a:gd name="connsiteY5" fmla="*/ 1609578 h 2041818"/>
                  <a:gd name="connsiteX6" fmla="*/ 1207271 w 1229285"/>
                  <a:gd name="connsiteY6" fmla="*/ 609453 h 2041818"/>
                  <a:gd name="connsiteX7" fmla="*/ 1070746 w 1229285"/>
                  <a:gd name="connsiteY7" fmla="*/ 44303 h 204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9285" h="2041818">
                    <a:moveTo>
                      <a:pt x="1070746" y="44303"/>
                    </a:moveTo>
                    <a:cubicBezTo>
                      <a:pt x="1054342" y="-39305"/>
                      <a:pt x="1083446" y="3028"/>
                      <a:pt x="1108846" y="107803"/>
                    </a:cubicBezTo>
                    <a:cubicBezTo>
                      <a:pt x="1134246" y="212578"/>
                      <a:pt x="1227908" y="517907"/>
                      <a:pt x="1223146" y="672953"/>
                    </a:cubicBezTo>
                    <a:cubicBezTo>
                      <a:pt x="1218384" y="827999"/>
                      <a:pt x="1282942" y="813182"/>
                      <a:pt x="1080271" y="1038078"/>
                    </a:cubicBezTo>
                    <a:cubicBezTo>
                      <a:pt x="877600" y="1262974"/>
                      <a:pt x="80146" y="1927078"/>
                      <a:pt x="7121" y="2022328"/>
                    </a:cubicBezTo>
                    <a:cubicBezTo>
                      <a:pt x="-65904" y="2117578"/>
                      <a:pt x="442096" y="1845057"/>
                      <a:pt x="642121" y="1609578"/>
                    </a:cubicBezTo>
                    <a:cubicBezTo>
                      <a:pt x="842146" y="1374099"/>
                      <a:pt x="1132659" y="866099"/>
                      <a:pt x="1207271" y="609453"/>
                    </a:cubicBezTo>
                    <a:cubicBezTo>
                      <a:pt x="1281884" y="352807"/>
                      <a:pt x="1087150" y="127911"/>
                      <a:pt x="1070746" y="443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6066DEC9-463A-4E20-91B6-3F91096BEFAA}"/>
                  </a:ext>
                </a:extLst>
              </p:cNvPr>
              <p:cNvSpPr/>
              <p:nvPr/>
            </p:nvSpPr>
            <p:spPr>
              <a:xfrm>
                <a:off x="5834601" y="6492066"/>
                <a:ext cx="435164" cy="391518"/>
              </a:xfrm>
              <a:custGeom>
                <a:avLst/>
                <a:gdLst>
                  <a:gd name="connsiteX0" fmla="*/ 416974 w 435164"/>
                  <a:gd name="connsiteY0" fmla="*/ 19859 h 391518"/>
                  <a:gd name="connsiteX1" fmla="*/ 324899 w 435164"/>
                  <a:gd name="connsiteY1" fmla="*/ 86534 h 391518"/>
                  <a:gd name="connsiteX2" fmla="*/ 1049 w 435164"/>
                  <a:gd name="connsiteY2" fmla="*/ 391334 h 391518"/>
                  <a:gd name="connsiteX3" fmla="*/ 416974 w 435164"/>
                  <a:gd name="connsiteY3" fmla="*/ 19859 h 391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164" h="391518">
                    <a:moveTo>
                      <a:pt x="416974" y="19859"/>
                    </a:moveTo>
                    <a:cubicBezTo>
                      <a:pt x="470949" y="-30941"/>
                      <a:pt x="394220" y="24622"/>
                      <a:pt x="324899" y="86534"/>
                    </a:cubicBezTo>
                    <a:cubicBezTo>
                      <a:pt x="255578" y="148447"/>
                      <a:pt x="-19059" y="399271"/>
                      <a:pt x="1049" y="391334"/>
                    </a:cubicBezTo>
                    <a:cubicBezTo>
                      <a:pt x="21157" y="383397"/>
                      <a:pt x="362999" y="70659"/>
                      <a:pt x="416974" y="1985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5526ED63-D60B-439D-97D7-7F959F1DEA95}"/>
                  </a:ext>
                </a:extLst>
              </p:cNvPr>
              <p:cNvSpPr/>
              <p:nvPr/>
            </p:nvSpPr>
            <p:spPr>
              <a:xfrm>
                <a:off x="4737936" y="5985041"/>
                <a:ext cx="638582" cy="879788"/>
              </a:xfrm>
              <a:custGeom>
                <a:avLst/>
                <a:gdLst>
                  <a:gd name="connsiteX0" fmla="*/ 611939 w 638582"/>
                  <a:gd name="connsiteY0" fmla="*/ 56984 h 879788"/>
                  <a:gd name="connsiteX1" fmla="*/ 116639 w 638582"/>
                  <a:gd name="connsiteY1" fmla="*/ 631659 h 879788"/>
                  <a:gd name="connsiteX2" fmla="*/ 65839 w 638582"/>
                  <a:gd name="connsiteY2" fmla="*/ 879309 h 879788"/>
                  <a:gd name="connsiteX3" fmla="*/ 27739 w 638582"/>
                  <a:gd name="connsiteY3" fmla="*/ 676109 h 879788"/>
                  <a:gd name="connsiteX4" fmla="*/ 513514 w 638582"/>
                  <a:gd name="connsiteY4" fmla="*/ 88734 h 879788"/>
                  <a:gd name="connsiteX5" fmla="*/ 611939 w 638582"/>
                  <a:gd name="connsiteY5" fmla="*/ 56984 h 87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582" h="879788">
                    <a:moveTo>
                      <a:pt x="611939" y="56984"/>
                    </a:moveTo>
                    <a:cubicBezTo>
                      <a:pt x="545793" y="147472"/>
                      <a:pt x="207656" y="494605"/>
                      <a:pt x="116639" y="631659"/>
                    </a:cubicBezTo>
                    <a:cubicBezTo>
                      <a:pt x="25622" y="768713"/>
                      <a:pt x="80656" y="871901"/>
                      <a:pt x="65839" y="879309"/>
                    </a:cubicBezTo>
                    <a:cubicBezTo>
                      <a:pt x="51022" y="886717"/>
                      <a:pt x="-46873" y="807871"/>
                      <a:pt x="27739" y="676109"/>
                    </a:cubicBezTo>
                    <a:cubicBezTo>
                      <a:pt x="102351" y="544347"/>
                      <a:pt x="415089" y="188747"/>
                      <a:pt x="513514" y="88734"/>
                    </a:cubicBezTo>
                    <a:cubicBezTo>
                      <a:pt x="611939" y="-11279"/>
                      <a:pt x="678085" y="-33504"/>
                      <a:pt x="611939" y="569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AFE919DA-BA35-4227-9658-720FECABF40C}"/>
                  </a:ext>
                </a:extLst>
              </p:cNvPr>
              <p:cNvSpPr/>
              <p:nvPr/>
            </p:nvSpPr>
            <p:spPr>
              <a:xfrm>
                <a:off x="5381601" y="5196831"/>
                <a:ext cx="698525" cy="780379"/>
              </a:xfrm>
              <a:custGeom>
                <a:avLst/>
                <a:gdLst>
                  <a:gd name="connsiteX0" fmla="*/ 698524 w 698525"/>
                  <a:gd name="connsiteY0" fmla="*/ 644 h 780379"/>
                  <a:gd name="connsiteX1" fmla="*/ 161949 w 698525"/>
                  <a:gd name="connsiteY1" fmla="*/ 454669 h 780379"/>
                  <a:gd name="connsiteX2" fmla="*/ 24 w 698525"/>
                  <a:gd name="connsiteY2" fmla="*/ 778519 h 780379"/>
                  <a:gd name="connsiteX3" fmla="*/ 155599 w 698525"/>
                  <a:gd name="connsiteY3" fmla="*/ 559444 h 780379"/>
                  <a:gd name="connsiteX4" fmla="*/ 698524 w 698525"/>
                  <a:gd name="connsiteY4" fmla="*/ 644 h 78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25" h="780379">
                    <a:moveTo>
                      <a:pt x="698524" y="644"/>
                    </a:moveTo>
                    <a:cubicBezTo>
                      <a:pt x="699582" y="-16818"/>
                      <a:pt x="278366" y="325023"/>
                      <a:pt x="161949" y="454669"/>
                    </a:cubicBezTo>
                    <a:cubicBezTo>
                      <a:pt x="45532" y="584315"/>
                      <a:pt x="1082" y="761057"/>
                      <a:pt x="24" y="778519"/>
                    </a:cubicBezTo>
                    <a:cubicBezTo>
                      <a:pt x="-1034" y="795981"/>
                      <a:pt x="32303" y="688032"/>
                      <a:pt x="155599" y="559444"/>
                    </a:cubicBezTo>
                    <a:cubicBezTo>
                      <a:pt x="278895" y="430856"/>
                      <a:pt x="697466" y="18106"/>
                      <a:pt x="698524" y="6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A2BBD1CB-5022-43FE-B11A-83A19A676117}"/>
                  </a:ext>
                </a:extLst>
              </p:cNvPr>
              <p:cNvSpPr/>
              <p:nvPr/>
            </p:nvSpPr>
            <p:spPr>
              <a:xfrm>
                <a:off x="5407012" y="5276844"/>
                <a:ext cx="1235206" cy="839147"/>
              </a:xfrm>
              <a:custGeom>
                <a:avLst/>
                <a:gdLst>
                  <a:gd name="connsiteX0" fmla="*/ 13 w 1235206"/>
                  <a:gd name="connsiteY0" fmla="*/ 682631 h 839147"/>
                  <a:gd name="connsiteX1" fmla="*/ 339738 w 1235206"/>
                  <a:gd name="connsiteY1" fmla="*/ 787406 h 839147"/>
                  <a:gd name="connsiteX2" fmla="*/ 365138 w 1235206"/>
                  <a:gd name="connsiteY2" fmla="*/ 835031 h 839147"/>
                  <a:gd name="connsiteX3" fmla="*/ 533413 w 1235206"/>
                  <a:gd name="connsiteY3" fmla="*/ 685806 h 839147"/>
                  <a:gd name="connsiteX4" fmla="*/ 1235088 w 1235206"/>
                  <a:gd name="connsiteY4" fmla="*/ 6 h 839147"/>
                  <a:gd name="connsiteX5" fmla="*/ 476263 w 1235206"/>
                  <a:gd name="connsiteY5" fmla="*/ 698506 h 839147"/>
                  <a:gd name="connsiteX6" fmla="*/ 327038 w 1235206"/>
                  <a:gd name="connsiteY6" fmla="*/ 695331 h 839147"/>
                  <a:gd name="connsiteX7" fmla="*/ 13 w 1235206"/>
                  <a:gd name="connsiteY7" fmla="*/ 682631 h 83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206" h="839147">
                    <a:moveTo>
                      <a:pt x="13" y="682631"/>
                    </a:moveTo>
                    <a:cubicBezTo>
                      <a:pt x="2130" y="697977"/>
                      <a:pt x="278884" y="762006"/>
                      <a:pt x="339738" y="787406"/>
                    </a:cubicBezTo>
                    <a:cubicBezTo>
                      <a:pt x="400592" y="812806"/>
                      <a:pt x="332859" y="851964"/>
                      <a:pt x="365138" y="835031"/>
                    </a:cubicBezTo>
                    <a:cubicBezTo>
                      <a:pt x="397417" y="818098"/>
                      <a:pt x="388421" y="824977"/>
                      <a:pt x="533413" y="685806"/>
                    </a:cubicBezTo>
                    <a:cubicBezTo>
                      <a:pt x="678405" y="546635"/>
                      <a:pt x="1244613" y="-2111"/>
                      <a:pt x="1235088" y="6"/>
                    </a:cubicBezTo>
                    <a:cubicBezTo>
                      <a:pt x="1225563" y="2123"/>
                      <a:pt x="627605" y="582619"/>
                      <a:pt x="476263" y="698506"/>
                    </a:cubicBezTo>
                    <a:cubicBezTo>
                      <a:pt x="324921" y="814393"/>
                      <a:pt x="404825" y="699564"/>
                      <a:pt x="327038" y="695331"/>
                    </a:cubicBezTo>
                    <a:cubicBezTo>
                      <a:pt x="249251" y="691098"/>
                      <a:pt x="-2104" y="667285"/>
                      <a:pt x="13" y="68263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907A4EA4-1BDA-4BF8-BF4F-A895BCD54770}"/>
                  </a:ext>
                </a:extLst>
              </p:cNvPr>
              <p:cNvSpPr/>
              <p:nvPr/>
            </p:nvSpPr>
            <p:spPr>
              <a:xfrm>
                <a:off x="5327306" y="6014090"/>
                <a:ext cx="454748" cy="247010"/>
              </a:xfrm>
              <a:custGeom>
                <a:avLst/>
                <a:gdLst>
                  <a:gd name="connsiteX0" fmla="*/ 344 w 454748"/>
                  <a:gd name="connsiteY0" fmla="*/ 2535 h 247010"/>
                  <a:gd name="connsiteX1" fmla="*/ 292444 w 454748"/>
                  <a:gd name="connsiteY1" fmla="*/ 173985 h 247010"/>
                  <a:gd name="connsiteX2" fmla="*/ 381344 w 454748"/>
                  <a:gd name="connsiteY2" fmla="*/ 247010 h 247010"/>
                  <a:gd name="connsiteX3" fmla="*/ 454369 w 454748"/>
                  <a:gd name="connsiteY3" fmla="*/ 173985 h 247010"/>
                  <a:gd name="connsiteX4" fmla="*/ 349594 w 454748"/>
                  <a:gd name="connsiteY4" fmla="*/ 167635 h 247010"/>
                  <a:gd name="connsiteX5" fmla="*/ 235294 w 454748"/>
                  <a:gd name="connsiteY5" fmla="*/ 75560 h 247010"/>
                  <a:gd name="connsiteX6" fmla="*/ 344 w 454748"/>
                  <a:gd name="connsiteY6" fmla="*/ 2535 h 24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48" h="247010">
                    <a:moveTo>
                      <a:pt x="344" y="2535"/>
                    </a:moveTo>
                    <a:cubicBezTo>
                      <a:pt x="9869" y="18939"/>
                      <a:pt x="228944" y="133239"/>
                      <a:pt x="292444" y="173985"/>
                    </a:cubicBezTo>
                    <a:cubicBezTo>
                      <a:pt x="355944" y="214731"/>
                      <a:pt x="354357" y="247010"/>
                      <a:pt x="381344" y="247010"/>
                    </a:cubicBezTo>
                    <a:cubicBezTo>
                      <a:pt x="408331" y="247010"/>
                      <a:pt x="459661" y="187214"/>
                      <a:pt x="454369" y="173985"/>
                    </a:cubicBezTo>
                    <a:cubicBezTo>
                      <a:pt x="449077" y="160756"/>
                      <a:pt x="386106" y="184039"/>
                      <a:pt x="349594" y="167635"/>
                    </a:cubicBezTo>
                    <a:cubicBezTo>
                      <a:pt x="313082" y="151231"/>
                      <a:pt x="289269" y="97256"/>
                      <a:pt x="235294" y="75560"/>
                    </a:cubicBezTo>
                    <a:cubicBezTo>
                      <a:pt x="181319" y="53864"/>
                      <a:pt x="-9181" y="-13869"/>
                      <a:pt x="344" y="25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9F8490D4-8DE5-449C-AAF4-9D65E23725A2}"/>
                  </a:ext>
                </a:extLst>
              </p:cNvPr>
              <p:cNvSpPr/>
              <p:nvPr/>
            </p:nvSpPr>
            <p:spPr>
              <a:xfrm>
                <a:off x="5734809" y="4795799"/>
                <a:ext cx="391931" cy="77887"/>
              </a:xfrm>
              <a:custGeom>
                <a:avLst/>
                <a:gdLst>
                  <a:gd name="connsiteX0" fmla="*/ 145291 w 391931"/>
                  <a:gd name="connsiteY0" fmla="*/ 39 h 77887"/>
                  <a:gd name="connsiteX1" fmla="*/ 45279 w 391931"/>
                  <a:gd name="connsiteY1" fmla="*/ 58776 h 77887"/>
                  <a:gd name="connsiteX2" fmla="*/ 92904 w 391931"/>
                  <a:gd name="connsiteY2" fmla="*/ 77826 h 77887"/>
                  <a:gd name="connsiteX3" fmla="*/ 391354 w 391931"/>
                  <a:gd name="connsiteY3" fmla="*/ 54014 h 77887"/>
                  <a:gd name="connsiteX4" fmla="*/ 7179 w 391931"/>
                  <a:gd name="connsiteY4" fmla="*/ 68301 h 77887"/>
                  <a:gd name="connsiteX5" fmla="*/ 145291 w 391931"/>
                  <a:gd name="connsiteY5" fmla="*/ 39 h 7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931" h="77887">
                    <a:moveTo>
                      <a:pt x="145291" y="39"/>
                    </a:moveTo>
                    <a:cubicBezTo>
                      <a:pt x="151641" y="-1549"/>
                      <a:pt x="54010" y="45812"/>
                      <a:pt x="45279" y="58776"/>
                    </a:cubicBezTo>
                    <a:cubicBezTo>
                      <a:pt x="36548" y="71740"/>
                      <a:pt x="35225" y="78620"/>
                      <a:pt x="92904" y="77826"/>
                    </a:cubicBezTo>
                    <a:cubicBezTo>
                      <a:pt x="150583" y="77032"/>
                      <a:pt x="405641" y="55601"/>
                      <a:pt x="391354" y="54014"/>
                    </a:cubicBezTo>
                    <a:cubicBezTo>
                      <a:pt x="377067" y="52427"/>
                      <a:pt x="51629" y="75709"/>
                      <a:pt x="7179" y="68301"/>
                    </a:cubicBezTo>
                    <a:cubicBezTo>
                      <a:pt x="-37271" y="60893"/>
                      <a:pt x="138941" y="1627"/>
                      <a:pt x="145291" y="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109DF4DF-0C29-4C35-B0E2-2BB03C13023F}"/>
                  </a:ext>
                </a:extLst>
              </p:cNvPr>
              <p:cNvSpPr/>
              <p:nvPr/>
            </p:nvSpPr>
            <p:spPr>
              <a:xfrm>
                <a:off x="5597477" y="4765629"/>
                <a:ext cx="545107" cy="122301"/>
              </a:xfrm>
              <a:custGeom>
                <a:avLst/>
                <a:gdLst>
                  <a:gd name="connsiteX0" fmla="*/ 107998 w 545107"/>
                  <a:gd name="connsiteY0" fmla="*/ 46 h 122301"/>
                  <a:gd name="connsiteX1" fmla="*/ 48 w 545107"/>
                  <a:gd name="connsiteY1" fmla="*/ 88946 h 122301"/>
                  <a:gd name="connsiteX2" fmla="*/ 123873 w 545107"/>
                  <a:gd name="connsiteY2" fmla="*/ 122284 h 122301"/>
                  <a:gd name="connsiteX3" fmla="*/ 544561 w 545107"/>
                  <a:gd name="connsiteY3" fmla="*/ 93709 h 122301"/>
                  <a:gd name="connsiteX4" fmla="*/ 27036 w 545107"/>
                  <a:gd name="connsiteY4" fmla="*/ 101646 h 122301"/>
                  <a:gd name="connsiteX5" fmla="*/ 107998 w 545107"/>
                  <a:gd name="connsiteY5" fmla="*/ 46 h 12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5107" h="122301">
                    <a:moveTo>
                      <a:pt x="107998" y="46"/>
                    </a:moveTo>
                    <a:cubicBezTo>
                      <a:pt x="103500" y="-2071"/>
                      <a:pt x="-2598" y="68573"/>
                      <a:pt x="48" y="88946"/>
                    </a:cubicBezTo>
                    <a:cubicBezTo>
                      <a:pt x="2694" y="109319"/>
                      <a:pt x="33121" y="121490"/>
                      <a:pt x="123873" y="122284"/>
                    </a:cubicBezTo>
                    <a:cubicBezTo>
                      <a:pt x="214625" y="123078"/>
                      <a:pt x="560700" y="97149"/>
                      <a:pt x="544561" y="93709"/>
                    </a:cubicBezTo>
                    <a:cubicBezTo>
                      <a:pt x="528422" y="90269"/>
                      <a:pt x="100326" y="114346"/>
                      <a:pt x="27036" y="101646"/>
                    </a:cubicBezTo>
                    <a:cubicBezTo>
                      <a:pt x="-46254" y="88946"/>
                      <a:pt x="112496" y="2163"/>
                      <a:pt x="107998" y="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AECD6C4D-C956-40D9-A72B-5D0544832590}"/>
                  </a:ext>
                </a:extLst>
              </p:cNvPr>
              <p:cNvSpPr/>
              <p:nvPr/>
            </p:nvSpPr>
            <p:spPr>
              <a:xfrm>
                <a:off x="5539657" y="4756013"/>
                <a:ext cx="654608" cy="179721"/>
              </a:xfrm>
              <a:custGeom>
                <a:avLst/>
                <a:gdLst>
                  <a:gd name="connsiteX0" fmla="*/ 107081 w 654608"/>
                  <a:gd name="connsiteY0" fmla="*/ 137 h 179721"/>
                  <a:gd name="connsiteX1" fmla="*/ 2306 w 654608"/>
                  <a:gd name="connsiteY1" fmla="*/ 136662 h 179721"/>
                  <a:gd name="connsiteX2" fmla="*/ 229318 w 654608"/>
                  <a:gd name="connsiteY2" fmla="*/ 179525 h 179721"/>
                  <a:gd name="connsiteX3" fmla="*/ 653181 w 654608"/>
                  <a:gd name="connsiteY3" fmla="*/ 152537 h 179721"/>
                  <a:gd name="connsiteX4" fmla="*/ 72156 w 654608"/>
                  <a:gd name="connsiteY4" fmla="*/ 150950 h 179721"/>
                  <a:gd name="connsiteX5" fmla="*/ 26118 w 654608"/>
                  <a:gd name="connsiteY5" fmla="*/ 111262 h 179721"/>
                  <a:gd name="connsiteX6" fmla="*/ 107081 w 654608"/>
                  <a:gd name="connsiteY6" fmla="*/ 137 h 17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4608" h="179721">
                    <a:moveTo>
                      <a:pt x="107081" y="137"/>
                    </a:moveTo>
                    <a:cubicBezTo>
                      <a:pt x="103112" y="4370"/>
                      <a:pt x="-18067" y="106764"/>
                      <a:pt x="2306" y="136662"/>
                    </a:cubicBezTo>
                    <a:cubicBezTo>
                      <a:pt x="22679" y="166560"/>
                      <a:pt x="120839" y="176879"/>
                      <a:pt x="229318" y="179525"/>
                    </a:cubicBezTo>
                    <a:cubicBezTo>
                      <a:pt x="337797" y="182171"/>
                      <a:pt x="679375" y="157299"/>
                      <a:pt x="653181" y="152537"/>
                    </a:cubicBezTo>
                    <a:cubicBezTo>
                      <a:pt x="626987" y="147775"/>
                      <a:pt x="176666" y="157829"/>
                      <a:pt x="72156" y="150950"/>
                    </a:cubicBezTo>
                    <a:cubicBezTo>
                      <a:pt x="-32354" y="144071"/>
                      <a:pt x="20826" y="131635"/>
                      <a:pt x="26118" y="111262"/>
                    </a:cubicBezTo>
                    <a:cubicBezTo>
                      <a:pt x="31410" y="90889"/>
                      <a:pt x="111050" y="-4096"/>
                      <a:pt x="107081" y="1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C343B3C2-02A3-4AAA-8DAA-BE3B390A8DC1}"/>
                  </a:ext>
                </a:extLst>
              </p:cNvPr>
              <p:cNvSpPr/>
              <p:nvPr/>
            </p:nvSpPr>
            <p:spPr>
              <a:xfrm>
                <a:off x="6124563" y="4838553"/>
                <a:ext cx="118570" cy="293879"/>
              </a:xfrm>
              <a:custGeom>
                <a:avLst/>
                <a:gdLst>
                  <a:gd name="connsiteX0" fmla="*/ 12 w 118570"/>
                  <a:gd name="connsiteY0" fmla="*/ 147 h 293879"/>
                  <a:gd name="connsiteX1" fmla="*/ 115900 w 118570"/>
                  <a:gd name="connsiteY1" fmla="*/ 66822 h 293879"/>
                  <a:gd name="connsiteX2" fmla="*/ 84150 w 118570"/>
                  <a:gd name="connsiteY2" fmla="*/ 125560 h 293879"/>
                  <a:gd name="connsiteX3" fmla="*/ 115900 w 118570"/>
                  <a:gd name="connsiteY3" fmla="*/ 292247 h 293879"/>
                  <a:gd name="connsiteX4" fmla="*/ 69862 w 118570"/>
                  <a:gd name="connsiteY4" fmla="*/ 203347 h 293879"/>
                  <a:gd name="connsiteX5" fmla="*/ 107962 w 118570"/>
                  <a:gd name="connsiteY5" fmla="*/ 85872 h 293879"/>
                  <a:gd name="connsiteX6" fmla="*/ 12 w 118570"/>
                  <a:gd name="connsiteY6" fmla="*/ 147 h 29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570" h="293879">
                    <a:moveTo>
                      <a:pt x="12" y="147"/>
                    </a:moveTo>
                    <a:cubicBezTo>
                      <a:pt x="1335" y="-3028"/>
                      <a:pt x="101877" y="45920"/>
                      <a:pt x="115900" y="66822"/>
                    </a:cubicBezTo>
                    <a:cubicBezTo>
                      <a:pt x="129923" y="87724"/>
                      <a:pt x="84150" y="87989"/>
                      <a:pt x="84150" y="125560"/>
                    </a:cubicBezTo>
                    <a:cubicBezTo>
                      <a:pt x="84150" y="163131"/>
                      <a:pt x="118281" y="279283"/>
                      <a:pt x="115900" y="292247"/>
                    </a:cubicBezTo>
                    <a:cubicBezTo>
                      <a:pt x="113519" y="305211"/>
                      <a:pt x="71185" y="237743"/>
                      <a:pt x="69862" y="203347"/>
                    </a:cubicBezTo>
                    <a:cubicBezTo>
                      <a:pt x="68539" y="168951"/>
                      <a:pt x="115106" y="114712"/>
                      <a:pt x="107962" y="85872"/>
                    </a:cubicBezTo>
                    <a:cubicBezTo>
                      <a:pt x="100818" y="57033"/>
                      <a:pt x="-1311" y="3322"/>
                      <a:pt x="12" y="14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8C00838D-4017-43DF-BB5E-98AAAC549C3F}"/>
                  </a:ext>
                </a:extLst>
              </p:cNvPr>
              <p:cNvSpPr/>
              <p:nvPr/>
            </p:nvSpPr>
            <p:spPr>
              <a:xfrm>
                <a:off x="5767290" y="4942970"/>
                <a:ext cx="476252" cy="215524"/>
              </a:xfrm>
              <a:custGeom>
                <a:avLst/>
                <a:gdLst>
                  <a:gd name="connsiteX0" fmla="*/ 98 w 476252"/>
                  <a:gd name="connsiteY0" fmla="*/ 8443 h 215524"/>
                  <a:gd name="connsiteX1" fmla="*/ 357285 w 476252"/>
                  <a:gd name="connsiteY1" fmla="*/ 14793 h 215524"/>
                  <a:gd name="connsiteX2" fmla="*/ 371573 w 476252"/>
                  <a:gd name="connsiteY2" fmla="*/ 106868 h 215524"/>
                  <a:gd name="connsiteX3" fmla="*/ 344585 w 476252"/>
                  <a:gd name="connsiteY3" fmla="*/ 213230 h 215524"/>
                  <a:gd name="connsiteX4" fmla="*/ 466823 w 476252"/>
                  <a:gd name="connsiteY4" fmla="*/ 179893 h 215524"/>
                  <a:gd name="connsiteX5" fmla="*/ 462060 w 476252"/>
                  <a:gd name="connsiteY5" fmla="*/ 179893 h 215524"/>
                  <a:gd name="connsiteX6" fmla="*/ 414435 w 476252"/>
                  <a:gd name="connsiteY6" fmla="*/ 127505 h 215524"/>
                  <a:gd name="connsiteX7" fmla="*/ 395385 w 476252"/>
                  <a:gd name="connsiteY7" fmla="*/ 10030 h 215524"/>
                  <a:gd name="connsiteX8" fmla="*/ 98 w 476252"/>
                  <a:gd name="connsiteY8" fmla="*/ 8443 h 21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2" h="215524">
                    <a:moveTo>
                      <a:pt x="98" y="8443"/>
                    </a:moveTo>
                    <a:cubicBezTo>
                      <a:pt x="-6252" y="9237"/>
                      <a:pt x="295373" y="-1611"/>
                      <a:pt x="357285" y="14793"/>
                    </a:cubicBezTo>
                    <a:cubicBezTo>
                      <a:pt x="419197" y="31197"/>
                      <a:pt x="373690" y="73795"/>
                      <a:pt x="371573" y="106868"/>
                    </a:cubicBezTo>
                    <a:cubicBezTo>
                      <a:pt x="369456" y="139941"/>
                      <a:pt x="328710" y="201059"/>
                      <a:pt x="344585" y="213230"/>
                    </a:cubicBezTo>
                    <a:cubicBezTo>
                      <a:pt x="360460" y="225401"/>
                      <a:pt x="447244" y="185449"/>
                      <a:pt x="466823" y="179893"/>
                    </a:cubicBezTo>
                    <a:cubicBezTo>
                      <a:pt x="486402" y="174337"/>
                      <a:pt x="470791" y="188624"/>
                      <a:pt x="462060" y="179893"/>
                    </a:cubicBezTo>
                    <a:cubicBezTo>
                      <a:pt x="453329" y="171162"/>
                      <a:pt x="425548" y="155816"/>
                      <a:pt x="414435" y="127505"/>
                    </a:cubicBezTo>
                    <a:cubicBezTo>
                      <a:pt x="403323" y="99195"/>
                      <a:pt x="463383" y="31197"/>
                      <a:pt x="395385" y="10030"/>
                    </a:cubicBezTo>
                    <a:cubicBezTo>
                      <a:pt x="327387" y="-11137"/>
                      <a:pt x="6448" y="7649"/>
                      <a:pt x="98" y="84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535DDA4D-8178-4E2B-B7D4-AF559264B368}"/>
                  </a:ext>
                </a:extLst>
              </p:cNvPr>
              <p:cNvSpPr/>
              <p:nvPr/>
            </p:nvSpPr>
            <p:spPr>
              <a:xfrm>
                <a:off x="5648735" y="4941737"/>
                <a:ext cx="244175" cy="113101"/>
              </a:xfrm>
              <a:custGeom>
                <a:avLst/>
                <a:gdLst>
                  <a:gd name="connsiteX0" fmla="*/ 88490 w 244175"/>
                  <a:gd name="connsiteY0" fmla="*/ 151 h 113101"/>
                  <a:gd name="connsiteX1" fmla="*/ 37690 w 244175"/>
                  <a:gd name="connsiteY1" fmla="*/ 85876 h 113101"/>
                  <a:gd name="connsiteX2" fmla="*/ 244065 w 244175"/>
                  <a:gd name="connsiteY2" fmla="*/ 87463 h 113101"/>
                  <a:gd name="connsiteX3" fmla="*/ 5940 w 244175"/>
                  <a:gd name="connsiteY3" fmla="*/ 109688 h 113101"/>
                  <a:gd name="connsiteX4" fmla="*/ 88490 w 244175"/>
                  <a:gd name="connsiteY4" fmla="*/ 151 h 11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175" h="113101">
                    <a:moveTo>
                      <a:pt x="88490" y="151"/>
                    </a:moveTo>
                    <a:cubicBezTo>
                      <a:pt x="93782" y="-3818"/>
                      <a:pt x="11761" y="71324"/>
                      <a:pt x="37690" y="85876"/>
                    </a:cubicBezTo>
                    <a:cubicBezTo>
                      <a:pt x="63619" y="100428"/>
                      <a:pt x="249357" y="83494"/>
                      <a:pt x="244065" y="87463"/>
                    </a:cubicBezTo>
                    <a:cubicBezTo>
                      <a:pt x="238773" y="91432"/>
                      <a:pt x="38219" y="123446"/>
                      <a:pt x="5940" y="109688"/>
                    </a:cubicBezTo>
                    <a:cubicBezTo>
                      <a:pt x="-26339" y="95930"/>
                      <a:pt x="83198" y="4120"/>
                      <a:pt x="88490" y="15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8113F350-BF07-423A-960F-9E955055ECF2}"/>
                  </a:ext>
                </a:extLst>
              </p:cNvPr>
              <p:cNvSpPr/>
              <p:nvPr/>
            </p:nvSpPr>
            <p:spPr>
              <a:xfrm>
                <a:off x="5554379" y="4916488"/>
                <a:ext cx="156581" cy="301625"/>
              </a:xfrm>
              <a:custGeom>
                <a:avLst/>
                <a:gdLst>
                  <a:gd name="connsiteX0" fmla="*/ 284 w 156581"/>
                  <a:gd name="connsiteY0" fmla="*/ 0 h 301625"/>
                  <a:gd name="connsiteX1" fmla="*/ 112996 w 156581"/>
                  <a:gd name="connsiteY1" fmla="*/ 179387 h 301625"/>
                  <a:gd name="connsiteX2" fmla="*/ 155859 w 156581"/>
                  <a:gd name="connsiteY2" fmla="*/ 301625 h 301625"/>
                  <a:gd name="connsiteX3" fmla="*/ 82834 w 156581"/>
                  <a:gd name="connsiteY3" fmla="*/ 177800 h 301625"/>
                  <a:gd name="connsiteX4" fmla="*/ 284 w 156581"/>
                  <a:gd name="connsiteY4" fmla="*/ 0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81" h="301625">
                    <a:moveTo>
                      <a:pt x="284" y="0"/>
                    </a:moveTo>
                    <a:cubicBezTo>
                      <a:pt x="5311" y="265"/>
                      <a:pt x="87067" y="129116"/>
                      <a:pt x="112996" y="179387"/>
                    </a:cubicBezTo>
                    <a:cubicBezTo>
                      <a:pt x="138925" y="229658"/>
                      <a:pt x="160886" y="301890"/>
                      <a:pt x="155859" y="301625"/>
                    </a:cubicBezTo>
                    <a:cubicBezTo>
                      <a:pt x="150832" y="301361"/>
                      <a:pt x="107440" y="228071"/>
                      <a:pt x="82834" y="177800"/>
                    </a:cubicBezTo>
                    <a:cubicBezTo>
                      <a:pt x="58228" y="127529"/>
                      <a:pt x="-4743" y="-265"/>
                      <a:pt x="28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81FB337E-C689-45C0-A1D9-FF2DCB952133}"/>
                  </a:ext>
                </a:extLst>
              </p:cNvPr>
              <p:cNvSpPr/>
              <p:nvPr/>
            </p:nvSpPr>
            <p:spPr>
              <a:xfrm>
                <a:off x="5731061" y="5091507"/>
                <a:ext cx="438093" cy="107566"/>
              </a:xfrm>
              <a:custGeom>
                <a:avLst/>
                <a:gdLst>
                  <a:gd name="connsiteX0" fmla="*/ 9339 w 438093"/>
                  <a:gd name="connsiteY0" fmla="*/ 107556 h 107566"/>
                  <a:gd name="connsiteX1" fmla="*/ 233177 w 438093"/>
                  <a:gd name="connsiteY1" fmla="*/ 59931 h 107566"/>
                  <a:gd name="connsiteX2" fmla="*/ 261752 w 438093"/>
                  <a:gd name="connsiteY2" fmla="*/ 82156 h 107566"/>
                  <a:gd name="connsiteX3" fmla="*/ 353827 w 438093"/>
                  <a:gd name="connsiteY3" fmla="*/ 7543 h 107566"/>
                  <a:gd name="connsiteX4" fmla="*/ 436377 w 438093"/>
                  <a:gd name="connsiteY4" fmla="*/ 5956 h 107566"/>
                  <a:gd name="connsiteX5" fmla="*/ 274452 w 438093"/>
                  <a:gd name="connsiteY5" fmla="*/ 37706 h 107566"/>
                  <a:gd name="connsiteX6" fmla="*/ 242702 w 438093"/>
                  <a:gd name="connsiteY6" fmla="*/ 48818 h 107566"/>
                  <a:gd name="connsiteX7" fmla="*/ 61727 w 438093"/>
                  <a:gd name="connsiteY7" fmla="*/ 55168 h 107566"/>
                  <a:gd name="connsiteX8" fmla="*/ 9339 w 438093"/>
                  <a:gd name="connsiteY8" fmla="*/ 107556 h 107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93" h="107566">
                    <a:moveTo>
                      <a:pt x="9339" y="107556"/>
                    </a:moveTo>
                    <a:cubicBezTo>
                      <a:pt x="37914" y="108350"/>
                      <a:pt x="191108" y="64164"/>
                      <a:pt x="233177" y="59931"/>
                    </a:cubicBezTo>
                    <a:cubicBezTo>
                      <a:pt x="275246" y="55698"/>
                      <a:pt x="241644" y="90887"/>
                      <a:pt x="261752" y="82156"/>
                    </a:cubicBezTo>
                    <a:cubicBezTo>
                      <a:pt x="281860" y="73425"/>
                      <a:pt x="324723" y="20243"/>
                      <a:pt x="353827" y="7543"/>
                    </a:cubicBezTo>
                    <a:cubicBezTo>
                      <a:pt x="382931" y="-5157"/>
                      <a:pt x="449606" y="929"/>
                      <a:pt x="436377" y="5956"/>
                    </a:cubicBezTo>
                    <a:cubicBezTo>
                      <a:pt x="423148" y="10983"/>
                      <a:pt x="306731" y="30562"/>
                      <a:pt x="274452" y="37706"/>
                    </a:cubicBezTo>
                    <a:cubicBezTo>
                      <a:pt x="242173" y="44850"/>
                      <a:pt x="278156" y="45908"/>
                      <a:pt x="242702" y="48818"/>
                    </a:cubicBezTo>
                    <a:cubicBezTo>
                      <a:pt x="207248" y="51728"/>
                      <a:pt x="100092" y="46701"/>
                      <a:pt x="61727" y="55168"/>
                    </a:cubicBezTo>
                    <a:cubicBezTo>
                      <a:pt x="23362" y="63635"/>
                      <a:pt x="-19236" y="106762"/>
                      <a:pt x="9339" y="10755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8F710A68-EE47-44FB-9C6C-F4A0CDA32EFC}"/>
                  </a:ext>
                </a:extLst>
              </p:cNvPr>
              <p:cNvSpPr/>
              <p:nvPr/>
            </p:nvSpPr>
            <p:spPr>
              <a:xfrm>
                <a:off x="5595569" y="5192659"/>
                <a:ext cx="89714" cy="358479"/>
              </a:xfrm>
              <a:custGeom>
                <a:avLst/>
                <a:gdLst>
                  <a:gd name="connsiteX0" fmla="*/ 89269 w 89714"/>
                  <a:gd name="connsiteY0" fmla="*/ 54 h 358479"/>
                  <a:gd name="connsiteX1" fmla="*/ 36881 w 89714"/>
                  <a:gd name="connsiteY1" fmla="*/ 119116 h 358479"/>
                  <a:gd name="connsiteX2" fmla="*/ 87681 w 89714"/>
                  <a:gd name="connsiteY2" fmla="*/ 346129 h 358479"/>
                  <a:gd name="connsiteX3" fmla="*/ 57519 w 89714"/>
                  <a:gd name="connsiteY3" fmla="*/ 304854 h 358479"/>
                  <a:gd name="connsiteX4" fmla="*/ 369 w 89714"/>
                  <a:gd name="connsiteY4" fmla="*/ 106416 h 358479"/>
                  <a:gd name="connsiteX5" fmla="*/ 89269 w 89714"/>
                  <a:gd name="connsiteY5" fmla="*/ 54 h 3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714" h="358479">
                    <a:moveTo>
                      <a:pt x="89269" y="54"/>
                    </a:moveTo>
                    <a:cubicBezTo>
                      <a:pt x="95354" y="2171"/>
                      <a:pt x="37146" y="61437"/>
                      <a:pt x="36881" y="119116"/>
                    </a:cubicBezTo>
                    <a:cubicBezTo>
                      <a:pt x="36616" y="176795"/>
                      <a:pt x="84241" y="315173"/>
                      <a:pt x="87681" y="346129"/>
                    </a:cubicBezTo>
                    <a:cubicBezTo>
                      <a:pt x="91121" y="377085"/>
                      <a:pt x="72071" y="344806"/>
                      <a:pt x="57519" y="304854"/>
                    </a:cubicBezTo>
                    <a:cubicBezTo>
                      <a:pt x="42967" y="264902"/>
                      <a:pt x="-4658" y="155099"/>
                      <a:pt x="369" y="106416"/>
                    </a:cubicBezTo>
                    <a:cubicBezTo>
                      <a:pt x="5396" y="57733"/>
                      <a:pt x="83184" y="-2063"/>
                      <a:pt x="89269" y="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F5EA66B1-7697-4E8C-8529-0FE8A393D28E}"/>
                  </a:ext>
                </a:extLst>
              </p:cNvPr>
              <p:cNvSpPr/>
              <p:nvPr/>
            </p:nvSpPr>
            <p:spPr>
              <a:xfrm>
                <a:off x="5843155" y="5180602"/>
                <a:ext cx="78228" cy="193538"/>
              </a:xfrm>
              <a:custGeom>
                <a:avLst/>
                <a:gdLst>
                  <a:gd name="connsiteX0" fmla="*/ 78220 w 78228"/>
                  <a:gd name="connsiteY0" fmla="*/ 998 h 193538"/>
                  <a:gd name="connsiteX1" fmla="*/ 11545 w 78228"/>
                  <a:gd name="connsiteY1" fmla="*/ 118473 h 193538"/>
                  <a:gd name="connsiteX2" fmla="*/ 6783 w 78228"/>
                  <a:gd name="connsiteY2" fmla="*/ 189911 h 193538"/>
                  <a:gd name="connsiteX3" fmla="*/ 78220 w 78228"/>
                  <a:gd name="connsiteY3" fmla="*/ 998 h 19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228" h="193538">
                    <a:moveTo>
                      <a:pt x="78220" y="998"/>
                    </a:moveTo>
                    <a:cubicBezTo>
                      <a:pt x="79014" y="-10908"/>
                      <a:pt x="23451" y="86988"/>
                      <a:pt x="11545" y="118473"/>
                    </a:cubicBezTo>
                    <a:cubicBezTo>
                      <a:pt x="-361" y="149958"/>
                      <a:pt x="-4859" y="208696"/>
                      <a:pt x="6783" y="189911"/>
                    </a:cubicBezTo>
                    <a:cubicBezTo>
                      <a:pt x="18425" y="171126"/>
                      <a:pt x="77426" y="12904"/>
                      <a:pt x="78220" y="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7350EE96-EAE8-4679-9289-44962E4B8F0E}"/>
                  </a:ext>
                </a:extLst>
              </p:cNvPr>
              <p:cNvSpPr/>
              <p:nvPr/>
            </p:nvSpPr>
            <p:spPr>
              <a:xfrm>
                <a:off x="5804813" y="5186356"/>
                <a:ext cx="62848" cy="192101"/>
              </a:xfrm>
              <a:custGeom>
                <a:avLst/>
                <a:gdLst>
                  <a:gd name="connsiteX0" fmla="*/ 62587 w 62848"/>
                  <a:gd name="connsiteY0" fmla="*/ 7 h 192101"/>
                  <a:gd name="connsiteX1" fmla="*/ 675 w 62848"/>
                  <a:gd name="connsiteY1" fmla="*/ 98432 h 192101"/>
                  <a:gd name="connsiteX2" fmla="*/ 29250 w 62848"/>
                  <a:gd name="connsiteY2" fmla="*/ 192094 h 192101"/>
                  <a:gd name="connsiteX3" fmla="*/ 22900 w 62848"/>
                  <a:gd name="connsiteY3" fmla="*/ 93669 h 192101"/>
                  <a:gd name="connsiteX4" fmla="*/ 62587 w 62848"/>
                  <a:gd name="connsiteY4" fmla="*/ 7 h 19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8" h="192101">
                    <a:moveTo>
                      <a:pt x="62587" y="7"/>
                    </a:moveTo>
                    <a:cubicBezTo>
                      <a:pt x="58883" y="801"/>
                      <a:pt x="6231" y="66418"/>
                      <a:pt x="675" y="98432"/>
                    </a:cubicBezTo>
                    <a:cubicBezTo>
                      <a:pt x="-4881" y="130447"/>
                      <a:pt x="25546" y="192888"/>
                      <a:pt x="29250" y="192094"/>
                    </a:cubicBezTo>
                    <a:cubicBezTo>
                      <a:pt x="32954" y="191300"/>
                      <a:pt x="16286" y="123302"/>
                      <a:pt x="22900" y="93669"/>
                    </a:cubicBezTo>
                    <a:cubicBezTo>
                      <a:pt x="29514" y="64036"/>
                      <a:pt x="66291" y="-787"/>
                      <a:pt x="62587" y="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16A8BD44-9123-4156-BFC0-7827F1397756}"/>
                  </a:ext>
                </a:extLst>
              </p:cNvPr>
              <p:cNvSpPr/>
              <p:nvPr/>
            </p:nvSpPr>
            <p:spPr>
              <a:xfrm>
                <a:off x="5714739" y="5228890"/>
                <a:ext cx="113277" cy="210715"/>
              </a:xfrm>
              <a:custGeom>
                <a:avLst/>
                <a:gdLst>
                  <a:gd name="connsiteX0" fmla="*/ 261 w 113277"/>
                  <a:gd name="connsiteY0" fmla="*/ 335 h 210715"/>
                  <a:gd name="connsiteX1" fmla="*/ 81224 w 113277"/>
                  <a:gd name="connsiteY1" fmla="*/ 68598 h 210715"/>
                  <a:gd name="connsiteX2" fmla="*/ 57411 w 113277"/>
                  <a:gd name="connsiteY2" fmla="*/ 155910 h 210715"/>
                  <a:gd name="connsiteX3" fmla="*/ 36774 w 113277"/>
                  <a:gd name="connsiteY3" fmla="*/ 206710 h 210715"/>
                  <a:gd name="connsiteX4" fmla="*/ 112974 w 113277"/>
                  <a:gd name="connsiteY4" fmla="*/ 49548 h 210715"/>
                  <a:gd name="connsiteX5" fmla="*/ 261 w 113277"/>
                  <a:gd name="connsiteY5" fmla="*/ 335 h 2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277" h="210715">
                    <a:moveTo>
                      <a:pt x="261" y="335"/>
                    </a:moveTo>
                    <a:cubicBezTo>
                      <a:pt x="-5031" y="3510"/>
                      <a:pt x="71699" y="42669"/>
                      <a:pt x="81224" y="68598"/>
                    </a:cubicBezTo>
                    <a:cubicBezTo>
                      <a:pt x="90749" y="94527"/>
                      <a:pt x="64819" y="132892"/>
                      <a:pt x="57411" y="155910"/>
                    </a:cubicBezTo>
                    <a:cubicBezTo>
                      <a:pt x="50003" y="178928"/>
                      <a:pt x="27514" y="224437"/>
                      <a:pt x="36774" y="206710"/>
                    </a:cubicBezTo>
                    <a:cubicBezTo>
                      <a:pt x="46034" y="188983"/>
                      <a:pt x="118530" y="82356"/>
                      <a:pt x="112974" y="49548"/>
                    </a:cubicBezTo>
                    <a:cubicBezTo>
                      <a:pt x="107418" y="16740"/>
                      <a:pt x="5553" y="-2840"/>
                      <a:pt x="261" y="3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4F230F43-9A13-4E57-9095-ACB91BC1D5D1}"/>
                  </a:ext>
                </a:extLst>
              </p:cNvPr>
              <p:cNvSpPr/>
              <p:nvPr/>
            </p:nvSpPr>
            <p:spPr>
              <a:xfrm>
                <a:off x="5719250" y="5249420"/>
                <a:ext cx="76715" cy="213460"/>
              </a:xfrm>
              <a:custGeom>
                <a:avLst/>
                <a:gdLst>
                  <a:gd name="connsiteX0" fmla="*/ 513 w 76715"/>
                  <a:gd name="connsiteY0" fmla="*/ 443 h 213460"/>
                  <a:gd name="connsiteX1" fmla="*/ 41788 w 76715"/>
                  <a:gd name="connsiteY1" fmla="*/ 108393 h 213460"/>
                  <a:gd name="connsiteX2" fmla="*/ 10038 w 76715"/>
                  <a:gd name="connsiteY2" fmla="*/ 213168 h 213460"/>
                  <a:gd name="connsiteX3" fmla="*/ 76713 w 76715"/>
                  <a:gd name="connsiteY3" fmla="*/ 75055 h 213460"/>
                  <a:gd name="connsiteX4" fmla="*/ 513 w 76715"/>
                  <a:gd name="connsiteY4" fmla="*/ 443 h 21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15" h="213460">
                    <a:moveTo>
                      <a:pt x="513" y="443"/>
                    </a:moveTo>
                    <a:cubicBezTo>
                      <a:pt x="-5308" y="5999"/>
                      <a:pt x="40201" y="72939"/>
                      <a:pt x="41788" y="108393"/>
                    </a:cubicBezTo>
                    <a:cubicBezTo>
                      <a:pt x="43375" y="143847"/>
                      <a:pt x="4217" y="218724"/>
                      <a:pt x="10038" y="213168"/>
                    </a:cubicBezTo>
                    <a:cubicBezTo>
                      <a:pt x="15859" y="207612"/>
                      <a:pt x="76184" y="107334"/>
                      <a:pt x="76713" y="75055"/>
                    </a:cubicBezTo>
                    <a:cubicBezTo>
                      <a:pt x="77242" y="42776"/>
                      <a:pt x="6334" y="-5113"/>
                      <a:pt x="513" y="4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5E8A9C0E-D083-4150-8A66-F9A77E6682AE}"/>
                  </a:ext>
                </a:extLst>
              </p:cNvPr>
              <p:cNvSpPr/>
              <p:nvPr/>
            </p:nvSpPr>
            <p:spPr>
              <a:xfrm>
                <a:off x="5562292" y="4920911"/>
                <a:ext cx="476742" cy="102556"/>
              </a:xfrm>
              <a:custGeom>
                <a:avLst/>
                <a:gdLst>
                  <a:gd name="connsiteX0" fmla="*/ 308 w 476742"/>
                  <a:gd name="connsiteY0" fmla="*/ 339 h 102556"/>
                  <a:gd name="connsiteX1" fmla="*/ 59575 w 476742"/>
                  <a:gd name="connsiteY1" fmla="*/ 6689 h 102556"/>
                  <a:gd name="connsiteX2" fmla="*/ 419408 w 476742"/>
                  <a:gd name="connsiteY2" fmla="*/ 63839 h 102556"/>
                  <a:gd name="connsiteX3" fmla="*/ 468091 w 476742"/>
                  <a:gd name="connsiteY3" fmla="*/ 74422 h 102556"/>
                  <a:gd name="connsiteX4" fmla="*/ 336858 w 476742"/>
                  <a:gd name="connsiteY4" fmla="*/ 101939 h 102556"/>
                  <a:gd name="connsiteX5" fmla="*/ 415175 w 476742"/>
                  <a:gd name="connsiteY5" fmla="*/ 44789 h 102556"/>
                  <a:gd name="connsiteX6" fmla="*/ 308 w 476742"/>
                  <a:gd name="connsiteY6" fmla="*/ 339 h 10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742" h="102556">
                    <a:moveTo>
                      <a:pt x="308" y="339"/>
                    </a:moveTo>
                    <a:cubicBezTo>
                      <a:pt x="-4984" y="-1778"/>
                      <a:pt x="59575" y="6689"/>
                      <a:pt x="59575" y="6689"/>
                    </a:cubicBezTo>
                    <a:lnTo>
                      <a:pt x="419408" y="63839"/>
                    </a:lnTo>
                    <a:cubicBezTo>
                      <a:pt x="487494" y="75128"/>
                      <a:pt x="481849" y="68072"/>
                      <a:pt x="468091" y="74422"/>
                    </a:cubicBezTo>
                    <a:cubicBezTo>
                      <a:pt x="454333" y="80772"/>
                      <a:pt x="345677" y="106878"/>
                      <a:pt x="336858" y="101939"/>
                    </a:cubicBezTo>
                    <a:cubicBezTo>
                      <a:pt x="328039" y="97000"/>
                      <a:pt x="470208" y="62428"/>
                      <a:pt x="415175" y="44789"/>
                    </a:cubicBezTo>
                    <a:cubicBezTo>
                      <a:pt x="360142" y="27150"/>
                      <a:pt x="183400" y="11628"/>
                      <a:pt x="308" y="3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A9DDFF61-51F3-4324-B5F0-199704B4A730}"/>
                  </a:ext>
                </a:extLst>
              </p:cNvPr>
              <p:cNvSpPr/>
              <p:nvPr/>
            </p:nvSpPr>
            <p:spPr>
              <a:xfrm>
                <a:off x="6905246" y="6006387"/>
                <a:ext cx="103429" cy="942459"/>
              </a:xfrm>
              <a:custGeom>
                <a:avLst/>
                <a:gdLst>
                  <a:gd name="connsiteX0" fmla="*/ 18371 w 103429"/>
                  <a:gd name="connsiteY0" fmla="*/ 713 h 942459"/>
                  <a:gd name="connsiteX1" fmla="*/ 41654 w 103429"/>
                  <a:gd name="connsiteY1" fmla="*/ 870663 h 942459"/>
                  <a:gd name="connsiteX2" fmla="*/ 1437 w 103429"/>
                  <a:gd name="connsiteY2" fmla="*/ 874896 h 942459"/>
                  <a:gd name="connsiteX3" fmla="*/ 103037 w 103429"/>
                  <a:gd name="connsiteY3" fmla="*/ 724613 h 942459"/>
                  <a:gd name="connsiteX4" fmla="*/ 18371 w 103429"/>
                  <a:gd name="connsiteY4" fmla="*/ 713 h 9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29" h="942459">
                    <a:moveTo>
                      <a:pt x="18371" y="713"/>
                    </a:moveTo>
                    <a:cubicBezTo>
                      <a:pt x="8141" y="25055"/>
                      <a:pt x="44476" y="724966"/>
                      <a:pt x="41654" y="870663"/>
                    </a:cubicBezTo>
                    <a:cubicBezTo>
                      <a:pt x="38832" y="1016360"/>
                      <a:pt x="-8793" y="899238"/>
                      <a:pt x="1437" y="874896"/>
                    </a:cubicBezTo>
                    <a:cubicBezTo>
                      <a:pt x="11667" y="850554"/>
                      <a:pt x="96334" y="867135"/>
                      <a:pt x="103037" y="724613"/>
                    </a:cubicBezTo>
                    <a:cubicBezTo>
                      <a:pt x="109740" y="582091"/>
                      <a:pt x="28601" y="-23629"/>
                      <a:pt x="18371" y="7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2B87A942-6B25-4572-8BB8-26B4E3B7D0C0}"/>
                  </a:ext>
                </a:extLst>
              </p:cNvPr>
              <p:cNvSpPr/>
              <p:nvPr/>
            </p:nvSpPr>
            <p:spPr>
              <a:xfrm>
                <a:off x="5995078" y="6755636"/>
                <a:ext cx="41670" cy="109087"/>
              </a:xfrm>
              <a:custGeom>
                <a:avLst/>
                <a:gdLst>
                  <a:gd name="connsiteX0" fmla="*/ 1439 w 41670"/>
                  <a:gd name="connsiteY0" fmla="*/ 2881 h 109087"/>
                  <a:gd name="connsiteX1" fmla="*/ 12022 w 41670"/>
                  <a:gd name="connsiteY1" fmla="*/ 108714 h 109087"/>
                  <a:gd name="connsiteX2" fmla="*/ 41655 w 41670"/>
                  <a:gd name="connsiteY2" fmla="*/ 36747 h 109087"/>
                  <a:gd name="connsiteX3" fmla="*/ 1439 w 41670"/>
                  <a:gd name="connsiteY3" fmla="*/ 2881 h 10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0" h="109087">
                    <a:moveTo>
                      <a:pt x="1439" y="2881"/>
                    </a:moveTo>
                    <a:cubicBezTo>
                      <a:pt x="-3500" y="14876"/>
                      <a:pt x="5319" y="103070"/>
                      <a:pt x="12022" y="108714"/>
                    </a:cubicBezTo>
                    <a:cubicBezTo>
                      <a:pt x="18725" y="114358"/>
                      <a:pt x="42360" y="54386"/>
                      <a:pt x="41655" y="36747"/>
                    </a:cubicBezTo>
                    <a:cubicBezTo>
                      <a:pt x="40950" y="19108"/>
                      <a:pt x="6378" y="-9114"/>
                      <a:pt x="1439" y="28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7C65AC77-55D3-4DA6-90B3-D373AAAF0AED}"/>
                  </a:ext>
                </a:extLst>
              </p:cNvPr>
              <p:cNvSpPr/>
              <p:nvPr/>
            </p:nvSpPr>
            <p:spPr>
              <a:xfrm>
                <a:off x="6501406" y="6457345"/>
                <a:ext cx="135864" cy="433536"/>
              </a:xfrm>
              <a:custGeom>
                <a:avLst/>
                <a:gdLst>
                  <a:gd name="connsiteX0" fmla="*/ 24277 w 135864"/>
                  <a:gd name="connsiteY0" fmla="*/ 2722 h 433536"/>
                  <a:gd name="connsiteX1" fmla="*/ 15811 w 135864"/>
                  <a:gd name="connsiteY1" fmla="*/ 163588 h 433536"/>
                  <a:gd name="connsiteX2" fmla="*/ 130111 w 135864"/>
                  <a:gd name="connsiteY2" fmla="*/ 430288 h 433536"/>
                  <a:gd name="connsiteX3" fmla="*/ 106827 w 135864"/>
                  <a:gd name="connsiteY3" fmla="*/ 296938 h 433536"/>
                  <a:gd name="connsiteX4" fmla="*/ 3111 w 135864"/>
                  <a:gd name="connsiteY4" fmla="*/ 78922 h 433536"/>
                  <a:gd name="connsiteX5" fmla="*/ 24277 w 135864"/>
                  <a:gd name="connsiteY5" fmla="*/ 2722 h 43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64" h="433536">
                    <a:moveTo>
                      <a:pt x="24277" y="2722"/>
                    </a:moveTo>
                    <a:cubicBezTo>
                      <a:pt x="26394" y="16833"/>
                      <a:pt x="-1828" y="92327"/>
                      <a:pt x="15811" y="163588"/>
                    </a:cubicBezTo>
                    <a:cubicBezTo>
                      <a:pt x="33450" y="234849"/>
                      <a:pt x="114942" y="408063"/>
                      <a:pt x="130111" y="430288"/>
                    </a:cubicBezTo>
                    <a:cubicBezTo>
                      <a:pt x="145280" y="452513"/>
                      <a:pt x="127994" y="355499"/>
                      <a:pt x="106827" y="296938"/>
                    </a:cubicBezTo>
                    <a:cubicBezTo>
                      <a:pt x="85660" y="238377"/>
                      <a:pt x="16164" y="126194"/>
                      <a:pt x="3111" y="78922"/>
                    </a:cubicBezTo>
                    <a:cubicBezTo>
                      <a:pt x="-9942" y="31650"/>
                      <a:pt x="22160" y="-11389"/>
                      <a:pt x="24277" y="272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9752F514-ECE5-467E-9290-7B85A3984D0B}"/>
                  </a:ext>
                </a:extLst>
              </p:cNvPr>
              <p:cNvSpPr/>
              <p:nvPr/>
            </p:nvSpPr>
            <p:spPr>
              <a:xfrm>
                <a:off x="6362572" y="3125631"/>
                <a:ext cx="67196" cy="63481"/>
              </a:xfrm>
              <a:custGeom>
                <a:avLst/>
                <a:gdLst>
                  <a:gd name="connsiteX0" fmla="*/ 66803 w 67196"/>
                  <a:gd name="connsiteY0" fmla="*/ 157 h 63481"/>
                  <a:gd name="connsiteX1" fmla="*/ 28703 w 67196"/>
                  <a:gd name="connsiteY1" fmla="*/ 54132 h 63481"/>
                  <a:gd name="connsiteX2" fmla="*/ 49341 w 67196"/>
                  <a:gd name="connsiteY2" fmla="*/ 62069 h 63481"/>
                  <a:gd name="connsiteX3" fmla="*/ 128 w 67196"/>
                  <a:gd name="connsiteY3" fmla="*/ 38257 h 63481"/>
                  <a:gd name="connsiteX4" fmla="*/ 66803 w 67196"/>
                  <a:gd name="connsiteY4" fmla="*/ 157 h 6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96" h="63481">
                    <a:moveTo>
                      <a:pt x="66803" y="157"/>
                    </a:moveTo>
                    <a:cubicBezTo>
                      <a:pt x="71565" y="2803"/>
                      <a:pt x="31613" y="43813"/>
                      <a:pt x="28703" y="54132"/>
                    </a:cubicBezTo>
                    <a:cubicBezTo>
                      <a:pt x="25793" y="64451"/>
                      <a:pt x="54103" y="64715"/>
                      <a:pt x="49341" y="62069"/>
                    </a:cubicBezTo>
                    <a:cubicBezTo>
                      <a:pt x="44579" y="59423"/>
                      <a:pt x="-2782" y="47517"/>
                      <a:pt x="128" y="38257"/>
                    </a:cubicBezTo>
                    <a:cubicBezTo>
                      <a:pt x="3038" y="28997"/>
                      <a:pt x="62041" y="-2489"/>
                      <a:pt x="66803" y="1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EFBE9421-421D-4B7B-AD95-8B32D524F39A}"/>
                  </a:ext>
                </a:extLst>
              </p:cNvPr>
              <p:cNvSpPr/>
              <p:nvPr/>
            </p:nvSpPr>
            <p:spPr>
              <a:xfrm>
                <a:off x="6476849" y="3125452"/>
                <a:ext cx="195793" cy="100379"/>
              </a:xfrm>
              <a:custGeom>
                <a:avLst/>
                <a:gdLst>
                  <a:gd name="connsiteX0" fmla="*/ 151 w 195793"/>
                  <a:gd name="connsiteY0" fmla="*/ 336 h 100379"/>
                  <a:gd name="connsiteX1" fmla="*/ 144614 w 195793"/>
                  <a:gd name="connsiteY1" fmla="*/ 25736 h 100379"/>
                  <a:gd name="connsiteX2" fmla="*/ 193826 w 195793"/>
                  <a:gd name="connsiteY2" fmla="*/ 51136 h 100379"/>
                  <a:gd name="connsiteX3" fmla="*/ 87464 w 195793"/>
                  <a:gd name="connsiteY3" fmla="*/ 67011 h 100379"/>
                  <a:gd name="connsiteX4" fmla="*/ 77939 w 195793"/>
                  <a:gd name="connsiteY4" fmla="*/ 100348 h 100379"/>
                  <a:gd name="connsiteX5" fmla="*/ 82701 w 195793"/>
                  <a:gd name="connsiteY5" fmla="*/ 60661 h 100379"/>
                  <a:gd name="connsiteX6" fmla="*/ 116039 w 195793"/>
                  <a:gd name="connsiteY6" fmla="*/ 44786 h 100379"/>
                  <a:gd name="connsiteX7" fmla="*/ 151 w 195793"/>
                  <a:gd name="connsiteY7" fmla="*/ 336 h 10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793" h="100379">
                    <a:moveTo>
                      <a:pt x="151" y="336"/>
                    </a:moveTo>
                    <a:cubicBezTo>
                      <a:pt x="4913" y="-2839"/>
                      <a:pt x="112335" y="17269"/>
                      <a:pt x="144614" y="25736"/>
                    </a:cubicBezTo>
                    <a:cubicBezTo>
                      <a:pt x="176893" y="34203"/>
                      <a:pt x="203351" y="44257"/>
                      <a:pt x="193826" y="51136"/>
                    </a:cubicBezTo>
                    <a:cubicBezTo>
                      <a:pt x="184301" y="58015"/>
                      <a:pt x="106778" y="58809"/>
                      <a:pt x="87464" y="67011"/>
                    </a:cubicBezTo>
                    <a:cubicBezTo>
                      <a:pt x="68150" y="75213"/>
                      <a:pt x="78733" y="101406"/>
                      <a:pt x="77939" y="100348"/>
                    </a:cubicBezTo>
                    <a:cubicBezTo>
                      <a:pt x="77145" y="99290"/>
                      <a:pt x="76351" y="69921"/>
                      <a:pt x="82701" y="60661"/>
                    </a:cubicBezTo>
                    <a:cubicBezTo>
                      <a:pt x="89051" y="51401"/>
                      <a:pt x="127416" y="52723"/>
                      <a:pt x="116039" y="44786"/>
                    </a:cubicBezTo>
                    <a:cubicBezTo>
                      <a:pt x="104662" y="36849"/>
                      <a:pt x="-4611" y="3511"/>
                      <a:pt x="151" y="33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649648B7-2713-4D7A-A642-8897584C74C2}"/>
                  </a:ext>
                </a:extLst>
              </p:cNvPr>
              <p:cNvSpPr/>
              <p:nvPr/>
            </p:nvSpPr>
            <p:spPr>
              <a:xfrm>
                <a:off x="6553177" y="3279499"/>
                <a:ext cx="128611" cy="72011"/>
              </a:xfrm>
              <a:custGeom>
                <a:avLst/>
                <a:gdLst>
                  <a:gd name="connsiteX0" fmla="*/ 23 w 128611"/>
                  <a:gd name="connsiteY0" fmla="*/ 276 h 72011"/>
                  <a:gd name="connsiteX1" fmla="*/ 114323 w 128611"/>
                  <a:gd name="connsiteY1" fmla="*/ 25676 h 72011"/>
                  <a:gd name="connsiteX2" fmla="*/ 115911 w 128611"/>
                  <a:gd name="connsiteY2" fmla="*/ 66951 h 72011"/>
                  <a:gd name="connsiteX3" fmla="*/ 14311 w 128611"/>
                  <a:gd name="connsiteY3" fmla="*/ 68539 h 72011"/>
                  <a:gd name="connsiteX4" fmla="*/ 103211 w 128611"/>
                  <a:gd name="connsiteY4" fmla="*/ 41551 h 72011"/>
                  <a:gd name="connsiteX5" fmla="*/ 23 w 128611"/>
                  <a:gd name="connsiteY5" fmla="*/ 276 h 72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11" h="72011">
                    <a:moveTo>
                      <a:pt x="23" y="276"/>
                    </a:moveTo>
                    <a:cubicBezTo>
                      <a:pt x="1875" y="-2370"/>
                      <a:pt x="95008" y="14564"/>
                      <a:pt x="114323" y="25676"/>
                    </a:cubicBezTo>
                    <a:cubicBezTo>
                      <a:pt x="133638" y="36789"/>
                      <a:pt x="132580" y="59807"/>
                      <a:pt x="115911" y="66951"/>
                    </a:cubicBezTo>
                    <a:cubicBezTo>
                      <a:pt x="99242" y="74095"/>
                      <a:pt x="16428" y="72772"/>
                      <a:pt x="14311" y="68539"/>
                    </a:cubicBezTo>
                    <a:cubicBezTo>
                      <a:pt x="12194" y="64306"/>
                      <a:pt x="100301" y="50282"/>
                      <a:pt x="103211" y="41551"/>
                    </a:cubicBezTo>
                    <a:cubicBezTo>
                      <a:pt x="106121" y="32820"/>
                      <a:pt x="-1829" y="2922"/>
                      <a:pt x="23" y="27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698A49D5-B4B7-48EB-A54B-DC389B8EC982}"/>
                  </a:ext>
                </a:extLst>
              </p:cNvPr>
              <p:cNvSpPr/>
              <p:nvPr/>
            </p:nvSpPr>
            <p:spPr>
              <a:xfrm>
                <a:off x="6483200" y="3290845"/>
                <a:ext cx="24173" cy="61750"/>
              </a:xfrm>
              <a:custGeom>
                <a:avLst/>
                <a:gdLst>
                  <a:gd name="connsiteX0" fmla="*/ 150 w 24173"/>
                  <a:gd name="connsiteY0" fmla="*/ 43 h 61750"/>
                  <a:gd name="connsiteX1" fmla="*/ 23963 w 24173"/>
                  <a:gd name="connsiteY1" fmla="*/ 50843 h 61750"/>
                  <a:gd name="connsiteX2" fmla="*/ 12850 w 24173"/>
                  <a:gd name="connsiteY2" fmla="*/ 60368 h 61750"/>
                  <a:gd name="connsiteX3" fmla="*/ 150 w 24173"/>
                  <a:gd name="connsiteY3" fmla="*/ 43 h 6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3" h="61750">
                    <a:moveTo>
                      <a:pt x="150" y="43"/>
                    </a:moveTo>
                    <a:cubicBezTo>
                      <a:pt x="2002" y="-1544"/>
                      <a:pt x="21846" y="40789"/>
                      <a:pt x="23963" y="50843"/>
                    </a:cubicBezTo>
                    <a:cubicBezTo>
                      <a:pt x="26080" y="60897"/>
                      <a:pt x="11527" y="63808"/>
                      <a:pt x="12850" y="60368"/>
                    </a:cubicBezTo>
                    <a:cubicBezTo>
                      <a:pt x="14173" y="56928"/>
                      <a:pt x="-1702" y="1630"/>
                      <a:pt x="150" y="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D9A7DCF2-D701-484D-94AE-D1EE65A9CD2E}"/>
                  </a:ext>
                </a:extLst>
              </p:cNvPr>
              <p:cNvSpPr/>
              <p:nvPr/>
            </p:nvSpPr>
            <p:spPr>
              <a:xfrm>
                <a:off x="6559550" y="3305794"/>
                <a:ext cx="242833" cy="125508"/>
              </a:xfrm>
              <a:custGeom>
                <a:avLst/>
                <a:gdLst>
                  <a:gd name="connsiteX0" fmla="*/ 3175 w 242833"/>
                  <a:gd name="connsiteY0" fmla="*/ 118444 h 125508"/>
                  <a:gd name="connsiteX1" fmla="*/ 168275 w 242833"/>
                  <a:gd name="connsiteY1" fmla="*/ 61294 h 125508"/>
                  <a:gd name="connsiteX2" fmla="*/ 239713 w 242833"/>
                  <a:gd name="connsiteY2" fmla="*/ 969 h 125508"/>
                  <a:gd name="connsiteX3" fmla="*/ 73025 w 242833"/>
                  <a:gd name="connsiteY3" fmla="*/ 112094 h 125508"/>
                  <a:gd name="connsiteX4" fmla="*/ 3175 w 242833"/>
                  <a:gd name="connsiteY4" fmla="*/ 118444 h 1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833" h="125508">
                    <a:moveTo>
                      <a:pt x="3175" y="118444"/>
                    </a:moveTo>
                    <a:cubicBezTo>
                      <a:pt x="19050" y="109977"/>
                      <a:pt x="128852" y="80873"/>
                      <a:pt x="168275" y="61294"/>
                    </a:cubicBezTo>
                    <a:cubicBezTo>
                      <a:pt x="207698" y="41715"/>
                      <a:pt x="255588" y="-7498"/>
                      <a:pt x="239713" y="969"/>
                    </a:cubicBezTo>
                    <a:cubicBezTo>
                      <a:pt x="223838" y="9436"/>
                      <a:pt x="111919" y="93309"/>
                      <a:pt x="73025" y="112094"/>
                    </a:cubicBezTo>
                    <a:cubicBezTo>
                      <a:pt x="34131" y="130879"/>
                      <a:pt x="-12700" y="126911"/>
                      <a:pt x="3175" y="11844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CB7F91E4-ADC5-4A0E-8D9E-41C4F1FB0744}"/>
                  </a:ext>
                </a:extLst>
              </p:cNvPr>
              <p:cNvSpPr/>
              <p:nvPr/>
            </p:nvSpPr>
            <p:spPr>
              <a:xfrm>
                <a:off x="6456614" y="3448007"/>
                <a:ext cx="69742" cy="60858"/>
              </a:xfrm>
              <a:custGeom>
                <a:avLst/>
                <a:gdLst>
                  <a:gd name="connsiteX0" fmla="*/ 69599 w 69742"/>
                  <a:gd name="connsiteY0" fmla="*/ 43 h 60858"/>
                  <a:gd name="connsiteX1" fmla="*/ 18799 w 69742"/>
                  <a:gd name="connsiteY1" fmla="*/ 50843 h 60858"/>
                  <a:gd name="connsiteX2" fmla="*/ 1336 w 69742"/>
                  <a:gd name="connsiteY2" fmla="*/ 60368 h 60858"/>
                  <a:gd name="connsiteX3" fmla="*/ 69599 w 69742"/>
                  <a:gd name="connsiteY3" fmla="*/ 43 h 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742" h="60858">
                    <a:moveTo>
                      <a:pt x="69599" y="43"/>
                    </a:moveTo>
                    <a:cubicBezTo>
                      <a:pt x="72509" y="-1544"/>
                      <a:pt x="30176" y="40789"/>
                      <a:pt x="18799" y="50843"/>
                    </a:cubicBezTo>
                    <a:cubicBezTo>
                      <a:pt x="7422" y="60897"/>
                      <a:pt x="-3956" y="61691"/>
                      <a:pt x="1336" y="60368"/>
                    </a:cubicBezTo>
                    <a:cubicBezTo>
                      <a:pt x="6628" y="59045"/>
                      <a:pt x="66689" y="1630"/>
                      <a:pt x="69599" y="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C1036D1A-C3D0-4786-A02A-2124A08BC4DF}"/>
                  </a:ext>
                </a:extLst>
              </p:cNvPr>
              <p:cNvSpPr/>
              <p:nvPr/>
            </p:nvSpPr>
            <p:spPr>
              <a:xfrm>
                <a:off x="5456085" y="3052758"/>
                <a:ext cx="54222" cy="55691"/>
              </a:xfrm>
              <a:custGeom>
                <a:avLst/>
                <a:gdLst>
                  <a:gd name="connsiteX0" fmla="*/ 153 w 54222"/>
                  <a:gd name="connsiteY0" fmla="*/ 5 h 55691"/>
                  <a:gd name="connsiteX1" fmla="*/ 36665 w 54222"/>
                  <a:gd name="connsiteY1" fmla="*/ 46042 h 55691"/>
                  <a:gd name="connsiteX2" fmla="*/ 153 w 54222"/>
                  <a:gd name="connsiteY2" fmla="*/ 55567 h 55691"/>
                  <a:gd name="connsiteX3" fmla="*/ 54128 w 54222"/>
                  <a:gd name="connsiteY3" fmla="*/ 42867 h 55691"/>
                  <a:gd name="connsiteX4" fmla="*/ 153 w 54222"/>
                  <a:gd name="connsiteY4" fmla="*/ 5 h 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2" h="55691">
                    <a:moveTo>
                      <a:pt x="153" y="5"/>
                    </a:moveTo>
                    <a:cubicBezTo>
                      <a:pt x="-2758" y="534"/>
                      <a:pt x="36665" y="36782"/>
                      <a:pt x="36665" y="46042"/>
                    </a:cubicBezTo>
                    <a:cubicBezTo>
                      <a:pt x="36665" y="55302"/>
                      <a:pt x="-2758" y="56096"/>
                      <a:pt x="153" y="55567"/>
                    </a:cubicBezTo>
                    <a:cubicBezTo>
                      <a:pt x="3064" y="55038"/>
                      <a:pt x="51482" y="48952"/>
                      <a:pt x="54128" y="42867"/>
                    </a:cubicBezTo>
                    <a:cubicBezTo>
                      <a:pt x="56774" y="36782"/>
                      <a:pt x="3064" y="-524"/>
                      <a:pt x="153" y="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9836C3C7-2E11-485C-B0B3-7CFA44EB1906}"/>
                  </a:ext>
                </a:extLst>
              </p:cNvPr>
              <p:cNvSpPr/>
              <p:nvPr/>
            </p:nvSpPr>
            <p:spPr>
              <a:xfrm>
                <a:off x="5413047" y="3200389"/>
                <a:ext cx="67006" cy="68351"/>
              </a:xfrm>
              <a:custGeom>
                <a:avLst/>
                <a:gdLst>
                  <a:gd name="connsiteX0" fmla="*/ 328 w 67006"/>
                  <a:gd name="connsiteY0" fmla="*/ 11 h 68351"/>
                  <a:gd name="connsiteX1" fmla="*/ 40016 w 67006"/>
                  <a:gd name="connsiteY1" fmla="*/ 52399 h 68351"/>
                  <a:gd name="connsiteX2" fmla="*/ 6678 w 67006"/>
                  <a:gd name="connsiteY2" fmla="*/ 68274 h 68351"/>
                  <a:gd name="connsiteX3" fmla="*/ 67003 w 67006"/>
                  <a:gd name="connsiteY3" fmla="*/ 47636 h 68351"/>
                  <a:gd name="connsiteX4" fmla="*/ 328 w 67006"/>
                  <a:gd name="connsiteY4" fmla="*/ 11 h 6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06" h="68351">
                    <a:moveTo>
                      <a:pt x="328" y="11"/>
                    </a:moveTo>
                    <a:cubicBezTo>
                      <a:pt x="-4170" y="805"/>
                      <a:pt x="38958" y="41022"/>
                      <a:pt x="40016" y="52399"/>
                    </a:cubicBezTo>
                    <a:cubicBezTo>
                      <a:pt x="41074" y="63776"/>
                      <a:pt x="2180" y="69068"/>
                      <a:pt x="6678" y="68274"/>
                    </a:cubicBezTo>
                    <a:cubicBezTo>
                      <a:pt x="11176" y="67480"/>
                      <a:pt x="67532" y="56896"/>
                      <a:pt x="67003" y="47636"/>
                    </a:cubicBezTo>
                    <a:cubicBezTo>
                      <a:pt x="66474" y="38376"/>
                      <a:pt x="4826" y="-783"/>
                      <a:pt x="328" y="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5905949-6556-432A-B6B0-F7CA56D5ADBE}"/>
                  </a:ext>
                </a:extLst>
              </p:cNvPr>
              <p:cNvSpPr/>
              <p:nvPr/>
            </p:nvSpPr>
            <p:spPr>
              <a:xfrm>
                <a:off x="5622868" y="3292336"/>
                <a:ext cx="59071" cy="57616"/>
              </a:xfrm>
              <a:custGeom>
                <a:avLst/>
                <a:gdLst>
                  <a:gd name="connsiteX0" fmla="*/ 57 w 59071"/>
                  <a:gd name="connsiteY0" fmla="*/ 139 h 57616"/>
                  <a:gd name="connsiteX1" fmla="*/ 47682 w 59071"/>
                  <a:gd name="connsiteY1" fmla="*/ 41414 h 57616"/>
                  <a:gd name="connsiteX2" fmla="*/ 34982 w 59071"/>
                  <a:gd name="connsiteY2" fmla="*/ 57289 h 57616"/>
                  <a:gd name="connsiteX3" fmla="*/ 58795 w 59071"/>
                  <a:gd name="connsiteY3" fmla="*/ 28714 h 57616"/>
                  <a:gd name="connsiteX4" fmla="*/ 57 w 59071"/>
                  <a:gd name="connsiteY4" fmla="*/ 139 h 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71" h="57616">
                    <a:moveTo>
                      <a:pt x="57" y="139"/>
                    </a:moveTo>
                    <a:cubicBezTo>
                      <a:pt x="-1795" y="2256"/>
                      <a:pt x="41861" y="31889"/>
                      <a:pt x="47682" y="41414"/>
                    </a:cubicBezTo>
                    <a:cubicBezTo>
                      <a:pt x="53503" y="50939"/>
                      <a:pt x="33130" y="59406"/>
                      <a:pt x="34982" y="57289"/>
                    </a:cubicBezTo>
                    <a:cubicBezTo>
                      <a:pt x="36834" y="55172"/>
                      <a:pt x="61970" y="36916"/>
                      <a:pt x="58795" y="28714"/>
                    </a:cubicBezTo>
                    <a:cubicBezTo>
                      <a:pt x="55620" y="20512"/>
                      <a:pt x="1909" y="-1978"/>
                      <a:pt x="57" y="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E3A25FF2-0714-4B29-A689-A016FF1747E9}"/>
                  </a:ext>
                </a:extLst>
              </p:cNvPr>
              <p:cNvSpPr/>
              <p:nvPr/>
            </p:nvSpPr>
            <p:spPr>
              <a:xfrm>
                <a:off x="5668407" y="3167671"/>
                <a:ext cx="186456" cy="48828"/>
              </a:xfrm>
              <a:custGeom>
                <a:avLst/>
                <a:gdLst>
                  <a:gd name="connsiteX0" fmla="*/ 556 w 186456"/>
                  <a:gd name="connsiteY0" fmla="*/ 979 h 48828"/>
                  <a:gd name="connsiteX1" fmla="*/ 181531 w 186456"/>
                  <a:gd name="connsiteY1" fmla="*/ 48604 h 48828"/>
                  <a:gd name="connsiteX2" fmla="*/ 125968 w 186456"/>
                  <a:gd name="connsiteY2" fmla="*/ 18442 h 48828"/>
                  <a:gd name="connsiteX3" fmla="*/ 556 w 186456"/>
                  <a:gd name="connsiteY3" fmla="*/ 979 h 4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456" h="48828">
                    <a:moveTo>
                      <a:pt x="556" y="979"/>
                    </a:moveTo>
                    <a:cubicBezTo>
                      <a:pt x="9816" y="6006"/>
                      <a:pt x="160629" y="45693"/>
                      <a:pt x="181531" y="48604"/>
                    </a:cubicBezTo>
                    <a:cubicBezTo>
                      <a:pt x="202433" y="51515"/>
                      <a:pt x="151633" y="25321"/>
                      <a:pt x="125968" y="18442"/>
                    </a:cubicBezTo>
                    <a:cubicBezTo>
                      <a:pt x="100303" y="11563"/>
                      <a:pt x="-8704" y="-4048"/>
                      <a:pt x="556" y="97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6BAA9F39-0FC9-49A5-B5FE-CA5373C9E876}"/>
                  </a:ext>
                </a:extLst>
              </p:cNvPr>
              <p:cNvSpPr/>
              <p:nvPr/>
            </p:nvSpPr>
            <p:spPr>
              <a:xfrm>
                <a:off x="5410021" y="3335324"/>
                <a:ext cx="51016" cy="84458"/>
              </a:xfrm>
              <a:custGeom>
                <a:avLst/>
                <a:gdLst>
                  <a:gd name="connsiteX0" fmla="*/ 179 w 51016"/>
                  <a:gd name="connsiteY0" fmla="*/ 14 h 84458"/>
                  <a:gd name="connsiteX1" fmla="*/ 33517 w 51016"/>
                  <a:gd name="connsiteY1" fmla="*/ 68276 h 84458"/>
                  <a:gd name="connsiteX2" fmla="*/ 17642 w 51016"/>
                  <a:gd name="connsiteY2" fmla="*/ 84151 h 84458"/>
                  <a:gd name="connsiteX3" fmla="*/ 50979 w 51016"/>
                  <a:gd name="connsiteY3" fmla="*/ 74626 h 84458"/>
                  <a:gd name="connsiteX4" fmla="*/ 179 w 51016"/>
                  <a:gd name="connsiteY4" fmla="*/ 14 h 8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16" h="84458">
                    <a:moveTo>
                      <a:pt x="179" y="14"/>
                    </a:moveTo>
                    <a:cubicBezTo>
                      <a:pt x="-2731" y="-1044"/>
                      <a:pt x="30607" y="54253"/>
                      <a:pt x="33517" y="68276"/>
                    </a:cubicBezTo>
                    <a:cubicBezTo>
                      <a:pt x="36428" y="82299"/>
                      <a:pt x="14732" y="83093"/>
                      <a:pt x="17642" y="84151"/>
                    </a:cubicBezTo>
                    <a:cubicBezTo>
                      <a:pt x="20552" y="85209"/>
                      <a:pt x="49392" y="83886"/>
                      <a:pt x="50979" y="74626"/>
                    </a:cubicBezTo>
                    <a:cubicBezTo>
                      <a:pt x="52567" y="65366"/>
                      <a:pt x="3089" y="1072"/>
                      <a:pt x="179" y="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7A33D78B-4C02-4B1B-B175-941C6A81788A}"/>
                  </a:ext>
                </a:extLst>
              </p:cNvPr>
              <p:cNvSpPr/>
              <p:nvPr/>
            </p:nvSpPr>
            <p:spPr>
              <a:xfrm>
                <a:off x="5494009" y="3427003"/>
                <a:ext cx="129834" cy="112774"/>
              </a:xfrm>
              <a:custGeom>
                <a:avLst/>
                <a:gdLst>
                  <a:gd name="connsiteX0" fmla="*/ 1916 w 129834"/>
                  <a:gd name="connsiteY0" fmla="*/ 410 h 112774"/>
                  <a:gd name="connsiteX1" fmla="*/ 95579 w 129834"/>
                  <a:gd name="connsiteY1" fmla="*/ 95660 h 112774"/>
                  <a:gd name="connsiteX2" fmla="*/ 127329 w 129834"/>
                  <a:gd name="connsiteY2" fmla="*/ 109947 h 112774"/>
                  <a:gd name="connsiteX3" fmla="*/ 36841 w 129834"/>
                  <a:gd name="connsiteY3" fmla="*/ 62322 h 112774"/>
                  <a:gd name="connsiteX4" fmla="*/ 1916 w 129834"/>
                  <a:gd name="connsiteY4" fmla="*/ 410 h 11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34" h="112774">
                    <a:moveTo>
                      <a:pt x="1916" y="410"/>
                    </a:moveTo>
                    <a:cubicBezTo>
                      <a:pt x="11705" y="5966"/>
                      <a:pt x="74677" y="77404"/>
                      <a:pt x="95579" y="95660"/>
                    </a:cubicBezTo>
                    <a:cubicBezTo>
                      <a:pt x="116481" y="113916"/>
                      <a:pt x="137118" y="115503"/>
                      <a:pt x="127329" y="109947"/>
                    </a:cubicBezTo>
                    <a:cubicBezTo>
                      <a:pt x="117540" y="104391"/>
                      <a:pt x="51393" y="77403"/>
                      <a:pt x="36841" y="62322"/>
                    </a:cubicBezTo>
                    <a:cubicBezTo>
                      <a:pt x="22289" y="47241"/>
                      <a:pt x="-7873" y="-5146"/>
                      <a:pt x="1916" y="4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B391286F-D83F-4757-A37C-463D49429F2A}"/>
                  </a:ext>
                </a:extLst>
              </p:cNvPr>
              <p:cNvSpPr/>
              <p:nvPr/>
            </p:nvSpPr>
            <p:spPr>
              <a:xfrm>
                <a:off x="4694238" y="2320896"/>
                <a:ext cx="176373" cy="365533"/>
              </a:xfrm>
              <a:custGeom>
                <a:avLst/>
                <a:gdLst>
                  <a:gd name="connsiteX0" fmla="*/ 142875 w 176373"/>
                  <a:gd name="connsiteY0" fmla="*/ 29 h 365533"/>
                  <a:gd name="connsiteX1" fmla="*/ 139700 w 176373"/>
                  <a:gd name="connsiteY1" fmla="*/ 147667 h 365533"/>
                  <a:gd name="connsiteX2" fmla="*/ 106362 w 176373"/>
                  <a:gd name="connsiteY2" fmla="*/ 234979 h 365533"/>
                  <a:gd name="connsiteX3" fmla="*/ 136525 w 176373"/>
                  <a:gd name="connsiteY3" fmla="*/ 247679 h 365533"/>
                  <a:gd name="connsiteX4" fmla="*/ 169862 w 176373"/>
                  <a:gd name="connsiteY4" fmla="*/ 207992 h 365533"/>
                  <a:gd name="connsiteX5" fmla="*/ 153987 w 176373"/>
                  <a:gd name="connsiteY5" fmla="*/ 338167 h 365533"/>
                  <a:gd name="connsiteX6" fmla="*/ 117475 w 176373"/>
                  <a:gd name="connsiteY6" fmla="*/ 365154 h 365533"/>
                  <a:gd name="connsiteX7" fmla="*/ 0 w 176373"/>
                  <a:gd name="connsiteY7" fmla="*/ 328642 h 365533"/>
                  <a:gd name="connsiteX8" fmla="*/ 119062 w 176373"/>
                  <a:gd name="connsiteY8" fmla="*/ 342929 h 365533"/>
                  <a:gd name="connsiteX9" fmla="*/ 176212 w 176373"/>
                  <a:gd name="connsiteY9" fmla="*/ 258792 h 365533"/>
                  <a:gd name="connsiteX10" fmla="*/ 103187 w 176373"/>
                  <a:gd name="connsiteY10" fmla="*/ 249267 h 365533"/>
                  <a:gd name="connsiteX11" fmla="*/ 138112 w 176373"/>
                  <a:gd name="connsiteY11" fmla="*/ 160367 h 365533"/>
                  <a:gd name="connsiteX12" fmla="*/ 142875 w 176373"/>
                  <a:gd name="connsiteY12" fmla="*/ 29 h 36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6373" h="365533">
                    <a:moveTo>
                      <a:pt x="142875" y="29"/>
                    </a:moveTo>
                    <a:cubicBezTo>
                      <a:pt x="143140" y="-2088"/>
                      <a:pt x="145785" y="108509"/>
                      <a:pt x="139700" y="147667"/>
                    </a:cubicBezTo>
                    <a:cubicBezTo>
                      <a:pt x="133615" y="186825"/>
                      <a:pt x="106891" y="218310"/>
                      <a:pt x="106362" y="234979"/>
                    </a:cubicBezTo>
                    <a:cubicBezTo>
                      <a:pt x="105833" y="251648"/>
                      <a:pt x="125942" y="252177"/>
                      <a:pt x="136525" y="247679"/>
                    </a:cubicBezTo>
                    <a:cubicBezTo>
                      <a:pt x="147108" y="243181"/>
                      <a:pt x="166952" y="192911"/>
                      <a:pt x="169862" y="207992"/>
                    </a:cubicBezTo>
                    <a:cubicBezTo>
                      <a:pt x="172772" y="223073"/>
                      <a:pt x="162718" y="311973"/>
                      <a:pt x="153987" y="338167"/>
                    </a:cubicBezTo>
                    <a:cubicBezTo>
                      <a:pt x="145256" y="364361"/>
                      <a:pt x="143140" y="366742"/>
                      <a:pt x="117475" y="365154"/>
                    </a:cubicBezTo>
                    <a:cubicBezTo>
                      <a:pt x="91810" y="363567"/>
                      <a:pt x="-264" y="332346"/>
                      <a:pt x="0" y="328642"/>
                    </a:cubicBezTo>
                    <a:cubicBezTo>
                      <a:pt x="264" y="324938"/>
                      <a:pt x="89693" y="354571"/>
                      <a:pt x="119062" y="342929"/>
                    </a:cubicBezTo>
                    <a:cubicBezTo>
                      <a:pt x="148431" y="331287"/>
                      <a:pt x="178858" y="274402"/>
                      <a:pt x="176212" y="258792"/>
                    </a:cubicBezTo>
                    <a:cubicBezTo>
                      <a:pt x="173566" y="243182"/>
                      <a:pt x="109537" y="265671"/>
                      <a:pt x="103187" y="249267"/>
                    </a:cubicBezTo>
                    <a:cubicBezTo>
                      <a:pt x="96837" y="232863"/>
                      <a:pt x="131233" y="198202"/>
                      <a:pt x="138112" y="160367"/>
                    </a:cubicBezTo>
                    <a:cubicBezTo>
                      <a:pt x="144991" y="122532"/>
                      <a:pt x="142610" y="2146"/>
                      <a:pt x="142875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2516909D-BFD9-4B78-A9FA-F9C0D3C80D49}"/>
                  </a:ext>
                </a:extLst>
              </p:cNvPr>
              <p:cNvSpPr/>
              <p:nvPr/>
            </p:nvSpPr>
            <p:spPr>
              <a:xfrm>
                <a:off x="4808749" y="2293938"/>
                <a:ext cx="38401" cy="254000"/>
              </a:xfrm>
              <a:custGeom>
                <a:avLst/>
                <a:gdLst>
                  <a:gd name="connsiteX0" fmla="*/ 34714 w 38401"/>
                  <a:gd name="connsiteY0" fmla="*/ 0 h 254000"/>
                  <a:gd name="connsiteX1" fmla="*/ 34714 w 38401"/>
                  <a:gd name="connsiteY1" fmla="*/ 152400 h 254000"/>
                  <a:gd name="connsiteX2" fmla="*/ 1376 w 38401"/>
                  <a:gd name="connsiteY2" fmla="*/ 254000 h 254000"/>
                  <a:gd name="connsiteX3" fmla="*/ 9314 w 38401"/>
                  <a:gd name="connsiteY3" fmla="*/ 153987 h 254000"/>
                  <a:gd name="connsiteX4" fmla="*/ 34714 w 38401"/>
                  <a:gd name="connsiteY4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01" h="254000">
                    <a:moveTo>
                      <a:pt x="34714" y="0"/>
                    </a:moveTo>
                    <a:cubicBezTo>
                      <a:pt x="38947" y="-264"/>
                      <a:pt x="40270" y="110067"/>
                      <a:pt x="34714" y="152400"/>
                    </a:cubicBezTo>
                    <a:cubicBezTo>
                      <a:pt x="29158" y="194733"/>
                      <a:pt x="5609" y="253736"/>
                      <a:pt x="1376" y="254000"/>
                    </a:cubicBezTo>
                    <a:cubicBezTo>
                      <a:pt x="-2857" y="254264"/>
                      <a:pt x="3493" y="189970"/>
                      <a:pt x="9314" y="153987"/>
                    </a:cubicBezTo>
                    <a:cubicBezTo>
                      <a:pt x="15135" y="118004"/>
                      <a:pt x="30481" y="264"/>
                      <a:pt x="3471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59045E9-02FB-4B5F-B1FE-CCAF4435F3A4}"/>
                  </a:ext>
                </a:extLst>
              </p:cNvPr>
              <p:cNvSpPr/>
              <p:nvPr/>
            </p:nvSpPr>
            <p:spPr>
              <a:xfrm>
                <a:off x="4713381" y="2357318"/>
                <a:ext cx="117531" cy="289309"/>
              </a:xfrm>
              <a:custGeom>
                <a:avLst/>
                <a:gdLst>
                  <a:gd name="connsiteX0" fmla="*/ 117382 w 117531"/>
                  <a:gd name="connsiteY0" fmla="*/ 120 h 289309"/>
                  <a:gd name="connsiteX1" fmla="*/ 4669 w 117531"/>
                  <a:gd name="connsiteY1" fmla="*/ 166807 h 289309"/>
                  <a:gd name="connsiteX2" fmla="*/ 22132 w 117531"/>
                  <a:gd name="connsiteY2" fmla="*/ 289045 h 289309"/>
                  <a:gd name="connsiteX3" fmla="*/ 28482 w 117531"/>
                  <a:gd name="connsiteY3" fmla="*/ 193795 h 289309"/>
                  <a:gd name="connsiteX4" fmla="*/ 117382 w 117531"/>
                  <a:gd name="connsiteY4" fmla="*/ 120 h 28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531" h="289309">
                    <a:moveTo>
                      <a:pt x="117382" y="120"/>
                    </a:moveTo>
                    <a:cubicBezTo>
                      <a:pt x="113413" y="-4378"/>
                      <a:pt x="20544" y="118653"/>
                      <a:pt x="4669" y="166807"/>
                    </a:cubicBezTo>
                    <a:cubicBezTo>
                      <a:pt x="-11206" y="214961"/>
                      <a:pt x="18163" y="284547"/>
                      <a:pt x="22132" y="289045"/>
                    </a:cubicBezTo>
                    <a:cubicBezTo>
                      <a:pt x="26101" y="293543"/>
                      <a:pt x="11813" y="239833"/>
                      <a:pt x="28482" y="193795"/>
                    </a:cubicBezTo>
                    <a:cubicBezTo>
                      <a:pt x="45151" y="147758"/>
                      <a:pt x="121351" y="4618"/>
                      <a:pt x="117382" y="1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B387246F-2A5C-4FEC-9233-0991B941172F}"/>
                  </a:ext>
                </a:extLst>
              </p:cNvPr>
              <p:cNvSpPr/>
              <p:nvPr/>
            </p:nvSpPr>
            <p:spPr>
              <a:xfrm>
                <a:off x="4624370" y="2706628"/>
                <a:ext cx="685275" cy="473463"/>
              </a:xfrm>
              <a:custGeom>
                <a:avLst/>
                <a:gdLst>
                  <a:gd name="connsiteX0" fmla="*/ 18 w 685275"/>
                  <a:gd name="connsiteY0" fmla="*/ 60 h 473463"/>
                  <a:gd name="connsiteX1" fmla="*/ 227030 w 685275"/>
                  <a:gd name="connsiteY1" fmla="*/ 131822 h 473463"/>
                  <a:gd name="connsiteX2" fmla="*/ 292118 w 685275"/>
                  <a:gd name="connsiteY2" fmla="*/ 187385 h 473463"/>
                  <a:gd name="connsiteX3" fmla="*/ 398480 w 685275"/>
                  <a:gd name="connsiteY3" fmla="*/ 260410 h 473463"/>
                  <a:gd name="connsiteX4" fmla="*/ 673118 w 685275"/>
                  <a:gd name="connsiteY4" fmla="*/ 458847 h 473463"/>
                  <a:gd name="connsiteX5" fmla="*/ 603268 w 685275"/>
                  <a:gd name="connsiteY5" fmla="*/ 431860 h 473463"/>
                  <a:gd name="connsiteX6" fmla="*/ 303230 w 685275"/>
                  <a:gd name="connsiteY6" fmla="*/ 219135 h 473463"/>
                  <a:gd name="connsiteX7" fmla="*/ 258780 w 685275"/>
                  <a:gd name="connsiteY7" fmla="*/ 188972 h 473463"/>
                  <a:gd name="connsiteX8" fmla="*/ 222268 w 685275"/>
                  <a:gd name="connsiteY8" fmla="*/ 169922 h 473463"/>
                  <a:gd name="connsiteX9" fmla="*/ 239730 w 685275"/>
                  <a:gd name="connsiteY9" fmla="*/ 149285 h 473463"/>
                  <a:gd name="connsiteX10" fmla="*/ 18 w 685275"/>
                  <a:gd name="connsiteY10" fmla="*/ 60 h 47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275" h="473463">
                    <a:moveTo>
                      <a:pt x="18" y="60"/>
                    </a:moveTo>
                    <a:cubicBezTo>
                      <a:pt x="-2099" y="-2850"/>
                      <a:pt x="178347" y="100601"/>
                      <a:pt x="227030" y="131822"/>
                    </a:cubicBezTo>
                    <a:cubicBezTo>
                      <a:pt x="275713" y="163043"/>
                      <a:pt x="263543" y="165954"/>
                      <a:pt x="292118" y="187385"/>
                    </a:cubicBezTo>
                    <a:cubicBezTo>
                      <a:pt x="320693" y="208816"/>
                      <a:pt x="334980" y="215166"/>
                      <a:pt x="398480" y="260410"/>
                    </a:cubicBezTo>
                    <a:cubicBezTo>
                      <a:pt x="461980" y="305654"/>
                      <a:pt x="638987" y="430272"/>
                      <a:pt x="673118" y="458847"/>
                    </a:cubicBezTo>
                    <a:cubicBezTo>
                      <a:pt x="707249" y="487422"/>
                      <a:pt x="664916" y="471812"/>
                      <a:pt x="603268" y="431860"/>
                    </a:cubicBezTo>
                    <a:cubicBezTo>
                      <a:pt x="541620" y="391908"/>
                      <a:pt x="360645" y="259616"/>
                      <a:pt x="303230" y="219135"/>
                    </a:cubicBezTo>
                    <a:cubicBezTo>
                      <a:pt x="245815" y="178654"/>
                      <a:pt x="272274" y="197174"/>
                      <a:pt x="258780" y="188972"/>
                    </a:cubicBezTo>
                    <a:cubicBezTo>
                      <a:pt x="245286" y="180770"/>
                      <a:pt x="225443" y="176537"/>
                      <a:pt x="222268" y="169922"/>
                    </a:cubicBezTo>
                    <a:cubicBezTo>
                      <a:pt x="219093" y="163307"/>
                      <a:pt x="276772" y="175214"/>
                      <a:pt x="239730" y="149285"/>
                    </a:cubicBezTo>
                    <a:cubicBezTo>
                      <a:pt x="202688" y="123356"/>
                      <a:pt x="2135" y="2970"/>
                      <a:pt x="18" y="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788D8F-B9C0-4804-9239-D2107B6E2DE3}"/>
                  </a:ext>
                </a:extLst>
              </p:cNvPr>
              <p:cNvSpPr/>
              <p:nvPr/>
            </p:nvSpPr>
            <p:spPr>
              <a:xfrm>
                <a:off x="4578462" y="2802701"/>
                <a:ext cx="636519" cy="402839"/>
              </a:xfrm>
              <a:custGeom>
                <a:avLst/>
                <a:gdLst>
                  <a:gd name="connsiteX0" fmla="*/ 6238 w 636519"/>
                  <a:gd name="connsiteY0" fmla="*/ 5587 h 402839"/>
                  <a:gd name="connsiteX1" fmla="*/ 277701 w 636519"/>
                  <a:gd name="connsiteY1" fmla="*/ 161162 h 402839"/>
                  <a:gd name="connsiteX2" fmla="*/ 307863 w 636519"/>
                  <a:gd name="connsiteY2" fmla="*/ 194499 h 402839"/>
                  <a:gd name="connsiteX3" fmla="*/ 390413 w 636519"/>
                  <a:gd name="connsiteY3" fmla="*/ 257999 h 402839"/>
                  <a:gd name="connsiteX4" fmla="*/ 528526 w 636519"/>
                  <a:gd name="connsiteY4" fmla="*/ 364362 h 402839"/>
                  <a:gd name="connsiteX5" fmla="*/ 636476 w 636519"/>
                  <a:gd name="connsiteY5" fmla="*/ 402462 h 402839"/>
                  <a:gd name="connsiteX6" fmla="*/ 542813 w 636519"/>
                  <a:gd name="connsiteY6" fmla="*/ 345312 h 402839"/>
                  <a:gd name="connsiteX7" fmla="*/ 203088 w 636519"/>
                  <a:gd name="connsiteY7" fmla="*/ 135762 h 402839"/>
                  <a:gd name="connsiteX8" fmla="*/ 95138 w 636519"/>
                  <a:gd name="connsiteY8" fmla="*/ 43687 h 402839"/>
                  <a:gd name="connsiteX9" fmla="*/ 6238 w 636519"/>
                  <a:gd name="connsiteY9" fmla="*/ 5587 h 40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6519" h="402839">
                    <a:moveTo>
                      <a:pt x="6238" y="5587"/>
                    </a:moveTo>
                    <a:cubicBezTo>
                      <a:pt x="36665" y="25166"/>
                      <a:pt x="227430" y="129677"/>
                      <a:pt x="277701" y="161162"/>
                    </a:cubicBezTo>
                    <a:cubicBezTo>
                      <a:pt x="327972" y="192647"/>
                      <a:pt x="289078" y="178360"/>
                      <a:pt x="307863" y="194499"/>
                    </a:cubicBezTo>
                    <a:cubicBezTo>
                      <a:pt x="326648" y="210638"/>
                      <a:pt x="353636" y="229689"/>
                      <a:pt x="390413" y="257999"/>
                    </a:cubicBezTo>
                    <a:cubicBezTo>
                      <a:pt x="427190" y="286310"/>
                      <a:pt x="487516" y="340285"/>
                      <a:pt x="528526" y="364362"/>
                    </a:cubicBezTo>
                    <a:cubicBezTo>
                      <a:pt x="569536" y="388439"/>
                      <a:pt x="634095" y="405637"/>
                      <a:pt x="636476" y="402462"/>
                    </a:cubicBezTo>
                    <a:cubicBezTo>
                      <a:pt x="638857" y="399287"/>
                      <a:pt x="542813" y="345312"/>
                      <a:pt x="542813" y="345312"/>
                    </a:cubicBezTo>
                    <a:cubicBezTo>
                      <a:pt x="470582" y="300862"/>
                      <a:pt x="277700" y="186033"/>
                      <a:pt x="203088" y="135762"/>
                    </a:cubicBezTo>
                    <a:cubicBezTo>
                      <a:pt x="128476" y="85491"/>
                      <a:pt x="125300" y="64854"/>
                      <a:pt x="95138" y="43687"/>
                    </a:cubicBezTo>
                    <a:cubicBezTo>
                      <a:pt x="64976" y="22520"/>
                      <a:pt x="-24189" y="-13992"/>
                      <a:pt x="6238" y="55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F21BD053-5F78-45E7-9233-0BA0B3483020}"/>
                  </a:ext>
                </a:extLst>
              </p:cNvPr>
              <p:cNvSpPr/>
              <p:nvPr/>
            </p:nvSpPr>
            <p:spPr>
              <a:xfrm>
                <a:off x="4470952" y="2928896"/>
                <a:ext cx="626513" cy="327405"/>
              </a:xfrm>
              <a:custGeom>
                <a:avLst/>
                <a:gdLst>
                  <a:gd name="connsiteX0" fmla="*/ 1036 w 626513"/>
                  <a:gd name="connsiteY0" fmla="*/ 93704 h 327405"/>
                  <a:gd name="connsiteX1" fmla="*/ 26436 w 626513"/>
                  <a:gd name="connsiteY1" fmla="*/ 44492 h 327405"/>
                  <a:gd name="connsiteX2" fmla="*/ 78823 w 626513"/>
                  <a:gd name="connsiteY2" fmla="*/ 42 h 327405"/>
                  <a:gd name="connsiteX3" fmla="*/ 177248 w 626513"/>
                  <a:gd name="connsiteY3" fmla="*/ 52429 h 327405"/>
                  <a:gd name="connsiteX4" fmla="*/ 399498 w 626513"/>
                  <a:gd name="connsiteY4" fmla="*/ 179429 h 327405"/>
                  <a:gd name="connsiteX5" fmla="*/ 472523 w 626513"/>
                  <a:gd name="connsiteY5" fmla="*/ 222292 h 327405"/>
                  <a:gd name="connsiteX6" fmla="*/ 499511 w 626513"/>
                  <a:gd name="connsiteY6" fmla="*/ 231817 h 327405"/>
                  <a:gd name="connsiteX7" fmla="*/ 626511 w 626513"/>
                  <a:gd name="connsiteY7" fmla="*/ 327067 h 327405"/>
                  <a:gd name="connsiteX8" fmla="*/ 496336 w 626513"/>
                  <a:gd name="connsiteY8" fmla="*/ 258804 h 327405"/>
                  <a:gd name="connsiteX9" fmla="*/ 258211 w 626513"/>
                  <a:gd name="connsiteY9" fmla="*/ 138154 h 327405"/>
                  <a:gd name="connsiteX10" fmla="*/ 59773 w 626513"/>
                  <a:gd name="connsiteY10" fmla="*/ 28617 h 327405"/>
                  <a:gd name="connsiteX11" fmla="*/ 1036 w 626513"/>
                  <a:gd name="connsiteY11" fmla="*/ 93704 h 32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513" h="327405">
                    <a:moveTo>
                      <a:pt x="1036" y="93704"/>
                    </a:moveTo>
                    <a:cubicBezTo>
                      <a:pt x="-4520" y="96350"/>
                      <a:pt x="13472" y="60102"/>
                      <a:pt x="26436" y="44492"/>
                    </a:cubicBezTo>
                    <a:cubicBezTo>
                      <a:pt x="39400" y="28882"/>
                      <a:pt x="53688" y="-1281"/>
                      <a:pt x="78823" y="42"/>
                    </a:cubicBezTo>
                    <a:cubicBezTo>
                      <a:pt x="103958" y="1365"/>
                      <a:pt x="123802" y="22531"/>
                      <a:pt x="177248" y="52429"/>
                    </a:cubicBezTo>
                    <a:cubicBezTo>
                      <a:pt x="230694" y="82327"/>
                      <a:pt x="350285" y="151118"/>
                      <a:pt x="399498" y="179429"/>
                    </a:cubicBezTo>
                    <a:cubicBezTo>
                      <a:pt x="448711" y="207740"/>
                      <a:pt x="455854" y="213561"/>
                      <a:pt x="472523" y="222292"/>
                    </a:cubicBezTo>
                    <a:cubicBezTo>
                      <a:pt x="489192" y="231023"/>
                      <a:pt x="473846" y="214355"/>
                      <a:pt x="499511" y="231817"/>
                    </a:cubicBezTo>
                    <a:cubicBezTo>
                      <a:pt x="525176" y="249279"/>
                      <a:pt x="627040" y="322569"/>
                      <a:pt x="626511" y="327067"/>
                    </a:cubicBezTo>
                    <a:cubicBezTo>
                      <a:pt x="625982" y="331565"/>
                      <a:pt x="557719" y="290290"/>
                      <a:pt x="496336" y="258804"/>
                    </a:cubicBezTo>
                    <a:lnTo>
                      <a:pt x="258211" y="138154"/>
                    </a:lnTo>
                    <a:cubicBezTo>
                      <a:pt x="185451" y="99790"/>
                      <a:pt x="102900" y="37877"/>
                      <a:pt x="59773" y="28617"/>
                    </a:cubicBezTo>
                    <a:cubicBezTo>
                      <a:pt x="16646" y="19357"/>
                      <a:pt x="6592" y="91058"/>
                      <a:pt x="1036" y="937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92C23FE3-4E82-4D81-98C3-616487772E2E}"/>
                  </a:ext>
                </a:extLst>
              </p:cNvPr>
              <p:cNvSpPr/>
              <p:nvPr/>
            </p:nvSpPr>
            <p:spPr>
              <a:xfrm>
                <a:off x="4970463" y="3182938"/>
                <a:ext cx="5333" cy="92443"/>
              </a:xfrm>
              <a:custGeom>
                <a:avLst/>
                <a:gdLst>
                  <a:gd name="connsiteX0" fmla="*/ 0 w 5333"/>
                  <a:gd name="connsiteY0" fmla="*/ 0 h 92443"/>
                  <a:gd name="connsiteX1" fmla="*/ 4762 w 5333"/>
                  <a:gd name="connsiteY1" fmla="*/ 92075 h 92443"/>
                  <a:gd name="connsiteX2" fmla="*/ 0 w 5333"/>
                  <a:gd name="connsiteY2" fmla="*/ 0 h 9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33" h="92443">
                    <a:moveTo>
                      <a:pt x="0" y="0"/>
                    </a:moveTo>
                    <a:cubicBezTo>
                      <a:pt x="0" y="0"/>
                      <a:pt x="7408" y="84931"/>
                      <a:pt x="4762" y="92075"/>
                    </a:cubicBezTo>
                    <a:cubicBezTo>
                      <a:pt x="2116" y="99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EAB2D290-ACA7-45CB-8D46-8DF4A85B8579}"/>
                  </a:ext>
                </a:extLst>
              </p:cNvPr>
              <p:cNvSpPr/>
              <p:nvPr/>
            </p:nvSpPr>
            <p:spPr>
              <a:xfrm>
                <a:off x="4475327" y="3020749"/>
                <a:ext cx="544176" cy="286228"/>
              </a:xfrm>
              <a:custGeom>
                <a:avLst/>
                <a:gdLst>
                  <a:gd name="connsiteX0" fmla="*/ 10948 w 544176"/>
                  <a:gd name="connsiteY0" fmla="*/ 6614 h 286228"/>
                  <a:gd name="connsiteX1" fmla="*/ 153823 w 544176"/>
                  <a:gd name="connsiteY1" fmla="*/ 71701 h 286228"/>
                  <a:gd name="connsiteX2" fmla="*/ 336386 w 544176"/>
                  <a:gd name="connsiteY2" fmla="*/ 192351 h 286228"/>
                  <a:gd name="connsiteX3" fmla="*/ 534823 w 544176"/>
                  <a:gd name="connsiteY3" fmla="*/ 284426 h 286228"/>
                  <a:gd name="connsiteX4" fmla="*/ 458623 w 544176"/>
                  <a:gd name="connsiteY4" fmla="*/ 232039 h 286228"/>
                  <a:gd name="connsiteX5" fmla="*/ 10948 w 544176"/>
                  <a:gd name="connsiteY5" fmla="*/ 6614 h 28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176" h="286228">
                    <a:moveTo>
                      <a:pt x="10948" y="6614"/>
                    </a:moveTo>
                    <a:cubicBezTo>
                      <a:pt x="-39852" y="-20109"/>
                      <a:pt x="99583" y="40745"/>
                      <a:pt x="153823" y="71701"/>
                    </a:cubicBezTo>
                    <a:cubicBezTo>
                      <a:pt x="208063" y="102657"/>
                      <a:pt x="272886" y="156897"/>
                      <a:pt x="336386" y="192351"/>
                    </a:cubicBezTo>
                    <a:cubicBezTo>
                      <a:pt x="399886" y="227805"/>
                      <a:pt x="514450" y="277811"/>
                      <a:pt x="534823" y="284426"/>
                    </a:cubicBezTo>
                    <a:cubicBezTo>
                      <a:pt x="555196" y="291041"/>
                      <a:pt x="547523" y="280722"/>
                      <a:pt x="458623" y="232039"/>
                    </a:cubicBezTo>
                    <a:cubicBezTo>
                      <a:pt x="369723" y="183356"/>
                      <a:pt x="61748" y="33337"/>
                      <a:pt x="10948" y="66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2941905-4FB4-4BAC-8F7E-BC4198B8121E}"/>
                  </a:ext>
                </a:extLst>
              </p:cNvPr>
              <p:cNvSpPr/>
              <p:nvPr/>
            </p:nvSpPr>
            <p:spPr>
              <a:xfrm>
                <a:off x="4418624" y="3137737"/>
                <a:ext cx="507119" cy="224508"/>
              </a:xfrm>
              <a:custGeom>
                <a:avLst/>
                <a:gdLst>
                  <a:gd name="connsiteX0" fmla="*/ 4151 w 507119"/>
                  <a:gd name="connsiteY0" fmla="*/ 2338 h 224508"/>
                  <a:gd name="connsiteX1" fmla="*/ 227989 w 507119"/>
                  <a:gd name="connsiteY1" fmla="*/ 76951 h 224508"/>
                  <a:gd name="connsiteX2" fmla="*/ 491514 w 507119"/>
                  <a:gd name="connsiteY2" fmla="*/ 221413 h 224508"/>
                  <a:gd name="connsiteX3" fmla="*/ 428014 w 507119"/>
                  <a:gd name="connsiteY3" fmla="*/ 161088 h 224508"/>
                  <a:gd name="connsiteX4" fmla="*/ 4151 w 507119"/>
                  <a:gd name="connsiteY4" fmla="*/ 2338 h 22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119" h="224508">
                    <a:moveTo>
                      <a:pt x="4151" y="2338"/>
                    </a:moveTo>
                    <a:cubicBezTo>
                      <a:pt x="-29186" y="-11685"/>
                      <a:pt x="146762" y="40439"/>
                      <a:pt x="227989" y="76951"/>
                    </a:cubicBezTo>
                    <a:cubicBezTo>
                      <a:pt x="309216" y="113464"/>
                      <a:pt x="458177" y="207390"/>
                      <a:pt x="491514" y="221413"/>
                    </a:cubicBezTo>
                    <a:cubicBezTo>
                      <a:pt x="524851" y="235436"/>
                      <a:pt x="505272" y="199452"/>
                      <a:pt x="428014" y="161088"/>
                    </a:cubicBezTo>
                    <a:cubicBezTo>
                      <a:pt x="350756" y="122724"/>
                      <a:pt x="37488" y="16361"/>
                      <a:pt x="4151" y="23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C465FC98-DEA0-4F65-B71A-1969E707A7B5}"/>
                  </a:ext>
                </a:extLst>
              </p:cNvPr>
              <p:cNvSpPr/>
              <p:nvPr/>
            </p:nvSpPr>
            <p:spPr>
              <a:xfrm>
                <a:off x="4417709" y="3147884"/>
                <a:ext cx="473904" cy="254130"/>
              </a:xfrm>
              <a:custGeom>
                <a:avLst/>
                <a:gdLst>
                  <a:gd name="connsiteX0" fmla="*/ 13004 w 473904"/>
                  <a:gd name="connsiteY0" fmla="*/ 129 h 254130"/>
                  <a:gd name="connsiteX1" fmla="*/ 5066 w 473904"/>
                  <a:gd name="connsiteY1" fmla="*/ 96966 h 254130"/>
                  <a:gd name="connsiteX2" fmla="*/ 82854 w 473904"/>
                  <a:gd name="connsiteY2" fmla="*/ 111254 h 254130"/>
                  <a:gd name="connsiteX3" fmla="*/ 374954 w 473904"/>
                  <a:gd name="connsiteY3" fmla="*/ 244604 h 254130"/>
                  <a:gd name="connsiteX4" fmla="*/ 473379 w 473904"/>
                  <a:gd name="connsiteY4" fmla="*/ 238254 h 254130"/>
                  <a:gd name="connsiteX5" fmla="*/ 341616 w 473904"/>
                  <a:gd name="connsiteY5" fmla="*/ 196979 h 254130"/>
                  <a:gd name="connsiteX6" fmla="*/ 27291 w 473904"/>
                  <a:gd name="connsiteY6" fmla="*/ 77916 h 254130"/>
                  <a:gd name="connsiteX7" fmla="*/ 13004 w 473904"/>
                  <a:gd name="connsiteY7" fmla="*/ 129 h 25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904" h="254130">
                    <a:moveTo>
                      <a:pt x="13004" y="129"/>
                    </a:moveTo>
                    <a:cubicBezTo>
                      <a:pt x="9300" y="3304"/>
                      <a:pt x="-6576" y="78445"/>
                      <a:pt x="5066" y="96966"/>
                    </a:cubicBezTo>
                    <a:cubicBezTo>
                      <a:pt x="16708" y="115487"/>
                      <a:pt x="21206" y="86648"/>
                      <a:pt x="82854" y="111254"/>
                    </a:cubicBezTo>
                    <a:cubicBezTo>
                      <a:pt x="144502" y="135860"/>
                      <a:pt x="309867" y="223437"/>
                      <a:pt x="374954" y="244604"/>
                    </a:cubicBezTo>
                    <a:cubicBezTo>
                      <a:pt x="440042" y="265771"/>
                      <a:pt x="478935" y="246192"/>
                      <a:pt x="473379" y="238254"/>
                    </a:cubicBezTo>
                    <a:cubicBezTo>
                      <a:pt x="467823" y="230317"/>
                      <a:pt x="415964" y="223702"/>
                      <a:pt x="341616" y="196979"/>
                    </a:cubicBezTo>
                    <a:cubicBezTo>
                      <a:pt x="267268" y="170256"/>
                      <a:pt x="81266" y="103051"/>
                      <a:pt x="27291" y="77916"/>
                    </a:cubicBezTo>
                    <a:cubicBezTo>
                      <a:pt x="-26684" y="52781"/>
                      <a:pt x="16708" y="-3046"/>
                      <a:pt x="13004" y="1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706B8D1D-0C05-4684-98E2-223438211AA8}"/>
                  </a:ext>
                </a:extLst>
              </p:cNvPr>
              <p:cNvSpPr/>
              <p:nvPr/>
            </p:nvSpPr>
            <p:spPr>
              <a:xfrm>
                <a:off x="7781734" y="2602420"/>
                <a:ext cx="81908" cy="305156"/>
              </a:xfrm>
              <a:custGeom>
                <a:avLst/>
                <a:gdLst>
                  <a:gd name="connsiteX0" fmla="*/ 191 w 81908"/>
                  <a:gd name="connsiteY0" fmla="*/ 9018 h 305156"/>
                  <a:gd name="connsiteX1" fmla="*/ 79566 w 81908"/>
                  <a:gd name="connsiteY1" fmla="*/ 304293 h 305156"/>
                  <a:gd name="connsiteX2" fmla="*/ 57341 w 81908"/>
                  <a:gd name="connsiteY2" fmla="*/ 96330 h 305156"/>
                  <a:gd name="connsiteX3" fmla="*/ 191 w 81908"/>
                  <a:gd name="connsiteY3" fmla="*/ 9018 h 3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8" h="305156">
                    <a:moveTo>
                      <a:pt x="191" y="9018"/>
                    </a:moveTo>
                    <a:cubicBezTo>
                      <a:pt x="3895" y="43679"/>
                      <a:pt x="70041" y="289741"/>
                      <a:pt x="79566" y="304293"/>
                    </a:cubicBezTo>
                    <a:cubicBezTo>
                      <a:pt x="89091" y="318845"/>
                      <a:pt x="67130" y="145278"/>
                      <a:pt x="57341" y="96330"/>
                    </a:cubicBezTo>
                    <a:cubicBezTo>
                      <a:pt x="47552" y="47382"/>
                      <a:pt x="-3513" y="-25643"/>
                      <a:pt x="191" y="90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20CE4E94-3DA6-47B8-A98A-3C484C34F7A1}"/>
                  </a:ext>
                </a:extLst>
              </p:cNvPr>
              <p:cNvSpPr/>
              <p:nvPr/>
            </p:nvSpPr>
            <p:spPr>
              <a:xfrm>
                <a:off x="7754898" y="2557265"/>
                <a:ext cx="151141" cy="182805"/>
              </a:xfrm>
              <a:custGeom>
                <a:avLst/>
                <a:gdLst>
                  <a:gd name="connsiteX0" fmla="*/ 40 w 151141"/>
                  <a:gd name="connsiteY0" fmla="*/ 198 h 182805"/>
                  <a:gd name="connsiteX1" fmla="*/ 88940 w 151141"/>
                  <a:gd name="connsiteY1" fmla="*/ 66873 h 182805"/>
                  <a:gd name="connsiteX2" fmla="*/ 150852 w 151141"/>
                  <a:gd name="connsiteY2" fmla="*/ 84335 h 182805"/>
                  <a:gd name="connsiteX3" fmla="*/ 112752 w 151141"/>
                  <a:gd name="connsiteY3" fmla="*/ 182760 h 182805"/>
                  <a:gd name="connsiteX4" fmla="*/ 127040 w 151141"/>
                  <a:gd name="connsiteY4" fmla="*/ 97035 h 182805"/>
                  <a:gd name="connsiteX5" fmla="*/ 77827 w 151141"/>
                  <a:gd name="connsiteY5" fmla="*/ 90685 h 182805"/>
                  <a:gd name="connsiteX6" fmla="*/ 40 w 151141"/>
                  <a:gd name="connsiteY6" fmla="*/ 198 h 1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41" h="182805">
                    <a:moveTo>
                      <a:pt x="40" y="198"/>
                    </a:moveTo>
                    <a:cubicBezTo>
                      <a:pt x="1892" y="-3771"/>
                      <a:pt x="63805" y="52850"/>
                      <a:pt x="88940" y="66873"/>
                    </a:cubicBezTo>
                    <a:cubicBezTo>
                      <a:pt x="114075" y="80896"/>
                      <a:pt x="146883" y="65020"/>
                      <a:pt x="150852" y="84335"/>
                    </a:cubicBezTo>
                    <a:cubicBezTo>
                      <a:pt x="154821" y="103650"/>
                      <a:pt x="116721" y="180643"/>
                      <a:pt x="112752" y="182760"/>
                    </a:cubicBezTo>
                    <a:cubicBezTo>
                      <a:pt x="108783" y="184877"/>
                      <a:pt x="132861" y="112381"/>
                      <a:pt x="127040" y="97035"/>
                    </a:cubicBezTo>
                    <a:cubicBezTo>
                      <a:pt x="121219" y="81689"/>
                      <a:pt x="95289" y="101004"/>
                      <a:pt x="77827" y="90685"/>
                    </a:cubicBezTo>
                    <a:cubicBezTo>
                      <a:pt x="60365" y="80366"/>
                      <a:pt x="-1812" y="4167"/>
                      <a:pt x="40" y="1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28C055BA-9BFE-489B-853A-F379F6F9DFF2}"/>
                  </a:ext>
                </a:extLst>
              </p:cNvPr>
              <p:cNvSpPr/>
              <p:nvPr/>
            </p:nvSpPr>
            <p:spPr>
              <a:xfrm>
                <a:off x="7868701" y="2770577"/>
                <a:ext cx="64054" cy="323552"/>
              </a:xfrm>
              <a:custGeom>
                <a:avLst/>
                <a:gdLst>
                  <a:gd name="connsiteX0" fmla="*/ 19587 w 64054"/>
                  <a:gd name="connsiteY0" fmla="*/ 2786 h 323552"/>
                  <a:gd name="connsiteX1" fmla="*/ 14824 w 64054"/>
                  <a:gd name="connsiteY1" fmla="*/ 136136 h 323552"/>
                  <a:gd name="connsiteX2" fmla="*/ 2124 w 64054"/>
                  <a:gd name="connsiteY2" fmla="*/ 228211 h 323552"/>
                  <a:gd name="connsiteX3" fmla="*/ 64037 w 64054"/>
                  <a:gd name="connsiteY3" fmla="*/ 323461 h 323552"/>
                  <a:gd name="connsiteX4" fmla="*/ 8474 w 64054"/>
                  <a:gd name="connsiteY4" fmla="*/ 210748 h 323552"/>
                  <a:gd name="connsiteX5" fmla="*/ 14824 w 64054"/>
                  <a:gd name="connsiteY5" fmla="*/ 56761 h 323552"/>
                  <a:gd name="connsiteX6" fmla="*/ 19587 w 64054"/>
                  <a:gd name="connsiteY6" fmla="*/ 2786 h 32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54" h="323552">
                    <a:moveTo>
                      <a:pt x="19587" y="2786"/>
                    </a:moveTo>
                    <a:cubicBezTo>
                      <a:pt x="19587" y="16015"/>
                      <a:pt x="17734" y="98565"/>
                      <a:pt x="14824" y="136136"/>
                    </a:cubicBezTo>
                    <a:cubicBezTo>
                      <a:pt x="11913" y="173707"/>
                      <a:pt x="-6078" y="196990"/>
                      <a:pt x="2124" y="228211"/>
                    </a:cubicBezTo>
                    <a:cubicBezTo>
                      <a:pt x="10326" y="259432"/>
                      <a:pt x="62979" y="326371"/>
                      <a:pt x="64037" y="323461"/>
                    </a:cubicBezTo>
                    <a:cubicBezTo>
                      <a:pt x="65095" y="320551"/>
                      <a:pt x="16676" y="255198"/>
                      <a:pt x="8474" y="210748"/>
                    </a:cubicBezTo>
                    <a:cubicBezTo>
                      <a:pt x="272" y="166298"/>
                      <a:pt x="13766" y="87453"/>
                      <a:pt x="14824" y="56761"/>
                    </a:cubicBezTo>
                    <a:cubicBezTo>
                      <a:pt x="15882" y="26069"/>
                      <a:pt x="19587" y="-10443"/>
                      <a:pt x="19587" y="278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E6C088B9-3F7D-4CC3-A75F-5AA49A34B009}"/>
                  </a:ext>
                </a:extLst>
              </p:cNvPr>
              <p:cNvSpPr/>
              <p:nvPr/>
            </p:nvSpPr>
            <p:spPr>
              <a:xfrm>
                <a:off x="7191730" y="3248504"/>
                <a:ext cx="779814" cy="186916"/>
              </a:xfrm>
              <a:custGeom>
                <a:avLst/>
                <a:gdLst>
                  <a:gd name="connsiteX0" fmla="*/ 1233 w 779814"/>
                  <a:gd name="connsiteY0" fmla="*/ 186846 h 186916"/>
                  <a:gd name="connsiteX1" fmla="*/ 296508 w 779814"/>
                  <a:gd name="connsiteY1" fmla="*/ 128109 h 186916"/>
                  <a:gd name="connsiteX2" fmla="*/ 575908 w 779814"/>
                  <a:gd name="connsiteY2" fmla="*/ 34446 h 186916"/>
                  <a:gd name="connsiteX3" fmla="*/ 774345 w 779814"/>
                  <a:gd name="connsiteY3" fmla="*/ 2696 h 186916"/>
                  <a:gd name="connsiteX4" fmla="*/ 356833 w 779814"/>
                  <a:gd name="connsiteY4" fmla="*/ 96359 h 186916"/>
                  <a:gd name="connsiteX5" fmla="*/ 347308 w 779814"/>
                  <a:gd name="connsiteY5" fmla="*/ 132871 h 186916"/>
                  <a:gd name="connsiteX6" fmla="*/ 198083 w 779814"/>
                  <a:gd name="connsiteY6" fmla="*/ 116996 h 186916"/>
                  <a:gd name="connsiteX7" fmla="*/ 1233 w 779814"/>
                  <a:gd name="connsiteY7" fmla="*/ 186846 h 18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814" h="186916">
                    <a:moveTo>
                      <a:pt x="1233" y="186846"/>
                    </a:moveTo>
                    <a:cubicBezTo>
                      <a:pt x="17637" y="188698"/>
                      <a:pt x="200729" y="153509"/>
                      <a:pt x="296508" y="128109"/>
                    </a:cubicBezTo>
                    <a:cubicBezTo>
                      <a:pt x="392287" y="102709"/>
                      <a:pt x="496269" y="55348"/>
                      <a:pt x="575908" y="34446"/>
                    </a:cubicBezTo>
                    <a:cubicBezTo>
                      <a:pt x="655548" y="13544"/>
                      <a:pt x="810858" y="-7623"/>
                      <a:pt x="774345" y="2696"/>
                    </a:cubicBezTo>
                    <a:cubicBezTo>
                      <a:pt x="737832" y="13015"/>
                      <a:pt x="428006" y="74663"/>
                      <a:pt x="356833" y="96359"/>
                    </a:cubicBezTo>
                    <a:cubicBezTo>
                      <a:pt x="285660" y="118055"/>
                      <a:pt x="373766" y="129432"/>
                      <a:pt x="347308" y="132871"/>
                    </a:cubicBezTo>
                    <a:cubicBezTo>
                      <a:pt x="320850" y="136310"/>
                      <a:pt x="259731" y="109588"/>
                      <a:pt x="198083" y="116996"/>
                    </a:cubicBezTo>
                    <a:cubicBezTo>
                      <a:pt x="136435" y="124404"/>
                      <a:pt x="-15171" y="184994"/>
                      <a:pt x="1233" y="18684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46896F48-09A2-4473-A234-32E17FF1C846}"/>
                  </a:ext>
                </a:extLst>
              </p:cNvPr>
              <p:cNvSpPr/>
              <p:nvPr/>
            </p:nvSpPr>
            <p:spPr>
              <a:xfrm>
                <a:off x="7246723" y="3254276"/>
                <a:ext cx="776270" cy="266838"/>
              </a:xfrm>
              <a:custGeom>
                <a:avLst/>
                <a:gdLst>
                  <a:gd name="connsiteX0" fmla="*/ 215 w 776270"/>
                  <a:gd name="connsiteY0" fmla="*/ 266799 h 266838"/>
                  <a:gd name="connsiteX1" fmla="*/ 243102 w 776270"/>
                  <a:gd name="connsiteY1" fmla="*/ 212824 h 266838"/>
                  <a:gd name="connsiteX2" fmla="*/ 346290 w 776270"/>
                  <a:gd name="connsiteY2" fmla="*/ 181074 h 266838"/>
                  <a:gd name="connsiteX3" fmla="*/ 746340 w 776270"/>
                  <a:gd name="connsiteY3" fmla="*/ 103287 h 266838"/>
                  <a:gd name="connsiteX4" fmla="*/ 744752 w 776270"/>
                  <a:gd name="connsiteY4" fmla="*/ 99 h 266838"/>
                  <a:gd name="connsiteX5" fmla="*/ 724115 w 776270"/>
                  <a:gd name="connsiteY5" fmla="*/ 85824 h 266838"/>
                  <a:gd name="connsiteX6" fmla="*/ 292315 w 776270"/>
                  <a:gd name="connsiteY6" fmla="*/ 162024 h 266838"/>
                  <a:gd name="connsiteX7" fmla="*/ 201827 w 776270"/>
                  <a:gd name="connsiteY7" fmla="*/ 220762 h 266838"/>
                  <a:gd name="connsiteX8" fmla="*/ 215 w 776270"/>
                  <a:gd name="connsiteY8" fmla="*/ 266799 h 26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6270" h="266838">
                    <a:moveTo>
                      <a:pt x="215" y="266799"/>
                    </a:moveTo>
                    <a:cubicBezTo>
                      <a:pt x="7094" y="265476"/>
                      <a:pt x="185423" y="227111"/>
                      <a:pt x="243102" y="212824"/>
                    </a:cubicBezTo>
                    <a:cubicBezTo>
                      <a:pt x="300781" y="198537"/>
                      <a:pt x="262417" y="199330"/>
                      <a:pt x="346290" y="181074"/>
                    </a:cubicBezTo>
                    <a:cubicBezTo>
                      <a:pt x="430163" y="162818"/>
                      <a:pt x="679930" y="133449"/>
                      <a:pt x="746340" y="103287"/>
                    </a:cubicBezTo>
                    <a:cubicBezTo>
                      <a:pt x="812750" y="73125"/>
                      <a:pt x="748456" y="3009"/>
                      <a:pt x="744752" y="99"/>
                    </a:cubicBezTo>
                    <a:cubicBezTo>
                      <a:pt x="741048" y="-2812"/>
                      <a:pt x="799521" y="58836"/>
                      <a:pt x="724115" y="85824"/>
                    </a:cubicBezTo>
                    <a:cubicBezTo>
                      <a:pt x="648709" y="112811"/>
                      <a:pt x="379363" y="139534"/>
                      <a:pt x="292315" y="162024"/>
                    </a:cubicBezTo>
                    <a:cubicBezTo>
                      <a:pt x="205267" y="184514"/>
                      <a:pt x="250775" y="205416"/>
                      <a:pt x="201827" y="220762"/>
                    </a:cubicBezTo>
                    <a:cubicBezTo>
                      <a:pt x="152879" y="236108"/>
                      <a:pt x="-6664" y="268122"/>
                      <a:pt x="215" y="26679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8E3185F4-C1D4-4579-AF1D-7BFD41734C84}"/>
                  </a:ext>
                </a:extLst>
              </p:cNvPr>
              <p:cNvSpPr/>
              <p:nvPr/>
            </p:nvSpPr>
            <p:spPr>
              <a:xfrm>
                <a:off x="7272490" y="3439997"/>
                <a:ext cx="249711" cy="68341"/>
              </a:xfrm>
              <a:custGeom>
                <a:avLst/>
                <a:gdLst>
                  <a:gd name="connsiteX0" fmla="*/ 3023 w 249711"/>
                  <a:gd name="connsiteY0" fmla="*/ 50916 h 68341"/>
                  <a:gd name="connsiteX1" fmla="*/ 71285 w 249711"/>
                  <a:gd name="connsiteY1" fmla="*/ 49328 h 68341"/>
                  <a:gd name="connsiteX2" fmla="*/ 247498 w 249711"/>
                  <a:gd name="connsiteY2" fmla="*/ 116 h 68341"/>
                  <a:gd name="connsiteX3" fmla="*/ 160185 w 249711"/>
                  <a:gd name="connsiteY3" fmla="*/ 65203 h 68341"/>
                  <a:gd name="connsiteX4" fmla="*/ 3023 w 249711"/>
                  <a:gd name="connsiteY4" fmla="*/ 50916 h 6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711" h="68341">
                    <a:moveTo>
                      <a:pt x="3023" y="50916"/>
                    </a:moveTo>
                    <a:cubicBezTo>
                      <a:pt x="-11794" y="48270"/>
                      <a:pt x="30539" y="57795"/>
                      <a:pt x="71285" y="49328"/>
                    </a:cubicBezTo>
                    <a:cubicBezTo>
                      <a:pt x="112031" y="40861"/>
                      <a:pt x="232681" y="-2530"/>
                      <a:pt x="247498" y="116"/>
                    </a:cubicBezTo>
                    <a:cubicBezTo>
                      <a:pt x="262315" y="2762"/>
                      <a:pt x="199343" y="53826"/>
                      <a:pt x="160185" y="65203"/>
                    </a:cubicBezTo>
                    <a:cubicBezTo>
                      <a:pt x="121027" y="76580"/>
                      <a:pt x="17840" y="53562"/>
                      <a:pt x="3023" y="5091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DEEF3E10-E0CE-46DB-A1ED-033B98E423CB}"/>
                  </a:ext>
                </a:extLst>
              </p:cNvPr>
              <p:cNvSpPr/>
              <p:nvPr/>
            </p:nvSpPr>
            <p:spPr>
              <a:xfrm>
                <a:off x="7452752" y="3462109"/>
                <a:ext cx="595888" cy="103459"/>
              </a:xfrm>
              <a:custGeom>
                <a:avLst/>
                <a:gdLst>
                  <a:gd name="connsiteX0" fmla="*/ 2148 w 595888"/>
                  <a:gd name="connsiteY0" fmla="*/ 60554 h 103459"/>
                  <a:gd name="connsiteX1" fmla="*/ 122798 w 595888"/>
                  <a:gd name="connsiteY1" fmla="*/ 103416 h 103459"/>
                  <a:gd name="connsiteX2" fmla="*/ 270436 w 595888"/>
                  <a:gd name="connsiteY2" fmla="*/ 51029 h 103459"/>
                  <a:gd name="connsiteX3" fmla="*/ 411723 w 595888"/>
                  <a:gd name="connsiteY3" fmla="*/ 65316 h 103459"/>
                  <a:gd name="connsiteX4" fmla="*/ 481573 w 595888"/>
                  <a:gd name="connsiteY4" fmla="*/ 55791 h 103459"/>
                  <a:gd name="connsiteX5" fmla="*/ 595873 w 595888"/>
                  <a:gd name="connsiteY5" fmla="*/ 229 h 103459"/>
                  <a:gd name="connsiteX6" fmla="*/ 473636 w 595888"/>
                  <a:gd name="connsiteY6" fmla="*/ 79604 h 103459"/>
                  <a:gd name="connsiteX7" fmla="*/ 227573 w 595888"/>
                  <a:gd name="connsiteY7" fmla="*/ 89129 h 103459"/>
                  <a:gd name="connsiteX8" fmla="*/ 2148 w 595888"/>
                  <a:gd name="connsiteY8" fmla="*/ 60554 h 10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888" h="103459">
                    <a:moveTo>
                      <a:pt x="2148" y="60554"/>
                    </a:moveTo>
                    <a:cubicBezTo>
                      <a:pt x="-15314" y="62935"/>
                      <a:pt x="78083" y="105003"/>
                      <a:pt x="122798" y="103416"/>
                    </a:cubicBezTo>
                    <a:cubicBezTo>
                      <a:pt x="167513" y="101829"/>
                      <a:pt x="222282" y="57379"/>
                      <a:pt x="270436" y="51029"/>
                    </a:cubicBezTo>
                    <a:cubicBezTo>
                      <a:pt x="318590" y="44679"/>
                      <a:pt x="376534" y="64522"/>
                      <a:pt x="411723" y="65316"/>
                    </a:cubicBezTo>
                    <a:cubicBezTo>
                      <a:pt x="446912" y="66110"/>
                      <a:pt x="450881" y="66639"/>
                      <a:pt x="481573" y="55791"/>
                    </a:cubicBezTo>
                    <a:cubicBezTo>
                      <a:pt x="512265" y="44943"/>
                      <a:pt x="597196" y="-3740"/>
                      <a:pt x="595873" y="229"/>
                    </a:cubicBezTo>
                    <a:cubicBezTo>
                      <a:pt x="594550" y="4198"/>
                      <a:pt x="535019" y="64787"/>
                      <a:pt x="473636" y="79604"/>
                    </a:cubicBezTo>
                    <a:cubicBezTo>
                      <a:pt x="412253" y="94421"/>
                      <a:pt x="308271" y="88865"/>
                      <a:pt x="227573" y="89129"/>
                    </a:cubicBezTo>
                    <a:cubicBezTo>
                      <a:pt x="146875" y="89394"/>
                      <a:pt x="19610" y="58173"/>
                      <a:pt x="2148" y="605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DD023B95-3249-4E25-82F0-03DA5249BCEF}"/>
                  </a:ext>
                </a:extLst>
              </p:cNvPr>
              <p:cNvSpPr/>
              <p:nvPr/>
            </p:nvSpPr>
            <p:spPr>
              <a:xfrm>
                <a:off x="7462799" y="3489322"/>
                <a:ext cx="636279" cy="151934"/>
              </a:xfrm>
              <a:custGeom>
                <a:avLst/>
                <a:gdLst>
                  <a:gd name="connsiteX0" fmla="*/ 1626 w 636279"/>
                  <a:gd name="connsiteY0" fmla="*/ 22228 h 151934"/>
                  <a:gd name="connsiteX1" fmla="*/ 20676 w 636279"/>
                  <a:gd name="connsiteY1" fmla="*/ 133353 h 151934"/>
                  <a:gd name="connsiteX2" fmla="*/ 12739 w 636279"/>
                  <a:gd name="connsiteY2" fmla="*/ 150816 h 151934"/>
                  <a:gd name="connsiteX3" fmla="*/ 160376 w 636279"/>
                  <a:gd name="connsiteY3" fmla="*/ 144466 h 151934"/>
                  <a:gd name="connsiteX4" fmla="*/ 277851 w 636279"/>
                  <a:gd name="connsiteY4" fmla="*/ 98428 h 151934"/>
                  <a:gd name="connsiteX5" fmla="*/ 485814 w 636279"/>
                  <a:gd name="connsiteY5" fmla="*/ 111128 h 151934"/>
                  <a:gd name="connsiteX6" fmla="*/ 627101 w 636279"/>
                  <a:gd name="connsiteY6" fmla="*/ 120653 h 151934"/>
                  <a:gd name="connsiteX7" fmla="*/ 617576 w 636279"/>
                  <a:gd name="connsiteY7" fmla="*/ 82553 h 151934"/>
                  <a:gd name="connsiteX8" fmla="*/ 577889 w 636279"/>
                  <a:gd name="connsiteY8" fmla="*/ 3 h 151934"/>
                  <a:gd name="connsiteX9" fmla="*/ 584239 w 636279"/>
                  <a:gd name="connsiteY9" fmla="*/ 85728 h 151934"/>
                  <a:gd name="connsiteX10" fmla="*/ 169901 w 636279"/>
                  <a:gd name="connsiteY10" fmla="*/ 100016 h 151934"/>
                  <a:gd name="connsiteX11" fmla="*/ 69889 w 636279"/>
                  <a:gd name="connsiteY11" fmla="*/ 138116 h 151934"/>
                  <a:gd name="connsiteX12" fmla="*/ 1626 w 636279"/>
                  <a:gd name="connsiteY12" fmla="*/ 22228 h 15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6279" h="151934">
                    <a:moveTo>
                      <a:pt x="1626" y="22228"/>
                    </a:moveTo>
                    <a:cubicBezTo>
                      <a:pt x="-6576" y="21434"/>
                      <a:pt x="18824" y="111922"/>
                      <a:pt x="20676" y="133353"/>
                    </a:cubicBezTo>
                    <a:cubicBezTo>
                      <a:pt x="22528" y="154784"/>
                      <a:pt x="-10544" y="148964"/>
                      <a:pt x="12739" y="150816"/>
                    </a:cubicBezTo>
                    <a:cubicBezTo>
                      <a:pt x="36022" y="152668"/>
                      <a:pt x="116191" y="153197"/>
                      <a:pt x="160376" y="144466"/>
                    </a:cubicBezTo>
                    <a:cubicBezTo>
                      <a:pt x="204561" y="135735"/>
                      <a:pt x="223611" y="103984"/>
                      <a:pt x="277851" y="98428"/>
                    </a:cubicBezTo>
                    <a:cubicBezTo>
                      <a:pt x="332091" y="92872"/>
                      <a:pt x="485814" y="111128"/>
                      <a:pt x="485814" y="111128"/>
                    </a:cubicBezTo>
                    <a:cubicBezTo>
                      <a:pt x="544022" y="114832"/>
                      <a:pt x="605141" y="125416"/>
                      <a:pt x="627101" y="120653"/>
                    </a:cubicBezTo>
                    <a:cubicBezTo>
                      <a:pt x="649061" y="115891"/>
                      <a:pt x="625778" y="102661"/>
                      <a:pt x="617576" y="82553"/>
                    </a:cubicBezTo>
                    <a:cubicBezTo>
                      <a:pt x="609374" y="62445"/>
                      <a:pt x="583445" y="-526"/>
                      <a:pt x="577889" y="3"/>
                    </a:cubicBezTo>
                    <a:cubicBezTo>
                      <a:pt x="572333" y="532"/>
                      <a:pt x="652237" y="69059"/>
                      <a:pt x="584239" y="85728"/>
                    </a:cubicBezTo>
                    <a:cubicBezTo>
                      <a:pt x="516241" y="102397"/>
                      <a:pt x="255626" y="91285"/>
                      <a:pt x="169901" y="100016"/>
                    </a:cubicBezTo>
                    <a:cubicBezTo>
                      <a:pt x="84176" y="108747"/>
                      <a:pt x="97141" y="146583"/>
                      <a:pt x="69889" y="138116"/>
                    </a:cubicBezTo>
                    <a:cubicBezTo>
                      <a:pt x="42637" y="129649"/>
                      <a:pt x="9828" y="23022"/>
                      <a:pt x="1626" y="2222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A86151E3-EA94-4BE7-8F08-2707FD1FC596}"/>
                  </a:ext>
                </a:extLst>
              </p:cNvPr>
              <p:cNvSpPr/>
              <p:nvPr/>
            </p:nvSpPr>
            <p:spPr>
              <a:xfrm>
                <a:off x="7496425" y="3611715"/>
                <a:ext cx="615249" cy="244199"/>
              </a:xfrm>
              <a:custGeom>
                <a:avLst/>
                <a:gdLst>
                  <a:gd name="connsiteX0" fmla="*/ 2925 w 615249"/>
                  <a:gd name="connsiteY0" fmla="*/ 53823 h 244199"/>
                  <a:gd name="connsiteX1" fmla="*/ 228350 w 615249"/>
                  <a:gd name="connsiteY1" fmla="*/ 22073 h 244199"/>
                  <a:gd name="connsiteX2" fmla="*/ 339475 w 615249"/>
                  <a:gd name="connsiteY2" fmla="*/ 4610 h 244199"/>
                  <a:gd name="connsiteX3" fmla="*/ 599825 w 615249"/>
                  <a:gd name="connsiteY3" fmla="*/ 109385 h 244199"/>
                  <a:gd name="connsiteX4" fmla="*/ 583950 w 615249"/>
                  <a:gd name="connsiteY4" fmla="*/ 242735 h 244199"/>
                  <a:gd name="connsiteX5" fmla="*/ 574425 w 615249"/>
                  <a:gd name="connsiteY5" fmla="*/ 176060 h 244199"/>
                  <a:gd name="connsiteX6" fmla="*/ 552200 w 615249"/>
                  <a:gd name="connsiteY6" fmla="*/ 106210 h 244199"/>
                  <a:gd name="connsiteX7" fmla="*/ 293438 w 615249"/>
                  <a:gd name="connsiteY7" fmla="*/ 25248 h 244199"/>
                  <a:gd name="connsiteX8" fmla="*/ 115638 w 615249"/>
                  <a:gd name="connsiteY8" fmla="*/ 44298 h 244199"/>
                  <a:gd name="connsiteX9" fmla="*/ 2925 w 615249"/>
                  <a:gd name="connsiteY9" fmla="*/ 53823 h 24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249" h="244199">
                    <a:moveTo>
                      <a:pt x="2925" y="53823"/>
                    </a:moveTo>
                    <a:cubicBezTo>
                      <a:pt x="21710" y="50119"/>
                      <a:pt x="172258" y="30275"/>
                      <a:pt x="228350" y="22073"/>
                    </a:cubicBezTo>
                    <a:cubicBezTo>
                      <a:pt x="284442" y="13871"/>
                      <a:pt x="277563" y="-9942"/>
                      <a:pt x="339475" y="4610"/>
                    </a:cubicBezTo>
                    <a:cubicBezTo>
                      <a:pt x="401387" y="19162"/>
                      <a:pt x="559079" y="69697"/>
                      <a:pt x="599825" y="109385"/>
                    </a:cubicBezTo>
                    <a:cubicBezTo>
                      <a:pt x="640571" y="149073"/>
                      <a:pt x="588183" y="231623"/>
                      <a:pt x="583950" y="242735"/>
                    </a:cubicBezTo>
                    <a:cubicBezTo>
                      <a:pt x="579717" y="253848"/>
                      <a:pt x="579717" y="198814"/>
                      <a:pt x="574425" y="176060"/>
                    </a:cubicBezTo>
                    <a:cubicBezTo>
                      <a:pt x="569133" y="153306"/>
                      <a:pt x="599031" y="131345"/>
                      <a:pt x="552200" y="106210"/>
                    </a:cubicBezTo>
                    <a:cubicBezTo>
                      <a:pt x="505369" y="81075"/>
                      <a:pt x="366198" y="35567"/>
                      <a:pt x="293438" y="25248"/>
                    </a:cubicBezTo>
                    <a:cubicBezTo>
                      <a:pt x="220678" y="14929"/>
                      <a:pt x="171465" y="40594"/>
                      <a:pt x="115638" y="44298"/>
                    </a:cubicBezTo>
                    <a:cubicBezTo>
                      <a:pt x="59811" y="48002"/>
                      <a:pt x="-15860" y="57527"/>
                      <a:pt x="2925" y="538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CB8B7CE8-6E97-458C-8680-DCC5C0E7988C}"/>
                  </a:ext>
                </a:extLst>
              </p:cNvPr>
              <p:cNvSpPr/>
              <p:nvPr/>
            </p:nvSpPr>
            <p:spPr>
              <a:xfrm>
                <a:off x="7509256" y="3658005"/>
                <a:ext cx="574072" cy="175683"/>
              </a:xfrm>
              <a:custGeom>
                <a:avLst/>
                <a:gdLst>
                  <a:gd name="connsiteX0" fmla="*/ 5969 w 574072"/>
                  <a:gd name="connsiteY0" fmla="*/ 4358 h 175683"/>
                  <a:gd name="connsiteX1" fmla="*/ 212344 w 574072"/>
                  <a:gd name="connsiteY1" fmla="*/ 28170 h 175683"/>
                  <a:gd name="connsiteX2" fmla="*/ 553657 w 574072"/>
                  <a:gd name="connsiteY2" fmla="*/ 172633 h 175683"/>
                  <a:gd name="connsiteX3" fmla="*/ 525082 w 574072"/>
                  <a:gd name="connsiteY3" fmla="*/ 123420 h 175683"/>
                  <a:gd name="connsiteX4" fmla="*/ 440944 w 574072"/>
                  <a:gd name="connsiteY4" fmla="*/ 85320 h 175683"/>
                  <a:gd name="connsiteX5" fmla="*/ 5969 w 574072"/>
                  <a:gd name="connsiteY5" fmla="*/ 4358 h 17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4072" h="175683">
                    <a:moveTo>
                      <a:pt x="5969" y="4358"/>
                    </a:moveTo>
                    <a:cubicBezTo>
                      <a:pt x="-32131" y="-5167"/>
                      <a:pt x="121063" y="124"/>
                      <a:pt x="212344" y="28170"/>
                    </a:cubicBezTo>
                    <a:cubicBezTo>
                      <a:pt x="303625" y="56216"/>
                      <a:pt x="501534" y="156758"/>
                      <a:pt x="553657" y="172633"/>
                    </a:cubicBezTo>
                    <a:cubicBezTo>
                      <a:pt x="605780" y="188508"/>
                      <a:pt x="543867" y="137972"/>
                      <a:pt x="525082" y="123420"/>
                    </a:cubicBezTo>
                    <a:cubicBezTo>
                      <a:pt x="506297" y="108868"/>
                      <a:pt x="527198" y="102782"/>
                      <a:pt x="440944" y="85320"/>
                    </a:cubicBezTo>
                    <a:cubicBezTo>
                      <a:pt x="354690" y="67858"/>
                      <a:pt x="44069" y="13883"/>
                      <a:pt x="5969" y="43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E0AEE952-5653-42A9-82F5-1515510128F1}"/>
                  </a:ext>
                </a:extLst>
              </p:cNvPr>
              <p:cNvSpPr/>
              <p:nvPr/>
            </p:nvSpPr>
            <p:spPr>
              <a:xfrm>
                <a:off x="6398653" y="2898086"/>
                <a:ext cx="522904" cy="332563"/>
              </a:xfrm>
              <a:custGeom>
                <a:avLst/>
                <a:gdLst>
                  <a:gd name="connsiteX0" fmla="*/ 21197 w 522904"/>
                  <a:gd name="connsiteY0" fmla="*/ 3864 h 332563"/>
                  <a:gd name="connsiteX1" fmla="*/ 71997 w 522904"/>
                  <a:gd name="connsiteY1" fmla="*/ 16564 h 332563"/>
                  <a:gd name="connsiteX2" fmla="*/ 325997 w 522904"/>
                  <a:gd name="connsiteY2" fmla="*/ 29264 h 332563"/>
                  <a:gd name="connsiteX3" fmla="*/ 387380 w 522904"/>
                  <a:gd name="connsiteY3" fmla="*/ 80064 h 332563"/>
                  <a:gd name="connsiteX4" fmla="*/ 501680 w 522904"/>
                  <a:gd name="connsiteY4" fmla="*/ 217647 h 332563"/>
                  <a:gd name="connsiteX5" fmla="*/ 508030 w 522904"/>
                  <a:gd name="connsiteY5" fmla="*/ 331947 h 332563"/>
                  <a:gd name="connsiteX6" fmla="*/ 514380 w 522904"/>
                  <a:gd name="connsiteY6" fmla="*/ 166847 h 332563"/>
                  <a:gd name="connsiteX7" fmla="*/ 378914 w 522904"/>
                  <a:gd name="connsiteY7" fmla="*/ 90647 h 332563"/>
                  <a:gd name="connsiteX8" fmla="*/ 21197 w 522904"/>
                  <a:gd name="connsiteY8" fmla="*/ 3864 h 33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904" h="332563">
                    <a:moveTo>
                      <a:pt x="21197" y="3864"/>
                    </a:moveTo>
                    <a:cubicBezTo>
                      <a:pt x="-29956" y="-8483"/>
                      <a:pt x="21197" y="12331"/>
                      <a:pt x="71997" y="16564"/>
                    </a:cubicBezTo>
                    <a:cubicBezTo>
                      <a:pt x="122797" y="20797"/>
                      <a:pt x="273433" y="18681"/>
                      <a:pt x="325997" y="29264"/>
                    </a:cubicBezTo>
                    <a:cubicBezTo>
                      <a:pt x="378561" y="39847"/>
                      <a:pt x="358100" y="48667"/>
                      <a:pt x="387380" y="80064"/>
                    </a:cubicBezTo>
                    <a:cubicBezTo>
                      <a:pt x="416660" y="111461"/>
                      <a:pt x="481572" y="175667"/>
                      <a:pt x="501680" y="217647"/>
                    </a:cubicBezTo>
                    <a:cubicBezTo>
                      <a:pt x="521788" y="259627"/>
                      <a:pt x="505913" y="340414"/>
                      <a:pt x="508030" y="331947"/>
                    </a:cubicBezTo>
                    <a:cubicBezTo>
                      <a:pt x="510147" y="323480"/>
                      <a:pt x="535899" y="207064"/>
                      <a:pt x="514380" y="166847"/>
                    </a:cubicBezTo>
                    <a:cubicBezTo>
                      <a:pt x="492861" y="126630"/>
                      <a:pt x="458642" y="117458"/>
                      <a:pt x="378914" y="90647"/>
                    </a:cubicBezTo>
                    <a:cubicBezTo>
                      <a:pt x="299186" y="63836"/>
                      <a:pt x="72350" y="16211"/>
                      <a:pt x="21197" y="38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5F1FFF4D-5897-4A8A-BD66-445DBEDFF385}"/>
                  </a:ext>
                </a:extLst>
              </p:cNvPr>
              <p:cNvSpPr/>
              <p:nvPr/>
            </p:nvSpPr>
            <p:spPr>
              <a:xfrm>
                <a:off x="6337769" y="3678574"/>
                <a:ext cx="372303" cy="374982"/>
              </a:xfrm>
              <a:custGeom>
                <a:avLst/>
                <a:gdLst>
                  <a:gd name="connsiteX0" fmla="*/ 141348 w 372303"/>
                  <a:gd name="connsiteY0" fmla="*/ 2309 h 374982"/>
                  <a:gd name="connsiteX1" fmla="*/ 321264 w 372303"/>
                  <a:gd name="connsiteY1" fmla="*/ 10776 h 374982"/>
                  <a:gd name="connsiteX2" fmla="*/ 348781 w 372303"/>
                  <a:gd name="connsiteY2" fmla="*/ 48876 h 374982"/>
                  <a:gd name="connsiteX3" fmla="*/ 372064 w 372303"/>
                  <a:gd name="connsiteY3" fmla="*/ 281709 h 374982"/>
                  <a:gd name="connsiteX4" fmla="*/ 333964 w 372303"/>
                  <a:gd name="connsiteY4" fmla="*/ 340976 h 374982"/>
                  <a:gd name="connsiteX5" fmla="*/ 187914 w 372303"/>
                  <a:gd name="connsiteY5" fmla="*/ 370609 h 374982"/>
                  <a:gd name="connsiteX6" fmla="*/ 56681 w 372303"/>
                  <a:gd name="connsiteY6" fmla="*/ 368493 h 374982"/>
                  <a:gd name="connsiteX7" fmla="*/ 1648 w 372303"/>
                  <a:gd name="connsiteY7" fmla="*/ 311343 h 374982"/>
                  <a:gd name="connsiteX8" fmla="*/ 113831 w 372303"/>
                  <a:gd name="connsiteY8" fmla="*/ 351559 h 374982"/>
                  <a:gd name="connsiteX9" fmla="*/ 308564 w 372303"/>
                  <a:gd name="connsiteY9" fmla="*/ 334626 h 374982"/>
                  <a:gd name="connsiteX10" fmla="*/ 350898 w 372303"/>
                  <a:gd name="connsiteY10" fmla="*/ 273243 h 374982"/>
                  <a:gd name="connsiteX11" fmla="*/ 331848 w 372303"/>
                  <a:gd name="connsiteY11" fmla="*/ 46759 h 374982"/>
                  <a:gd name="connsiteX12" fmla="*/ 141348 w 372303"/>
                  <a:gd name="connsiteY12" fmla="*/ 2309 h 37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2303" h="374982">
                    <a:moveTo>
                      <a:pt x="141348" y="2309"/>
                    </a:moveTo>
                    <a:cubicBezTo>
                      <a:pt x="139584" y="-3688"/>
                      <a:pt x="286692" y="3015"/>
                      <a:pt x="321264" y="10776"/>
                    </a:cubicBezTo>
                    <a:cubicBezTo>
                      <a:pt x="355836" y="18537"/>
                      <a:pt x="340314" y="3721"/>
                      <a:pt x="348781" y="48876"/>
                    </a:cubicBezTo>
                    <a:cubicBezTo>
                      <a:pt x="357248" y="94032"/>
                      <a:pt x="374534" y="233026"/>
                      <a:pt x="372064" y="281709"/>
                    </a:cubicBezTo>
                    <a:cubicBezTo>
                      <a:pt x="369595" y="330392"/>
                      <a:pt x="364656" y="326159"/>
                      <a:pt x="333964" y="340976"/>
                    </a:cubicBezTo>
                    <a:cubicBezTo>
                      <a:pt x="303272" y="355793"/>
                      <a:pt x="234128" y="366023"/>
                      <a:pt x="187914" y="370609"/>
                    </a:cubicBezTo>
                    <a:cubicBezTo>
                      <a:pt x="141700" y="375195"/>
                      <a:pt x="87725" y="378371"/>
                      <a:pt x="56681" y="368493"/>
                    </a:cubicBezTo>
                    <a:cubicBezTo>
                      <a:pt x="25637" y="358615"/>
                      <a:pt x="-7877" y="314165"/>
                      <a:pt x="1648" y="311343"/>
                    </a:cubicBezTo>
                    <a:cubicBezTo>
                      <a:pt x="11173" y="308521"/>
                      <a:pt x="62678" y="347679"/>
                      <a:pt x="113831" y="351559"/>
                    </a:cubicBezTo>
                    <a:cubicBezTo>
                      <a:pt x="164984" y="355439"/>
                      <a:pt x="269053" y="347679"/>
                      <a:pt x="308564" y="334626"/>
                    </a:cubicBezTo>
                    <a:cubicBezTo>
                      <a:pt x="348075" y="321573"/>
                      <a:pt x="347017" y="321221"/>
                      <a:pt x="350898" y="273243"/>
                    </a:cubicBezTo>
                    <a:cubicBezTo>
                      <a:pt x="354779" y="225265"/>
                      <a:pt x="365715" y="91562"/>
                      <a:pt x="331848" y="46759"/>
                    </a:cubicBezTo>
                    <a:cubicBezTo>
                      <a:pt x="297981" y="1956"/>
                      <a:pt x="143112" y="8306"/>
                      <a:pt x="141348" y="23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D6B74B97-B08D-444A-A8E1-C7C08BEC88E5}"/>
                  </a:ext>
                </a:extLst>
              </p:cNvPr>
              <p:cNvSpPr/>
              <p:nvPr/>
            </p:nvSpPr>
            <p:spPr>
              <a:xfrm>
                <a:off x="6238003" y="3797300"/>
                <a:ext cx="672914" cy="480643"/>
              </a:xfrm>
              <a:custGeom>
                <a:avLst/>
                <a:gdLst>
                  <a:gd name="connsiteX0" fmla="*/ 672914 w 672914"/>
                  <a:gd name="connsiteY0" fmla="*/ 0 h 480643"/>
                  <a:gd name="connsiteX1" fmla="*/ 668680 w 672914"/>
                  <a:gd name="connsiteY1" fmla="*/ 234950 h 480643"/>
                  <a:gd name="connsiteX2" fmla="*/ 668680 w 672914"/>
                  <a:gd name="connsiteY2" fmla="*/ 234950 h 480643"/>
                  <a:gd name="connsiteX3" fmla="*/ 596714 w 672914"/>
                  <a:gd name="connsiteY3" fmla="*/ 319617 h 480643"/>
                  <a:gd name="connsiteX4" fmla="*/ 450664 w 672914"/>
                  <a:gd name="connsiteY4" fmla="*/ 469900 h 480643"/>
                  <a:gd name="connsiteX5" fmla="*/ 298264 w 672914"/>
                  <a:gd name="connsiteY5" fmla="*/ 465667 h 480643"/>
                  <a:gd name="connsiteX6" fmla="*/ 143747 w 672914"/>
                  <a:gd name="connsiteY6" fmla="*/ 442383 h 480643"/>
                  <a:gd name="connsiteX7" fmla="*/ 4047 w 672914"/>
                  <a:gd name="connsiteY7" fmla="*/ 336550 h 480643"/>
                  <a:gd name="connsiteX8" fmla="*/ 76014 w 672914"/>
                  <a:gd name="connsiteY8" fmla="*/ 416983 h 480643"/>
                  <a:gd name="connsiteX9" fmla="*/ 450664 w 672914"/>
                  <a:gd name="connsiteY9" fmla="*/ 412750 h 480643"/>
                  <a:gd name="connsiteX10" fmla="*/ 626347 w 672914"/>
                  <a:gd name="connsiteY10" fmla="*/ 209550 h 480643"/>
                  <a:gd name="connsiteX11" fmla="*/ 672914 w 672914"/>
                  <a:gd name="connsiteY11" fmla="*/ 0 h 48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2914" h="480643">
                    <a:moveTo>
                      <a:pt x="672914" y="0"/>
                    </a:moveTo>
                    <a:lnTo>
                      <a:pt x="668680" y="234950"/>
                    </a:lnTo>
                    <a:lnTo>
                      <a:pt x="668680" y="234950"/>
                    </a:lnTo>
                    <a:cubicBezTo>
                      <a:pt x="656686" y="249061"/>
                      <a:pt x="633050" y="280459"/>
                      <a:pt x="596714" y="319617"/>
                    </a:cubicBezTo>
                    <a:cubicBezTo>
                      <a:pt x="560378" y="358775"/>
                      <a:pt x="500406" y="445558"/>
                      <a:pt x="450664" y="469900"/>
                    </a:cubicBezTo>
                    <a:cubicBezTo>
                      <a:pt x="400922" y="494242"/>
                      <a:pt x="349417" y="470253"/>
                      <a:pt x="298264" y="465667"/>
                    </a:cubicBezTo>
                    <a:cubicBezTo>
                      <a:pt x="247111" y="461081"/>
                      <a:pt x="192783" y="463902"/>
                      <a:pt x="143747" y="442383"/>
                    </a:cubicBezTo>
                    <a:cubicBezTo>
                      <a:pt x="94711" y="420864"/>
                      <a:pt x="15336" y="340783"/>
                      <a:pt x="4047" y="336550"/>
                    </a:cubicBezTo>
                    <a:cubicBezTo>
                      <a:pt x="-7242" y="332317"/>
                      <a:pt x="1578" y="404283"/>
                      <a:pt x="76014" y="416983"/>
                    </a:cubicBezTo>
                    <a:cubicBezTo>
                      <a:pt x="150450" y="429683"/>
                      <a:pt x="358942" y="447322"/>
                      <a:pt x="450664" y="412750"/>
                    </a:cubicBezTo>
                    <a:cubicBezTo>
                      <a:pt x="542386" y="378178"/>
                      <a:pt x="588953" y="276225"/>
                      <a:pt x="626347" y="209550"/>
                    </a:cubicBezTo>
                    <a:cubicBezTo>
                      <a:pt x="663741" y="142875"/>
                      <a:pt x="669385" y="77787"/>
                      <a:pt x="67291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2DB011ED-5B76-461C-BE4C-202920F27085}"/>
                  </a:ext>
                </a:extLst>
              </p:cNvPr>
              <p:cNvSpPr/>
              <p:nvPr/>
            </p:nvSpPr>
            <p:spPr>
              <a:xfrm>
                <a:off x="5584398" y="3768885"/>
                <a:ext cx="422942" cy="429158"/>
              </a:xfrm>
              <a:custGeom>
                <a:avLst/>
                <a:gdLst>
                  <a:gd name="connsiteX0" fmla="*/ 62869 w 422942"/>
                  <a:gd name="connsiteY0" fmla="*/ 898 h 429158"/>
                  <a:gd name="connsiteX1" fmla="*/ 115785 w 422942"/>
                  <a:gd name="connsiteY1" fmla="*/ 172348 h 429158"/>
                  <a:gd name="connsiteX2" fmla="*/ 39585 w 422942"/>
                  <a:gd name="connsiteY2" fmla="*/ 199865 h 429158"/>
                  <a:gd name="connsiteX3" fmla="*/ 9952 w 422942"/>
                  <a:gd name="connsiteY3" fmla="*/ 199865 h 429158"/>
                  <a:gd name="connsiteX4" fmla="*/ 9952 w 422942"/>
                  <a:gd name="connsiteY4" fmla="*/ 328982 h 429158"/>
                  <a:gd name="connsiteX5" fmla="*/ 14185 w 422942"/>
                  <a:gd name="connsiteY5" fmla="*/ 386132 h 429158"/>
                  <a:gd name="connsiteX6" fmla="*/ 187752 w 422942"/>
                  <a:gd name="connsiteY6" fmla="*/ 409415 h 429158"/>
                  <a:gd name="connsiteX7" fmla="*/ 422702 w 422942"/>
                  <a:gd name="connsiteY7" fmla="*/ 428465 h 429158"/>
                  <a:gd name="connsiteX8" fmla="*/ 227969 w 422942"/>
                  <a:gd name="connsiteY8" fmla="*/ 384015 h 429158"/>
                  <a:gd name="connsiteX9" fmla="*/ 24769 w 422942"/>
                  <a:gd name="connsiteY9" fmla="*/ 348032 h 429158"/>
                  <a:gd name="connsiteX10" fmla="*/ 98852 w 422942"/>
                  <a:gd name="connsiteY10" fmla="*/ 212565 h 429158"/>
                  <a:gd name="connsiteX11" fmla="*/ 151769 w 422942"/>
                  <a:gd name="connsiteY11" fmla="*/ 108848 h 429158"/>
                  <a:gd name="connsiteX12" fmla="*/ 62869 w 422942"/>
                  <a:gd name="connsiteY12" fmla="*/ 898 h 42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2942" h="429158">
                    <a:moveTo>
                      <a:pt x="62869" y="898"/>
                    </a:moveTo>
                    <a:cubicBezTo>
                      <a:pt x="56872" y="11481"/>
                      <a:pt x="119666" y="139187"/>
                      <a:pt x="115785" y="172348"/>
                    </a:cubicBezTo>
                    <a:cubicBezTo>
                      <a:pt x="111904" y="205509"/>
                      <a:pt x="57224" y="195279"/>
                      <a:pt x="39585" y="199865"/>
                    </a:cubicBezTo>
                    <a:cubicBezTo>
                      <a:pt x="21946" y="204451"/>
                      <a:pt x="14891" y="178346"/>
                      <a:pt x="9952" y="199865"/>
                    </a:cubicBezTo>
                    <a:cubicBezTo>
                      <a:pt x="5013" y="221384"/>
                      <a:pt x="9247" y="297938"/>
                      <a:pt x="9952" y="328982"/>
                    </a:cubicBezTo>
                    <a:cubicBezTo>
                      <a:pt x="10657" y="360026"/>
                      <a:pt x="-15448" y="372727"/>
                      <a:pt x="14185" y="386132"/>
                    </a:cubicBezTo>
                    <a:cubicBezTo>
                      <a:pt x="43818" y="399537"/>
                      <a:pt x="119666" y="402360"/>
                      <a:pt x="187752" y="409415"/>
                    </a:cubicBezTo>
                    <a:cubicBezTo>
                      <a:pt x="255838" y="416470"/>
                      <a:pt x="415999" y="432698"/>
                      <a:pt x="422702" y="428465"/>
                    </a:cubicBezTo>
                    <a:cubicBezTo>
                      <a:pt x="429405" y="424232"/>
                      <a:pt x="294291" y="397421"/>
                      <a:pt x="227969" y="384015"/>
                    </a:cubicBezTo>
                    <a:cubicBezTo>
                      <a:pt x="161647" y="370610"/>
                      <a:pt x="46288" y="376607"/>
                      <a:pt x="24769" y="348032"/>
                    </a:cubicBezTo>
                    <a:cubicBezTo>
                      <a:pt x="3250" y="319457"/>
                      <a:pt x="77685" y="252429"/>
                      <a:pt x="98852" y="212565"/>
                    </a:cubicBezTo>
                    <a:cubicBezTo>
                      <a:pt x="120019" y="172701"/>
                      <a:pt x="157766" y="141656"/>
                      <a:pt x="151769" y="108848"/>
                    </a:cubicBezTo>
                    <a:cubicBezTo>
                      <a:pt x="145772" y="76040"/>
                      <a:pt x="68866" y="-9685"/>
                      <a:pt x="62869" y="8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DB118738-79AF-49F4-A590-70776D61D754}"/>
                  </a:ext>
                </a:extLst>
              </p:cNvPr>
              <p:cNvSpPr/>
              <p:nvPr/>
            </p:nvSpPr>
            <p:spPr>
              <a:xfrm>
                <a:off x="5156719" y="2080020"/>
                <a:ext cx="479559" cy="955990"/>
              </a:xfrm>
              <a:custGeom>
                <a:avLst/>
                <a:gdLst>
                  <a:gd name="connsiteX0" fmla="*/ 179398 w 479559"/>
                  <a:gd name="connsiteY0" fmla="*/ 9130 h 955990"/>
                  <a:gd name="connsiteX1" fmla="*/ 145531 w 479559"/>
                  <a:gd name="connsiteY1" fmla="*/ 121313 h 955990"/>
                  <a:gd name="connsiteX2" fmla="*/ 92614 w 479559"/>
                  <a:gd name="connsiteY2" fmla="*/ 483263 h 955990"/>
                  <a:gd name="connsiteX3" fmla="*/ 477848 w 479559"/>
                  <a:gd name="connsiteY3" fmla="*/ 546763 h 955990"/>
                  <a:gd name="connsiteX4" fmla="*/ 230198 w 479559"/>
                  <a:gd name="connsiteY4" fmla="*/ 648363 h 955990"/>
                  <a:gd name="connsiteX5" fmla="*/ 139181 w 479559"/>
                  <a:gd name="connsiteY5" fmla="*/ 955280 h 955990"/>
                  <a:gd name="connsiteX6" fmla="*/ 236548 w 479559"/>
                  <a:gd name="connsiteY6" fmla="*/ 553113 h 955990"/>
                  <a:gd name="connsiteX7" fmla="*/ 5831 w 479559"/>
                  <a:gd name="connsiteY7" fmla="*/ 512897 h 955990"/>
                  <a:gd name="connsiteX8" fmla="*/ 77798 w 479559"/>
                  <a:gd name="connsiteY8" fmla="*/ 326630 h 955990"/>
                  <a:gd name="connsiteX9" fmla="*/ 179398 w 479559"/>
                  <a:gd name="connsiteY9" fmla="*/ 9130 h 9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559" h="955990">
                    <a:moveTo>
                      <a:pt x="179398" y="9130"/>
                    </a:moveTo>
                    <a:cubicBezTo>
                      <a:pt x="190687" y="-25090"/>
                      <a:pt x="159995" y="42291"/>
                      <a:pt x="145531" y="121313"/>
                    </a:cubicBezTo>
                    <a:cubicBezTo>
                      <a:pt x="131067" y="200335"/>
                      <a:pt x="37228" y="412355"/>
                      <a:pt x="92614" y="483263"/>
                    </a:cubicBezTo>
                    <a:cubicBezTo>
                      <a:pt x="148000" y="554171"/>
                      <a:pt x="454917" y="519246"/>
                      <a:pt x="477848" y="546763"/>
                    </a:cubicBezTo>
                    <a:cubicBezTo>
                      <a:pt x="500779" y="574280"/>
                      <a:pt x="286643" y="580277"/>
                      <a:pt x="230198" y="648363"/>
                    </a:cubicBezTo>
                    <a:cubicBezTo>
                      <a:pt x="173753" y="716449"/>
                      <a:pt x="138123" y="971155"/>
                      <a:pt x="139181" y="955280"/>
                    </a:cubicBezTo>
                    <a:cubicBezTo>
                      <a:pt x="140239" y="939405"/>
                      <a:pt x="258773" y="626844"/>
                      <a:pt x="236548" y="553113"/>
                    </a:cubicBezTo>
                    <a:cubicBezTo>
                      <a:pt x="214323" y="479383"/>
                      <a:pt x="32289" y="550644"/>
                      <a:pt x="5831" y="512897"/>
                    </a:cubicBezTo>
                    <a:cubicBezTo>
                      <a:pt x="-20627" y="475150"/>
                      <a:pt x="49928" y="406711"/>
                      <a:pt x="77798" y="326630"/>
                    </a:cubicBezTo>
                    <a:cubicBezTo>
                      <a:pt x="105667" y="246549"/>
                      <a:pt x="168109" y="43350"/>
                      <a:pt x="179398" y="91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5B74BF30-E7F6-43B7-B011-9A00C01245C7}"/>
                  </a:ext>
                </a:extLst>
              </p:cNvPr>
              <p:cNvSpPr/>
              <p:nvPr/>
            </p:nvSpPr>
            <p:spPr>
              <a:xfrm>
                <a:off x="6766693" y="2535551"/>
                <a:ext cx="294319" cy="790634"/>
              </a:xfrm>
              <a:custGeom>
                <a:avLst/>
                <a:gdLst>
                  <a:gd name="connsiteX0" fmla="*/ 110357 w 294319"/>
                  <a:gd name="connsiteY0" fmla="*/ 1274 h 790634"/>
                  <a:gd name="connsiteX1" fmla="*/ 62732 w 294319"/>
                  <a:gd name="connsiteY1" fmla="*/ 280674 h 790634"/>
                  <a:gd name="connsiteX2" fmla="*/ 284982 w 294319"/>
                  <a:gd name="connsiteY2" fmla="*/ 772799 h 790634"/>
                  <a:gd name="connsiteX3" fmla="*/ 227832 w 294319"/>
                  <a:gd name="connsiteY3" fmla="*/ 636274 h 790634"/>
                  <a:gd name="connsiteX4" fmla="*/ 2407 w 294319"/>
                  <a:gd name="connsiteY4" fmla="*/ 194949 h 790634"/>
                  <a:gd name="connsiteX5" fmla="*/ 110357 w 294319"/>
                  <a:gd name="connsiteY5" fmla="*/ 1274 h 79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319" h="790634">
                    <a:moveTo>
                      <a:pt x="110357" y="1274"/>
                    </a:moveTo>
                    <a:cubicBezTo>
                      <a:pt x="120411" y="15561"/>
                      <a:pt x="33628" y="152087"/>
                      <a:pt x="62732" y="280674"/>
                    </a:cubicBezTo>
                    <a:cubicBezTo>
                      <a:pt x="91836" y="409261"/>
                      <a:pt x="257465" y="713532"/>
                      <a:pt x="284982" y="772799"/>
                    </a:cubicBezTo>
                    <a:cubicBezTo>
                      <a:pt x="312499" y="832066"/>
                      <a:pt x="274928" y="732582"/>
                      <a:pt x="227832" y="636274"/>
                    </a:cubicBezTo>
                    <a:cubicBezTo>
                      <a:pt x="180736" y="539966"/>
                      <a:pt x="23044" y="294432"/>
                      <a:pt x="2407" y="194949"/>
                    </a:cubicBezTo>
                    <a:cubicBezTo>
                      <a:pt x="-18231" y="95466"/>
                      <a:pt x="100303" y="-13013"/>
                      <a:pt x="110357" y="12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F3160E7-1CAF-474A-B586-46C54C5AD6EC}"/>
                  </a:ext>
                </a:extLst>
              </p:cNvPr>
              <p:cNvSpPr/>
              <p:nvPr/>
            </p:nvSpPr>
            <p:spPr>
              <a:xfrm>
                <a:off x="6762395" y="2292310"/>
                <a:ext cx="618304" cy="799039"/>
              </a:xfrm>
              <a:custGeom>
                <a:avLst/>
                <a:gdLst>
                  <a:gd name="connsiteX0" fmla="*/ 355 w 618304"/>
                  <a:gd name="connsiteY0" fmla="*/ 40 h 799039"/>
                  <a:gd name="connsiteX1" fmla="*/ 448030 w 618304"/>
                  <a:gd name="connsiteY1" fmla="*/ 314365 h 799039"/>
                  <a:gd name="connsiteX2" fmla="*/ 606780 w 618304"/>
                  <a:gd name="connsiteY2" fmla="*/ 793790 h 799039"/>
                  <a:gd name="connsiteX3" fmla="*/ 597255 w 618304"/>
                  <a:gd name="connsiteY3" fmla="*/ 555665 h 799039"/>
                  <a:gd name="connsiteX4" fmla="*/ 527405 w 618304"/>
                  <a:gd name="connsiteY4" fmla="*/ 333415 h 799039"/>
                  <a:gd name="connsiteX5" fmla="*/ 355 w 618304"/>
                  <a:gd name="connsiteY5" fmla="*/ 40 h 7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304" h="799039">
                    <a:moveTo>
                      <a:pt x="355" y="40"/>
                    </a:moveTo>
                    <a:cubicBezTo>
                      <a:pt x="-12874" y="-3135"/>
                      <a:pt x="346959" y="182073"/>
                      <a:pt x="448030" y="314365"/>
                    </a:cubicBezTo>
                    <a:cubicBezTo>
                      <a:pt x="549101" y="446657"/>
                      <a:pt x="581909" y="753573"/>
                      <a:pt x="606780" y="793790"/>
                    </a:cubicBezTo>
                    <a:cubicBezTo>
                      <a:pt x="631651" y="834007"/>
                      <a:pt x="610484" y="632394"/>
                      <a:pt x="597255" y="555665"/>
                    </a:cubicBezTo>
                    <a:cubicBezTo>
                      <a:pt x="584026" y="478936"/>
                      <a:pt x="622655" y="422315"/>
                      <a:pt x="527405" y="333415"/>
                    </a:cubicBezTo>
                    <a:cubicBezTo>
                      <a:pt x="432155" y="244515"/>
                      <a:pt x="13584" y="3215"/>
                      <a:pt x="355" y="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748700DF-91DB-43BE-9807-220998FE964E}"/>
                  </a:ext>
                </a:extLst>
              </p:cNvPr>
              <p:cNvSpPr/>
              <p:nvPr/>
            </p:nvSpPr>
            <p:spPr>
              <a:xfrm>
                <a:off x="7040882" y="2199075"/>
                <a:ext cx="179552" cy="1043700"/>
              </a:xfrm>
              <a:custGeom>
                <a:avLst/>
                <a:gdLst>
                  <a:gd name="connsiteX0" fmla="*/ 90168 w 179552"/>
                  <a:gd name="connsiteY0" fmla="*/ 4375 h 1043700"/>
                  <a:gd name="connsiteX1" fmla="*/ 1268 w 179552"/>
                  <a:gd name="connsiteY1" fmla="*/ 496500 h 1043700"/>
                  <a:gd name="connsiteX2" fmla="*/ 172718 w 179552"/>
                  <a:gd name="connsiteY2" fmla="*/ 1026725 h 1043700"/>
                  <a:gd name="connsiteX3" fmla="*/ 131443 w 179552"/>
                  <a:gd name="connsiteY3" fmla="*/ 855275 h 1043700"/>
                  <a:gd name="connsiteX4" fmla="*/ 1268 w 179552"/>
                  <a:gd name="connsiteY4" fmla="*/ 286950 h 1043700"/>
                  <a:gd name="connsiteX5" fmla="*/ 90168 w 179552"/>
                  <a:gd name="connsiteY5" fmla="*/ 4375 h 104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552" h="1043700">
                    <a:moveTo>
                      <a:pt x="90168" y="4375"/>
                    </a:moveTo>
                    <a:cubicBezTo>
                      <a:pt x="90168" y="39300"/>
                      <a:pt x="-12490" y="326108"/>
                      <a:pt x="1268" y="496500"/>
                    </a:cubicBezTo>
                    <a:cubicBezTo>
                      <a:pt x="15026" y="666892"/>
                      <a:pt x="151022" y="966929"/>
                      <a:pt x="172718" y="1026725"/>
                    </a:cubicBezTo>
                    <a:cubicBezTo>
                      <a:pt x="194414" y="1086521"/>
                      <a:pt x="160018" y="978571"/>
                      <a:pt x="131443" y="855275"/>
                    </a:cubicBezTo>
                    <a:cubicBezTo>
                      <a:pt x="102868" y="731979"/>
                      <a:pt x="7089" y="422946"/>
                      <a:pt x="1268" y="286950"/>
                    </a:cubicBezTo>
                    <a:cubicBezTo>
                      <a:pt x="-4553" y="150954"/>
                      <a:pt x="90168" y="-30550"/>
                      <a:pt x="90168" y="43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EBBAF26B-13C0-4A1E-A5A8-0843575A5D4E}"/>
                  </a:ext>
                </a:extLst>
              </p:cNvPr>
              <p:cNvSpPr/>
              <p:nvPr/>
            </p:nvSpPr>
            <p:spPr>
              <a:xfrm>
                <a:off x="7108734" y="2930340"/>
                <a:ext cx="338149" cy="488582"/>
              </a:xfrm>
              <a:custGeom>
                <a:avLst/>
                <a:gdLst>
                  <a:gd name="connsiteX0" fmla="*/ 336641 w 338149"/>
                  <a:gd name="connsiteY0" fmla="*/ 185 h 488582"/>
                  <a:gd name="connsiteX1" fmla="*/ 127091 w 338149"/>
                  <a:gd name="connsiteY1" fmla="*/ 355785 h 488582"/>
                  <a:gd name="connsiteX2" fmla="*/ 139791 w 338149"/>
                  <a:gd name="connsiteY2" fmla="*/ 485960 h 488582"/>
                  <a:gd name="connsiteX3" fmla="*/ 3266 w 338149"/>
                  <a:gd name="connsiteY3" fmla="*/ 406585 h 488582"/>
                  <a:gd name="connsiteX4" fmla="*/ 336641 w 338149"/>
                  <a:gd name="connsiteY4" fmla="*/ 185 h 4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149" h="488582">
                    <a:moveTo>
                      <a:pt x="336641" y="185"/>
                    </a:moveTo>
                    <a:cubicBezTo>
                      <a:pt x="357279" y="-8282"/>
                      <a:pt x="159899" y="274823"/>
                      <a:pt x="127091" y="355785"/>
                    </a:cubicBezTo>
                    <a:cubicBezTo>
                      <a:pt x="94283" y="436748"/>
                      <a:pt x="160429" y="477493"/>
                      <a:pt x="139791" y="485960"/>
                    </a:cubicBezTo>
                    <a:cubicBezTo>
                      <a:pt x="119153" y="494427"/>
                      <a:pt x="-23192" y="485960"/>
                      <a:pt x="3266" y="406585"/>
                    </a:cubicBezTo>
                    <a:cubicBezTo>
                      <a:pt x="29724" y="327210"/>
                      <a:pt x="316003" y="8652"/>
                      <a:pt x="336641" y="1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BBAF30AC-936D-4986-A2B2-532D1D5C8453}"/>
                  </a:ext>
                </a:extLst>
              </p:cNvPr>
              <p:cNvSpPr/>
              <p:nvPr/>
            </p:nvSpPr>
            <p:spPr>
              <a:xfrm>
                <a:off x="4882172" y="2112835"/>
                <a:ext cx="231775" cy="601805"/>
              </a:xfrm>
              <a:custGeom>
                <a:avLst/>
                <a:gdLst>
                  <a:gd name="connsiteX0" fmla="*/ 181953 w 231775"/>
                  <a:gd name="connsiteY0" fmla="*/ 4890 h 601805"/>
                  <a:gd name="connsiteX1" fmla="*/ 162903 w 231775"/>
                  <a:gd name="connsiteY1" fmla="*/ 376365 h 601805"/>
                  <a:gd name="connsiteX2" fmla="*/ 226403 w 231775"/>
                  <a:gd name="connsiteY2" fmla="*/ 598615 h 601805"/>
                  <a:gd name="connsiteX3" fmla="*/ 978 w 231775"/>
                  <a:gd name="connsiteY3" fmla="*/ 214440 h 601805"/>
                  <a:gd name="connsiteX4" fmla="*/ 143853 w 231775"/>
                  <a:gd name="connsiteY4" fmla="*/ 344615 h 601805"/>
                  <a:gd name="connsiteX5" fmla="*/ 127978 w 231775"/>
                  <a:gd name="connsiteY5" fmla="*/ 173165 h 601805"/>
                  <a:gd name="connsiteX6" fmla="*/ 181953 w 231775"/>
                  <a:gd name="connsiteY6" fmla="*/ 4890 h 60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775" h="601805">
                    <a:moveTo>
                      <a:pt x="181953" y="4890"/>
                    </a:moveTo>
                    <a:cubicBezTo>
                      <a:pt x="187774" y="38757"/>
                      <a:pt x="155495" y="277411"/>
                      <a:pt x="162903" y="376365"/>
                    </a:cubicBezTo>
                    <a:cubicBezTo>
                      <a:pt x="170311" y="475319"/>
                      <a:pt x="253390" y="625602"/>
                      <a:pt x="226403" y="598615"/>
                    </a:cubicBezTo>
                    <a:cubicBezTo>
                      <a:pt x="199416" y="571628"/>
                      <a:pt x="14736" y="256773"/>
                      <a:pt x="978" y="214440"/>
                    </a:cubicBezTo>
                    <a:cubicBezTo>
                      <a:pt x="-12780" y="172107"/>
                      <a:pt x="122687" y="351494"/>
                      <a:pt x="143853" y="344615"/>
                    </a:cubicBezTo>
                    <a:cubicBezTo>
                      <a:pt x="165019" y="337736"/>
                      <a:pt x="122157" y="223965"/>
                      <a:pt x="127978" y="173165"/>
                    </a:cubicBezTo>
                    <a:cubicBezTo>
                      <a:pt x="133799" y="122365"/>
                      <a:pt x="176132" y="-28977"/>
                      <a:pt x="181953" y="48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5841B02C-F85A-4D76-9FFB-CABF63F2AE0B}"/>
                  </a:ext>
                </a:extLst>
              </p:cNvPr>
              <p:cNvSpPr/>
              <p:nvPr/>
            </p:nvSpPr>
            <p:spPr>
              <a:xfrm>
                <a:off x="7425067" y="2381078"/>
                <a:ext cx="231579" cy="299545"/>
              </a:xfrm>
              <a:custGeom>
                <a:avLst/>
                <a:gdLst>
                  <a:gd name="connsiteX0" fmla="*/ 226683 w 231579"/>
                  <a:gd name="connsiteY0" fmla="*/ 172 h 299545"/>
                  <a:gd name="connsiteX1" fmla="*/ 144133 w 231579"/>
                  <a:gd name="connsiteY1" fmla="*/ 241472 h 299545"/>
                  <a:gd name="connsiteX2" fmla="*/ 1258 w 231579"/>
                  <a:gd name="connsiteY2" fmla="*/ 282747 h 299545"/>
                  <a:gd name="connsiteX3" fmla="*/ 226683 w 231579"/>
                  <a:gd name="connsiteY3" fmla="*/ 172 h 29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79" h="299545">
                    <a:moveTo>
                      <a:pt x="226683" y="172"/>
                    </a:moveTo>
                    <a:cubicBezTo>
                      <a:pt x="250495" y="-6707"/>
                      <a:pt x="181704" y="194376"/>
                      <a:pt x="144133" y="241472"/>
                    </a:cubicBezTo>
                    <a:cubicBezTo>
                      <a:pt x="106562" y="288568"/>
                      <a:pt x="-13559" y="320847"/>
                      <a:pt x="1258" y="282747"/>
                    </a:cubicBezTo>
                    <a:cubicBezTo>
                      <a:pt x="16075" y="244647"/>
                      <a:pt x="202871" y="7051"/>
                      <a:pt x="226683" y="17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4B360DC0-D05F-4051-B3FF-33A51C1014CB}"/>
                  </a:ext>
                </a:extLst>
              </p:cNvPr>
              <p:cNvSpPr/>
              <p:nvPr/>
            </p:nvSpPr>
            <p:spPr>
              <a:xfrm>
                <a:off x="7301155" y="2600564"/>
                <a:ext cx="428980" cy="708755"/>
              </a:xfrm>
              <a:custGeom>
                <a:avLst/>
                <a:gdLst>
                  <a:gd name="connsiteX0" fmla="*/ 420445 w 428980"/>
                  <a:gd name="connsiteY0" fmla="*/ 31511 h 708755"/>
                  <a:gd name="connsiteX1" fmla="*/ 401395 w 428980"/>
                  <a:gd name="connsiteY1" fmla="*/ 79136 h 708755"/>
                  <a:gd name="connsiteX2" fmla="*/ 217245 w 428980"/>
                  <a:gd name="connsiteY2" fmla="*/ 545861 h 708755"/>
                  <a:gd name="connsiteX3" fmla="*/ 1345 w 428980"/>
                  <a:gd name="connsiteY3" fmla="*/ 704611 h 708755"/>
                  <a:gd name="connsiteX4" fmla="*/ 325195 w 428980"/>
                  <a:gd name="connsiteY4" fmla="*/ 406161 h 708755"/>
                  <a:gd name="connsiteX5" fmla="*/ 420445 w 428980"/>
                  <a:gd name="connsiteY5" fmla="*/ 31511 h 7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980" h="708755">
                    <a:moveTo>
                      <a:pt x="420445" y="31511"/>
                    </a:moveTo>
                    <a:cubicBezTo>
                      <a:pt x="433145" y="-22993"/>
                      <a:pt x="435262" y="-6589"/>
                      <a:pt x="401395" y="79136"/>
                    </a:cubicBezTo>
                    <a:cubicBezTo>
                      <a:pt x="367528" y="164861"/>
                      <a:pt x="283920" y="441615"/>
                      <a:pt x="217245" y="545861"/>
                    </a:cubicBezTo>
                    <a:cubicBezTo>
                      <a:pt x="150570" y="650107"/>
                      <a:pt x="-16647" y="727894"/>
                      <a:pt x="1345" y="704611"/>
                    </a:cubicBezTo>
                    <a:cubicBezTo>
                      <a:pt x="19337" y="681328"/>
                      <a:pt x="254287" y="520461"/>
                      <a:pt x="325195" y="406161"/>
                    </a:cubicBezTo>
                    <a:cubicBezTo>
                      <a:pt x="396103" y="291861"/>
                      <a:pt x="407745" y="86015"/>
                      <a:pt x="420445" y="3151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7DE80096-8A60-45DC-8135-748DE9DDE424}"/>
                  </a:ext>
                </a:extLst>
              </p:cNvPr>
              <p:cNvSpPr/>
              <p:nvPr/>
            </p:nvSpPr>
            <p:spPr>
              <a:xfrm>
                <a:off x="5495834" y="3603550"/>
                <a:ext cx="150309" cy="655387"/>
              </a:xfrm>
              <a:custGeom>
                <a:avLst/>
                <a:gdLst>
                  <a:gd name="connsiteX0" fmla="*/ 56183 w 150309"/>
                  <a:gd name="connsiteY0" fmla="*/ 3250 h 655387"/>
                  <a:gd name="connsiteX1" fmla="*/ 81583 w 150309"/>
                  <a:gd name="connsiteY1" fmla="*/ 115433 h 655387"/>
                  <a:gd name="connsiteX2" fmla="*/ 149316 w 150309"/>
                  <a:gd name="connsiteY2" fmla="*/ 314400 h 655387"/>
                  <a:gd name="connsiteX3" fmla="*/ 24433 w 150309"/>
                  <a:gd name="connsiteY3" fmla="*/ 515483 h 655387"/>
                  <a:gd name="connsiteX4" fmla="*/ 73116 w 150309"/>
                  <a:gd name="connsiteY4" fmla="*/ 655183 h 655387"/>
                  <a:gd name="connsiteX5" fmla="*/ 5383 w 150309"/>
                  <a:gd name="connsiteY5" fmla="*/ 543000 h 655387"/>
                  <a:gd name="connsiteX6" fmla="*/ 13849 w 150309"/>
                  <a:gd name="connsiteY6" fmla="*/ 396950 h 655387"/>
                  <a:gd name="connsiteX7" fmla="*/ 90049 w 150309"/>
                  <a:gd name="connsiteY7" fmla="*/ 238200 h 655387"/>
                  <a:gd name="connsiteX8" fmla="*/ 56183 w 150309"/>
                  <a:gd name="connsiteY8" fmla="*/ 3250 h 6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09" h="655387">
                    <a:moveTo>
                      <a:pt x="56183" y="3250"/>
                    </a:moveTo>
                    <a:cubicBezTo>
                      <a:pt x="54772" y="-17211"/>
                      <a:pt x="66061" y="63575"/>
                      <a:pt x="81583" y="115433"/>
                    </a:cubicBezTo>
                    <a:cubicBezTo>
                      <a:pt x="97105" y="167291"/>
                      <a:pt x="158841" y="247725"/>
                      <a:pt x="149316" y="314400"/>
                    </a:cubicBezTo>
                    <a:cubicBezTo>
                      <a:pt x="139791" y="381075"/>
                      <a:pt x="37133" y="458686"/>
                      <a:pt x="24433" y="515483"/>
                    </a:cubicBezTo>
                    <a:cubicBezTo>
                      <a:pt x="11733" y="572280"/>
                      <a:pt x="76291" y="650597"/>
                      <a:pt x="73116" y="655183"/>
                    </a:cubicBezTo>
                    <a:cubicBezTo>
                      <a:pt x="69941" y="659769"/>
                      <a:pt x="15261" y="586039"/>
                      <a:pt x="5383" y="543000"/>
                    </a:cubicBezTo>
                    <a:cubicBezTo>
                      <a:pt x="-4495" y="499961"/>
                      <a:pt x="-262" y="447750"/>
                      <a:pt x="13849" y="396950"/>
                    </a:cubicBezTo>
                    <a:cubicBezTo>
                      <a:pt x="27960" y="346150"/>
                      <a:pt x="82641" y="299583"/>
                      <a:pt x="90049" y="238200"/>
                    </a:cubicBezTo>
                    <a:cubicBezTo>
                      <a:pt x="97457" y="176817"/>
                      <a:pt x="57594" y="23711"/>
                      <a:pt x="56183" y="325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B3283CA3-EAE3-4C75-9553-0E74018C29DA}"/>
                  </a:ext>
                </a:extLst>
              </p:cNvPr>
              <p:cNvSpPr/>
              <p:nvPr/>
            </p:nvSpPr>
            <p:spPr>
              <a:xfrm>
                <a:off x="5803991" y="4256827"/>
                <a:ext cx="629652" cy="260655"/>
              </a:xfrm>
              <a:custGeom>
                <a:avLst/>
                <a:gdLst>
                  <a:gd name="connsiteX0" fmla="*/ 592576 w 629652"/>
                  <a:gd name="connsiteY0" fmla="*/ 4023 h 260655"/>
                  <a:gd name="connsiteX1" fmla="*/ 8376 w 629652"/>
                  <a:gd name="connsiteY1" fmla="*/ 249556 h 260655"/>
                  <a:gd name="connsiteX2" fmla="*/ 266609 w 629652"/>
                  <a:gd name="connsiteY2" fmla="*/ 207223 h 260655"/>
                  <a:gd name="connsiteX3" fmla="*/ 537542 w 629652"/>
                  <a:gd name="connsiteY3" fmla="*/ 105623 h 260655"/>
                  <a:gd name="connsiteX4" fmla="*/ 592576 w 629652"/>
                  <a:gd name="connsiteY4" fmla="*/ 4023 h 26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9652" h="260655">
                    <a:moveTo>
                      <a:pt x="592576" y="4023"/>
                    </a:moveTo>
                    <a:cubicBezTo>
                      <a:pt x="504382" y="28012"/>
                      <a:pt x="62704" y="215689"/>
                      <a:pt x="8376" y="249556"/>
                    </a:cubicBezTo>
                    <a:cubicBezTo>
                      <a:pt x="-45952" y="283423"/>
                      <a:pt x="178415" y="231212"/>
                      <a:pt x="266609" y="207223"/>
                    </a:cubicBezTo>
                    <a:cubicBezTo>
                      <a:pt x="354803" y="183234"/>
                      <a:pt x="484272" y="141606"/>
                      <a:pt x="537542" y="105623"/>
                    </a:cubicBezTo>
                    <a:cubicBezTo>
                      <a:pt x="590812" y="69640"/>
                      <a:pt x="680770" y="-19966"/>
                      <a:pt x="592576" y="402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2EF7FC7A-0B59-40DA-BA1F-BFF753C8F9EA}"/>
                  </a:ext>
                </a:extLst>
              </p:cNvPr>
              <p:cNvSpPr/>
              <p:nvPr/>
            </p:nvSpPr>
            <p:spPr>
              <a:xfrm>
                <a:off x="5833546" y="4142584"/>
                <a:ext cx="1227179" cy="520032"/>
              </a:xfrm>
              <a:custGeom>
                <a:avLst/>
                <a:gdLst>
                  <a:gd name="connsiteX0" fmla="*/ 1219187 w 1227179"/>
                  <a:gd name="connsiteY0" fmla="*/ 1849 h 520032"/>
                  <a:gd name="connsiteX1" fmla="*/ 1107004 w 1227179"/>
                  <a:gd name="connsiteY1" fmla="*/ 58999 h 520032"/>
                  <a:gd name="connsiteX2" fmla="*/ 10571 w 1227179"/>
                  <a:gd name="connsiteY2" fmla="*/ 514083 h 520032"/>
                  <a:gd name="connsiteX3" fmla="*/ 590537 w 1227179"/>
                  <a:gd name="connsiteY3" fmla="*/ 300299 h 520032"/>
                  <a:gd name="connsiteX4" fmla="*/ 1219187 w 1227179"/>
                  <a:gd name="connsiteY4" fmla="*/ 1849 h 52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179" h="520032">
                    <a:moveTo>
                      <a:pt x="1219187" y="1849"/>
                    </a:moveTo>
                    <a:cubicBezTo>
                      <a:pt x="1263813" y="-12262"/>
                      <a:pt x="1107004" y="58999"/>
                      <a:pt x="1107004" y="58999"/>
                    </a:cubicBezTo>
                    <a:lnTo>
                      <a:pt x="10571" y="514083"/>
                    </a:lnTo>
                    <a:cubicBezTo>
                      <a:pt x="-75507" y="554300"/>
                      <a:pt x="386279" y="380380"/>
                      <a:pt x="590537" y="300299"/>
                    </a:cubicBezTo>
                    <a:cubicBezTo>
                      <a:pt x="794795" y="220218"/>
                      <a:pt x="1015458" y="126908"/>
                      <a:pt x="1219187" y="18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30A2DD86-5B0F-42B7-852E-16818821A188}"/>
                  </a:ext>
                </a:extLst>
              </p:cNvPr>
              <p:cNvSpPr/>
              <p:nvPr/>
            </p:nvSpPr>
            <p:spPr>
              <a:xfrm>
                <a:off x="6760583" y="3807184"/>
                <a:ext cx="488873" cy="622867"/>
              </a:xfrm>
              <a:custGeom>
                <a:avLst/>
                <a:gdLst>
                  <a:gd name="connsiteX0" fmla="*/ 222300 w 488873"/>
                  <a:gd name="connsiteY0" fmla="*/ 62083 h 622867"/>
                  <a:gd name="connsiteX1" fmla="*/ 469950 w 488873"/>
                  <a:gd name="connsiteY1" fmla="*/ 326666 h 622867"/>
                  <a:gd name="connsiteX2" fmla="*/ 461484 w 488873"/>
                  <a:gd name="connsiteY2" fmla="*/ 445199 h 622867"/>
                  <a:gd name="connsiteX3" fmla="*/ 378934 w 488873"/>
                  <a:gd name="connsiteY3" fmla="*/ 603949 h 622867"/>
                  <a:gd name="connsiteX4" fmla="*/ 243467 w 488873"/>
                  <a:gd name="connsiteY4" fmla="*/ 612416 h 622867"/>
                  <a:gd name="connsiteX5" fmla="*/ 347184 w 488873"/>
                  <a:gd name="connsiteY5" fmla="*/ 536216 h 622867"/>
                  <a:gd name="connsiteX6" fmla="*/ 247700 w 488873"/>
                  <a:gd name="connsiteY6" fmla="*/ 313966 h 622867"/>
                  <a:gd name="connsiteX7" fmla="*/ 154567 w 488873"/>
                  <a:gd name="connsiteY7" fmla="*/ 290683 h 622867"/>
                  <a:gd name="connsiteX8" fmla="*/ 50 w 488873"/>
                  <a:gd name="connsiteY8" fmla="*/ 362649 h 622867"/>
                  <a:gd name="connsiteX9" fmla="*/ 171500 w 488873"/>
                  <a:gd name="connsiteY9" fmla="*/ 227183 h 622867"/>
                  <a:gd name="connsiteX10" fmla="*/ 171500 w 488873"/>
                  <a:gd name="connsiteY10" fmla="*/ 9166 h 622867"/>
                  <a:gd name="connsiteX11" fmla="*/ 222300 w 488873"/>
                  <a:gd name="connsiteY11" fmla="*/ 62083 h 6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8873" h="622867">
                    <a:moveTo>
                      <a:pt x="222300" y="62083"/>
                    </a:moveTo>
                    <a:cubicBezTo>
                      <a:pt x="272042" y="115000"/>
                      <a:pt x="430086" y="262813"/>
                      <a:pt x="469950" y="326666"/>
                    </a:cubicBezTo>
                    <a:cubicBezTo>
                      <a:pt x="509814" y="390519"/>
                      <a:pt x="476653" y="398985"/>
                      <a:pt x="461484" y="445199"/>
                    </a:cubicBezTo>
                    <a:cubicBezTo>
                      <a:pt x="446315" y="491413"/>
                      <a:pt x="415270" y="576080"/>
                      <a:pt x="378934" y="603949"/>
                    </a:cubicBezTo>
                    <a:cubicBezTo>
                      <a:pt x="342598" y="631819"/>
                      <a:pt x="248759" y="623705"/>
                      <a:pt x="243467" y="612416"/>
                    </a:cubicBezTo>
                    <a:cubicBezTo>
                      <a:pt x="238175" y="601127"/>
                      <a:pt x="346479" y="585958"/>
                      <a:pt x="347184" y="536216"/>
                    </a:cubicBezTo>
                    <a:cubicBezTo>
                      <a:pt x="347890" y="486474"/>
                      <a:pt x="279803" y="354888"/>
                      <a:pt x="247700" y="313966"/>
                    </a:cubicBezTo>
                    <a:cubicBezTo>
                      <a:pt x="215597" y="273044"/>
                      <a:pt x="195842" y="282569"/>
                      <a:pt x="154567" y="290683"/>
                    </a:cubicBezTo>
                    <a:cubicBezTo>
                      <a:pt x="113292" y="298797"/>
                      <a:pt x="-2772" y="373232"/>
                      <a:pt x="50" y="362649"/>
                    </a:cubicBezTo>
                    <a:cubicBezTo>
                      <a:pt x="2872" y="352066"/>
                      <a:pt x="142925" y="286097"/>
                      <a:pt x="171500" y="227183"/>
                    </a:cubicBezTo>
                    <a:cubicBezTo>
                      <a:pt x="200075" y="168269"/>
                      <a:pt x="162680" y="32802"/>
                      <a:pt x="171500" y="9166"/>
                    </a:cubicBezTo>
                    <a:cubicBezTo>
                      <a:pt x="180319" y="-14470"/>
                      <a:pt x="172558" y="9166"/>
                      <a:pt x="222300" y="620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8E73BB6C-510D-4F76-91AE-2BD342015DB6}"/>
                  </a:ext>
                </a:extLst>
              </p:cNvPr>
              <p:cNvSpPr/>
              <p:nvPr/>
            </p:nvSpPr>
            <p:spPr>
              <a:xfrm>
                <a:off x="5861358" y="4300423"/>
                <a:ext cx="1110021" cy="438793"/>
              </a:xfrm>
              <a:custGeom>
                <a:avLst/>
                <a:gdLst>
                  <a:gd name="connsiteX0" fmla="*/ 80125 w 1110021"/>
                  <a:gd name="connsiteY0" fmla="*/ 421860 h 438793"/>
                  <a:gd name="connsiteX1" fmla="*/ 149975 w 1110021"/>
                  <a:gd name="connsiteY1" fmla="*/ 377410 h 438793"/>
                  <a:gd name="connsiteX2" fmla="*/ 1104592 w 1110021"/>
                  <a:gd name="connsiteY2" fmla="*/ 644 h 438793"/>
                  <a:gd name="connsiteX3" fmla="*/ 516159 w 1110021"/>
                  <a:gd name="connsiteY3" fmla="*/ 290627 h 438793"/>
                  <a:gd name="connsiteX4" fmla="*/ 27209 w 1110021"/>
                  <a:gd name="connsiteY4" fmla="*/ 428210 h 438793"/>
                  <a:gd name="connsiteX5" fmla="*/ 80125 w 1110021"/>
                  <a:gd name="connsiteY5" fmla="*/ 421860 h 43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021" h="438793">
                    <a:moveTo>
                      <a:pt x="80125" y="421860"/>
                    </a:moveTo>
                    <a:cubicBezTo>
                      <a:pt x="100586" y="413393"/>
                      <a:pt x="-20770" y="447613"/>
                      <a:pt x="149975" y="377410"/>
                    </a:cubicBezTo>
                    <a:cubicBezTo>
                      <a:pt x="320720" y="307207"/>
                      <a:pt x="1043561" y="15108"/>
                      <a:pt x="1104592" y="644"/>
                    </a:cubicBezTo>
                    <a:cubicBezTo>
                      <a:pt x="1165623" y="-13820"/>
                      <a:pt x="695723" y="219366"/>
                      <a:pt x="516159" y="290627"/>
                    </a:cubicBezTo>
                    <a:cubicBezTo>
                      <a:pt x="336595" y="361888"/>
                      <a:pt x="104467" y="404927"/>
                      <a:pt x="27209" y="428210"/>
                    </a:cubicBezTo>
                    <a:cubicBezTo>
                      <a:pt x="-50049" y="451493"/>
                      <a:pt x="59664" y="430327"/>
                      <a:pt x="80125" y="4218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DCB11344-8BDE-4BC8-9F50-4689C1632F89}"/>
                  </a:ext>
                </a:extLst>
              </p:cNvPr>
              <p:cNvSpPr/>
              <p:nvPr/>
            </p:nvSpPr>
            <p:spPr>
              <a:xfrm>
                <a:off x="5617869" y="4219832"/>
                <a:ext cx="452866" cy="222779"/>
              </a:xfrm>
              <a:custGeom>
                <a:avLst/>
                <a:gdLst>
                  <a:gd name="connsiteX0" fmla="*/ 452731 w 452866"/>
                  <a:gd name="connsiteY0" fmla="*/ 2918 h 222779"/>
                  <a:gd name="connsiteX1" fmla="*/ 65381 w 452866"/>
                  <a:gd name="connsiteY1" fmla="*/ 138385 h 222779"/>
                  <a:gd name="connsiteX2" fmla="*/ 3998 w 452866"/>
                  <a:gd name="connsiteY2" fmla="*/ 220935 h 222779"/>
                  <a:gd name="connsiteX3" fmla="*/ 107714 w 452866"/>
                  <a:gd name="connsiteY3" fmla="*/ 60068 h 222779"/>
                  <a:gd name="connsiteX4" fmla="*/ 452731 w 452866"/>
                  <a:gd name="connsiteY4" fmla="*/ 2918 h 22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866" h="222779">
                    <a:moveTo>
                      <a:pt x="452731" y="2918"/>
                    </a:moveTo>
                    <a:cubicBezTo>
                      <a:pt x="445676" y="15971"/>
                      <a:pt x="140170" y="102049"/>
                      <a:pt x="65381" y="138385"/>
                    </a:cubicBezTo>
                    <a:cubicBezTo>
                      <a:pt x="-9408" y="174721"/>
                      <a:pt x="-3057" y="233988"/>
                      <a:pt x="3998" y="220935"/>
                    </a:cubicBezTo>
                    <a:cubicBezTo>
                      <a:pt x="11053" y="207882"/>
                      <a:pt x="26928" y="97462"/>
                      <a:pt x="107714" y="60068"/>
                    </a:cubicBezTo>
                    <a:cubicBezTo>
                      <a:pt x="188500" y="22674"/>
                      <a:pt x="459786" y="-10135"/>
                      <a:pt x="452731" y="29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7335D2AC-0914-4EC4-8C32-3FC09EEC6E9A}"/>
                  </a:ext>
                </a:extLst>
              </p:cNvPr>
              <p:cNvSpPr/>
              <p:nvPr/>
            </p:nvSpPr>
            <p:spPr>
              <a:xfrm>
                <a:off x="6066553" y="4348576"/>
                <a:ext cx="994637" cy="450065"/>
              </a:xfrm>
              <a:custGeom>
                <a:avLst/>
                <a:gdLst>
                  <a:gd name="connsiteX0" fmla="*/ 981947 w 994637"/>
                  <a:gd name="connsiteY0" fmla="*/ 11757 h 450065"/>
                  <a:gd name="connsiteX1" fmla="*/ 374464 w 994637"/>
                  <a:gd name="connsiteY1" fmla="*/ 299624 h 450065"/>
                  <a:gd name="connsiteX2" fmla="*/ 8280 w 994637"/>
                  <a:gd name="connsiteY2" fmla="*/ 443557 h 450065"/>
                  <a:gd name="connsiteX3" fmla="*/ 723714 w 994637"/>
                  <a:gd name="connsiteY3" fmla="*/ 96424 h 450065"/>
                  <a:gd name="connsiteX4" fmla="*/ 981947 w 994637"/>
                  <a:gd name="connsiteY4" fmla="*/ 11757 h 45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637" h="450065">
                    <a:moveTo>
                      <a:pt x="981947" y="11757"/>
                    </a:moveTo>
                    <a:cubicBezTo>
                      <a:pt x="923739" y="45624"/>
                      <a:pt x="536742" y="227657"/>
                      <a:pt x="374464" y="299624"/>
                    </a:cubicBezTo>
                    <a:cubicBezTo>
                      <a:pt x="212186" y="371591"/>
                      <a:pt x="-49928" y="477424"/>
                      <a:pt x="8280" y="443557"/>
                    </a:cubicBezTo>
                    <a:cubicBezTo>
                      <a:pt x="66488" y="409690"/>
                      <a:pt x="558967" y="172271"/>
                      <a:pt x="723714" y="96424"/>
                    </a:cubicBezTo>
                    <a:cubicBezTo>
                      <a:pt x="888461" y="20577"/>
                      <a:pt x="1040155" y="-22110"/>
                      <a:pt x="981947" y="117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E65C5932-DF06-4B08-ADAF-BA121336C904}"/>
                  </a:ext>
                </a:extLst>
              </p:cNvPr>
              <p:cNvSpPr/>
              <p:nvPr/>
            </p:nvSpPr>
            <p:spPr>
              <a:xfrm>
                <a:off x="6225095" y="4406747"/>
                <a:ext cx="793589" cy="364629"/>
              </a:xfrm>
              <a:custGeom>
                <a:avLst/>
                <a:gdLst>
                  <a:gd name="connsiteX0" fmla="*/ 789538 w 793589"/>
                  <a:gd name="connsiteY0" fmla="*/ 153 h 364629"/>
                  <a:gd name="connsiteX1" fmla="*/ 537655 w 793589"/>
                  <a:gd name="connsiteY1" fmla="*/ 199120 h 364629"/>
                  <a:gd name="connsiteX2" fmla="*/ 22 w 793589"/>
                  <a:gd name="connsiteY2" fmla="*/ 364220 h 364629"/>
                  <a:gd name="connsiteX3" fmla="*/ 516488 w 793589"/>
                  <a:gd name="connsiteY3" fmla="*/ 243570 h 364629"/>
                  <a:gd name="connsiteX4" fmla="*/ 681588 w 793589"/>
                  <a:gd name="connsiteY4" fmla="*/ 167370 h 364629"/>
                  <a:gd name="connsiteX5" fmla="*/ 789538 w 793589"/>
                  <a:gd name="connsiteY5" fmla="*/ 153 h 364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3589" h="364629">
                    <a:moveTo>
                      <a:pt x="789538" y="153"/>
                    </a:moveTo>
                    <a:cubicBezTo>
                      <a:pt x="765549" y="5445"/>
                      <a:pt x="669241" y="138442"/>
                      <a:pt x="537655" y="199120"/>
                    </a:cubicBezTo>
                    <a:cubicBezTo>
                      <a:pt x="406069" y="259798"/>
                      <a:pt x="3550" y="356812"/>
                      <a:pt x="22" y="364220"/>
                    </a:cubicBezTo>
                    <a:cubicBezTo>
                      <a:pt x="-3506" y="371628"/>
                      <a:pt x="402894" y="276378"/>
                      <a:pt x="516488" y="243570"/>
                    </a:cubicBezTo>
                    <a:cubicBezTo>
                      <a:pt x="630082" y="210762"/>
                      <a:pt x="638196" y="206528"/>
                      <a:pt x="681588" y="167370"/>
                    </a:cubicBezTo>
                    <a:cubicBezTo>
                      <a:pt x="724980" y="128212"/>
                      <a:pt x="813527" y="-5139"/>
                      <a:pt x="789538" y="1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554A3A9D-55CB-4404-A92B-529F97D71F84}"/>
                  </a:ext>
                </a:extLst>
              </p:cNvPr>
              <p:cNvSpPr/>
              <p:nvPr/>
            </p:nvSpPr>
            <p:spPr>
              <a:xfrm>
                <a:off x="6724305" y="2767909"/>
                <a:ext cx="569395" cy="493943"/>
              </a:xfrm>
              <a:custGeom>
                <a:avLst/>
                <a:gdLst>
                  <a:gd name="connsiteX0" fmla="*/ 345 w 569395"/>
                  <a:gd name="connsiteY0" fmla="*/ 38791 h 493943"/>
                  <a:gd name="connsiteX1" fmla="*/ 404628 w 569395"/>
                  <a:gd name="connsiteY1" fmla="*/ 70541 h 493943"/>
                  <a:gd name="connsiteX2" fmla="*/ 567612 w 569395"/>
                  <a:gd name="connsiteY2" fmla="*/ 691 h 493943"/>
                  <a:gd name="connsiteX3" fmla="*/ 493528 w 569395"/>
                  <a:gd name="connsiteY3" fmla="*/ 121341 h 493943"/>
                  <a:gd name="connsiteX4" fmla="*/ 527395 w 569395"/>
                  <a:gd name="connsiteY4" fmla="*/ 275858 h 493943"/>
                  <a:gd name="connsiteX5" fmla="*/ 423678 w 569395"/>
                  <a:gd name="connsiteY5" fmla="*/ 493874 h 493943"/>
                  <a:gd name="connsiteX6" fmla="*/ 504112 w 569395"/>
                  <a:gd name="connsiteY6" fmla="*/ 252574 h 493943"/>
                  <a:gd name="connsiteX7" fmla="*/ 461778 w 569395"/>
                  <a:gd name="connsiteY7" fmla="*/ 127691 h 493943"/>
                  <a:gd name="connsiteX8" fmla="*/ 478712 w 569395"/>
                  <a:gd name="connsiteY8" fmla="*/ 68424 h 493943"/>
                  <a:gd name="connsiteX9" fmla="*/ 345 w 569395"/>
                  <a:gd name="connsiteY9" fmla="*/ 38791 h 49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9395" h="493943">
                    <a:moveTo>
                      <a:pt x="345" y="38791"/>
                    </a:moveTo>
                    <a:cubicBezTo>
                      <a:pt x="-12002" y="39144"/>
                      <a:pt x="310084" y="76891"/>
                      <a:pt x="404628" y="70541"/>
                    </a:cubicBezTo>
                    <a:cubicBezTo>
                      <a:pt x="499172" y="64191"/>
                      <a:pt x="552795" y="-7776"/>
                      <a:pt x="567612" y="691"/>
                    </a:cubicBezTo>
                    <a:cubicBezTo>
                      <a:pt x="582429" y="9158"/>
                      <a:pt x="500231" y="75480"/>
                      <a:pt x="493528" y="121341"/>
                    </a:cubicBezTo>
                    <a:cubicBezTo>
                      <a:pt x="486825" y="167202"/>
                      <a:pt x="539037" y="213769"/>
                      <a:pt x="527395" y="275858"/>
                    </a:cubicBezTo>
                    <a:cubicBezTo>
                      <a:pt x="515753" y="337947"/>
                      <a:pt x="427558" y="497755"/>
                      <a:pt x="423678" y="493874"/>
                    </a:cubicBezTo>
                    <a:cubicBezTo>
                      <a:pt x="419798" y="489993"/>
                      <a:pt x="497762" y="313604"/>
                      <a:pt x="504112" y="252574"/>
                    </a:cubicBezTo>
                    <a:cubicBezTo>
                      <a:pt x="510462" y="191544"/>
                      <a:pt x="466011" y="158383"/>
                      <a:pt x="461778" y="127691"/>
                    </a:cubicBezTo>
                    <a:cubicBezTo>
                      <a:pt x="457545" y="96999"/>
                      <a:pt x="555970" y="83241"/>
                      <a:pt x="478712" y="68424"/>
                    </a:cubicBezTo>
                    <a:cubicBezTo>
                      <a:pt x="401454" y="53607"/>
                      <a:pt x="12692" y="38438"/>
                      <a:pt x="345" y="387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B0047AFD-326A-4AED-BBC1-60BA9C3C82FE}"/>
                  </a:ext>
                </a:extLst>
              </p:cNvPr>
              <p:cNvSpPr/>
              <p:nvPr/>
            </p:nvSpPr>
            <p:spPr>
              <a:xfrm>
                <a:off x="5739642" y="1779404"/>
                <a:ext cx="204411" cy="662882"/>
              </a:xfrm>
              <a:custGeom>
                <a:avLst/>
                <a:gdLst>
                  <a:gd name="connsiteX0" fmla="*/ 113471 w 204411"/>
                  <a:gd name="connsiteY0" fmla="*/ 184 h 662882"/>
                  <a:gd name="connsiteX1" fmla="*/ 2346 w 204411"/>
                  <a:gd name="connsiteY1" fmla="*/ 335146 h 662882"/>
                  <a:gd name="connsiteX2" fmla="*/ 42033 w 204411"/>
                  <a:gd name="connsiteY2" fmla="*/ 652646 h 662882"/>
                  <a:gd name="connsiteX3" fmla="*/ 92833 w 204411"/>
                  <a:gd name="connsiteY3" fmla="*/ 573271 h 662882"/>
                  <a:gd name="connsiteX4" fmla="*/ 203958 w 204411"/>
                  <a:gd name="connsiteY4" fmla="*/ 455796 h 662882"/>
                  <a:gd name="connsiteX5" fmla="*/ 46796 w 204411"/>
                  <a:gd name="connsiteY5" fmla="*/ 530409 h 662882"/>
                  <a:gd name="connsiteX6" fmla="*/ 32508 w 204411"/>
                  <a:gd name="connsiteY6" fmla="*/ 381184 h 662882"/>
                  <a:gd name="connsiteX7" fmla="*/ 113471 w 204411"/>
                  <a:gd name="connsiteY7" fmla="*/ 184 h 66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411" h="662882">
                    <a:moveTo>
                      <a:pt x="113471" y="184"/>
                    </a:moveTo>
                    <a:cubicBezTo>
                      <a:pt x="108444" y="-7489"/>
                      <a:pt x="14252" y="226402"/>
                      <a:pt x="2346" y="335146"/>
                    </a:cubicBezTo>
                    <a:cubicBezTo>
                      <a:pt x="-9560" y="443890"/>
                      <a:pt x="26952" y="612958"/>
                      <a:pt x="42033" y="652646"/>
                    </a:cubicBezTo>
                    <a:cubicBezTo>
                      <a:pt x="57114" y="692334"/>
                      <a:pt x="65845" y="606079"/>
                      <a:pt x="92833" y="573271"/>
                    </a:cubicBezTo>
                    <a:cubicBezTo>
                      <a:pt x="119821" y="540463"/>
                      <a:pt x="211631" y="462940"/>
                      <a:pt x="203958" y="455796"/>
                    </a:cubicBezTo>
                    <a:cubicBezTo>
                      <a:pt x="196285" y="448652"/>
                      <a:pt x="75371" y="542844"/>
                      <a:pt x="46796" y="530409"/>
                    </a:cubicBezTo>
                    <a:cubicBezTo>
                      <a:pt x="18221" y="517974"/>
                      <a:pt x="22454" y="469026"/>
                      <a:pt x="32508" y="381184"/>
                    </a:cubicBezTo>
                    <a:cubicBezTo>
                      <a:pt x="42562" y="293342"/>
                      <a:pt x="118498" y="7857"/>
                      <a:pt x="113471" y="18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B8D75A2F-52E5-48DC-8CA3-BD4CF47D6881}"/>
                  </a:ext>
                </a:extLst>
              </p:cNvPr>
              <p:cNvSpPr/>
              <p:nvPr/>
            </p:nvSpPr>
            <p:spPr>
              <a:xfrm>
                <a:off x="6473998" y="1960073"/>
                <a:ext cx="445913" cy="627308"/>
              </a:xfrm>
              <a:custGeom>
                <a:avLst/>
                <a:gdLst>
                  <a:gd name="connsiteX0" fmla="*/ 436919 w 445913"/>
                  <a:gd name="connsiteY0" fmla="*/ 6310 h 627308"/>
                  <a:gd name="connsiteX1" fmla="*/ 358602 w 445913"/>
                  <a:gd name="connsiteY1" fmla="*/ 226444 h 627308"/>
                  <a:gd name="connsiteX2" fmla="*/ 3002 w 445913"/>
                  <a:gd name="connsiteY2" fmla="*/ 618027 h 627308"/>
                  <a:gd name="connsiteX3" fmla="*/ 201969 w 445913"/>
                  <a:gd name="connsiteY3" fmla="*/ 465627 h 627308"/>
                  <a:gd name="connsiteX4" fmla="*/ 436919 w 445913"/>
                  <a:gd name="connsiteY4" fmla="*/ 6310 h 62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913" h="627308">
                    <a:moveTo>
                      <a:pt x="436919" y="6310"/>
                    </a:moveTo>
                    <a:cubicBezTo>
                      <a:pt x="463024" y="-33554"/>
                      <a:pt x="430921" y="124491"/>
                      <a:pt x="358602" y="226444"/>
                    </a:cubicBezTo>
                    <a:cubicBezTo>
                      <a:pt x="286283" y="328397"/>
                      <a:pt x="29107" y="578163"/>
                      <a:pt x="3002" y="618027"/>
                    </a:cubicBezTo>
                    <a:cubicBezTo>
                      <a:pt x="-23103" y="657891"/>
                      <a:pt x="127533" y="562288"/>
                      <a:pt x="201969" y="465627"/>
                    </a:cubicBezTo>
                    <a:cubicBezTo>
                      <a:pt x="276405" y="368966"/>
                      <a:pt x="410814" y="46174"/>
                      <a:pt x="436919" y="6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A90DB15E-A962-4EE8-9F61-3EDE3DCE7EBC}"/>
                  </a:ext>
                </a:extLst>
              </p:cNvPr>
              <p:cNvSpPr/>
              <p:nvPr/>
            </p:nvSpPr>
            <p:spPr>
              <a:xfrm>
                <a:off x="6991327" y="2497120"/>
                <a:ext cx="47899" cy="274682"/>
              </a:xfrm>
              <a:custGeom>
                <a:avLst/>
                <a:gdLst>
                  <a:gd name="connsiteX0" fmla="*/ 39711 w 47899"/>
                  <a:gd name="connsiteY0" fmla="*/ 18 h 274682"/>
                  <a:gd name="connsiteX1" fmla="*/ 12723 w 47899"/>
                  <a:gd name="connsiteY1" fmla="*/ 139718 h 274682"/>
                  <a:gd name="connsiteX2" fmla="*/ 47648 w 47899"/>
                  <a:gd name="connsiteY2" fmla="*/ 271480 h 274682"/>
                  <a:gd name="connsiteX3" fmla="*/ 27011 w 47899"/>
                  <a:gd name="connsiteY3" fmla="*/ 225443 h 274682"/>
                  <a:gd name="connsiteX4" fmla="*/ 23 w 47899"/>
                  <a:gd name="connsiteY4" fmla="*/ 130193 h 274682"/>
                  <a:gd name="connsiteX5" fmla="*/ 39711 w 47899"/>
                  <a:gd name="connsiteY5" fmla="*/ 18 h 27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899" h="274682">
                    <a:moveTo>
                      <a:pt x="39711" y="18"/>
                    </a:moveTo>
                    <a:cubicBezTo>
                      <a:pt x="41828" y="1606"/>
                      <a:pt x="11400" y="94474"/>
                      <a:pt x="12723" y="139718"/>
                    </a:cubicBezTo>
                    <a:cubicBezTo>
                      <a:pt x="14046" y="184962"/>
                      <a:pt x="45267" y="257193"/>
                      <a:pt x="47648" y="271480"/>
                    </a:cubicBezTo>
                    <a:cubicBezTo>
                      <a:pt x="50029" y="285767"/>
                      <a:pt x="34948" y="248991"/>
                      <a:pt x="27011" y="225443"/>
                    </a:cubicBezTo>
                    <a:cubicBezTo>
                      <a:pt x="19074" y="201895"/>
                      <a:pt x="-771" y="163266"/>
                      <a:pt x="23" y="130193"/>
                    </a:cubicBezTo>
                    <a:cubicBezTo>
                      <a:pt x="817" y="97120"/>
                      <a:pt x="37594" y="-1570"/>
                      <a:pt x="39711" y="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0A4BC22E-A636-4FAA-A326-C03CF88CF40F}"/>
                  </a:ext>
                </a:extLst>
              </p:cNvPr>
              <p:cNvSpPr/>
              <p:nvPr/>
            </p:nvSpPr>
            <p:spPr>
              <a:xfrm>
                <a:off x="6942046" y="2430459"/>
                <a:ext cx="367387" cy="593733"/>
              </a:xfrm>
              <a:custGeom>
                <a:avLst/>
                <a:gdLst>
                  <a:gd name="connsiteX0" fmla="*/ 92 w 367387"/>
                  <a:gd name="connsiteY0" fmla="*/ 4 h 593733"/>
                  <a:gd name="connsiteX1" fmla="*/ 257267 w 367387"/>
                  <a:gd name="connsiteY1" fmla="*/ 301629 h 593733"/>
                  <a:gd name="connsiteX2" fmla="*/ 366804 w 367387"/>
                  <a:gd name="connsiteY2" fmla="*/ 593729 h 593733"/>
                  <a:gd name="connsiteX3" fmla="*/ 287429 w 367387"/>
                  <a:gd name="connsiteY3" fmla="*/ 295279 h 593733"/>
                  <a:gd name="connsiteX4" fmla="*/ 92 w 367387"/>
                  <a:gd name="connsiteY4" fmla="*/ 4 h 59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387" h="593733">
                    <a:moveTo>
                      <a:pt x="92" y="4"/>
                    </a:moveTo>
                    <a:cubicBezTo>
                      <a:pt x="-4935" y="1062"/>
                      <a:pt x="196148" y="202675"/>
                      <a:pt x="257267" y="301629"/>
                    </a:cubicBezTo>
                    <a:cubicBezTo>
                      <a:pt x="318386" y="400583"/>
                      <a:pt x="361777" y="594787"/>
                      <a:pt x="366804" y="593729"/>
                    </a:cubicBezTo>
                    <a:cubicBezTo>
                      <a:pt x="371831" y="592671"/>
                      <a:pt x="344314" y="392646"/>
                      <a:pt x="287429" y="295279"/>
                    </a:cubicBezTo>
                    <a:cubicBezTo>
                      <a:pt x="230544" y="197912"/>
                      <a:pt x="5119" y="-1054"/>
                      <a:pt x="92" y="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44CF6819-492F-45C1-A7BD-23E4E3EAF6EB}"/>
                  </a:ext>
                </a:extLst>
              </p:cNvPr>
              <p:cNvSpPr/>
              <p:nvPr/>
            </p:nvSpPr>
            <p:spPr>
              <a:xfrm>
                <a:off x="6183238" y="4767087"/>
                <a:ext cx="521269" cy="196148"/>
              </a:xfrm>
              <a:custGeom>
                <a:avLst/>
                <a:gdLst>
                  <a:gd name="connsiteX0" fmla="*/ 92150 w 521269"/>
                  <a:gd name="connsiteY0" fmla="*/ 17638 h 196148"/>
                  <a:gd name="connsiteX1" fmla="*/ 301700 w 521269"/>
                  <a:gd name="connsiteY1" fmla="*/ 38276 h 196148"/>
                  <a:gd name="connsiteX2" fmla="*/ 75 w 521269"/>
                  <a:gd name="connsiteY2" fmla="*/ 195438 h 196148"/>
                  <a:gd name="connsiteX3" fmla="*/ 269950 w 521269"/>
                  <a:gd name="connsiteY3" fmla="*/ 100188 h 196148"/>
                  <a:gd name="connsiteX4" fmla="*/ 519187 w 521269"/>
                  <a:gd name="connsiteY4" fmla="*/ 4938 h 196148"/>
                  <a:gd name="connsiteX5" fmla="*/ 92150 w 521269"/>
                  <a:gd name="connsiteY5" fmla="*/ 17638 h 19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269" h="196148">
                    <a:moveTo>
                      <a:pt x="92150" y="17638"/>
                    </a:moveTo>
                    <a:cubicBezTo>
                      <a:pt x="55902" y="23194"/>
                      <a:pt x="317046" y="8643"/>
                      <a:pt x="301700" y="38276"/>
                    </a:cubicBezTo>
                    <a:cubicBezTo>
                      <a:pt x="286354" y="67909"/>
                      <a:pt x="5367" y="185119"/>
                      <a:pt x="75" y="195438"/>
                    </a:cubicBezTo>
                    <a:cubicBezTo>
                      <a:pt x="-5217" y="205757"/>
                      <a:pt x="269950" y="100188"/>
                      <a:pt x="269950" y="100188"/>
                    </a:cubicBezTo>
                    <a:cubicBezTo>
                      <a:pt x="356469" y="68438"/>
                      <a:pt x="543000" y="19490"/>
                      <a:pt x="519187" y="4938"/>
                    </a:cubicBezTo>
                    <a:cubicBezTo>
                      <a:pt x="495375" y="-9614"/>
                      <a:pt x="128398" y="12082"/>
                      <a:pt x="92150" y="176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80A57DFD-55FF-453F-B73B-18AED2D15982}"/>
                  </a:ext>
                </a:extLst>
              </p:cNvPr>
              <p:cNvSpPr/>
              <p:nvPr/>
            </p:nvSpPr>
            <p:spPr>
              <a:xfrm>
                <a:off x="6228491" y="4890519"/>
                <a:ext cx="850961" cy="122963"/>
              </a:xfrm>
              <a:custGeom>
                <a:avLst/>
                <a:gdLst>
                  <a:gd name="connsiteX0" fmla="*/ 859 w 850961"/>
                  <a:gd name="connsiteY0" fmla="*/ 122806 h 122963"/>
                  <a:gd name="connsiteX1" fmla="*/ 362809 w 850961"/>
                  <a:gd name="connsiteY1" fmla="*/ 29144 h 122963"/>
                  <a:gd name="connsiteX2" fmla="*/ 850172 w 850961"/>
                  <a:gd name="connsiteY2" fmla="*/ 29144 h 122963"/>
                  <a:gd name="connsiteX3" fmla="*/ 464409 w 850961"/>
                  <a:gd name="connsiteY3" fmla="*/ 3744 h 122963"/>
                  <a:gd name="connsiteX4" fmla="*/ 859 w 850961"/>
                  <a:gd name="connsiteY4" fmla="*/ 122806 h 12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961" h="122963">
                    <a:moveTo>
                      <a:pt x="859" y="122806"/>
                    </a:moveTo>
                    <a:cubicBezTo>
                      <a:pt x="-16074" y="127039"/>
                      <a:pt x="221257" y="44754"/>
                      <a:pt x="362809" y="29144"/>
                    </a:cubicBezTo>
                    <a:cubicBezTo>
                      <a:pt x="504361" y="13534"/>
                      <a:pt x="833239" y="33377"/>
                      <a:pt x="850172" y="29144"/>
                    </a:cubicBezTo>
                    <a:cubicBezTo>
                      <a:pt x="867105" y="24911"/>
                      <a:pt x="607549" y="-11602"/>
                      <a:pt x="464409" y="3744"/>
                    </a:cubicBezTo>
                    <a:cubicBezTo>
                      <a:pt x="321269" y="19090"/>
                      <a:pt x="17792" y="118573"/>
                      <a:pt x="859" y="1228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3C2F3253-BF90-44FE-B16B-7B0861B2C303}"/>
                  </a:ext>
                </a:extLst>
              </p:cNvPr>
              <p:cNvSpPr/>
              <p:nvPr/>
            </p:nvSpPr>
            <p:spPr>
              <a:xfrm>
                <a:off x="6208451" y="5010125"/>
                <a:ext cx="526936" cy="74799"/>
              </a:xfrm>
              <a:custGeom>
                <a:avLst/>
                <a:gdLst>
                  <a:gd name="connsiteX0" fmla="*/ 5024 w 526936"/>
                  <a:gd name="connsiteY0" fmla="*/ 44475 h 74799"/>
                  <a:gd name="connsiteX1" fmla="*/ 270137 w 526936"/>
                  <a:gd name="connsiteY1" fmla="*/ 25 h 74799"/>
                  <a:gd name="connsiteX2" fmla="*/ 525724 w 526936"/>
                  <a:gd name="connsiteY2" fmla="*/ 38125 h 74799"/>
                  <a:gd name="connsiteX3" fmla="*/ 162187 w 526936"/>
                  <a:gd name="connsiteY3" fmla="*/ 41300 h 74799"/>
                  <a:gd name="connsiteX4" fmla="*/ 119324 w 526936"/>
                  <a:gd name="connsiteY4" fmla="*/ 74638 h 74799"/>
                  <a:gd name="connsiteX5" fmla="*/ 97099 w 526936"/>
                  <a:gd name="connsiteY5" fmla="*/ 54000 h 74799"/>
                  <a:gd name="connsiteX6" fmla="*/ 5024 w 526936"/>
                  <a:gd name="connsiteY6" fmla="*/ 44475 h 7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936" h="74799">
                    <a:moveTo>
                      <a:pt x="5024" y="44475"/>
                    </a:moveTo>
                    <a:cubicBezTo>
                      <a:pt x="33864" y="35479"/>
                      <a:pt x="183354" y="1083"/>
                      <a:pt x="270137" y="25"/>
                    </a:cubicBezTo>
                    <a:cubicBezTo>
                      <a:pt x="356920" y="-1033"/>
                      <a:pt x="543716" y="31246"/>
                      <a:pt x="525724" y="38125"/>
                    </a:cubicBezTo>
                    <a:cubicBezTo>
                      <a:pt x="507732" y="45004"/>
                      <a:pt x="229920" y="35215"/>
                      <a:pt x="162187" y="41300"/>
                    </a:cubicBezTo>
                    <a:cubicBezTo>
                      <a:pt x="94454" y="47385"/>
                      <a:pt x="130172" y="72521"/>
                      <a:pt x="119324" y="74638"/>
                    </a:cubicBezTo>
                    <a:cubicBezTo>
                      <a:pt x="108476" y="76755"/>
                      <a:pt x="114032" y="57440"/>
                      <a:pt x="97099" y="54000"/>
                    </a:cubicBezTo>
                    <a:cubicBezTo>
                      <a:pt x="80166" y="50560"/>
                      <a:pt x="-23816" y="53471"/>
                      <a:pt x="5024" y="4447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A97FDA6F-4ABE-4DF4-B485-80F588C31B3B}"/>
                  </a:ext>
                </a:extLst>
              </p:cNvPr>
              <p:cNvSpPr/>
              <p:nvPr/>
            </p:nvSpPr>
            <p:spPr>
              <a:xfrm>
                <a:off x="6339327" y="5085334"/>
                <a:ext cx="417673" cy="92675"/>
              </a:xfrm>
              <a:custGeom>
                <a:avLst/>
                <a:gdLst>
                  <a:gd name="connsiteX0" fmla="*/ 1148 w 417673"/>
                  <a:gd name="connsiteY0" fmla="*/ 8954 h 92675"/>
                  <a:gd name="connsiteX1" fmla="*/ 336111 w 417673"/>
                  <a:gd name="connsiteY1" fmla="*/ 53404 h 92675"/>
                  <a:gd name="connsiteX2" fmla="*/ 412311 w 417673"/>
                  <a:gd name="connsiteY2" fmla="*/ 91504 h 92675"/>
                  <a:gd name="connsiteX3" fmla="*/ 231336 w 417673"/>
                  <a:gd name="connsiteY3" fmla="*/ 7366 h 92675"/>
                  <a:gd name="connsiteX4" fmla="*/ 1148 w 417673"/>
                  <a:gd name="connsiteY4" fmla="*/ 8954 h 9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73" h="92675">
                    <a:moveTo>
                      <a:pt x="1148" y="8954"/>
                    </a:moveTo>
                    <a:cubicBezTo>
                      <a:pt x="18611" y="16627"/>
                      <a:pt x="267584" y="39646"/>
                      <a:pt x="336111" y="53404"/>
                    </a:cubicBezTo>
                    <a:cubicBezTo>
                      <a:pt x="404638" y="67162"/>
                      <a:pt x="429774" y="99177"/>
                      <a:pt x="412311" y="91504"/>
                    </a:cubicBezTo>
                    <a:cubicBezTo>
                      <a:pt x="394849" y="83831"/>
                      <a:pt x="292455" y="20595"/>
                      <a:pt x="231336" y="7366"/>
                    </a:cubicBezTo>
                    <a:cubicBezTo>
                      <a:pt x="170217" y="-5863"/>
                      <a:pt x="-16315" y="1281"/>
                      <a:pt x="1148" y="895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CAD63219-9340-41FD-8A07-DDD040DC8DCA}"/>
                  </a:ext>
                </a:extLst>
              </p:cNvPr>
              <p:cNvSpPr/>
              <p:nvPr/>
            </p:nvSpPr>
            <p:spPr>
              <a:xfrm>
                <a:off x="6127200" y="5041854"/>
                <a:ext cx="264172" cy="144523"/>
              </a:xfrm>
              <a:custGeom>
                <a:avLst/>
                <a:gdLst>
                  <a:gd name="connsiteX0" fmla="*/ 550 w 264172"/>
                  <a:gd name="connsiteY0" fmla="*/ 144509 h 144523"/>
                  <a:gd name="connsiteX1" fmla="*/ 162475 w 264172"/>
                  <a:gd name="connsiteY1" fmla="*/ 96884 h 144523"/>
                  <a:gd name="connsiteX2" fmla="*/ 264075 w 264172"/>
                  <a:gd name="connsiteY2" fmla="*/ 46 h 144523"/>
                  <a:gd name="connsiteX3" fmla="*/ 179938 w 264172"/>
                  <a:gd name="connsiteY3" fmla="*/ 84184 h 144523"/>
                  <a:gd name="connsiteX4" fmla="*/ 118025 w 264172"/>
                  <a:gd name="connsiteY4" fmla="*/ 88946 h 144523"/>
                  <a:gd name="connsiteX5" fmla="*/ 67225 w 264172"/>
                  <a:gd name="connsiteY5" fmla="*/ 81009 h 144523"/>
                  <a:gd name="connsiteX6" fmla="*/ 108500 w 264172"/>
                  <a:gd name="connsiteY6" fmla="*/ 101646 h 144523"/>
                  <a:gd name="connsiteX7" fmla="*/ 550 w 264172"/>
                  <a:gd name="connsiteY7" fmla="*/ 144509 h 14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172" h="144523">
                    <a:moveTo>
                      <a:pt x="550" y="144509"/>
                    </a:moveTo>
                    <a:cubicBezTo>
                      <a:pt x="9546" y="143715"/>
                      <a:pt x="118554" y="120961"/>
                      <a:pt x="162475" y="96884"/>
                    </a:cubicBezTo>
                    <a:cubicBezTo>
                      <a:pt x="206396" y="72807"/>
                      <a:pt x="261165" y="2163"/>
                      <a:pt x="264075" y="46"/>
                    </a:cubicBezTo>
                    <a:cubicBezTo>
                      <a:pt x="266985" y="-2071"/>
                      <a:pt x="204280" y="69367"/>
                      <a:pt x="179938" y="84184"/>
                    </a:cubicBezTo>
                    <a:cubicBezTo>
                      <a:pt x="155596" y="99001"/>
                      <a:pt x="136810" y="89475"/>
                      <a:pt x="118025" y="88946"/>
                    </a:cubicBezTo>
                    <a:cubicBezTo>
                      <a:pt x="99240" y="88417"/>
                      <a:pt x="68813" y="78892"/>
                      <a:pt x="67225" y="81009"/>
                    </a:cubicBezTo>
                    <a:cubicBezTo>
                      <a:pt x="65637" y="83126"/>
                      <a:pt x="121464" y="89211"/>
                      <a:pt x="108500" y="101646"/>
                    </a:cubicBezTo>
                    <a:cubicBezTo>
                      <a:pt x="95536" y="114081"/>
                      <a:pt x="-8446" y="145303"/>
                      <a:pt x="550" y="14450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7BE006F1-DC94-4392-93C1-D199532E1941}"/>
                  </a:ext>
                </a:extLst>
              </p:cNvPr>
              <p:cNvSpPr/>
              <p:nvPr/>
            </p:nvSpPr>
            <p:spPr>
              <a:xfrm>
                <a:off x="6462698" y="5122693"/>
                <a:ext cx="285766" cy="150122"/>
              </a:xfrm>
              <a:custGeom>
                <a:avLst/>
                <a:gdLst>
                  <a:gd name="connsiteX0" fmla="*/ 1602 w 285766"/>
                  <a:gd name="connsiteY0" fmla="*/ 170 h 150122"/>
                  <a:gd name="connsiteX1" fmla="*/ 60340 w 285766"/>
                  <a:gd name="connsiteY1" fmla="*/ 106532 h 150122"/>
                  <a:gd name="connsiteX2" fmla="*/ 285765 w 285766"/>
                  <a:gd name="connsiteY2" fmla="*/ 149395 h 150122"/>
                  <a:gd name="connsiteX3" fmla="*/ 63515 w 285766"/>
                  <a:gd name="connsiteY3" fmla="*/ 133520 h 150122"/>
                  <a:gd name="connsiteX4" fmla="*/ 20652 w 285766"/>
                  <a:gd name="connsiteY4" fmla="*/ 133520 h 150122"/>
                  <a:gd name="connsiteX5" fmla="*/ 1602 w 285766"/>
                  <a:gd name="connsiteY5" fmla="*/ 170 h 15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66" h="150122">
                    <a:moveTo>
                      <a:pt x="1602" y="170"/>
                    </a:moveTo>
                    <a:cubicBezTo>
                      <a:pt x="8217" y="-4328"/>
                      <a:pt x="12980" y="81661"/>
                      <a:pt x="60340" y="106532"/>
                    </a:cubicBezTo>
                    <a:cubicBezTo>
                      <a:pt x="107701" y="131403"/>
                      <a:pt x="285236" y="144897"/>
                      <a:pt x="285765" y="149395"/>
                    </a:cubicBezTo>
                    <a:cubicBezTo>
                      <a:pt x="286294" y="153893"/>
                      <a:pt x="107700" y="136166"/>
                      <a:pt x="63515" y="133520"/>
                    </a:cubicBezTo>
                    <a:cubicBezTo>
                      <a:pt x="19330" y="130874"/>
                      <a:pt x="30971" y="154422"/>
                      <a:pt x="20652" y="133520"/>
                    </a:cubicBezTo>
                    <a:cubicBezTo>
                      <a:pt x="10333" y="112618"/>
                      <a:pt x="-5013" y="4668"/>
                      <a:pt x="1602" y="17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C950000D-2503-4D16-8571-06A778CC6709}"/>
                  </a:ext>
                </a:extLst>
              </p:cNvPr>
              <p:cNvSpPr/>
              <p:nvPr/>
            </p:nvSpPr>
            <p:spPr>
              <a:xfrm>
                <a:off x="6221031" y="4771105"/>
                <a:ext cx="585359" cy="903161"/>
              </a:xfrm>
              <a:custGeom>
                <a:avLst/>
                <a:gdLst>
                  <a:gd name="connsiteX0" fmla="*/ 448057 w 585359"/>
                  <a:gd name="connsiteY0" fmla="*/ 8858 h 903161"/>
                  <a:gd name="connsiteX1" fmla="*/ 529019 w 585359"/>
                  <a:gd name="connsiteY1" fmla="*/ 54895 h 903161"/>
                  <a:gd name="connsiteX2" fmla="*/ 540132 w 585359"/>
                  <a:gd name="connsiteY2" fmla="*/ 131095 h 903161"/>
                  <a:gd name="connsiteX3" fmla="*/ 522669 w 585359"/>
                  <a:gd name="connsiteY3" fmla="*/ 342233 h 903161"/>
                  <a:gd name="connsiteX4" fmla="*/ 413132 w 585359"/>
                  <a:gd name="connsiteY4" fmla="*/ 500983 h 903161"/>
                  <a:gd name="connsiteX5" fmla="*/ 382 w 585359"/>
                  <a:gd name="connsiteY5" fmla="*/ 901033 h 903161"/>
                  <a:gd name="connsiteX6" fmla="*/ 343282 w 585359"/>
                  <a:gd name="connsiteY6" fmla="*/ 640683 h 903161"/>
                  <a:gd name="connsiteX7" fmla="*/ 582994 w 585359"/>
                  <a:gd name="connsiteY7" fmla="*/ 237458 h 903161"/>
                  <a:gd name="connsiteX8" fmla="*/ 448057 w 585359"/>
                  <a:gd name="connsiteY8" fmla="*/ 8858 h 90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359" h="903161">
                    <a:moveTo>
                      <a:pt x="448057" y="8858"/>
                    </a:moveTo>
                    <a:cubicBezTo>
                      <a:pt x="439061" y="-21569"/>
                      <a:pt x="513673" y="34522"/>
                      <a:pt x="529019" y="54895"/>
                    </a:cubicBezTo>
                    <a:cubicBezTo>
                      <a:pt x="544365" y="75268"/>
                      <a:pt x="541190" y="83205"/>
                      <a:pt x="540132" y="131095"/>
                    </a:cubicBezTo>
                    <a:cubicBezTo>
                      <a:pt x="539074" y="178985"/>
                      <a:pt x="543836" y="280585"/>
                      <a:pt x="522669" y="342233"/>
                    </a:cubicBezTo>
                    <a:cubicBezTo>
                      <a:pt x="501502" y="403881"/>
                      <a:pt x="500180" y="407850"/>
                      <a:pt x="413132" y="500983"/>
                    </a:cubicBezTo>
                    <a:cubicBezTo>
                      <a:pt x="326084" y="594116"/>
                      <a:pt x="12024" y="877750"/>
                      <a:pt x="382" y="901033"/>
                    </a:cubicBezTo>
                    <a:cubicBezTo>
                      <a:pt x="-11260" y="924316"/>
                      <a:pt x="246180" y="751279"/>
                      <a:pt x="343282" y="640683"/>
                    </a:cubicBezTo>
                    <a:cubicBezTo>
                      <a:pt x="440384" y="530087"/>
                      <a:pt x="560240" y="343027"/>
                      <a:pt x="582994" y="237458"/>
                    </a:cubicBezTo>
                    <a:cubicBezTo>
                      <a:pt x="605748" y="131889"/>
                      <a:pt x="457053" y="39285"/>
                      <a:pt x="448057" y="88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ECD1CDEE-EB96-4695-8EA3-23EFE5FC596C}"/>
                  </a:ext>
                </a:extLst>
              </p:cNvPr>
              <p:cNvSpPr/>
              <p:nvPr/>
            </p:nvSpPr>
            <p:spPr>
              <a:xfrm>
                <a:off x="6623050" y="4668624"/>
                <a:ext cx="415868" cy="880524"/>
              </a:xfrm>
              <a:custGeom>
                <a:avLst/>
                <a:gdLst>
                  <a:gd name="connsiteX0" fmla="*/ 357188 w 415868"/>
                  <a:gd name="connsiteY0" fmla="*/ 214 h 880524"/>
                  <a:gd name="connsiteX1" fmla="*/ 298450 w 415868"/>
                  <a:gd name="connsiteY1" fmla="*/ 108164 h 880524"/>
                  <a:gd name="connsiteX2" fmla="*/ 373063 w 415868"/>
                  <a:gd name="connsiteY2" fmla="*/ 65301 h 880524"/>
                  <a:gd name="connsiteX3" fmla="*/ 373063 w 415868"/>
                  <a:gd name="connsiteY3" fmla="*/ 209764 h 880524"/>
                  <a:gd name="connsiteX4" fmla="*/ 254000 w 415868"/>
                  <a:gd name="connsiteY4" fmla="*/ 555839 h 880524"/>
                  <a:gd name="connsiteX5" fmla="*/ 0 w 415868"/>
                  <a:gd name="connsiteY5" fmla="*/ 879689 h 880524"/>
                  <a:gd name="connsiteX6" fmla="*/ 255588 w 415868"/>
                  <a:gd name="connsiteY6" fmla="*/ 639976 h 880524"/>
                  <a:gd name="connsiteX7" fmla="*/ 400050 w 415868"/>
                  <a:gd name="connsiteY7" fmla="*/ 352639 h 880524"/>
                  <a:gd name="connsiteX8" fmla="*/ 406400 w 415868"/>
                  <a:gd name="connsiteY8" fmla="*/ 76414 h 880524"/>
                  <a:gd name="connsiteX9" fmla="*/ 349250 w 415868"/>
                  <a:gd name="connsiteY9" fmla="*/ 79589 h 880524"/>
                  <a:gd name="connsiteX10" fmla="*/ 357188 w 415868"/>
                  <a:gd name="connsiteY10" fmla="*/ 214 h 88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868" h="880524">
                    <a:moveTo>
                      <a:pt x="357188" y="214"/>
                    </a:moveTo>
                    <a:cubicBezTo>
                      <a:pt x="348721" y="4977"/>
                      <a:pt x="295804" y="97316"/>
                      <a:pt x="298450" y="108164"/>
                    </a:cubicBezTo>
                    <a:cubicBezTo>
                      <a:pt x="301096" y="119012"/>
                      <a:pt x="360628" y="48368"/>
                      <a:pt x="373063" y="65301"/>
                    </a:cubicBezTo>
                    <a:cubicBezTo>
                      <a:pt x="385498" y="82234"/>
                      <a:pt x="392907" y="128008"/>
                      <a:pt x="373063" y="209764"/>
                    </a:cubicBezTo>
                    <a:cubicBezTo>
                      <a:pt x="353219" y="291520"/>
                      <a:pt x="316177" y="444185"/>
                      <a:pt x="254000" y="555839"/>
                    </a:cubicBezTo>
                    <a:cubicBezTo>
                      <a:pt x="191823" y="667493"/>
                      <a:pt x="-265" y="865666"/>
                      <a:pt x="0" y="879689"/>
                    </a:cubicBezTo>
                    <a:cubicBezTo>
                      <a:pt x="265" y="893712"/>
                      <a:pt x="188913" y="727818"/>
                      <a:pt x="255588" y="639976"/>
                    </a:cubicBezTo>
                    <a:cubicBezTo>
                      <a:pt x="322263" y="552134"/>
                      <a:pt x="374915" y="446566"/>
                      <a:pt x="400050" y="352639"/>
                    </a:cubicBezTo>
                    <a:cubicBezTo>
                      <a:pt x="425185" y="258712"/>
                      <a:pt x="414867" y="121922"/>
                      <a:pt x="406400" y="76414"/>
                    </a:cubicBezTo>
                    <a:cubicBezTo>
                      <a:pt x="397933" y="30906"/>
                      <a:pt x="358775" y="87526"/>
                      <a:pt x="349250" y="79589"/>
                    </a:cubicBezTo>
                    <a:cubicBezTo>
                      <a:pt x="339725" y="71652"/>
                      <a:pt x="365655" y="-4549"/>
                      <a:pt x="357188" y="2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74DB1A8B-21D2-4C11-9C8A-CA3931BF1ACD}"/>
                  </a:ext>
                </a:extLst>
              </p:cNvPr>
              <p:cNvSpPr/>
              <p:nvPr/>
            </p:nvSpPr>
            <p:spPr>
              <a:xfrm>
                <a:off x="6196679" y="5472835"/>
                <a:ext cx="547490" cy="595744"/>
              </a:xfrm>
              <a:custGeom>
                <a:avLst/>
                <a:gdLst>
                  <a:gd name="connsiteX0" fmla="*/ 534321 w 547490"/>
                  <a:gd name="connsiteY0" fmla="*/ 10390 h 595744"/>
                  <a:gd name="connsiteX1" fmla="*/ 494634 w 547490"/>
                  <a:gd name="connsiteY1" fmla="*/ 56428 h 595744"/>
                  <a:gd name="connsiteX2" fmla="*/ 7271 w 547490"/>
                  <a:gd name="connsiteY2" fmla="*/ 591415 h 595744"/>
                  <a:gd name="connsiteX3" fmla="*/ 224759 w 547490"/>
                  <a:gd name="connsiteY3" fmla="*/ 292965 h 595744"/>
                  <a:gd name="connsiteX4" fmla="*/ 534321 w 547490"/>
                  <a:gd name="connsiteY4" fmla="*/ 10390 h 59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90" h="595744">
                    <a:moveTo>
                      <a:pt x="534321" y="10390"/>
                    </a:moveTo>
                    <a:cubicBezTo>
                      <a:pt x="579300" y="-29033"/>
                      <a:pt x="494634" y="56428"/>
                      <a:pt x="494634" y="56428"/>
                    </a:cubicBezTo>
                    <a:cubicBezTo>
                      <a:pt x="406792" y="153266"/>
                      <a:pt x="52250" y="551992"/>
                      <a:pt x="7271" y="591415"/>
                    </a:cubicBezTo>
                    <a:cubicBezTo>
                      <a:pt x="-37708" y="630838"/>
                      <a:pt x="137182" y="390596"/>
                      <a:pt x="224759" y="292965"/>
                    </a:cubicBezTo>
                    <a:cubicBezTo>
                      <a:pt x="312336" y="195334"/>
                      <a:pt x="489342" y="49813"/>
                      <a:pt x="534321" y="103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453F14D3-EAB0-4E08-A286-CBD79A02A24F}"/>
                  </a:ext>
                </a:extLst>
              </p:cNvPr>
              <p:cNvSpPr/>
              <p:nvPr/>
            </p:nvSpPr>
            <p:spPr>
              <a:xfrm>
                <a:off x="5502464" y="6029619"/>
                <a:ext cx="768911" cy="800114"/>
              </a:xfrm>
              <a:custGeom>
                <a:avLst/>
                <a:gdLst>
                  <a:gd name="connsiteX0" fmla="*/ 764986 w 768911"/>
                  <a:gd name="connsiteY0" fmla="*/ 4998 h 800114"/>
                  <a:gd name="connsiteX1" fmla="*/ 15686 w 768911"/>
                  <a:gd name="connsiteY1" fmla="*/ 786048 h 800114"/>
                  <a:gd name="connsiteX2" fmla="*/ 297203 w 768911"/>
                  <a:gd name="connsiteY2" fmla="*/ 468548 h 800114"/>
                  <a:gd name="connsiteX3" fmla="*/ 764986 w 768911"/>
                  <a:gd name="connsiteY3" fmla="*/ 4998 h 80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911" h="800114">
                    <a:moveTo>
                      <a:pt x="764986" y="4998"/>
                    </a:moveTo>
                    <a:cubicBezTo>
                      <a:pt x="718066" y="57915"/>
                      <a:pt x="93650" y="708790"/>
                      <a:pt x="15686" y="786048"/>
                    </a:cubicBezTo>
                    <a:cubicBezTo>
                      <a:pt x="-62278" y="863306"/>
                      <a:pt x="169145" y="603309"/>
                      <a:pt x="297203" y="468548"/>
                    </a:cubicBezTo>
                    <a:cubicBezTo>
                      <a:pt x="425261" y="333787"/>
                      <a:pt x="811906" y="-47919"/>
                      <a:pt x="764986" y="499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7160F49-60BE-4938-A49B-F43CB700B35F}"/>
                  </a:ext>
                </a:extLst>
              </p:cNvPr>
              <p:cNvSpPr/>
              <p:nvPr/>
            </p:nvSpPr>
            <p:spPr>
              <a:xfrm>
                <a:off x="5758892" y="5663579"/>
                <a:ext cx="534037" cy="497240"/>
              </a:xfrm>
              <a:custGeom>
                <a:avLst/>
                <a:gdLst>
                  <a:gd name="connsiteX0" fmla="*/ 531841 w 534037"/>
                  <a:gd name="connsiteY0" fmla="*/ 2738 h 497240"/>
                  <a:gd name="connsiteX1" fmla="*/ 140258 w 534037"/>
                  <a:gd name="connsiteY1" fmla="*/ 430304 h 497240"/>
                  <a:gd name="connsiteX2" fmla="*/ 4791 w 534037"/>
                  <a:gd name="connsiteY2" fmla="*/ 478988 h 497240"/>
                  <a:gd name="connsiteX3" fmla="*/ 286308 w 534037"/>
                  <a:gd name="connsiteY3" fmla="*/ 256738 h 497240"/>
                  <a:gd name="connsiteX4" fmla="*/ 531841 w 534037"/>
                  <a:gd name="connsiteY4" fmla="*/ 2738 h 4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037" h="497240">
                    <a:moveTo>
                      <a:pt x="531841" y="2738"/>
                    </a:moveTo>
                    <a:cubicBezTo>
                      <a:pt x="507499" y="31666"/>
                      <a:pt x="228100" y="350929"/>
                      <a:pt x="140258" y="430304"/>
                    </a:cubicBezTo>
                    <a:cubicBezTo>
                      <a:pt x="52416" y="509679"/>
                      <a:pt x="-19551" y="507916"/>
                      <a:pt x="4791" y="478988"/>
                    </a:cubicBezTo>
                    <a:cubicBezTo>
                      <a:pt x="29133" y="450060"/>
                      <a:pt x="200583" y="331527"/>
                      <a:pt x="286308" y="256738"/>
                    </a:cubicBezTo>
                    <a:cubicBezTo>
                      <a:pt x="372033" y="181949"/>
                      <a:pt x="556183" y="-26190"/>
                      <a:pt x="531841" y="27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0C811431-2E86-4A0D-8D92-C6822386DDA7}"/>
                  </a:ext>
                </a:extLst>
              </p:cNvPr>
              <p:cNvSpPr/>
              <p:nvPr/>
            </p:nvSpPr>
            <p:spPr>
              <a:xfrm>
                <a:off x="5238052" y="6182396"/>
                <a:ext cx="555821" cy="686626"/>
              </a:xfrm>
              <a:custGeom>
                <a:avLst/>
                <a:gdLst>
                  <a:gd name="connsiteX0" fmla="*/ 555265 w 555821"/>
                  <a:gd name="connsiteY0" fmla="*/ 2504 h 686626"/>
                  <a:gd name="connsiteX1" fmla="*/ 206015 w 555821"/>
                  <a:gd name="connsiteY1" fmla="*/ 315771 h 686626"/>
                  <a:gd name="connsiteX2" fmla="*/ 2815 w 555821"/>
                  <a:gd name="connsiteY2" fmla="*/ 681954 h 686626"/>
                  <a:gd name="connsiteX3" fmla="*/ 119231 w 555821"/>
                  <a:gd name="connsiteY3" fmla="*/ 489337 h 686626"/>
                  <a:gd name="connsiteX4" fmla="*/ 555265 w 555821"/>
                  <a:gd name="connsiteY4" fmla="*/ 2504 h 68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821" h="686626">
                    <a:moveTo>
                      <a:pt x="555265" y="2504"/>
                    </a:moveTo>
                    <a:cubicBezTo>
                      <a:pt x="569729" y="-26424"/>
                      <a:pt x="298090" y="202529"/>
                      <a:pt x="206015" y="315771"/>
                    </a:cubicBezTo>
                    <a:cubicBezTo>
                      <a:pt x="113940" y="429013"/>
                      <a:pt x="17279" y="653026"/>
                      <a:pt x="2815" y="681954"/>
                    </a:cubicBezTo>
                    <a:cubicBezTo>
                      <a:pt x="-11649" y="710882"/>
                      <a:pt x="29978" y="600462"/>
                      <a:pt x="119231" y="489337"/>
                    </a:cubicBezTo>
                    <a:cubicBezTo>
                      <a:pt x="208484" y="378212"/>
                      <a:pt x="540801" y="31432"/>
                      <a:pt x="555265" y="250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56E22FF-5EE0-44AC-B659-75D7E796C298}"/>
                  </a:ext>
                </a:extLst>
              </p:cNvPr>
              <p:cNvSpPr/>
              <p:nvPr/>
            </p:nvSpPr>
            <p:spPr>
              <a:xfrm>
                <a:off x="7132609" y="4568822"/>
                <a:ext cx="84483" cy="554003"/>
              </a:xfrm>
              <a:custGeom>
                <a:avLst/>
                <a:gdLst>
                  <a:gd name="connsiteX0" fmla="*/ 82579 w 84483"/>
                  <a:gd name="connsiteY0" fmla="*/ 3 h 554003"/>
                  <a:gd name="connsiteX1" fmla="*/ 1616 w 84483"/>
                  <a:gd name="connsiteY1" fmla="*/ 77791 h 554003"/>
                  <a:gd name="connsiteX2" fmla="*/ 30191 w 84483"/>
                  <a:gd name="connsiteY2" fmla="*/ 109541 h 554003"/>
                  <a:gd name="connsiteX3" fmla="*/ 50829 w 84483"/>
                  <a:gd name="connsiteY3" fmla="*/ 250828 h 554003"/>
                  <a:gd name="connsiteX4" fmla="*/ 1616 w 84483"/>
                  <a:gd name="connsiteY4" fmla="*/ 552453 h 554003"/>
                  <a:gd name="connsiteX5" fmla="*/ 84166 w 84483"/>
                  <a:gd name="connsiteY5" fmla="*/ 109541 h 554003"/>
                  <a:gd name="connsiteX6" fmla="*/ 31779 w 84483"/>
                  <a:gd name="connsiteY6" fmla="*/ 74616 h 554003"/>
                  <a:gd name="connsiteX7" fmla="*/ 82579 w 84483"/>
                  <a:gd name="connsiteY7" fmla="*/ 3 h 55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483" h="554003">
                    <a:moveTo>
                      <a:pt x="82579" y="3"/>
                    </a:moveTo>
                    <a:cubicBezTo>
                      <a:pt x="77552" y="532"/>
                      <a:pt x="10347" y="59535"/>
                      <a:pt x="1616" y="77791"/>
                    </a:cubicBezTo>
                    <a:cubicBezTo>
                      <a:pt x="-7115" y="96047"/>
                      <a:pt x="21989" y="80702"/>
                      <a:pt x="30191" y="109541"/>
                    </a:cubicBezTo>
                    <a:cubicBezTo>
                      <a:pt x="38393" y="138381"/>
                      <a:pt x="55592" y="177009"/>
                      <a:pt x="50829" y="250828"/>
                    </a:cubicBezTo>
                    <a:cubicBezTo>
                      <a:pt x="46066" y="324647"/>
                      <a:pt x="-3940" y="576001"/>
                      <a:pt x="1616" y="552453"/>
                    </a:cubicBezTo>
                    <a:cubicBezTo>
                      <a:pt x="7172" y="528905"/>
                      <a:pt x="79139" y="189181"/>
                      <a:pt x="84166" y="109541"/>
                    </a:cubicBezTo>
                    <a:cubicBezTo>
                      <a:pt x="89193" y="29902"/>
                      <a:pt x="32837" y="90226"/>
                      <a:pt x="31779" y="74616"/>
                    </a:cubicBezTo>
                    <a:cubicBezTo>
                      <a:pt x="30721" y="59006"/>
                      <a:pt x="87606" y="-526"/>
                      <a:pt x="82579" y="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64E48845-D005-4267-9283-5EF1F33FD0A3}"/>
                  </a:ext>
                </a:extLst>
              </p:cNvPr>
              <p:cNvSpPr/>
              <p:nvPr/>
            </p:nvSpPr>
            <p:spPr>
              <a:xfrm>
                <a:off x="6843466" y="4840123"/>
                <a:ext cx="375568" cy="851090"/>
              </a:xfrm>
              <a:custGeom>
                <a:avLst/>
                <a:gdLst>
                  <a:gd name="connsiteX0" fmla="*/ 365372 w 375568"/>
                  <a:gd name="connsiteY0" fmla="*/ 35090 h 851090"/>
                  <a:gd name="connsiteX1" fmla="*/ 349497 w 375568"/>
                  <a:gd name="connsiteY1" fmla="*/ 87477 h 851090"/>
                  <a:gd name="connsiteX2" fmla="*/ 255834 w 375568"/>
                  <a:gd name="connsiteY2" fmla="*/ 497052 h 851090"/>
                  <a:gd name="connsiteX3" fmla="*/ 247 w 375568"/>
                  <a:gd name="connsiteY3" fmla="*/ 851065 h 851090"/>
                  <a:gd name="connsiteX4" fmla="*/ 211384 w 375568"/>
                  <a:gd name="connsiteY4" fmla="*/ 512927 h 851090"/>
                  <a:gd name="connsiteX5" fmla="*/ 365372 w 375568"/>
                  <a:gd name="connsiteY5" fmla="*/ 35090 h 85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568" h="851090">
                    <a:moveTo>
                      <a:pt x="365372" y="35090"/>
                    </a:moveTo>
                    <a:cubicBezTo>
                      <a:pt x="388391" y="-35818"/>
                      <a:pt x="367753" y="10483"/>
                      <a:pt x="349497" y="87477"/>
                    </a:cubicBezTo>
                    <a:cubicBezTo>
                      <a:pt x="331241" y="164471"/>
                      <a:pt x="314042" y="369787"/>
                      <a:pt x="255834" y="497052"/>
                    </a:cubicBezTo>
                    <a:cubicBezTo>
                      <a:pt x="197626" y="624317"/>
                      <a:pt x="7655" y="848419"/>
                      <a:pt x="247" y="851065"/>
                    </a:cubicBezTo>
                    <a:cubicBezTo>
                      <a:pt x="-7161" y="853711"/>
                      <a:pt x="153705" y="647600"/>
                      <a:pt x="211384" y="512927"/>
                    </a:cubicBezTo>
                    <a:cubicBezTo>
                      <a:pt x="269063" y="378254"/>
                      <a:pt x="342353" y="105998"/>
                      <a:pt x="365372" y="350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8A6D3638-475B-4809-8E62-69F375895DA4}"/>
                  </a:ext>
                </a:extLst>
              </p:cNvPr>
              <p:cNvSpPr/>
              <p:nvPr/>
            </p:nvSpPr>
            <p:spPr>
              <a:xfrm>
                <a:off x="6239291" y="5591042"/>
                <a:ext cx="696543" cy="728951"/>
              </a:xfrm>
              <a:custGeom>
                <a:avLst/>
                <a:gdLst>
                  <a:gd name="connsiteX0" fmla="*/ 696497 w 696543"/>
                  <a:gd name="connsiteY0" fmla="*/ 133 h 728951"/>
                  <a:gd name="connsiteX1" fmla="*/ 448847 w 696543"/>
                  <a:gd name="connsiteY1" fmla="*/ 295408 h 728951"/>
                  <a:gd name="connsiteX2" fmla="*/ 5934 w 696543"/>
                  <a:gd name="connsiteY2" fmla="*/ 725621 h 728951"/>
                  <a:gd name="connsiteX3" fmla="*/ 209134 w 696543"/>
                  <a:gd name="connsiteY3" fmla="*/ 482733 h 728951"/>
                  <a:gd name="connsiteX4" fmla="*/ 431384 w 696543"/>
                  <a:gd name="connsiteY4" fmla="*/ 260483 h 728951"/>
                  <a:gd name="connsiteX5" fmla="*/ 696497 w 696543"/>
                  <a:gd name="connsiteY5" fmla="*/ 133 h 72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6543" h="728951">
                    <a:moveTo>
                      <a:pt x="696497" y="133"/>
                    </a:moveTo>
                    <a:cubicBezTo>
                      <a:pt x="699408" y="5954"/>
                      <a:pt x="563941" y="174493"/>
                      <a:pt x="448847" y="295408"/>
                    </a:cubicBezTo>
                    <a:cubicBezTo>
                      <a:pt x="333753" y="416323"/>
                      <a:pt x="45886" y="694400"/>
                      <a:pt x="5934" y="725621"/>
                    </a:cubicBezTo>
                    <a:cubicBezTo>
                      <a:pt x="-34018" y="756842"/>
                      <a:pt x="138226" y="560256"/>
                      <a:pt x="209134" y="482733"/>
                    </a:cubicBezTo>
                    <a:cubicBezTo>
                      <a:pt x="280042" y="405210"/>
                      <a:pt x="342748" y="340916"/>
                      <a:pt x="431384" y="260483"/>
                    </a:cubicBezTo>
                    <a:cubicBezTo>
                      <a:pt x="520019" y="180050"/>
                      <a:pt x="693586" y="-5688"/>
                      <a:pt x="696497" y="1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B6B63C96-19B8-43DE-B55B-5AB49B55BC94}"/>
                  </a:ext>
                </a:extLst>
              </p:cNvPr>
              <p:cNvSpPr/>
              <p:nvPr/>
            </p:nvSpPr>
            <p:spPr>
              <a:xfrm>
                <a:off x="5692604" y="6303420"/>
                <a:ext cx="602007" cy="575348"/>
              </a:xfrm>
              <a:custGeom>
                <a:avLst/>
                <a:gdLst>
                  <a:gd name="connsiteX0" fmla="*/ 601834 w 602007"/>
                  <a:gd name="connsiteY0" fmla="*/ 543 h 575348"/>
                  <a:gd name="connsiteX1" fmla="*/ 339896 w 602007"/>
                  <a:gd name="connsiteY1" fmla="*/ 246605 h 575348"/>
                  <a:gd name="connsiteX2" fmla="*/ 11284 w 602007"/>
                  <a:gd name="connsiteY2" fmla="*/ 567280 h 575348"/>
                  <a:gd name="connsiteX3" fmla="*/ 97009 w 602007"/>
                  <a:gd name="connsiteY3" fmla="*/ 454568 h 575348"/>
                  <a:gd name="connsiteX4" fmla="*/ 301796 w 602007"/>
                  <a:gd name="connsiteY4" fmla="*/ 189455 h 575348"/>
                  <a:gd name="connsiteX5" fmla="*/ 601834 w 602007"/>
                  <a:gd name="connsiteY5" fmla="*/ 543 h 5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007" h="575348">
                    <a:moveTo>
                      <a:pt x="601834" y="543"/>
                    </a:moveTo>
                    <a:cubicBezTo>
                      <a:pt x="608184" y="10068"/>
                      <a:pt x="438321" y="152149"/>
                      <a:pt x="339896" y="246605"/>
                    </a:cubicBezTo>
                    <a:cubicBezTo>
                      <a:pt x="241471" y="341061"/>
                      <a:pt x="51765" y="532619"/>
                      <a:pt x="11284" y="567280"/>
                    </a:cubicBezTo>
                    <a:cubicBezTo>
                      <a:pt x="-29197" y="601941"/>
                      <a:pt x="48590" y="517539"/>
                      <a:pt x="97009" y="454568"/>
                    </a:cubicBezTo>
                    <a:cubicBezTo>
                      <a:pt x="145428" y="391597"/>
                      <a:pt x="215277" y="270153"/>
                      <a:pt x="301796" y="189455"/>
                    </a:cubicBezTo>
                    <a:cubicBezTo>
                      <a:pt x="388315" y="108757"/>
                      <a:pt x="595484" y="-8982"/>
                      <a:pt x="601834" y="54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67F74067-4B73-4CA5-AA50-C0BBF980A847}"/>
                  </a:ext>
                </a:extLst>
              </p:cNvPr>
              <p:cNvSpPr/>
              <p:nvPr/>
            </p:nvSpPr>
            <p:spPr>
              <a:xfrm>
                <a:off x="7181560" y="4838421"/>
                <a:ext cx="126052" cy="705394"/>
              </a:xfrm>
              <a:custGeom>
                <a:avLst/>
                <a:gdLst>
                  <a:gd name="connsiteX0" fmla="*/ 124115 w 126052"/>
                  <a:gd name="connsiteY0" fmla="*/ 279 h 705394"/>
                  <a:gd name="connsiteX1" fmla="*/ 105065 w 126052"/>
                  <a:gd name="connsiteY1" fmla="*/ 374929 h 705394"/>
                  <a:gd name="connsiteX2" fmla="*/ 290 w 126052"/>
                  <a:gd name="connsiteY2" fmla="*/ 705129 h 705394"/>
                  <a:gd name="connsiteX3" fmla="*/ 76490 w 126052"/>
                  <a:gd name="connsiteY3" fmla="*/ 320954 h 705394"/>
                  <a:gd name="connsiteX4" fmla="*/ 124115 w 126052"/>
                  <a:gd name="connsiteY4" fmla="*/ 279 h 705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052" h="705394">
                    <a:moveTo>
                      <a:pt x="124115" y="279"/>
                    </a:moveTo>
                    <a:cubicBezTo>
                      <a:pt x="128877" y="9275"/>
                      <a:pt x="125702" y="257454"/>
                      <a:pt x="105065" y="374929"/>
                    </a:cubicBezTo>
                    <a:cubicBezTo>
                      <a:pt x="84428" y="492404"/>
                      <a:pt x="5052" y="714125"/>
                      <a:pt x="290" y="705129"/>
                    </a:cubicBezTo>
                    <a:cubicBezTo>
                      <a:pt x="-4472" y="696133"/>
                      <a:pt x="50561" y="440546"/>
                      <a:pt x="76490" y="320954"/>
                    </a:cubicBezTo>
                    <a:cubicBezTo>
                      <a:pt x="102419" y="201362"/>
                      <a:pt x="119353" y="-8717"/>
                      <a:pt x="124115" y="27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A77DAD38-8B52-4D4A-8E53-B4F0C63C96F4}"/>
                  </a:ext>
                </a:extLst>
              </p:cNvPr>
              <p:cNvSpPr/>
              <p:nvPr/>
            </p:nvSpPr>
            <p:spPr>
              <a:xfrm>
                <a:off x="6315028" y="5507611"/>
                <a:ext cx="854207" cy="925475"/>
              </a:xfrm>
              <a:custGeom>
                <a:avLst/>
                <a:gdLst>
                  <a:gd name="connsiteX0" fmla="*/ 854122 w 854207"/>
                  <a:gd name="connsiteY0" fmla="*/ 1014 h 925475"/>
                  <a:gd name="connsiteX1" fmla="*/ 492172 w 854207"/>
                  <a:gd name="connsiteY1" fmla="*/ 423289 h 925475"/>
                  <a:gd name="connsiteX2" fmla="*/ 47 w 854207"/>
                  <a:gd name="connsiteY2" fmla="*/ 924939 h 925475"/>
                  <a:gd name="connsiteX3" fmla="*/ 520747 w 854207"/>
                  <a:gd name="connsiteY3" fmla="*/ 324864 h 925475"/>
                  <a:gd name="connsiteX4" fmla="*/ 854122 w 854207"/>
                  <a:gd name="connsiteY4" fmla="*/ 1014 h 9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207" h="925475">
                    <a:moveTo>
                      <a:pt x="854122" y="1014"/>
                    </a:moveTo>
                    <a:cubicBezTo>
                      <a:pt x="849359" y="17418"/>
                      <a:pt x="634518" y="269302"/>
                      <a:pt x="492172" y="423289"/>
                    </a:cubicBezTo>
                    <a:cubicBezTo>
                      <a:pt x="349826" y="577277"/>
                      <a:pt x="-4716" y="941343"/>
                      <a:pt x="47" y="924939"/>
                    </a:cubicBezTo>
                    <a:cubicBezTo>
                      <a:pt x="4810" y="908535"/>
                      <a:pt x="376814" y="479381"/>
                      <a:pt x="520747" y="324864"/>
                    </a:cubicBezTo>
                    <a:cubicBezTo>
                      <a:pt x="664680" y="170347"/>
                      <a:pt x="858885" y="-15390"/>
                      <a:pt x="854122" y="10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138B1F08-DA0C-4153-91DF-C749831967D0}"/>
                </a:ext>
              </a:extLst>
            </p:cNvPr>
            <p:cNvSpPr/>
            <p:nvPr/>
          </p:nvSpPr>
          <p:spPr>
            <a:xfrm>
              <a:off x="6296526" y="459092"/>
              <a:ext cx="210349" cy="465222"/>
            </a:xfrm>
            <a:custGeom>
              <a:avLst/>
              <a:gdLst>
                <a:gd name="connsiteX0" fmla="*/ 557 w 210349"/>
                <a:gd name="connsiteY0" fmla="*/ 44675 h 465222"/>
                <a:gd name="connsiteX1" fmla="*/ 85224 w 210349"/>
                <a:gd name="connsiteY1" fmla="*/ 17158 h 465222"/>
                <a:gd name="connsiteX2" fmla="*/ 180474 w 210349"/>
                <a:gd name="connsiteY2" fmla="*/ 235175 h 465222"/>
                <a:gd name="connsiteX3" fmla="*/ 207991 w 210349"/>
                <a:gd name="connsiteY3" fmla="*/ 446841 h 465222"/>
                <a:gd name="connsiteX4" fmla="*/ 129674 w 210349"/>
                <a:gd name="connsiteY4" fmla="*/ 436258 h 465222"/>
                <a:gd name="connsiteX5" fmla="*/ 127557 w 210349"/>
                <a:gd name="connsiteY5" fmla="*/ 288091 h 465222"/>
                <a:gd name="connsiteX6" fmla="*/ 557 w 210349"/>
                <a:gd name="connsiteY6" fmla="*/ 44675 h 46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349" h="465222">
                  <a:moveTo>
                    <a:pt x="557" y="44675"/>
                  </a:moveTo>
                  <a:cubicBezTo>
                    <a:pt x="-6498" y="-480"/>
                    <a:pt x="55238" y="-14592"/>
                    <a:pt x="85224" y="17158"/>
                  </a:cubicBezTo>
                  <a:cubicBezTo>
                    <a:pt x="115210" y="48908"/>
                    <a:pt x="160013" y="163561"/>
                    <a:pt x="180474" y="235175"/>
                  </a:cubicBezTo>
                  <a:cubicBezTo>
                    <a:pt x="200935" y="306789"/>
                    <a:pt x="216458" y="413327"/>
                    <a:pt x="207991" y="446841"/>
                  </a:cubicBezTo>
                  <a:cubicBezTo>
                    <a:pt x="199524" y="480355"/>
                    <a:pt x="143080" y="462716"/>
                    <a:pt x="129674" y="436258"/>
                  </a:cubicBezTo>
                  <a:cubicBezTo>
                    <a:pt x="116268" y="409800"/>
                    <a:pt x="146254" y="348769"/>
                    <a:pt x="127557" y="288091"/>
                  </a:cubicBezTo>
                  <a:cubicBezTo>
                    <a:pt x="108860" y="227413"/>
                    <a:pt x="7612" y="89830"/>
                    <a:pt x="557" y="4467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A6EB00CF-CAC1-451F-8C94-19C668B3A4FC}"/>
                </a:ext>
              </a:extLst>
            </p:cNvPr>
            <p:cNvSpPr/>
            <p:nvPr/>
          </p:nvSpPr>
          <p:spPr>
            <a:xfrm>
              <a:off x="6514631" y="471218"/>
              <a:ext cx="231244" cy="445532"/>
            </a:xfrm>
            <a:custGeom>
              <a:avLst/>
              <a:gdLst>
                <a:gd name="connsiteX0" fmla="*/ 469 w 231244"/>
                <a:gd name="connsiteY0" fmla="*/ 799 h 445532"/>
                <a:gd name="connsiteX1" fmla="*/ 148636 w 231244"/>
                <a:gd name="connsiteY1" fmla="*/ 87582 h 445532"/>
                <a:gd name="connsiteX2" fmla="*/ 180386 w 231244"/>
                <a:gd name="connsiteY2" fmla="*/ 237865 h 445532"/>
                <a:gd name="connsiteX3" fmla="*/ 231186 w 231244"/>
                <a:gd name="connsiteY3" fmla="*/ 430482 h 445532"/>
                <a:gd name="connsiteX4" fmla="*/ 169802 w 231244"/>
                <a:gd name="connsiteY4" fmla="*/ 415665 h 445532"/>
                <a:gd name="connsiteX5" fmla="*/ 140169 w 231244"/>
                <a:gd name="connsiteY5" fmla="*/ 278082 h 445532"/>
                <a:gd name="connsiteX6" fmla="*/ 102069 w 231244"/>
                <a:gd name="connsiteY6" fmla="*/ 136265 h 445532"/>
                <a:gd name="connsiteX7" fmla="*/ 469 w 231244"/>
                <a:gd name="connsiteY7" fmla="*/ 799 h 4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244" h="445532">
                  <a:moveTo>
                    <a:pt x="469" y="799"/>
                  </a:moveTo>
                  <a:cubicBezTo>
                    <a:pt x="8230" y="-7315"/>
                    <a:pt x="118650" y="48071"/>
                    <a:pt x="148636" y="87582"/>
                  </a:cubicBezTo>
                  <a:cubicBezTo>
                    <a:pt x="178622" y="127093"/>
                    <a:pt x="166628" y="180715"/>
                    <a:pt x="180386" y="237865"/>
                  </a:cubicBezTo>
                  <a:cubicBezTo>
                    <a:pt x="194144" y="295015"/>
                    <a:pt x="232950" y="400849"/>
                    <a:pt x="231186" y="430482"/>
                  </a:cubicBezTo>
                  <a:cubicBezTo>
                    <a:pt x="229422" y="460115"/>
                    <a:pt x="184971" y="441065"/>
                    <a:pt x="169802" y="415665"/>
                  </a:cubicBezTo>
                  <a:cubicBezTo>
                    <a:pt x="154633" y="390265"/>
                    <a:pt x="151458" y="324649"/>
                    <a:pt x="140169" y="278082"/>
                  </a:cubicBezTo>
                  <a:cubicBezTo>
                    <a:pt x="128880" y="231515"/>
                    <a:pt x="120766" y="181420"/>
                    <a:pt x="102069" y="136265"/>
                  </a:cubicBezTo>
                  <a:cubicBezTo>
                    <a:pt x="83372" y="91110"/>
                    <a:pt x="-7292" y="8913"/>
                    <a:pt x="469" y="79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781D0CE0-CC8D-4497-8091-CCEAF30F0CE9}"/>
                </a:ext>
              </a:extLst>
            </p:cNvPr>
            <p:cNvSpPr/>
            <p:nvPr/>
          </p:nvSpPr>
          <p:spPr>
            <a:xfrm>
              <a:off x="5782732" y="779860"/>
              <a:ext cx="148170" cy="452491"/>
            </a:xfrm>
            <a:custGeom>
              <a:avLst/>
              <a:gdLst>
                <a:gd name="connsiteX0" fmla="*/ 84668 w 148170"/>
                <a:gd name="connsiteY0" fmla="*/ 1190 h 452491"/>
                <a:gd name="connsiteX1" fmla="*/ 148168 w 148170"/>
                <a:gd name="connsiteY1" fmla="*/ 151473 h 452491"/>
                <a:gd name="connsiteX2" fmla="*/ 86785 w 148170"/>
                <a:gd name="connsiteY2" fmla="*/ 365257 h 452491"/>
                <a:gd name="connsiteX3" fmla="*/ 1 w 148170"/>
                <a:gd name="connsiteY3" fmla="*/ 452040 h 452491"/>
                <a:gd name="connsiteX4" fmla="*/ 84668 w 148170"/>
                <a:gd name="connsiteY4" fmla="*/ 333507 h 452491"/>
                <a:gd name="connsiteX5" fmla="*/ 71968 w 148170"/>
                <a:gd name="connsiteY5" fmla="*/ 231907 h 452491"/>
                <a:gd name="connsiteX6" fmla="*/ 84668 w 148170"/>
                <a:gd name="connsiteY6" fmla="*/ 1190 h 4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70" h="452491">
                  <a:moveTo>
                    <a:pt x="84668" y="1190"/>
                  </a:moveTo>
                  <a:cubicBezTo>
                    <a:pt x="97368" y="-12216"/>
                    <a:pt x="147815" y="90795"/>
                    <a:pt x="148168" y="151473"/>
                  </a:cubicBezTo>
                  <a:cubicBezTo>
                    <a:pt x="148521" y="212151"/>
                    <a:pt x="111479" y="315163"/>
                    <a:pt x="86785" y="365257"/>
                  </a:cubicBezTo>
                  <a:cubicBezTo>
                    <a:pt x="62091" y="415351"/>
                    <a:pt x="354" y="457332"/>
                    <a:pt x="1" y="452040"/>
                  </a:cubicBezTo>
                  <a:cubicBezTo>
                    <a:pt x="-352" y="446748"/>
                    <a:pt x="72674" y="370196"/>
                    <a:pt x="84668" y="333507"/>
                  </a:cubicBezTo>
                  <a:cubicBezTo>
                    <a:pt x="96662" y="296818"/>
                    <a:pt x="72673" y="284471"/>
                    <a:pt x="71968" y="231907"/>
                  </a:cubicBezTo>
                  <a:cubicBezTo>
                    <a:pt x="71262" y="179343"/>
                    <a:pt x="71968" y="14596"/>
                    <a:pt x="84668" y="119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B35FDC48-7D4A-43DD-B4A4-9FEE702E4E60}"/>
                </a:ext>
              </a:extLst>
            </p:cNvPr>
            <p:cNvSpPr/>
            <p:nvPr/>
          </p:nvSpPr>
          <p:spPr>
            <a:xfrm>
              <a:off x="5738800" y="850437"/>
              <a:ext cx="104107" cy="331380"/>
            </a:xfrm>
            <a:custGeom>
              <a:avLst/>
              <a:gdLst>
                <a:gd name="connsiteX0" fmla="*/ 103200 w 104107"/>
                <a:gd name="connsiteY0" fmla="*/ 463 h 331380"/>
                <a:gd name="connsiteX1" fmla="*/ 52400 w 104107"/>
                <a:gd name="connsiteY1" fmla="*/ 178263 h 331380"/>
                <a:gd name="connsiteX2" fmla="*/ 41817 w 104107"/>
                <a:gd name="connsiteY2" fmla="*/ 330663 h 331380"/>
                <a:gd name="connsiteX3" fmla="*/ 10067 w 104107"/>
                <a:gd name="connsiteY3" fmla="*/ 231180 h 331380"/>
                <a:gd name="connsiteX4" fmla="*/ 3717 w 104107"/>
                <a:gd name="connsiteY4" fmla="*/ 129580 h 331380"/>
                <a:gd name="connsiteX5" fmla="*/ 103200 w 104107"/>
                <a:gd name="connsiteY5" fmla="*/ 463 h 33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07" h="331380">
                  <a:moveTo>
                    <a:pt x="103200" y="463"/>
                  </a:moveTo>
                  <a:cubicBezTo>
                    <a:pt x="111314" y="8577"/>
                    <a:pt x="62630" y="123230"/>
                    <a:pt x="52400" y="178263"/>
                  </a:cubicBezTo>
                  <a:cubicBezTo>
                    <a:pt x="42170" y="233296"/>
                    <a:pt x="48872" y="321844"/>
                    <a:pt x="41817" y="330663"/>
                  </a:cubicBezTo>
                  <a:cubicBezTo>
                    <a:pt x="34762" y="339482"/>
                    <a:pt x="16417" y="264694"/>
                    <a:pt x="10067" y="231180"/>
                  </a:cubicBezTo>
                  <a:cubicBezTo>
                    <a:pt x="3717" y="197666"/>
                    <a:pt x="-5102" y="166269"/>
                    <a:pt x="3717" y="129580"/>
                  </a:cubicBezTo>
                  <a:cubicBezTo>
                    <a:pt x="12536" y="92891"/>
                    <a:pt x="95086" y="-7651"/>
                    <a:pt x="103200" y="46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40734814-61CF-4F33-99F5-D016D029FFC9}"/>
                </a:ext>
              </a:extLst>
            </p:cNvPr>
            <p:cNvSpPr/>
            <p:nvPr/>
          </p:nvSpPr>
          <p:spPr>
            <a:xfrm>
              <a:off x="5440717" y="1806597"/>
              <a:ext cx="692118" cy="774870"/>
            </a:xfrm>
            <a:custGeom>
              <a:avLst/>
              <a:gdLst>
                <a:gd name="connsiteX0" fmla="*/ 401283 w 692118"/>
                <a:gd name="connsiteY0" fmla="*/ 1036 h 774870"/>
                <a:gd name="connsiteX1" fmla="*/ 303916 w 692118"/>
                <a:gd name="connsiteY1" fmla="*/ 420136 h 774870"/>
                <a:gd name="connsiteX2" fmla="*/ 519816 w 692118"/>
                <a:gd name="connsiteY2" fmla="*/ 534436 h 774870"/>
                <a:gd name="connsiteX3" fmla="*/ 536750 w 692118"/>
                <a:gd name="connsiteY3" fmla="*/ 314303 h 774870"/>
                <a:gd name="connsiteX4" fmla="*/ 680683 w 692118"/>
                <a:gd name="connsiteY4" fmla="*/ 758803 h 774870"/>
                <a:gd name="connsiteX5" fmla="*/ 193850 w 692118"/>
                <a:gd name="connsiteY5" fmla="*/ 665670 h 774870"/>
                <a:gd name="connsiteX6" fmla="*/ 7583 w 692118"/>
                <a:gd name="connsiteY6" fmla="*/ 555603 h 774870"/>
                <a:gd name="connsiteX7" fmla="*/ 401283 w 692118"/>
                <a:gd name="connsiteY7" fmla="*/ 1036 h 7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118" h="774870">
                  <a:moveTo>
                    <a:pt x="401283" y="1036"/>
                  </a:moveTo>
                  <a:cubicBezTo>
                    <a:pt x="450672" y="-21542"/>
                    <a:pt x="284161" y="331236"/>
                    <a:pt x="303916" y="420136"/>
                  </a:cubicBezTo>
                  <a:cubicBezTo>
                    <a:pt x="323671" y="509036"/>
                    <a:pt x="481010" y="552075"/>
                    <a:pt x="519816" y="534436"/>
                  </a:cubicBezTo>
                  <a:cubicBezTo>
                    <a:pt x="558622" y="516797"/>
                    <a:pt x="509939" y="276909"/>
                    <a:pt x="536750" y="314303"/>
                  </a:cubicBezTo>
                  <a:cubicBezTo>
                    <a:pt x="563561" y="351697"/>
                    <a:pt x="737833" y="700242"/>
                    <a:pt x="680683" y="758803"/>
                  </a:cubicBezTo>
                  <a:cubicBezTo>
                    <a:pt x="623533" y="817364"/>
                    <a:pt x="306033" y="699537"/>
                    <a:pt x="193850" y="665670"/>
                  </a:cubicBezTo>
                  <a:cubicBezTo>
                    <a:pt x="81667" y="631803"/>
                    <a:pt x="-30517" y="666375"/>
                    <a:pt x="7583" y="555603"/>
                  </a:cubicBezTo>
                  <a:cubicBezTo>
                    <a:pt x="45683" y="444831"/>
                    <a:pt x="351894" y="23614"/>
                    <a:pt x="401283" y="1036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BDBFE63D-580D-442B-AE9A-5B3554A49612}"/>
                </a:ext>
              </a:extLst>
            </p:cNvPr>
            <p:cNvSpPr/>
            <p:nvPr/>
          </p:nvSpPr>
          <p:spPr>
            <a:xfrm>
              <a:off x="4977572" y="1735326"/>
              <a:ext cx="893123" cy="597535"/>
            </a:xfrm>
            <a:custGeom>
              <a:avLst/>
              <a:gdLst>
                <a:gd name="connsiteX0" fmla="*/ 881361 w 893123"/>
                <a:gd name="connsiteY0" fmla="*/ 97707 h 597535"/>
                <a:gd name="connsiteX1" fmla="*/ 394528 w 893123"/>
                <a:gd name="connsiteY1" fmla="*/ 4574 h 597535"/>
                <a:gd name="connsiteX2" fmla="*/ 30461 w 893123"/>
                <a:gd name="connsiteY2" fmla="*/ 241641 h 597535"/>
                <a:gd name="connsiteX3" fmla="*/ 43161 w 893123"/>
                <a:gd name="connsiteY3" fmla="*/ 355941 h 597535"/>
                <a:gd name="connsiteX4" fmla="*/ 229428 w 893123"/>
                <a:gd name="connsiteY4" fmla="*/ 186607 h 597535"/>
                <a:gd name="connsiteX5" fmla="*/ 656995 w 893123"/>
                <a:gd name="connsiteY5" fmla="*/ 597241 h 597535"/>
                <a:gd name="connsiteX6" fmla="*/ 737428 w 893123"/>
                <a:gd name="connsiteY6" fmla="*/ 250107 h 597535"/>
                <a:gd name="connsiteX7" fmla="*/ 881361 w 893123"/>
                <a:gd name="connsiteY7" fmla="*/ 97707 h 5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123" h="597535">
                  <a:moveTo>
                    <a:pt x="881361" y="97707"/>
                  </a:moveTo>
                  <a:cubicBezTo>
                    <a:pt x="824211" y="56785"/>
                    <a:pt x="536345" y="-19415"/>
                    <a:pt x="394528" y="4574"/>
                  </a:cubicBezTo>
                  <a:cubicBezTo>
                    <a:pt x="252711" y="28563"/>
                    <a:pt x="89022" y="183080"/>
                    <a:pt x="30461" y="241641"/>
                  </a:cubicBezTo>
                  <a:cubicBezTo>
                    <a:pt x="-28100" y="300202"/>
                    <a:pt x="10000" y="365113"/>
                    <a:pt x="43161" y="355941"/>
                  </a:cubicBezTo>
                  <a:cubicBezTo>
                    <a:pt x="76322" y="346769"/>
                    <a:pt x="127122" y="146390"/>
                    <a:pt x="229428" y="186607"/>
                  </a:cubicBezTo>
                  <a:cubicBezTo>
                    <a:pt x="331734" y="226824"/>
                    <a:pt x="572328" y="586658"/>
                    <a:pt x="656995" y="597241"/>
                  </a:cubicBezTo>
                  <a:cubicBezTo>
                    <a:pt x="741662" y="607824"/>
                    <a:pt x="704267" y="330540"/>
                    <a:pt x="737428" y="250107"/>
                  </a:cubicBezTo>
                  <a:cubicBezTo>
                    <a:pt x="770589" y="169674"/>
                    <a:pt x="938511" y="138629"/>
                    <a:pt x="881361" y="977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6B91E825-A934-499A-8A91-E07569363185}"/>
                </a:ext>
              </a:extLst>
            </p:cNvPr>
            <p:cNvSpPr/>
            <p:nvPr/>
          </p:nvSpPr>
          <p:spPr>
            <a:xfrm>
              <a:off x="4639568" y="1799133"/>
              <a:ext cx="1241612" cy="1291737"/>
            </a:xfrm>
            <a:custGeom>
              <a:avLst/>
              <a:gdLst>
                <a:gd name="connsiteX0" fmla="*/ 563199 w 1241612"/>
                <a:gd name="connsiteY0" fmla="*/ 8500 h 1291737"/>
                <a:gd name="connsiteX1" fmla="*/ 266865 w 1241612"/>
                <a:gd name="connsiteY1" fmla="*/ 287900 h 1291737"/>
                <a:gd name="connsiteX2" fmla="*/ 241465 w 1241612"/>
                <a:gd name="connsiteY2" fmla="*/ 635034 h 1291737"/>
                <a:gd name="connsiteX3" fmla="*/ 254165 w 1241612"/>
                <a:gd name="connsiteY3" fmla="*/ 745100 h 1291737"/>
                <a:gd name="connsiteX4" fmla="*/ 165 w 1241612"/>
                <a:gd name="connsiteY4" fmla="*/ 855167 h 1291737"/>
                <a:gd name="connsiteX5" fmla="*/ 296499 w 1241612"/>
                <a:gd name="connsiteY5" fmla="*/ 965234 h 1291737"/>
                <a:gd name="connsiteX6" fmla="*/ 643632 w 1241612"/>
                <a:gd name="connsiteY6" fmla="*/ 1291200 h 1291737"/>
                <a:gd name="connsiteX7" fmla="*/ 749465 w 1241612"/>
                <a:gd name="connsiteY7" fmla="*/ 1037200 h 1291737"/>
                <a:gd name="connsiteX8" fmla="*/ 990765 w 1241612"/>
                <a:gd name="connsiteY8" fmla="*/ 846700 h 1291737"/>
                <a:gd name="connsiteX9" fmla="*/ 719832 w 1241612"/>
                <a:gd name="connsiteY9" fmla="*/ 558834 h 1291737"/>
                <a:gd name="connsiteX10" fmla="*/ 1240532 w 1241612"/>
                <a:gd name="connsiteY10" fmla="*/ 114334 h 1291737"/>
                <a:gd name="connsiteX11" fmla="*/ 563199 w 1241612"/>
                <a:gd name="connsiteY11" fmla="*/ 8500 h 12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612" h="1291737">
                  <a:moveTo>
                    <a:pt x="563199" y="8500"/>
                  </a:moveTo>
                  <a:cubicBezTo>
                    <a:pt x="400921" y="37428"/>
                    <a:pt x="320487" y="183478"/>
                    <a:pt x="266865" y="287900"/>
                  </a:cubicBezTo>
                  <a:cubicBezTo>
                    <a:pt x="213243" y="392322"/>
                    <a:pt x="243582" y="558834"/>
                    <a:pt x="241465" y="635034"/>
                  </a:cubicBezTo>
                  <a:cubicBezTo>
                    <a:pt x="239348" y="711234"/>
                    <a:pt x="294382" y="708411"/>
                    <a:pt x="254165" y="745100"/>
                  </a:cubicBezTo>
                  <a:cubicBezTo>
                    <a:pt x="213948" y="781789"/>
                    <a:pt x="-6891" y="818478"/>
                    <a:pt x="165" y="855167"/>
                  </a:cubicBezTo>
                  <a:cubicBezTo>
                    <a:pt x="7221" y="891856"/>
                    <a:pt x="189255" y="892562"/>
                    <a:pt x="296499" y="965234"/>
                  </a:cubicBezTo>
                  <a:cubicBezTo>
                    <a:pt x="403743" y="1037906"/>
                    <a:pt x="568138" y="1279206"/>
                    <a:pt x="643632" y="1291200"/>
                  </a:cubicBezTo>
                  <a:cubicBezTo>
                    <a:pt x="719126" y="1303194"/>
                    <a:pt x="691610" y="1111283"/>
                    <a:pt x="749465" y="1037200"/>
                  </a:cubicBezTo>
                  <a:cubicBezTo>
                    <a:pt x="807320" y="963117"/>
                    <a:pt x="995704" y="926428"/>
                    <a:pt x="990765" y="846700"/>
                  </a:cubicBezTo>
                  <a:cubicBezTo>
                    <a:pt x="985826" y="766972"/>
                    <a:pt x="678204" y="680895"/>
                    <a:pt x="719832" y="558834"/>
                  </a:cubicBezTo>
                  <a:cubicBezTo>
                    <a:pt x="761460" y="436773"/>
                    <a:pt x="1268049" y="201823"/>
                    <a:pt x="1240532" y="114334"/>
                  </a:cubicBezTo>
                  <a:cubicBezTo>
                    <a:pt x="1213015" y="26845"/>
                    <a:pt x="725477" y="-20428"/>
                    <a:pt x="563199" y="850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7D7F105A-9923-48BD-B3C6-6C231AABDA04}"/>
                </a:ext>
              </a:extLst>
            </p:cNvPr>
            <p:cNvSpPr/>
            <p:nvPr/>
          </p:nvSpPr>
          <p:spPr>
            <a:xfrm>
              <a:off x="5469881" y="1957591"/>
              <a:ext cx="1462758" cy="666811"/>
            </a:xfrm>
            <a:custGeom>
              <a:avLst/>
              <a:gdLst>
                <a:gd name="connsiteX0" fmla="*/ 71552 w 1462758"/>
                <a:gd name="connsiteY0" fmla="*/ 650142 h 666811"/>
                <a:gd name="connsiteX1" fmla="*/ 880119 w 1462758"/>
                <a:gd name="connsiteY1" fmla="*/ 599342 h 666811"/>
                <a:gd name="connsiteX2" fmla="*/ 1443152 w 1462758"/>
                <a:gd name="connsiteY2" fmla="*/ 6676 h 666811"/>
                <a:gd name="connsiteX3" fmla="*/ 1206086 w 1462758"/>
                <a:gd name="connsiteY3" fmla="*/ 290309 h 666811"/>
                <a:gd name="connsiteX4" fmla="*/ 8052 w 1462758"/>
                <a:gd name="connsiteY4" fmla="*/ 451176 h 666811"/>
                <a:gd name="connsiteX5" fmla="*/ 655752 w 1462758"/>
                <a:gd name="connsiteY5" fmla="*/ 569709 h 666811"/>
                <a:gd name="connsiteX6" fmla="*/ 71552 w 1462758"/>
                <a:gd name="connsiteY6" fmla="*/ 650142 h 6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758" h="666811">
                  <a:moveTo>
                    <a:pt x="71552" y="650142"/>
                  </a:moveTo>
                  <a:cubicBezTo>
                    <a:pt x="108947" y="655081"/>
                    <a:pt x="651519" y="706586"/>
                    <a:pt x="880119" y="599342"/>
                  </a:cubicBezTo>
                  <a:cubicBezTo>
                    <a:pt x="1108719" y="492098"/>
                    <a:pt x="1388824" y="58181"/>
                    <a:pt x="1443152" y="6676"/>
                  </a:cubicBezTo>
                  <a:cubicBezTo>
                    <a:pt x="1497480" y="-44829"/>
                    <a:pt x="1445269" y="216226"/>
                    <a:pt x="1206086" y="290309"/>
                  </a:cubicBezTo>
                  <a:cubicBezTo>
                    <a:pt x="966903" y="364392"/>
                    <a:pt x="99774" y="404609"/>
                    <a:pt x="8052" y="451176"/>
                  </a:cubicBezTo>
                  <a:cubicBezTo>
                    <a:pt x="-83670" y="497743"/>
                    <a:pt x="638113" y="533726"/>
                    <a:pt x="655752" y="569709"/>
                  </a:cubicBezTo>
                  <a:cubicBezTo>
                    <a:pt x="673391" y="605692"/>
                    <a:pt x="34157" y="645203"/>
                    <a:pt x="71552" y="650142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C2B6F1B0-46EE-4248-AD40-7A3489B701F0}"/>
                </a:ext>
              </a:extLst>
            </p:cNvPr>
            <p:cNvSpPr/>
            <p:nvPr/>
          </p:nvSpPr>
          <p:spPr>
            <a:xfrm>
              <a:off x="6609551" y="1884107"/>
              <a:ext cx="1256947" cy="1453065"/>
            </a:xfrm>
            <a:custGeom>
              <a:avLst/>
              <a:gdLst>
                <a:gd name="connsiteX0" fmla="*/ 383916 w 1256947"/>
                <a:gd name="connsiteY0" fmla="*/ 42060 h 1453065"/>
                <a:gd name="connsiteX1" fmla="*/ 502449 w 1256947"/>
                <a:gd name="connsiteY1" fmla="*/ 50526 h 1453065"/>
                <a:gd name="connsiteX2" fmla="*/ 1052782 w 1256947"/>
                <a:gd name="connsiteY2" fmla="*/ 406126 h 1453065"/>
                <a:gd name="connsiteX3" fmla="*/ 1255982 w 1256947"/>
                <a:gd name="connsiteY3" fmla="*/ 647426 h 1453065"/>
                <a:gd name="connsiteX4" fmla="*/ 985049 w 1256947"/>
                <a:gd name="connsiteY4" fmla="*/ 702460 h 1453065"/>
                <a:gd name="connsiteX5" fmla="*/ 925782 w 1256947"/>
                <a:gd name="connsiteY5" fmla="*/ 816760 h 1453065"/>
                <a:gd name="connsiteX6" fmla="*/ 413549 w 1256947"/>
                <a:gd name="connsiteY6" fmla="*/ 689760 h 1453065"/>
                <a:gd name="connsiteX7" fmla="*/ 616749 w 1256947"/>
                <a:gd name="connsiteY7" fmla="*/ 1240093 h 1453065"/>
                <a:gd name="connsiteX8" fmla="*/ 460116 w 1256947"/>
                <a:gd name="connsiteY8" fmla="*/ 1451760 h 1453065"/>
                <a:gd name="connsiteX9" fmla="*/ 324649 w 1256947"/>
                <a:gd name="connsiteY9" fmla="*/ 1316293 h 1453065"/>
                <a:gd name="connsiteX10" fmla="*/ 197649 w 1256947"/>
                <a:gd name="connsiteY10" fmla="*/ 1058060 h 1453065"/>
                <a:gd name="connsiteX11" fmla="*/ 11382 w 1256947"/>
                <a:gd name="connsiteY11" fmla="*/ 846393 h 1453065"/>
                <a:gd name="connsiteX12" fmla="*/ 557482 w 1256947"/>
                <a:gd name="connsiteY12" fmla="*/ 622026 h 1453065"/>
                <a:gd name="connsiteX13" fmla="*/ 121449 w 1256947"/>
                <a:gd name="connsiteY13" fmla="*/ 423060 h 1453065"/>
                <a:gd name="connsiteX14" fmla="*/ 383916 w 1256947"/>
                <a:gd name="connsiteY14" fmla="*/ 42060 h 145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947" h="1453065">
                  <a:moveTo>
                    <a:pt x="383916" y="42060"/>
                  </a:moveTo>
                  <a:cubicBezTo>
                    <a:pt x="447416" y="-20029"/>
                    <a:pt x="390971" y="-10152"/>
                    <a:pt x="502449" y="50526"/>
                  </a:cubicBezTo>
                  <a:cubicBezTo>
                    <a:pt x="613927" y="111204"/>
                    <a:pt x="927193" y="306643"/>
                    <a:pt x="1052782" y="406126"/>
                  </a:cubicBezTo>
                  <a:cubicBezTo>
                    <a:pt x="1178371" y="505609"/>
                    <a:pt x="1267271" y="598037"/>
                    <a:pt x="1255982" y="647426"/>
                  </a:cubicBezTo>
                  <a:cubicBezTo>
                    <a:pt x="1244693" y="696815"/>
                    <a:pt x="1040082" y="674238"/>
                    <a:pt x="985049" y="702460"/>
                  </a:cubicBezTo>
                  <a:cubicBezTo>
                    <a:pt x="930016" y="730682"/>
                    <a:pt x="1021032" y="818877"/>
                    <a:pt x="925782" y="816760"/>
                  </a:cubicBezTo>
                  <a:cubicBezTo>
                    <a:pt x="830532" y="814643"/>
                    <a:pt x="465054" y="619205"/>
                    <a:pt x="413549" y="689760"/>
                  </a:cubicBezTo>
                  <a:cubicBezTo>
                    <a:pt x="362044" y="760315"/>
                    <a:pt x="608988" y="1113093"/>
                    <a:pt x="616749" y="1240093"/>
                  </a:cubicBezTo>
                  <a:cubicBezTo>
                    <a:pt x="624510" y="1367093"/>
                    <a:pt x="508799" y="1439060"/>
                    <a:pt x="460116" y="1451760"/>
                  </a:cubicBezTo>
                  <a:cubicBezTo>
                    <a:pt x="411433" y="1464460"/>
                    <a:pt x="368393" y="1381910"/>
                    <a:pt x="324649" y="1316293"/>
                  </a:cubicBezTo>
                  <a:cubicBezTo>
                    <a:pt x="280905" y="1250676"/>
                    <a:pt x="249860" y="1136377"/>
                    <a:pt x="197649" y="1058060"/>
                  </a:cubicBezTo>
                  <a:cubicBezTo>
                    <a:pt x="145438" y="979743"/>
                    <a:pt x="-48590" y="919065"/>
                    <a:pt x="11382" y="846393"/>
                  </a:cubicBezTo>
                  <a:cubicBezTo>
                    <a:pt x="71354" y="773721"/>
                    <a:pt x="539138" y="692581"/>
                    <a:pt x="557482" y="622026"/>
                  </a:cubicBezTo>
                  <a:cubicBezTo>
                    <a:pt x="575826" y="551471"/>
                    <a:pt x="149671" y="521132"/>
                    <a:pt x="121449" y="423060"/>
                  </a:cubicBezTo>
                  <a:cubicBezTo>
                    <a:pt x="93227" y="324988"/>
                    <a:pt x="320416" y="104149"/>
                    <a:pt x="383916" y="4206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79138A56-6189-494D-8CCA-B194198A2626}"/>
                </a:ext>
              </a:extLst>
            </p:cNvPr>
            <p:cNvSpPr/>
            <p:nvPr/>
          </p:nvSpPr>
          <p:spPr>
            <a:xfrm>
              <a:off x="6721365" y="2433109"/>
              <a:ext cx="1260124" cy="937636"/>
            </a:xfrm>
            <a:custGeom>
              <a:avLst/>
              <a:gdLst>
                <a:gd name="connsiteX0" fmla="*/ 1139935 w 1260124"/>
                <a:gd name="connsiteY0" fmla="*/ 81491 h 937636"/>
                <a:gd name="connsiteX1" fmla="*/ 1237302 w 1260124"/>
                <a:gd name="connsiteY1" fmla="*/ 796924 h 937636"/>
                <a:gd name="connsiteX2" fmla="*/ 737768 w 1260124"/>
                <a:gd name="connsiteY2" fmla="*/ 885824 h 937636"/>
                <a:gd name="connsiteX3" fmla="*/ 394868 w 1260124"/>
                <a:gd name="connsiteY3" fmla="*/ 932391 h 937636"/>
                <a:gd name="connsiteX4" fmla="*/ 742002 w 1260124"/>
                <a:gd name="connsiteY4" fmla="*/ 763058 h 937636"/>
                <a:gd name="connsiteX5" fmla="*/ 1168 w 1260124"/>
                <a:gd name="connsiteY5" fmla="*/ 369358 h 937636"/>
                <a:gd name="connsiteX6" fmla="*/ 576902 w 1260124"/>
                <a:gd name="connsiteY6" fmla="*/ 106891 h 937636"/>
                <a:gd name="connsiteX7" fmla="*/ 822435 w 1260124"/>
                <a:gd name="connsiteY7" fmla="*/ 17991 h 937636"/>
                <a:gd name="connsiteX8" fmla="*/ 1139935 w 1260124"/>
                <a:gd name="connsiteY8" fmla="*/ 81491 h 93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124" h="937636">
                  <a:moveTo>
                    <a:pt x="1139935" y="81491"/>
                  </a:moveTo>
                  <a:cubicBezTo>
                    <a:pt x="1209079" y="211313"/>
                    <a:pt x="1304330" y="662869"/>
                    <a:pt x="1237302" y="796924"/>
                  </a:cubicBezTo>
                  <a:cubicBezTo>
                    <a:pt x="1170274" y="930979"/>
                    <a:pt x="737768" y="885824"/>
                    <a:pt x="737768" y="885824"/>
                  </a:cubicBezTo>
                  <a:cubicBezTo>
                    <a:pt x="597362" y="908402"/>
                    <a:pt x="394162" y="952852"/>
                    <a:pt x="394868" y="932391"/>
                  </a:cubicBezTo>
                  <a:cubicBezTo>
                    <a:pt x="395574" y="911930"/>
                    <a:pt x="807619" y="856897"/>
                    <a:pt x="742002" y="763058"/>
                  </a:cubicBezTo>
                  <a:cubicBezTo>
                    <a:pt x="676385" y="669219"/>
                    <a:pt x="28685" y="478719"/>
                    <a:pt x="1168" y="369358"/>
                  </a:cubicBezTo>
                  <a:cubicBezTo>
                    <a:pt x="-26349" y="259997"/>
                    <a:pt x="440024" y="165452"/>
                    <a:pt x="576902" y="106891"/>
                  </a:cubicBezTo>
                  <a:cubicBezTo>
                    <a:pt x="713780" y="48330"/>
                    <a:pt x="723657" y="20813"/>
                    <a:pt x="822435" y="17991"/>
                  </a:cubicBezTo>
                  <a:cubicBezTo>
                    <a:pt x="921213" y="15169"/>
                    <a:pt x="1070791" y="-48331"/>
                    <a:pt x="1139935" y="8149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1B0A1046-16A5-4B79-81FF-08201314EBBA}"/>
                </a:ext>
              </a:extLst>
            </p:cNvPr>
            <p:cNvSpPr/>
            <p:nvPr/>
          </p:nvSpPr>
          <p:spPr>
            <a:xfrm>
              <a:off x="5249811" y="2217760"/>
              <a:ext cx="2270225" cy="910806"/>
            </a:xfrm>
            <a:custGeom>
              <a:avLst/>
              <a:gdLst>
                <a:gd name="connsiteX0" fmla="*/ 41856 w 2270225"/>
                <a:gd name="connsiteY0" fmla="*/ 910673 h 910806"/>
                <a:gd name="connsiteX1" fmla="*/ 122289 w 2270225"/>
                <a:gd name="connsiteY1" fmla="*/ 483107 h 910806"/>
                <a:gd name="connsiteX2" fmla="*/ 956256 w 2270225"/>
                <a:gd name="connsiteY2" fmla="*/ 271440 h 910806"/>
                <a:gd name="connsiteX3" fmla="*/ 1900289 w 2270225"/>
                <a:gd name="connsiteY3" fmla="*/ 8973 h 910806"/>
                <a:gd name="connsiteX4" fmla="*/ 2251656 w 2270225"/>
                <a:gd name="connsiteY4" fmla="*/ 106340 h 910806"/>
                <a:gd name="connsiteX5" fmla="*/ 1392289 w 2270225"/>
                <a:gd name="connsiteY5" fmla="*/ 538140 h 910806"/>
                <a:gd name="connsiteX6" fmla="*/ 1718256 w 2270225"/>
                <a:gd name="connsiteY6" fmla="*/ 724407 h 910806"/>
                <a:gd name="connsiteX7" fmla="*/ 1045156 w 2270225"/>
                <a:gd name="connsiteY7" fmla="*/ 580473 h 910806"/>
                <a:gd name="connsiteX8" fmla="*/ 486356 w 2270225"/>
                <a:gd name="connsiteY8" fmla="*/ 529673 h 910806"/>
                <a:gd name="connsiteX9" fmla="*/ 41856 w 2270225"/>
                <a:gd name="connsiteY9" fmla="*/ 910673 h 9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0225" h="910806">
                  <a:moveTo>
                    <a:pt x="41856" y="910673"/>
                  </a:moveTo>
                  <a:cubicBezTo>
                    <a:pt x="-18822" y="902912"/>
                    <a:pt x="-30111" y="589646"/>
                    <a:pt x="122289" y="483107"/>
                  </a:cubicBezTo>
                  <a:cubicBezTo>
                    <a:pt x="274689" y="376568"/>
                    <a:pt x="659923" y="350462"/>
                    <a:pt x="956256" y="271440"/>
                  </a:cubicBezTo>
                  <a:cubicBezTo>
                    <a:pt x="1252589" y="192418"/>
                    <a:pt x="1684389" y="36490"/>
                    <a:pt x="1900289" y="8973"/>
                  </a:cubicBezTo>
                  <a:cubicBezTo>
                    <a:pt x="2116189" y="-18544"/>
                    <a:pt x="2336323" y="18146"/>
                    <a:pt x="2251656" y="106340"/>
                  </a:cubicBezTo>
                  <a:cubicBezTo>
                    <a:pt x="2166989" y="194534"/>
                    <a:pt x="1481189" y="435129"/>
                    <a:pt x="1392289" y="538140"/>
                  </a:cubicBezTo>
                  <a:cubicBezTo>
                    <a:pt x="1303389" y="641151"/>
                    <a:pt x="1776111" y="717352"/>
                    <a:pt x="1718256" y="724407"/>
                  </a:cubicBezTo>
                  <a:cubicBezTo>
                    <a:pt x="1660401" y="731462"/>
                    <a:pt x="1250473" y="612929"/>
                    <a:pt x="1045156" y="580473"/>
                  </a:cubicBezTo>
                  <a:cubicBezTo>
                    <a:pt x="839839" y="548017"/>
                    <a:pt x="653573" y="473934"/>
                    <a:pt x="486356" y="529673"/>
                  </a:cubicBezTo>
                  <a:cubicBezTo>
                    <a:pt x="319139" y="585412"/>
                    <a:pt x="102534" y="918434"/>
                    <a:pt x="41856" y="91067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AA720294-6356-4B55-9502-5EEF9E0CD2CF}"/>
                </a:ext>
              </a:extLst>
            </p:cNvPr>
            <p:cNvSpPr/>
            <p:nvPr/>
          </p:nvSpPr>
          <p:spPr>
            <a:xfrm>
              <a:off x="4483003" y="2603432"/>
              <a:ext cx="791965" cy="516204"/>
            </a:xfrm>
            <a:custGeom>
              <a:avLst/>
              <a:gdLst>
                <a:gd name="connsiteX0" fmla="*/ 372630 w 791965"/>
                <a:gd name="connsiteY0" fmla="*/ 76268 h 516204"/>
                <a:gd name="connsiteX1" fmla="*/ 677430 w 791965"/>
                <a:gd name="connsiteY1" fmla="*/ 177868 h 516204"/>
                <a:gd name="connsiteX2" fmla="*/ 783264 w 791965"/>
                <a:gd name="connsiteY2" fmla="*/ 512301 h 516204"/>
                <a:gd name="connsiteX3" fmla="*/ 474230 w 791965"/>
                <a:gd name="connsiteY3" fmla="*/ 338735 h 516204"/>
                <a:gd name="connsiteX4" fmla="*/ 97 w 791965"/>
                <a:gd name="connsiteY4" fmla="*/ 12768 h 516204"/>
                <a:gd name="connsiteX5" fmla="*/ 431897 w 791965"/>
                <a:gd name="connsiteY5" fmla="*/ 67801 h 516204"/>
                <a:gd name="connsiteX6" fmla="*/ 372630 w 791965"/>
                <a:gd name="connsiteY6" fmla="*/ 76268 h 5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965" h="516204">
                  <a:moveTo>
                    <a:pt x="372630" y="76268"/>
                  </a:moveTo>
                  <a:cubicBezTo>
                    <a:pt x="413552" y="94613"/>
                    <a:pt x="608991" y="105196"/>
                    <a:pt x="677430" y="177868"/>
                  </a:cubicBezTo>
                  <a:cubicBezTo>
                    <a:pt x="745869" y="250540"/>
                    <a:pt x="817131" y="485490"/>
                    <a:pt x="783264" y="512301"/>
                  </a:cubicBezTo>
                  <a:cubicBezTo>
                    <a:pt x="749397" y="539112"/>
                    <a:pt x="604758" y="421990"/>
                    <a:pt x="474230" y="338735"/>
                  </a:cubicBezTo>
                  <a:cubicBezTo>
                    <a:pt x="343702" y="255480"/>
                    <a:pt x="7152" y="57924"/>
                    <a:pt x="97" y="12768"/>
                  </a:cubicBezTo>
                  <a:cubicBezTo>
                    <a:pt x="-6958" y="-32388"/>
                    <a:pt x="371925" y="55807"/>
                    <a:pt x="431897" y="67801"/>
                  </a:cubicBezTo>
                  <a:cubicBezTo>
                    <a:pt x="491869" y="79795"/>
                    <a:pt x="331708" y="57923"/>
                    <a:pt x="372630" y="7626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FAAFA4CA-14BB-4BBC-9ABD-98A46A39A03D}"/>
                </a:ext>
              </a:extLst>
            </p:cNvPr>
            <p:cNvSpPr/>
            <p:nvPr/>
          </p:nvSpPr>
          <p:spPr>
            <a:xfrm>
              <a:off x="7284791" y="3341321"/>
              <a:ext cx="881734" cy="194193"/>
            </a:xfrm>
            <a:custGeom>
              <a:avLst/>
              <a:gdLst>
                <a:gd name="connsiteX0" fmla="*/ 776 w 881734"/>
                <a:gd name="connsiteY0" fmla="*/ 146946 h 194193"/>
                <a:gd name="connsiteX1" fmla="*/ 572276 w 881734"/>
                <a:gd name="connsiteY1" fmla="*/ 19946 h 194193"/>
                <a:gd name="connsiteX2" fmla="*/ 728909 w 881734"/>
                <a:gd name="connsiteY2" fmla="*/ 11479 h 194193"/>
                <a:gd name="connsiteX3" fmla="*/ 872842 w 881734"/>
                <a:gd name="connsiteY3" fmla="*/ 130012 h 194193"/>
                <a:gd name="connsiteX4" fmla="*/ 457976 w 881734"/>
                <a:gd name="connsiteY4" fmla="*/ 193512 h 194193"/>
                <a:gd name="connsiteX5" fmla="*/ 776 w 881734"/>
                <a:gd name="connsiteY5" fmla="*/ 146946 h 19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734" h="194193">
                  <a:moveTo>
                    <a:pt x="776" y="146946"/>
                  </a:moveTo>
                  <a:cubicBezTo>
                    <a:pt x="19826" y="118018"/>
                    <a:pt x="450921" y="42524"/>
                    <a:pt x="572276" y="19946"/>
                  </a:cubicBezTo>
                  <a:cubicBezTo>
                    <a:pt x="693631" y="-2632"/>
                    <a:pt x="678815" y="-6865"/>
                    <a:pt x="728909" y="11479"/>
                  </a:cubicBezTo>
                  <a:cubicBezTo>
                    <a:pt x="779003" y="29823"/>
                    <a:pt x="917997" y="99673"/>
                    <a:pt x="872842" y="130012"/>
                  </a:cubicBezTo>
                  <a:cubicBezTo>
                    <a:pt x="827687" y="160351"/>
                    <a:pt x="597676" y="188573"/>
                    <a:pt x="457976" y="193512"/>
                  </a:cubicBezTo>
                  <a:cubicBezTo>
                    <a:pt x="318276" y="198451"/>
                    <a:pt x="-18274" y="175874"/>
                    <a:pt x="776" y="146946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0942BCDC-0455-4BA9-BC9A-527CD1443D39}"/>
                </a:ext>
              </a:extLst>
            </p:cNvPr>
            <p:cNvSpPr/>
            <p:nvPr/>
          </p:nvSpPr>
          <p:spPr>
            <a:xfrm>
              <a:off x="4413923" y="2786061"/>
              <a:ext cx="849218" cy="439824"/>
            </a:xfrm>
            <a:custGeom>
              <a:avLst/>
              <a:gdLst>
                <a:gd name="connsiteX0" fmla="*/ 818477 w 849218"/>
                <a:gd name="connsiteY0" fmla="*/ 427039 h 439824"/>
                <a:gd name="connsiteX1" fmla="*/ 767677 w 849218"/>
                <a:gd name="connsiteY1" fmla="*/ 405872 h 439824"/>
                <a:gd name="connsiteX2" fmla="*/ 492510 w 849218"/>
                <a:gd name="connsiteY2" fmla="*/ 223839 h 439824"/>
                <a:gd name="connsiteX3" fmla="*/ 77644 w 849218"/>
                <a:gd name="connsiteY3" fmla="*/ 24872 h 439824"/>
                <a:gd name="connsiteX4" fmla="*/ 22610 w 849218"/>
                <a:gd name="connsiteY4" fmla="*/ 29106 h 439824"/>
                <a:gd name="connsiteX5" fmla="*/ 340110 w 849218"/>
                <a:gd name="connsiteY5" fmla="*/ 261939 h 439824"/>
                <a:gd name="connsiteX6" fmla="*/ 818477 w 849218"/>
                <a:gd name="connsiteY6" fmla="*/ 427039 h 43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9218" h="439824">
                  <a:moveTo>
                    <a:pt x="818477" y="427039"/>
                  </a:moveTo>
                  <a:cubicBezTo>
                    <a:pt x="889738" y="451028"/>
                    <a:pt x="822005" y="439739"/>
                    <a:pt x="767677" y="405872"/>
                  </a:cubicBezTo>
                  <a:cubicBezTo>
                    <a:pt x="713349" y="372005"/>
                    <a:pt x="607515" y="287339"/>
                    <a:pt x="492510" y="223839"/>
                  </a:cubicBezTo>
                  <a:cubicBezTo>
                    <a:pt x="377505" y="160339"/>
                    <a:pt x="155961" y="57327"/>
                    <a:pt x="77644" y="24872"/>
                  </a:cubicBezTo>
                  <a:cubicBezTo>
                    <a:pt x="-673" y="-7583"/>
                    <a:pt x="-21134" y="-10405"/>
                    <a:pt x="22610" y="29106"/>
                  </a:cubicBezTo>
                  <a:cubicBezTo>
                    <a:pt x="66354" y="68617"/>
                    <a:pt x="212404" y="189267"/>
                    <a:pt x="340110" y="261939"/>
                  </a:cubicBezTo>
                  <a:cubicBezTo>
                    <a:pt x="467816" y="334611"/>
                    <a:pt x="747216" y="403050"/>
                    <a:pt x="818477" y="42703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2E5F67A4-3F83-49FD-976D-BF8FD9245288}"/>
                </a:ext>
              </a:extLst>
            </p:cNvPr>
            <p:cNvSpPr/>
            <p:nvPr/>
          </p:nvSpPr>
          <p:spPr>
            <a:xfrm>
              <a:off x="4355891" y="3020250"/>
              <a:ext cx="716625" cy="345272"/>
            </a:xfrm>
            <a:custGeom>
              <a:avLst/>
              <a:gdLst>
                <a:gd name="connsiteX0" fmla="*/ 62122 w 716625"/>
                <a:gd name="connsiteY0" fmla="*/ 2350 h 345272"/>
                <a:gd name="connsiteX1" fmla="*/ 274847 w 716625"/>
                <a:gd name="connsiteY1" fmla="*/ 76963 h 345272"/>
                <a:gd name="connsiteX2" fmla="*/ 705059 w 716625"/>
                <a:gd name="connsiteY2" fmla="*/ 281750 h 345272"/>
                <a:gd name="connsiteX3" fmla="*/ 581234 w 716625"/>
                <a:gd name="connsiteY3" fmla="*/ 345250 h 345272"/>
                <a:gd name="connsiteX4" fmla="*/ 447884 w 716625"/>
                <a:gd name="connsiteY4" fmla="*/ 289688 h 345272"/>
                <a:gd name="connsiteX5" fmla="*/ 117684 w 716625"/>
                <a:gd name="connsiteY5" fmla="*/ 145225 h 345272"/>
                <a:gd name="connsiteX6" fmla="*/ 1797 w 716625"/>
                <a:gd name="connsiteY6" fmla="*/ 153163 h 345272"/>
                <a:gd name="connsiteX7" fmla="*/ 62122 w 716625"/>
                <a:gd name="connsiteY7" fmla="*/ 2350 h 3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625" h="345272">
                  <a:moveTo>
                    <a:pt x="62122" y="2350"/>
                  </a:moveTo>
                  <a:cubicBezTo>
                    <a:pt x="107630" y="-10350"/>
                    <a:pt x="167691" y="30396"/>
                    <a:pt x="274847" y="76963"/>
                  </a:cubicBezTo>
                  <a:cubicBezTo>
                    <a:pt x="382003" y="123530"/>
                    <a:pt x="653994" y="237035"/>
                    <a:pt x="705059" y="281750"/>
                  </a:cubicBezTo>
                  <a:cubicBezTo>
                    <a:pt x="756124" y="326465"/>
                    <a:pt x="624096" y="343927"/>
                    <a:pt x="581234" y="345250"/>
                  </a:cubicBezTo>
                  <a:cubicBezTo>
                    <a:pt x="538372" y="346573"/>
                    <a:pt x="447884" y="289688"/>
                    <a:pt x="447884" y="289688"/>
                  </a:cubicBezTo>
                  <a:cubicBezTo>
                    <a:pt x="370626" y="256351"/>
                    <a:pt x="192032" y="167979"/>
                    <a:pt x="117684" y="145225"/>
                  </a:cubicBezTo>
                  <a:cubicBezTo>
                    <a:pt x="43336" y="122471"/>
                    <a:pt x="10528" y="173800"/>
                    <a:pt x="1797" y="153163"/>
                  </a:cubicBezTo>
                  <a:cubicBezTo>
                    <a:pt x="-6934" y="132526"/>
                    <a:pt x="16614" y="15050"/>
                    <a:pt x="62122" y="235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2F626714-F869-4FA6-AFAF-216D6F5B7B0E}"/>
                </a:ext>
              </a:extLst>
            </p:cNvPr>
            <p:cNvSpPr/>
            <p:nvPr/>
          </p:nvSpPr>
          <p:spPr>
            <a:xfrm>
              <a:off x="4269564" y="3199720"/>
              <a:ext cx="547619" cy="220449"/>
            </a:xfrm>
            <a:custGeom>
              <a:avLst/>
              <a:gdLst>
                <a:gd name="connsiteX0" fmla="*/ 8749 w 547619"/>
                <a:gd name="connsiteY0" fmla="*/ 178480 h 220449"/>
                <a:gd name="connsiteX1" fmla="*/ 291324 w 547619"/>
                <a:gd name="connsiteY1" fmla="*/ 219755 h 220449"/>
                <a:gd name="connsiteX2" fmla="*/ 488174 w 547619"/>
                <a:gd name="connsiteY2" fmla="*/ 202293 h 220449"/>
                <a:gd name="connsiteX3" fmla="*/ 524686 w 547619"/>
                <a:gd name="connsiteY3" fmla="*/ 175305 h 220449"/>
                <a:gd name="connsiteX4" fmla="*/ 169086 w 547619"/>
                <a:gd name="connsiteY4" fmla="*/ 48305 h 220449"/>
                <a:gd name="connsiteX5" fmla="*/ 143686 w 547619"/>
                <a:gd name="connsiteY5" fmla="*/ 3855 h 220449"/>
                <a:gd name="connsiteX6" fmla="*/ 77011 w 547619"/>
                <a:gd name="connsiteY6" fmla="*/ 137205 h 220449"/>
                <a:gd name="connsiteX7" fmla="*/ 8749 w 547619"/>
                <a:gd name="connsiteY7" fmla="*/ 178480 h 22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619" h="220449">
                  <a:moveTo>
                    <a:pt x="8749" y="178480"/>
                  </a:moveTo>
                  <a:cubicBezTo>
                    <a:pt x="44468" y="192238"/>
                    <a:pt x="211420" y="215786"/>
                    <a:pt x="291324" y="219755"/>
                  </a:cubicBezTo>
                  <a:cubicBezTo>
                    <a:pt x="371228" y="223724"/>
                    <a:pt x="449280" y="209701"/>
                    <a:pt x="488174" y="202293"/>
                  </a:cubicBezTo>
                  <a:cubicBezTo>
                    <a:pt x="527068" y="194885"/>
                    <a:pt x="577867" y="200970"/>
                    <a:pt x="524686" y="175305"/>
                  </a:cubicBezTo>
                  <a:cubicBezTo>
                    <a:pt x="471505" y="149640"/>
                    <a:pt x="232586" y="76880"/>
                    <a:pt x="169086" y="48305"/>
                  </a:cubicBezTo>
                  <a:cubicBezTo>
                    <a:pt x="105586" y="19730"/>
                    <a:pt x="159032" y="-10962"/>
                    <a:pt x="143686" y="3855"/>
                  </a:cubicBezTo>
                  <a:cubicBezTo>
                    <a:pt x="128340" y="18672"/>
                    <a:pt x="97119" y="106513"/>
                    <a:pt x="77011" y="137205"/>
                  </a:cubicBezTo>
                  <a:cubicBezTo>
                    <a:pt x="56903" y="167897"/>
                    <a:pt x="-26970" y="164722"/>
                    <a:pt x="8749" y="17848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89112CCF-92B8-412C-8EC1-F8ABD1E2ED8E}"/>
                </a:ext>
              </a:extLst>
            </p:cNvPr>
            <p:cNvSpPr/>
            <p:nvPr/>
          </p:nvSpPr>
          <p:spPr>
            <a:xfrm>
              <a:off x="7437729" y="3571552"/>
              <a:ext cx="686265" cy="124199"/>
            </a:xfrm>
            <a:custGeom>
              <a:avLst/>
              <a:gdLst>
                <a:gd name="connsiteX0" fmla="*/ 238 w 686265"/>
                <a:gd name="connsiteY0" fmla="*/ 75465 h 124199"/>
                <a:gd name="connsiteX1" fmla="*/ 332554 w 686265"/>
                <a:gd name="connsiteY1" fmla="*/ 7731 h 124199"/>
                <a:gd name="connsiteX2" fmla="*/ 654288 w 686265"/>
                <a:gd name="connsiteY2" fmla="*/ 14081 h 124199"/>
                <a:gd name="connsiteX3" fmla="*/ 664871 w 686265"/>
                <a:gd name="connsiteY3" fmla="*/ 119915 h 124199"/>
                <a:gd name="connsiteX4" fmla="*/ 567504 w 686265"/>
                <a:gd name="connsiteY4" fmla="*/ 98748 h 124199"/>
                <a:gd name="connsiteX5" fmla="*/ 283871 w 686265"/>
                <a:gd name="connsiteY5" fmla="*/ 54298 h 124199"/>
                <a:gd name="connsiteX6" fmla="*/ 238 w 686265"/>
                <a:gd name="connsiteY6" fmla="*/ 75465 h 1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265" h="124199">
                  <a:moveTo>
                    <a:pt x="238" y="75465"/>
                  </a:moveTo>
                  <a:cubicBezTo>
                    <a:pt x="8352" y="67704"/>
                    <a:pt x="223546" y="17962"/>
                    <a:pt x="332554" y="7731"/>
                  </a:cubicBezTo>
                  <a:cubicBezTo>
                    <a:pt x="441562" y="-2500"/>
                    <a:pt x="598902" y="-4616"/>
                    <a:pt x="654288" y="14081"/>
                  </a:cubicBezTo>
                  <a:cubicBezTo>
                    <a:pt x="709674" y="32778"/>
                    <a:pt x="679335" y="105804"/>
                    <a:pt x="664871" y="119915"/>
                  </a:cubicBezTo>
                  <a:cubicBezTo>
                    <a:pt x="650407" y="134026"/>
                    <a:pt x="631004" y="109684"/>
                    <a:pt x="567504" y="98748"/>
                  </a:cubicBezTo>
                  <a:cubicBezTo>
                    <a:pt x="504004" y="87812"/>
                    <a:pt x="374182" y="56062"/>
                    <a:pt x="283871" y="54298"/>
                  </a:cubicBezTo>
                  <a:cubicBezTo>
                    <a:pt x="193560" y="52534"/>
                    <a:pt x="-7876" y="83226"/>
                    <a:pt x="238" y="7546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1D4F248E-A0AB-4DA6-86F8-822F42C74F99}"/>
                </a:ext>
              </a:extLst>
            </p:cNvPr>
            <p:cNvSpPr/>
            <p:nvPr/>
          </p:nvSpPr>
          <p:spPr>
            <a:xfrm>
              <a:off x="7438866" y="3651642"/>
              <a:ext cx="652864" cy="362395"/>
            </a:xfrm>
            <a:custGeom>
              <a:avLst/>
              <a:gdLst>
                <a:gd name="connsiteX0" fmla="*/ 20267 w 652864"/>
                <a:gd name="connsiteY0" fmla="*/ 20775 h 362395"/>
                <a:gd name="connsiteX1" fmla="*/ 104934 w 652864"/>
                <a:gd name="connsiteY1" fmla="*/ 29241 h 362395"/>
                <a:gd name="connsiteX2" fmla="*/ 452067 w 652864"/>
                <a:gd name="connsiteY2" fmla="*/ 86391 h 362395"/>
                <a:gd name="connsiteX3" fmla="*/ 638334 w 652864"/>
                <a:gd name="connsiteY3" fmla="*/ 154125 h 362395"/>
                <a:gd name="connsiteX4" fmla="*/ 638334 w 652864"/>
                <a:gd name="connsiteY4" fmla="*/ 325575 h 362395"/>
                <a:gd name="connsiteX5" fmla="*/ 619284 w 652864"/>
                <a:gd name="connsiteY5" fmla="*/ 361558 h 362395"/>
                <a:gd name="connsiteX6" fmla="*/ 437251 w 652864"/>
                <a:gd name="connsiteY6" fmla="*/ 306525 h 362395"/>
                <a:gd name="connsiteX7" fmla="*/ 20267 w 652864"/>
                <a:gd name="connsiteY7" fmla="*/ 20775 h 3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864" h="362395">
                  <a:moveTo>
                    <a:pt x="20267" y="20775"/>
                  </a:moveTo>
                  <a:cubicBezTo>
                    <a:pt x="-35119" y="-25439"/>
                    <a:pt x="32967" y="18305"/>
                    <a:pt x="104934" y="29241"/>
                  </a:cubicBezTo>
                  <a:cubicBezTo>
                    <a:pt x="176901" y="40177"/>
                    <a:pt x="363167" y="65577"/>
                    <a:pt x="452067" y="86391"/>
                  </a:cubicBezTo>
                  <a:cubicBezTo>
                    <a:pt x="540967" y="107205"/>
                    <a:pt x="607289" y="114261"/>
                    <a:pt x="638334" y="154125"/>
                  </a:cubicBezTo>
                  <a:cubicBezTo>
                    <a:pt x="669379" y="193989"/>
                    <a:pt x="641509" y="291003"/>
                    <a:pt x="638334" y="325575"/>
                  </a:cubicBezTo>
                  <a:cubicBezTo>
                    <a:pt x="635159" y="360147"/>
                    <a:pt x="652798" y="364733"/>
                    <a:pt x="619284" y="361558"/>
                  </a:cubicBezTo>
                  <a:cubicBezTo>
                    <a:pt x="585770" y="358383"/>
                    <a:pt x="532501" y="360500"/>
                    <a:pt x="437251" y="306525"/>
                  </a:cubicBezTo>
                  <a:cubicBezTo>
                    <a:pt x="342001" y="252550"/>
                    <a:pt x="75653" y="66989"/>
                    <a:pt x="20267" y="2077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165DC228-1323-4E1D-BDE2-5B6AB90270EF}"/>
                </a:ext>
              </a:extLst>
            </p:cNvPr>
            <p:cNvSpPr/>
            <p:nvPr/>
          </p:nvSpPr>
          <p:spPr>
            <a:xfrm>
              <a:off x="5275828" y="3417982"/>
              <a:ext cx="705220" cy="813250"/>
            </a:xfrm>
            <a:custGeom>
              <a:avLst/>
              <a:gdLst>
                <a:gd name="connsiteX0" fmla="*/ 174589 w 705220"/>
                <a:gd name="connsiteY0" fmla="*/ 6785 h 813250"/>
                <a:gd name="connsiteX1" fmla="*/ 214805 w 705220"/>
                <a:gd name="connsiteY1" fmla="*/ 131668 h 813250"/>
                <a:gd name="connsiteX2" fmla="*/ 335455 w 705220"/>
                <a:gd name="connsiteY2" fmla="*/ 366618 h 813250"/>
                <a:gd name="connsiteX3" fmla="*/ 233855 w 705220"/>
                <a:gd name="connsiteY3" fmla="*/ 646018 h 813250"/>
                <a:gd name="connsiteX4" fmla="*/ 238089 w 705220"/>
                <a:gd name="connsiteY4" fmla="*/ 762435 h 813250"/>
                <a:gd name="connsiteX5" fmla="*/ 699522 w 705220"/>
                <a:gd name="connsiteY5" fmla="*/ 813235 h 813250"/>
                <a:gd name="connsiteX6" fmla="*/ 473039 w 705220"/>
                <a:gd name="connsiteY6" fmla="*/ 758201 h 813250"/>
                <a:gd name="connsiteX7" fmla="*/ 138605 w 705220"/>
                <a:gd name="connsiteY7" fmla="*/ 641785 h 813250"/>
                <a:gd name="connsiteX8" fmla="*/ 26422 w 705220"/>
                <a:gd name="connsiteY8" fmla="*/ 565585 h 813250"/>
                <a:gd name="connsiteX9" fmla="*/ 9489 w 705220"/>
                <a:gd name="connsiteY9" fmla="*/ 332751 h 813250"/>
                <a:gd name="connsiteX10" fmla="*/ 174589 w 705220"/>
                <a:gd name="connsiteY10" fmla="*/ 6785 h 8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5220" h="813250">
                  <a:moveTo>
                    <a:pt x="174589" y="6785"/>
                  </a:moveTo>
                  <a:cubicBezTo>
                    <a:pt x="208808" y="-26729"/>
                    <a:pt x="187994" y="71696"/>
                    <a:pt x="214805" y="131668"/>
                  </a:cubicBezTo>
                  <a:cubicBezTo>
                    <a:pt x="241616" y="191640"/>
                    <a:pt x="332280" y="280893"/>
                    <a:pt x="335455" y="366618"/>
                  </a:cubicBezTo>
                  <a:cubicBezTo>
                    <a:pt x="338630" y="452343"/>
                    <a:pt x="250083" y="580049"/>
                    <a:pt x="233855" y="646018"/>
                  </a:cubicBezTo>
                  <a:cubicBezTo>
                    <a:pt x="217627" y="711988"/>
                    <a:pt x="160478" y="734566"/>
                    <a:pt x="238089" y="762435"/>
                  </a:cubicBezTo>
                  <a:cubicBezTo>
                    <a:pt x="315700" y="790304"/>
                    <a:pt x="660364" y="813941"/>
                    <a:pt x="699522" y="813235"/>
                  </a:cubicBezTo>
                  <a:cubicBezTo>
                    <a:pt x="738680" y="812529"/>
                    <a:pt x="566525" y="786776"/>
                    <a:pt x="473039" y="758201"/>
                  </a:cubicBezTo>
                  <a:cubicBezTo>
                    <a:pt x="379553" y="729626"/>
                    <a:pt x="213041" y="673888"/>
                    <a:pt x="138605" y="641785"/>
                  </a:cubicBezTo>
                  <a:cubicBezTo>
                    <a:pt x="64169" y="609682"/>
                    <a:pt x="47941" y="617091"/>
                    <a:pt x="26422" y="565585"/>
                  </a:cubicBezTo>
                  <a:cubicBezTo>
                    <a:pt x="4903" y="514079"/>
                    <a:pt x="-10972" y="422357"/>
                    <a:pt x="9489" y="332751"/>
                  </a:cubicBezTo>
                  <a:cubicBezTo>
                    <a:pt x="29950" y="243145"/>
                    <a:pt x="140370" y="40299"/>
                    <a:pt x="174589" y="678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87FE4481-E26E-41BF-9F6F-56EA8E4580C3}"/>
                </a:ext>
              </a:extLst>
            </p:cNvPr>
            <p:cNvSpPr/>
            <p:nvPr/>
          </p:nvSpPr>
          <p:spPr>
            <a:xfrm>
              <a:off x="5348162" y="3915410"/>
              <a:ext cx="724664" cy="915503"/>
            </a:xfrm>
            <a:custGeom>
              <a:avLst/>
              <a:gdLst>
                <a:gd name="connsiteX0" fmla="*/ 654705 w 724664"/>
                <a:gd name="connsiteY0" fmla="*/ 311573 h 915503"/>
                <a:gd name="connsiteX1" fmla="*/ 311805 w 724664"/>
                <a:gd name="connsiteY1" fmla="*/ 387773 h 915503"/>
                <a:gd name="connsiteX2" fmla="*/ 292755 w 724664"/>
                <a:gd name="connsiteY2" fmla="*/ 504190 h 915503"/>
                <a:gd name="connsiteX3" fmla="*/ 443038 w 724664"/>
                <a:gd name="connsiteY3" fmla="*/ 730673 h 915503"/>
                <a:gd name="connsiteX4" fmla="*/ 724555 w 724664"/>
                <a:gd name="connsiteY4" fmla="*/ 910590 h 915503"/>
                <a:gd name="connsiteX5" fmla="*/ 472671 w 724664"/>
                <a:gd name="connsiteY5" fmla="*/ 836507 h 915503"/>
                <a:gd name="connsiteX6" fmla="*/ 163638 w 724664"/>
                <a:gd name="connsiteY6" fmla="*/ 546523 h 915503"/>
                <a:gd name="connsiteX7" fmla="*/ 7005 w 724664"/>
                <a:gd name="connsiteY7" fmla="*/ 19473 h 915503"/>
                <a:gd name="connsiteX8" fmla="*/ 91671 w 724664"/>
                <a:gd name="connsiteY8" fmla="*/ 133773 h 915503"/>
                <a:gd name="connsiteX9" fmla="*/ 654705 w 724664"/>
                <a:gd name="connsiteY9" fmla="*/ 311573 h 9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664" h="915503">
                  <a:moveTo>
                    <a:pt x="654705" y="311573"/>
                  </a:moveTo>
                  <a:cubicBezTo>
                    <a:pt x="691394" y="353906"/>
                    <a:pt x="372130" y="355670"/>
                    <a:pt x="311805" y="387773"/>
                  </a:cubicBezTo>
                  <a:cubicBezTo>
                    <a:pt x="251480" y="419876"/>
                    <a:pt x="270883" y="447040"/>
                    <a:pt x="292755" y="504190"/>
                  </a:cubicBezTo>
                  <a:cubicBezTo>
                    <a:pt x="314627" y="561340"/>
                    <a:pt x="371071" y="662940"/>
                    <a:pt x="443038" y="730673"/>
                  </a:cubicBezTo>
                  <a:cubicBezTo>
                    <a:pt x="515005" y="798406"/>
                    <a:pt x="719616" y="892951"/>
                    <a:pt x="724555" y="910590"/>
                  </a:cubicBezTo>
                  <a:cubicBezTo>
                    <a:pt x="729494" y="928229"/>
                    <a:pt x="566157" y="897185"/>
                    <a:pt x="472671" y="836507"/>
                  </a:cubicBezTo>
                  <a:cubicBezTo>
                    <a:pt x="379185" y="775829"/>
                    <a:pt x="241249" y="682695"/>
                    <a:pt x="163638" y="546523"/>
                  </a:cubicBezTo>
                  <a:cubicBezTo>
                    <a:pt x="86027" y="410351"/>
                    <a:pt x="18999" y="88265"/>
                    <a:pt x="7005" y="19473"/>
                  </a:cubicBezTo>
                  <a:cubicBezTo>
                    <a:pt x="-4990" y="-49319"/>
                    <a:pt x="-14162" y="82267"/>
                    <a:pt x="91671" y="133773"/>
                  </a:cubicBezTo>
                  <a:cubicBezTo>
                    <a:pt x="197504" y="185279"/>
                    <a:pt x="618016" y="269240"/>
                    <a:pt x="654705" y="31157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F9CFD098-98A3-4008-A57D-7A0BE0A1553B}"/>
                </a:ext>
              </a:extLst>
            </p:cNvPr>
            <p:cNvSpPr/>
            <p:nvPr/>
          </p:nvSpPr>
          <p:spPr>
            <a:xfrm>
              <a:off x="5534536" y="4147786"/>
              <a:ext cx="995215" cy="370724"/>
            </a:xfrm>
            <a:custGeom>
              <a:avLst/>
              <a:gdLst>
                <a:gd name="connsiteX0" fmla="*/ 669414 w 995215"/>
                <a:gd name="connsiteY0" fmla="*/ 881 h 370724"/>
                <a:gd name="connsiteX1" fmla="*/ 921297 w 995215"/>
                <a:gd name="connsiteY1" fmla="*/ 108831 h 370724"/>
                <a:gd name="connsiteX2" fmla="*/ 991147 w 995215"/>
                <a:gd name="connsiteY2" fmla="*/ 113064 h 370724"/>
                <a:gd name="connsiteX3" fmla="*/ 826047 w 995215"/>
                <a:gd name="connsiteY3" fmla="*/ 123647 h 370724"/>
                <a:gd name="connsiteX4" fmla="*/ 650364 w 995215"/>
                <a:gd name="connsiteY4" fmla="*/ 216781 h 370724"/>
                <a:gd name="connsiteX5" fmla="*/ 301114 w 995215"/>
                <a:gd name="connsiteY5" fmla="*/ 348014 h 370724"/>
                <a:gd name="connsiteX6" fmla="*/ 438697 w 995215"/>
                <a:gd name="connsiteY6" fmla="*/ 352247 h 370724"/>
                <a:gd name="connsiteX7" fmla="*/ 870497 w 995215"/>
                <a:gd name="connsiteY7" fmla="*/ 161747 h 370724"/>
                <a:gd name="connsiteX8" fmla="*/ 53464 w 995215"/>
                <a:gd name="connsiteY8" fmla="*/ 254881 h 370724"/>
                <a:gd name="connsiteX9" fmla="*/ 146597 w 995215"/>
                <a:gd name="connsiteY9" fmla="*/ 176564 h 370724"/>
                <a:gd name="connsiteX10" fmla="*/ 669414 w 995215"/>
                <a:gd name="connsiteY10" fmla="*/ 881 h 37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5215" h="370724">
                  <a:moveTo>
                    <a:pt x="669414" y="881"/>
                  </a:moveTo>
                  <a:cubicBezTo>
                    <a:pt x="798531" y="-10408"/>
                    <a:pt x="867675" y="90134"/>
                    <a:pt x="921297" y="108831"/>
                  </a:cubicBezTo>
                  <a:cubicBezTo>
                    <a:pt x="974919" y="127528"/>
                    <a:pt x="1007022" y="110595"/>
                    <a:pt x="991147" y="113064"/>
                  </a:cubicBezTo>
                  <a:cubicBezTo>
                    <a:pt x="975272" y="115533"/>
                    <a:pt x="882844" y="106361"/>
                    <a:pt x="826047" y="123647"/>
                  </a:cubicBezTo>
                  <a:cubicBezTo>
                    <a:pt x="769250" y="140933"/>
                    <a:pt x="737853" y="179387"/>
                    <a:pt x="650364" y="216781"/>
                  </a:cubicBezTo>
                  <a:cubicBezTo>
                    <a:pt x="562875" y="254175"/>
                    <a:pt x="336392" y="325436"/>
                    <a:pt x="301114" y="348014"/>
                  </a:cubicBezTo>
                  <a:cubicBezTo>
                    <a:pt x="265836" y="370592"/>
                    <a:pt x="343800" y="383291"/>
                    <a:pt x="438697" y="352247"/>
                  </a:cubicBezTo>
                  <a:cubicBezTo>
                    <a:pt x="533594" y="321203"/>
                    <a:pt x="934702" y="177975"/>
                    <a:pt x="870497" y="161747"/>
                  </a:cubicBezTo>
                  <a:cubicBezTo>
                    <a:pt x="806292" y="145519"/>
                    <a:pt x="174114" y="252412"/>
                    <a:pt x="53464" y="254881"/>
                  </a:cubicBezTo>
                  <a:cubicBezTo>
                    <a:pt x="-67186" y="257350"/>
                    <a:pt x="39352" y="215370"/>
                    <a:pt x="146597" y="176564"/>
                  </a:cubicBezTo>
                  <a:cubicBezTo>
                    <a:pt x="253841" y="137758"/>
                    <a:pt x="540297" y="12170"/>
                    <a:pt x="669414" y="88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CD0B666D-5BDA-4A22-9CC5-8D03D85FE314}"/>
                </a:ext>
              </a:extLst>
            </p:cNvPr>
            <p:cNvSpPr/>
            <p:nvPr/>
          </p:nvSpPr>
          <p:spPr>
            <a:xfrm>
              <a:off x="5535712" y="4139913"/>
              <a:ext cx="1560330" cy="467914"/>
            </a:xfrm>
            <a:custGeom>
              <a:avLst/>
              <a:gdLst>
                <a:gd name="connsiteX0" fmla="*/ 1019605 w 1560330"/>
                <a:gd name="connsiteY0" fmla="*/ 108237 h 467914"/>
                <a:gd name="connsiteX1" fmla="*/ 1106388 w 1560330"/>
                <a:gd name="connsiteY1" fmla="*/ 108237 h 467914"/>
                <a:gd name="connsiteX2" fmla="*/ 1466221 w 1560330"/>
                <a:gd name="connsiteY2" fmla="*/ 2404 h 467914"/>
                <a:gd name="connsiteX3" fmla="*/ 1546655 w 1560330"/>
                <a:gd name="connsiteY3" fmla="*/ 226770 h 467914"/>
                <a:gd name="connsiteX4" fmla="*/ 1239738 w 1560330"/>
                <a:gd name="connsiteY4" fmla="*/ 167504 h 467914"/>
                <a:gd name="connsiteX5" fmla="*/ 924355 w 1560330"/>
                <a:gd name="connsiteY5" fmla="*/ 302970 h 467914"/>
                <a:gd name="connsiteX6" fmla="*/ 416355 w 1560330"/>
                <a:gd name="connsiteY6" fmla="*/ 457487 h 467914"/>
                <a:gd name="connsiteX7" fmla="*/ 204688 w 1560330"/>
                <a:gd name="connsiteY7" fmla="*/ 427854 h 467914"/>
                <a:gd name="connsiteX8" fmla="*/ 14188 w 1560330"/>
                <a:gd name="connsiteY8" fmla="*/ 218304 h 467914"/>
                <a:gd name="connsiteX9" fmla="*/ 608971 w 1560330"/>
                <a:gd name="connsiteY9" fmla="*/ 195020 h 467914"/>
                <a:gd name="connsiteX10" fmla="*/ 1019605 w 1560330"/>
                <a:gd name="connsiteY10" fmla="*/ 108237 h 46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0330" h="467914">
                  <a:moveTo>
                    <a:pt x="1019605" y="108237"/>
                  </a:moveTo>
                  <a:cubicBezTo>
                    <a:pt x="1102508" y="93773"/>
                    <a:pt x="1031952" y="125876"/>
                    <a:pt x="1106388" y="108237"/>
                  </a:cubicBezTo>
                  <a:cubicBezTo>
                    <a:pt x="1180824" y="90598"/>
                    <a:pt x="1392843" y="-17352"/>
                    <a:pt x="1466221" y="2404"/>
                  </a:cubicBezTo>
                  <a:cubicBezTo>
                    <a:pt x="1539599" y="22159"/>
                    <a:pt x="1584402" y="199253"/>
                    <a:pt x="1546655" y="226770"/>
                  </a:cubicBezTo>
                  <a:cubicBezTo>
                    <a:pt x="1508908" y="254287"/>
                    <a:pt x="1343455" y="154804"/>
                    <a:pt x="1239738" y="167504"/>
                  </a:cubicBezTo>
                  <a:cubicBezTo>
                    <a:pt x="1136021" y="180204"/>
                    <a:pt x="1061586" y="254639"/>
                    <a:pt x="924355" y="302970"/>
                  </a:cubicBezTo>
                  <a:cubicBezTo>
                    <a:pt x="787124" y="351301"/>
                    <a:pt x="536300" y="436673"/>
                    <a:pt x="416355" y="457487"/>
                  </a:cubicBezTo>
                  <a:cubicBezTo>
                    <a:pt x="296410" y="478301"/>
                    <a:pt x="271716" y="467718"/>
                    <a:pt x="204688" y="427854"/>
                  </a:cubicBezTo>
                  <a:cubicBezTo>
                    <a:pt x="137660" y="387990"/>
                    <a:pt x="-53192" y="257110"/>
                    <a:pt x="14188" y="218304"/>
                  </a:cubicBezTo>
                  <a:cubicBezTo>
                    <a:pt x="81568" y="179498"/>
                    <a:pt x="438932" y="211248"/>
                    <a:pt x="608971" y="195020"/>
                  </a:cubicBezTo>
                  <a:cubicBezTo>
                    <a:pt x="779010" y="178792"/>
                    <a:pt x="936702" y="122701"/>
                    <a:pt x="1019605" y="10823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F2DB60CD-3A94-4B0A-BD98-2898E1477DEE}"/>
                </a:ext>
              </a:extLst>
            </p:cNvPr>
            <p:cNvSpPr/>
            <p:nvPr/>
          </p:nvSpPr>
          <p:spPr>
            <a:xfrm>
              <a:off x="5752322" y="4294315"/>
              <a:ext cx="1234468" cy="370733"/>
            </a:xfrm>
            <a:custGeom>
              <a:avLst/>
              <a:gdLst>
                <a:gd name="connsiteX0" fmla="*/ 19828 w 1234468"/>
                <a:gd name="connsiteY0" fmla="*/ 344360 h 370733"/>
                <a:gd name="connsiteX1" fmla="*/ 83328 w 1234468"/>
                <a:gd name="connsiteY1" fmla="*/ 328485 h 370733"/>
                <a:gd name="connsiteX2" fmla="*/ 1226328 w 1234468"/>
                <a:gd name="connsiteY2" fmla="*/ 1460 h 370733"/>
                <a:gd name="connsiteX3" fmla="*/ 584978 w 1234468"/>
                <a:gd name="connsiteY3" fmla="*/ 214185 h 370733"/>
                <a:gd name="connsiteX4" fmla="*/ 384953 w 1234468"/>
                <a:gd name="connsiteY4" fmla="*/ 357060 h 370733"/>
                <a:gd name="connsiteX5" fmla="*/ 19828 w 1234468"/>
                <a:gd name="connsiteY5" fmla="*/ 344360 h 37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68" h="370733">
                  <a:moveTo>
                    <a:pt x="19828" y="344360"/>
                  </a:moveTo>
                  <a:cubicBezTo>
                    <a:pt x="-48964" y="364997"/>
                    <a:pt x="83328" y="328485"/>
                    <a:pt x="83328" y="328485"/>
                  </a:cubicBezTo>
                  <a:lnTo>
                    <a:pt x="1226328" y="1460"/>
                  </a:lnTo>
                  <a:cubicBezTo>
                    <a:pt x="1309936" y="-17590"/>
                    <a:pt x="725207" y="154918"/>
                    <a:pt x="584978" y="214185"/>
                  </a:cubicBezTo>
                  <a:cubicBezTo>
                    <a:pt x="444749" y="273452"/>
                    <a:pt x="478616" y="332718"/>
                    <a:pt x="384953" y="357060"/>
                  </a:cubicBezTo>
                  <a:cubicBezTo>
                    <a:pt x="291291" y="381402"/>
                    <a:pt x="157147" y="370818"/>
                    <a:pt x="19828" y="34436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3ABF3ADE-F150-4001-A7F3-9376BF7058D5}"/>
                </a:ext>
              </a:extLst>
            </p:cNvPr>
            <p:cNvSpPr/>
            <p:nvPr/>
          </p:nvSpPr>
          <p:spPr>
            <a:xfrm>
              <a:off x="5845601" y="4308032"/>
              <a:ext cx="1183288" cy="474398"/>
            </a:xfrm>
            <a:custGeom>
              <a:avLst/>
              <a:gdLst>
                <a:gd name="connsiteX0" fmla="*/ 1177499 w 1183288"/>
                <a:gd name="connsiteY0" fmla="*/ 443 h 474398"/>
                <a:gd name="connsiteX1" fmla="*/ 24974 w 1183288"/>
                <a:gd name="connsiteY1" fmla="*/ 451293 h 474398"/>
                <a:gd name="connsiteX2" fmla="*/ 450424 w 1183288"/>
                <a:gd name="connsiteY2" fmla="*/ 368743 h 474398"/>
                <a:gd name="connsiteX3" fmla="*/ 1177499 w 1183288"/>
                <a:gd name="connsiteY3" fmla="*/ 443 h 47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288" h="474398">
                  <a:moveTo>
                    <a:pt x="1177499" y="443"/>
                  </a:moveTo>
                  <a:cubicBezTo>
                    <a:pt x="1106591" y="14201"/>
                    <a:pt x="146153" y="389910"/>
                    <a:pt x="24974" y="451293"/>
                  </a:cubicBezTo>
                  <a:cubicBezTo>
                    <a:pt x="-96205" y="512676"/>
                    <a:pt x="252516" y="440180"/>
                    <a:pt x="450424" y="368743"/>
                  </a:cubicBezTo>
                  <a:cubicBezTo>
                    <a:pt x="648332" y="297306"/>
                    <a:pt x="1248407" y="-13315"/>
                    <a:pt x="1177499" y="44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48C3044A-F6C2-485F-BAE4-DB086678FB86}"/>
                </a:ext>
              </a:extLst>
            </p:cNvPr>
            <p:cNvSpPr/>
            <p:nvPr/>
          </p:nvSpPr>
          <p:spPr>
            <a:xfrm>
              <a:off x="6012437" y="4345765"/>
              <a:ext cx="1103935" cy="445869"/>
            </a:xfrm>
            <a:custGeom>
              <a:avLst/>
              <a:gdLst>
                <a:gd name="connsiteX0" fmla="*/ 1055113 w 1103935"/>
                <a:gd name="connsiteY0" fmla="*/ 38910 h 445869"/>
                <a:gd name="connsiteX1" fmla="*/ 1004313 w 1103935"/>
                <a:gd name="connsiteY1" fmla="*/ 38910 h 445869"/>
                <a:gd name="connsiteX2" fmla="*/ 220088 w 1103935"/>
                <a:gd name="connsiteY2" fmla="*/ 362760 h 445869"/>
                <a:gd name="connsiteX3" fmla="*/ 23238 w 1103935"/>
                <a:gd name="connsiteY3" fmla="*/ 445310 h 445869"/>
                <a:gd name="connsiteX4" fmla="*/ 655063 w 1103935"/>
                <a:gd name="connsiteY4" fmla="*/ 337360 h 445869"/>
                <a:gd name="connsiteX5" fmla="*/ 1055113 w 1103935"/>
                <a:gd name="connsiteY5" fmla="*/ 38910 h 44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935" h="445869">
                  <a:moveTo>
                    <a:pt x="1055113" y="38910"/>
                  </a:moveTo>
                  <a:cubicBezTo>
                    <a:pt x="1113321" y="-10832"/>
                    <a:pt x="1143484" y="-15065"/>
                    <a:pt x="1004313" y="38910"/>
                  </a:cubicBezTo>
                  <a:cubicBezTo>
                    <a:pt x="865142" y="92885"/>
                    <a:pt x="383600" y="295027"/>
                    <a:pt x="220088" y="362760"/>
                  </a:cubicBezTo>
                  <a:cubicBezTo>
                    <a:pt x="56575" y="430493"/>
                    <a:pt x="-49258" y="449543"/>
                    <a:pt x="23238" y="445310"/>
                  </a:cubicBezTo>
                  <a:cubicBezTo>
                    <a:pt x="95734" y="441077"/>
                    <a:pt x="485200" y="405623"/>
                    <a:pt x="655063" y="337360"/>
                  </a:cubicBezTo>
                  <a:cubicBezTo>
                    <a:pt x="824926" y="269097"/>
                    <a:pt x="996905" y="88652"/>
                    <a:pt x="1055113" y="3891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D0BD643F-ACAD-4AA7-85C4-7389011FCCF7}"/>
                </a:ext>
              </a:extLst>
            </p:cNvPr>
            <p:cNvSpPr/>
            <p:nvPr/>
          </p:nvSpPr>
          <p:spPr>
            <a:xfrm>
              <a:off x="6301351" y="4334362"/>
              <a:ext cx="884937" cy="485633"/>
            </a:xfrm>
            <a:custGeom>
              <a:avLst/>
              <a:gdLst>
                <a:gd name="connsiteX0" fmla="*/ 870974 w 884937"/>
                <a:gd name="connsiteY0" fmla="*/ 2688 h 485633"/>
                <a:gd name="connsiteX1" fmla="*/ 845574 w 884937"/>
                <a:gd name="connsiteY1" fmla="*/ 228113 h 485633"/>
                <a:gd name="connsiteX2" fmla="*/ 613799 w 884937"/>
                <a:gd name="connsiteY2" fmla="*/ 301138 h 485633"/>
                <a:gd name="connsiteX3" fmla="*/ 1024 w 884937"/>
                <a:gd name="connsiteY3" fmla="*/ 485288 h 485633"/>
                <a:gd name="connsiteX4" fmla="*/ 474099 w 884937"/>
                <a:gd name="connsiteY4" fmla="*/ 250338 h 485633"/>
                <a:gd name="connsiteX5" fmla="*/ 699524 w 884937"/>
                <a:gd name="connsiteY5" fmla="*/ 110638 h 485633"/>
                <a:gd name="connsiteX6" fmla="*/ 870974 w 884937"/>
                <a:gd name="connsiteY6" fmla="*/ 2688 h 4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937" h="485633">
                  <a:moveTo>
                    <a:pt x="870974" y="2688"/>
                  </a:moveTo>
                  <a:cubicBezTo>
                    <a:pt x="895316" y="22267"/>
                    <a:pt x="888437" y="178371"/>
                    <a:pt x="845574" y="228113"/>
                  </a:cubicBezTo>
                  <a:cubicBezTo>
                    <a:pt x="802711" y="277855"/>
                    <a:pt x="613799" y="301138"/>
                    <a:pt x="613799" y="301138"/>
                  </a:cubicBezTo>
                  <a:cubicBezTo>
                    <a:pt x="473041" y="344000"/>
                    <a:pt x="24307" y="493755"/>
                    <a:pt x="1024" y="485288"/>
                  </a:cubicBezTo>
                  <a:cubicBezTo>
                    <a:pt x="-22259" y="476821"/>
                    <a:pt x="357682" y="312780"/>
                    <a:pt x="474099" y="250338"/>
                  </a:cubicBezTo>
                  <a:cubicBezTo>
                    <a:pt x="590516" y="187896"/>
                    <a:pt x="632849" y="145563"/>
                    <a:pt x="699524" y="110638"/>
                  </a:cubicBezTo>
                  <a:cubicBezTo>
                    <a:pt x="766199" y="75713"/>
                    <a:pt x="846632" y="-16891"/>
                    <a:pt x="870974" y="268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CCEA8FEB-3E99-4F5C-BBAB-F226A73ECA3C}"/>
                </a:ext>
              </a:extLst>
            </p:cNvPr>
            <p:cNvSpPr/>
            <p:nvPr/>
          </p:nvSpPr>
          <p:spPr>
            <a:xfrm>
              <a:off x="6355791" y="4704342"/>
              <a:ext cx="676786" cy="1195916"/>
            </a:xfrm>
            <a:custGeom>
              <a:avLst/>
              <a:gdLst>
                <a:gd name="connsiteX0" fmla="*/ 324409 w 676786"/>
                <a:gd name="connsiteY0" fmla="*/ 77208 h 1195916"/>
                <a:gd name="connsiteX1" fmla="*/ 651434 w 676786"/>
                <a:gd name="connsiteY1" fmla="*/ 1008 h 1195916"/>
                <a:gd name="connsiteX2" fmla="*/ 638734 w 676786"/>
                <a:gd name="connsiteY2" fmla="*/ 128008 h 1195916"/>
                <a:gd name="connsiteX3" fmla="*/ 508559 w 676786"/>
                <a:gd name="connsiteY3" fmla="*/ 623308 h 1195916"/>
                <a:gd name="connsiteX4" fmla="*/ 6909 w 676786"/>
                <a:gd name="connsiteY4" fmla="*/ 1194808 h 1195916"/>
                <a:gd name="connsiteX5" fmla="*/ 229159 w 676786"/>
                <a:gd name="connsiteY5" fmla="*/ 753483 h 1195916"/>
                <a:gd name="connsiteX6" fmla="*/ 410134 w 676786"/>
                <a:gd name="connsiteY6" fmla="*/ 229608 h 1195916"/>
                <a:gd name="connsiteX7" fmla="*/ 324409 w 676786"/>
                <a:gd name="connsiteY7" fmla="*/ 77208 h 11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786" h="1195916">
                  <a:moveTo>
                    <a:pt x="324409" y="77208"/>
                  </a:moveTo>
                  <a:cubicBezTo>
                    <a:pt x="364626" y="39108"/>
                    <a:pt x="599047" y="-7459"/>
                    <a:pt x="651434" y="1008"/>
                  </a:cubicBezTo>
                  <a:cubicBezTo>
                    <a:pt x="703821" y="9475"/>
                    <a:pt x="662547" y="24291"/>
                    <a:pt x="638734" y="128008"/>
                  </a:cubicBezTo>
                  <a:cubicBezTo>
                    <a:pt x="614922" y="231725"/>
                    <a:pt x="613863" y="445508"/>
                    <a:pt x="508559" y="623308"/>
                  </a:cubicBezTo>
                  <a:cubicBezTo>
                    <a:pt x="403255" y="801108"/>
                    <a:pt x="53476" y="1173112"/>
                    <a:pt x="6909" y="1194808"/>
                  </a:cubicBezTo>
                  <a:cubicBezTo>
                    <a:pt x="-39658" y="1216504"/>
                    <a:pt x="161955" y="914350"/>
                    <a:pt x="229159" y="753483"/>
                  </a:cubicBezTo>
                  <a:cubicBezTo>
                    <a:pt x="296363" y="592616"/>
                    <a:pt x="388438" y="341262"/>
                    <a:pt x="410134" y="229608"/>
                  </a:cubicBezTo>
                  <a:cubicBezTo>
                    <a:pt x="431830" y="117954"/>
                    <a:pt x="284192" y="115308"/>
                    <a:pt x="324409" y="7720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BC20239E-9ECB-452A-87EC-5ECD3A56F54C}"/>
                </a:ext>
              </a:extLst>
            </p:cNvPr>
            <p:cNvSpPr/>
            <p:nvPr/>
          </p:nvSpPr>
          <p:spPr>
            <a:xfrm>
              <a:off x="5210174" y="4998610"/>
              <a:ext cx="1732590" cy="1916144"/>
            </a:xfrm>
            <a:custGeom>
              <a:avLst/>
              <a:gdLst>
                <a:gd name="connsiteX0" fmla="*/ 1708151 w 1732590"/>
                <a:gd name="connsiteY0" fmla="*/ 97265 h 1916144"/>
                <a:gd name="connsiteX1" fmla="*/ 1098551 w 1732590"/>
                <a:gd name="connsiteY1" fmla="*/ 935465 h 1916144"/>
                <a:gd name="connsiteX2" fmla="*/ 434976 w 1732590"/>
                <a:gd name="connsiteY2" fmla="*/ 1691115 h 1916144"/>
                <a:gd name="connsiteX3" fmla="*/ 301626 w 1732590"/>
                <a:gd name="connsiteY3" fmla="*/ 1903840 h 1916144"/>
                <a:gd name="connsiteX4" fmla="*/ 1 w 1732590"/>
                <a:gd name="connsiteY4" fmla="*/ 1846690 h 1916144"/>
                <a:gd name="connsiteX5" fmla="*/ 298451 w 1732590"/>
                <a:gd name="connsiteY5" fmla="*/ 1484740 h 1916144"/>
                <a:gd name="connsiteX6" fmla="*/ 1120776 w 1732590"/>
                <a:gd name="connsiteY6" fmla="*/ 516365 h 1916144"/>
                <a:gd name="connsiteX7" fmla="*/ 1565276 w 1732590"/>
                <a:gd name="connsiteY7" fmla="*/ 62340 h 1916144"/>
                <a:gd name="connsiteX8" fmla="*/ 1708151 w 1732590"/>
                <a:gd name="connsiteY8" fmla="*/ 97265 h 191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590" h="1916144">
                  <a:moveTo>
                    <a:pt x="1708151" y="97265"/>
                  </a:moveTo>
                  <a:cubicBezTo>
                    <a:pt x="1630363" y="242786"/>
                    <a:pt x="1310747" y="669823"/>
                    <a:pt x="1098551" y="935465"/>
                  </a:cubicBezTo>
                  <a:cubicBezTo>
                    <a:pt x="886355" y="1201107"/>
                    <a:pt x="567797" y="1529719"/>
                    <a:pt x="434976" y="1691115"/>
                  </a:cubicBezTo>
                  <a:cubicBezTo>
                    <a:pt x="302155" y="1852511"/>
                    <a:pt x="374122" y="1877911"/>
                    <a:pt x="301626" y="1903840"/>
                  </a:cubicBezTo>
                  <a:cubicBezTo>
                    <a:pt x="229130" y="1929769"/>
                    <a:pt x="530" y="1916540"/>
                    <a:pt x="1" y="1846690"/>
                  </a:cubicBezTo>
                  <a:cubicBezTo>
                    <a:pt x="-528" y="1776840"/>
                    <a:pt x="111655" y="1706461"/>
                    <a:pt x="298451" y="1484740"/>
                  </a:cubicBezTo>
                  <a:cubicBezTo>
                    <a:pt x="485247" y="1263019"/>
                    <a:pt x="909639" y="753432"/>
                    <a:pt x="1120776" y="516365"/>
                  </a:cubicBezTo>
                  <a:cubicBezTo>
                    <a:pt x="1331913" y="279298"/>
                    <a:pt x="1468968" y="129544"/>
                    <a:pt x="1565276" y="62340"/>
                  </a:cubicBezTo>
                  <a:cubicBezTo>
                    <a:pt x="1661584" y="-4864"/>
                    <a:pt x="1785939" y="-48256"/>
                    <a:pt x="1708151" y="9726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AA8D4BC2-0D9F-4DBD-BBAE-EAF82578EC35}"/>
                </a:ext>
              </a:extLst>
            </p:cNvPr>
            <p:cNvSpPr/>
            <p:nvPr/>
          </p:nvSpPr>
          <p:spPr>
            <a:xfrm>
              <a:off x="7041957" y="4500312"/>
              <a:ext cx="254965" cy="1031251"/>
            </a:xfrm>
            <a:custGeom>
              <a:avLst/>
              <a:gdLst>
                <a:gd name="connsiteX0" fmla="*/ 177993 w 254965"/>
                <a:gd name="connsiteY0" fmla="*/ 58988 h 1031251"/>
                <a:gd name="connsiteX1" fmla="*/ 193868 w 254965"/>
                <a:gd name="connsiteY1" fmla="*/ 109788 h 1031251"/>
                <a:gd name="connsiteX2" fmla="*/ 254193 w 254965"/>
                <a:gd name="connsiteY2" fmla="*/ 351088 h 1031251"/>
                <a:gd name="connsiteX3" fmla="*/ 146243 w 254965"/>
                <a:gd name="connsiteY3" fmla="*/ 906713 h 1031251"/>
                <a:gd name="connsiteX4" fmla="*/ 146243 w 254965"/>
                <a:gd name="connsiteY4" fmla="*/ 1027363 h 1031251"/>
                <a:gd name="connsiteX5" fmla="*/ 219268 w 254965"/>
                <a:gd name="connsiteY5" fmla="*/ 995613 h 1031251"/>
                <a:gd name="connsiteX6" fmla="*/ 193 w 254965"/>
                <a:gd name="connsiteY6" fmla="*/ 935288 h 1031251"/>
                <a:gd name="connsiteX7" fmla="*/ 177993 w 254965"/>
                <a:gd name="connsiteY7" fmla="*/ 58988 h 103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5" h="1031251">
                  <a:moveTo>
                    <a:pt x="177993" y="58988"/>
                  </a:moveTo>
                  <a:cubicBezTo>
                    <a:pt x="210272" y="-78595"/>
                    <a:pt x="181168" y="61105"/>
                    <a:pt x="193868" y="109788"/>
                  </a:cubicBezTo>
                  <a:cubicBezTo>
                    <a:pt x="206568" y="158471"/>
                    <a:pt x="262130" y="218267"/>
                    <a:pt x="254193" y="351088"/>
                  </a:cubicBezTo>
                  <a:cubicBezTo>
                    <a:pt x="246256" y="483909"/>
                    <a:pt x="164235" y="794001"/>
                    <a:pt x="146243" y="906713"/>
                  </a:cubicBezTo>
                  <a:cubicBezTo>
                    <a:pt x="128251" y="1019425"/>
                    <a:pt x="134072" y="1012546"/>
                    <a:pt x="146243" y="1027363"/>
                  </a:cubicBezTo>
                  <a:cubicBezTo>
                    <a:pt x="158414" y="1042180"/>
                    <a:pt x="243610" y="1010959"/>
                    <a:pt x="219268" y="995613"/>
                  </a:cubicBezTo>
                  <a:cubicBezTo>
                    <a:pt x="194926" y="980267"/>
                    <a:pt x="6543" y="1085042"/>
                    <a:pt x="193" y="935288"/>
                  </a:cubicBezTo>
                  <a:cubicBezTo>
                    <a:pt x="-6157" y="785534"/>
                    <a:pt x="145714" y="196571"/>
                    <a:pt x="177993" y="58988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C37B97C9-BD35-4E6D-A4D6-D7AD347EE73F}"/>
                </a:ext>
              </a:extLst>
            </p:cNvPr>
            <p:cNvSpPr/>
            <p:nvPr/>
          </p:nvSpPr>
          <p:spPr>
            <a:xfrm>
              <a:off x="6374394" y="5333218"/>
              <a:ext cx="856161" cy="1089839"/>
            </a:xfrm>
            <a:custGeom>
              <a:avLst/>
              <a:gdLst>
                <a:gd name="connsiteX0" fmla="*/ 839206 w 856161"/>
                <a:gd name="connsiteY0" fmla="*/ 175407 h 1089839"/>
                <a:gd name="connsiteX1" fmla="*/ 223256 w 856161"/>
                <a:gd name="connsiteY1" fmla="*/ 734207 h 1089839"/>
                <a:gd name="connsiteX2" fmla="*/ 1006 w 856161"/>
                <a:gd name="connsiteY2" fmla="*/ 1089807 h 1089839"/>
                <a:gd name="connsiteX3" fmla="*/ 150231 w 856161"/>
                <a:gd name="connsiteY3" fmla="*/ 753257 h 1089839"/>
                <a:gd name="connsiteX4" fmla="*/ 362956 w 856161"/>
                <a:gd name="connsiteY4" fmla="*/ 432582 h 1089839"/>
                <a:gd name="connsiteX5" fmla="*/ 658231 w 856161"/>
                <a:gd name="connsiteY5" fmla="*/ 10307 h 1089839"/>
                <a:gd name="connsiteX6" fmla="*/ 839206 w 856161"/>
                <a:gd name="connsiteY6" fmla="*/ 175407 h 108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6161" h="1089839">
                  <a:moveTo>
                    <a:pt x="839206" y="175407"/>
                  </a:moveTo>
                  <a:cubicBezTo>
                    <a:pt x="766710" y="296057"/>
                    <a:pt x="362956" y="581807"/>
                    <a:pt x="223256" y="734207"/>
                  </a:cubicBezTo>
                  <a:cubicBezTo>
                    <a:pt x="83556" y="886607"/>
                    <a:pt x="13177" y="1086632"/>
                    <a:pt x="1006" y="1089807"/>
                  </a:cubicBezTo>
                  <a:cubicBezTo>
                    <a:pt x="-11165" y="1092982"/>
                    <a:pt x="89906" y="862794"/>
                    <a:pt x="150231" y="753257"/>
                  </a:cubicBezTo>
                  <a:cubicBezTo>
                    <a:pt x="210556" y="643720"/>
                    <a:pt x="278289" y="556407"/>
                    <a:pt x="362956" y="432582"/>
                  </a:cubicBezTo>
                  <a:cubicBezTo>
                    <a:pt x="447623" y="308757"/>
                    <a:pt x="583618" y="51053"/>
                    <a:pt x="658231" y="10307"/>
                  </a:cubicBezTo>
                  <a:cubicBezTo>
                    <a:pt x="732843" y="-30439"/>
                    <a:pt x="911702" y="54757"/>
                    <a:pt x="839206" y="17540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E5AA5B37-61A7-4277-A815-C79EA9BD3F38}"/>
                </a:ext>
              </a:extLst>
            </p:cNvPr>
            <p:cNvSpPr/>
            <p:nvPr/>
          </p:nvSpPr>
          <p:spPr>
            <a:xfrm>
              <a:off x="5699875" y="5838120"/>
              <a:ext cx="1189554" cy="1051515"/>
            </a:xfrm>
            <a:custGeom>
              <a:avLst/>
              <a:gdLst>
                <a:gd name="connsiteX0" fmla="*/ 853325 w 1189554"/>
                <a:gd name="connsiteY0" fmla="*/ 188030 h 1051515"/>
                <a:gd name="connsiteX1" fmla="*/ 88150 w 1189554"/>
                <a:gd name="connsiteY1" fmla="*/ 930980 h 1051515"/>
                <a:gd name="connsiteX2" fmla="*/ 56400 w 1189554"/>
                <a:gd name="connsiteY2" fmla="*/ 1035755 h 1051515"/>
                <a:gd name="connsiteX3" fmla="*/ 446925 w 1189554"/>
                <a:gd name="connsiteY3" fmla="*/ 775405 h 1051515"/>
                <a:gd name="connsiteX4" fmla="*/ 1177175 w 1189554"/>
                <a:gd name="connsiteY4" fmla="*/ 38805 h 1051515"/>
                <a:gd name="connsiteX5" fmla="*/ 853325 w 1189554"/>
                <a:gd name="connsiteY5" fmla="*/ 18803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554" h="1051515">
                  <a:moveTo>
                    <a:pt x="853325" y="188030"/>
                  </a:moveTo>
                  <a:cubicBezTo>
                    <a:pt x="671821" y="336726"/>
                    <a:pt x="220971" y="789693"/>
                    <a:pt x="88150" y="930980"/>
                  </a:cubicBezTo>
                  <a:cubicBezTo>
                    <a:pt x="-44671" y="1072268"/>
                    <a:pt x="-3396" y="1061684"/>
                    <a:pt x="56400" y="1035755"/>
                  </a:cubicBezTo>
                  <a:cubicBezTo>
                    <a:pt x="116196" y="1009826"/>
                    <a:pt x="260129" y="941563"/>
                    <a:pt x="446925" y="775405"/>
                  </a:cubicBezTo>
                  <a:cubicBezTo>
                    <a:pt x="633721" y="609247"/>
                    <a:pt x="1111558" y="135642"/>
                    <a:pt x="1177175" y="38805"/>
                  </a:cubicBezTo>
                  <a:cubicBezTo>
                    <a:pt x="1242792" y="-58032"/>
                    <a:pt x="1034829" y="39334"/>
                    <a:pt x="853325" y="188030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0C3BE269-AE5D-4DEB-B954-FCBFBDBCE1B6}"/>
                </a:ext>
              </a:extLst>
            </p:cNvPr>
            <p:cNvSpPr/>
            <p:nvPr/>
          </p:nvSpPr>
          <p:spPr>
            <a:xfrm>
              <a:off x="5849948" y="491209"/>
              <a:ext cx="570922" cy="655337"/>
            </a:xfrm>
            <a:custGeom>
              <a:avLst/>
              <a:gdLst>
                <a:gd name="connsiteX0" fmla="*/ 420677 w 570922"/>
                <a:gd name="connsiteY0" fmla="*/ 916 h 655337"/>
                <a:gd name="connsiteX1" fmla="*/ 563552 w 570922"/>
                <a:gd name="connsiteY1" fmla="*/ 248566 h 655337"/>
                <a:gd name="connsiteX2" fmla="*/ 544502 w 570922"/>
                <a:gd name="connsiteY2" fmla="*/ 413666 h 655337"/>
                <a:gd name="connsiteX3" fmla="*/ 493702 w 570922"/>
                <a:gd name="connsiteY3" fmla="*/ 540666 h 655337"/>
                <a:gd name="connsiteX4" fmla="*/ 427027 w 570922"/>
                <a:gd name="connsiteY4" fmla="*/ 575591 h 655337"/>
                <a:gd name="connsiteX5" fmla="*/ 11102 w 570922"/>
                <a:gd name="connsiteY5" fmla="*/ 654966 h 655337"/>
                <a:gd name="connsiteX6" fmla="*/ 119052 w 570922"/>
                <a:gd name="connsiteY6" fmla="*/ 597816 h 655337"/>
                <a:gd name="connsiteX7" fmla="*/ 112702 w 570922"/>
                <a:gd name="connsiteY7" fmla="*/ 435891 h 655337"/>
                <a:gd name="connsiteX8" fmla="*/ 157152 w 570922"/>
                <a:gd name="connsiteY8" fmla="*/ 343816 h 655337"/>
                <a:gd name="connsiteX9" fmla="*/ 420677 w 570922"/>
                <a:gd name="connsiteY9" fmla="*/ 916 h 6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922" h="655337">
                  <a:moveTo>
                    <a:pt x="420677" y="916"/>
                  </a:moveTo>
                  <a:cubicBezTo>
                    <a:pt x="488410" y="-14959"/>
                    <a:pt x="542914" y="179774"/>
                    <a:pt x="563552" y="248566"/>
                  </a:cubicBezTo>
                  <a:cubicBezTo>
                    <a:pt x="584190" y="317358"/>
                    <a:pt x="556144" y="364983"/>
                    <a:pt x="544502" y="413666"/>
                  </a:cubicBezTo>
                  <a:cubicBezTo>
                    <a:pt x="532860" y="462349"/>
                    <a:pt x="513281" y="513679"/>
                    <a:pt x="493702" y="540666"/>
                  </a:cubicBezTo>
                  <a:cubicBezTo>
                    <a:pt x="474123" y="567653"/>
                    <a:pt x="507460" y="556541"/>
                    <a:pt x="427027" y="575591"/>
                  </a:cubicBezTo>
                  <a:cubicBezTo>
                    <a:pt x="346594" y="594641"/>
                    <a:pt x="62431" y="651262"/>
                    <a:pt x="11102" y="654966"/>
                  </a:cubicBezTo>
                  <a:cubicBezTo>
                    <a:pt x="-40227" y="658670"/>
                    <a:pt x="102119" y="634329"/>
                    <a:pt x="119052" y="597816"/>
                  </a:cubicBezTo>
                  <a:cubicBezTo>
                    <a:pt x="135985" y="561304"/>
                    <a:pt x="106352" y="478224"/>
                    <a:pt x="112702" y="435891"/>
                  </a:cubicBezTo>
                  <a:cubicBezTo>
                    <a:pt x="119052" y="393558"/>
                    <a:pt x="102119" y="409962"/>
                    <a:pt x="157152" y="343816"/>
                  </a:cubicBezTo>
                  <a:cubicBezTo>
                    <a:pt x="212185" y="277670"/>
                    <a:pt x="352944" y="16791"/>
                    <a:pt x="420677" y="916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DBFADFA1-6BBA-431D-8F32-ADF0258E5CF8}"/>
                </a:ext>
              </a:extLst>
            </p:cNvPr>
            <p:cNvSpPr/>
            <p:nvPr/>
          </p:nvSpPr>
          <p:spPr>
            <a:xfrm>
              <a:off x="5807894" y="530154"/>
              <a:ext cx="503559" cy="1099119"/>
            </a:xfrm>
            <a:custGeom>
              <a:avLst/>
              <a:gdLst>
                <a:gd name="connsiteX0" fmla="*/ 494481 w 503559"/>
                <a:gd name="connsiteY0" fmla="*/ 71 h 1099119"/>
                <a:gd name="connsiteX1" fmla="*/ 354781 w 503559"/>
                <a:gd name="connsiteY1" fmla="*/ 238196 h 1099119"/>
                <a:gd name="connsiteX2" fmla="*/ 230956 w 503559"/>
                <a:gd name="connsiteY2" fmla="*/ 406471 h 1099119"/>
                <a:gd name="connsiteX3" fmla="*/ 151581 w 503559"/>
                <a:gd name="connsiteY3" fmla="*/ 565221 h 1099119"/>
                <a:gd name="connsiteX4" fmla="*/ 253181 w 503559"/>
                <a:gd name="connsiteY4" fmla="*/ 1028771 h 1099119"/>
                <a:gd name="connsiteX5" fmla="*/ 208731 w 503559"/>
                <a:gd name="connsiteY5" fmla="*/ 1092271 h 1099119"/>
                <a:gd name="connsiteX6" fmla="*/ 49981 w 503559"/>
                <a:gd name="connsiteY6" fmla="*/ 977971 h 1099119"/>
                <a:gd name="connsiteX7" fmla="*/ 2356 w 503559"/>
                <a:gd name="connsiteY7" fmla="*/ 743021 h 1099119"/>
                <a:gd name="connsiteX8" fmla="*/ 110306 w 503559"/>
                <a:gd name="connsiteY8" fmla="*/ 444571 h 1099119"/>
                <a:gd name="connsiteX9" fmla="*/ 78556 w 503559"/>
                <a:gd name="connsiteY9" fmla="*/ 215971 h 1099119"/>
                <a:gd name="connsiteX10" fmla="*/ 494481 w 503559"/>
                <a:gd name="connsiteY10" fmla="*/ 71 h 10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559" h="1099119">
                  <a:moveTo>
                    <a:pt x="494481" y="71"/>
                  </a:moveTo>
                  <a:cubicBezTo>
                    <a:pt x="540518" y="3775"/>
                    <a:pt x="398702" y="170463"/>
                    <a:pt x="354781" y="238196"/>
                  </a:cubicBezTo>
                  <a:cubicBezTo>
                    <a:pt x="310860" y="305929"/>
                    <a:pt x="264823" y="351967"/>
                    <a:pt x="230956" y="406471"/>
                  </a:cubicBezTo>
                  <a:cubicBezTo>
                    <a:pt x="197089" y="460975"/>
                    <a:pt x="147877" y="461505"/>
                    <a:pt x="151581" y="565221"/>
                  </a:cubicBezTo>
                  <a:cubicBezTo>
                    <a:pt x="155285" y="668937"/>
                    <a:pt x="243656" y="940929"/>
                    <a:pt x="253181" y="1028771"/>
                  </a:cubicBezTo>
                  <a:cubicBezTo>
                    <a:pt x="262706" y="1116613"/>
                    <a:pt x="242598" y="1100738"/>
                    <a:pt x="208731" y="1092271"/>
                  </a:cubicBezTo>
                  <a:cubicBezTo>
                    <a:pt x="174864" y="1083804"/>
                    <a:pt x="84377" y="1036179"/>
                    <a:pt x="49981" y="977971"/>
                  </a:cubicBezTo>
                  <a:cubicBezTo>
                    <a:pt x="15585" y="919763"/>
                    <a:pt x="-7698" y="831921"/>
                    <a:pt x="2356" y="743021"/>
                  </a:cubicBezTo>
                  <a:cubicBezTo>
                    <a:pt x="12410" y="654121"/>
                    <a:pt x="97606" y="532413"/>
                    <a:pt x="110306" y="444571"/>
                  </a:cubicBezTo>
                  <a:cubicBezTo>
                    <a:pt x="123006" y="356729"/>
                    <a:pt x="14527" y="294288"/>
                    <a:pt x="78556" y="215971"/>
                  </a:cubicBezTo>
                  <a:cubicBezTo>
                    <a:pt x="142585" y="137654"/>
                    <a:pt x="448444" y="-3633"/>
                    <a:pt x="494481" y="71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3DDC6A1C-4936-494B-A2CA-41A1A23C957E}"/>
                </a:ext>
              </a:extLst>
            </p:cNvPr>
            <p:cNvSpPr/>
            <p:nvPr/>
          </p:nvSpPr>
          <p:spPr>
            <a:xfrm>
              <a:off x="6676248" y="553557"/>
              <a:ext cx="360657" cy="510347"/>
            </a:xfrm>
            <a:custGeom>
              <a:avLst/>
              <a:gdLst>
                <a:gd name="connsiteX0" fmla="*/ 3952 w 360657"/>
                <a:gd name="connsiteY0" fmla="*/ 2068 h 510347"/>
                <a:gd name="connsiteX1" fmla="*/ 234140 w 360657"/>
                <a:gd name="connsiteY1" fmla="*/ 200506 h 510347"/>
                <a:gd name="connsiteX2" fmla="*/ 357965 w 360657"/>
                <a:gd name="connsiteY2" fmla="*/ 484668 h 510347"/>
                <a:gd name="connsiteX3" fmla="*/ 121427 w 360657"/>
                <a:gd name="connsiteY3" fmla="*/ 489431 h 510347"/>
                <a:gd name="connsiteX4" fmla="*/ 223027 w 360657"/>
                <a:gd name="connsiteY4" fmla="*/ 417993 h 510347"/>
                <a:gd name="connsiteX5" fmla="*/ 99202 w 360657"/>
                <a:gd name="connsiteY5" fmla="*/ 324331 h 510347"/>
                <a:gd name="connsiteX6" fmla="*/ 3952 w 360657"/>
                <a:gd name="connsiteY6" fmla="*/ 2068 h 51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57" h="510347">
                  <a:moveTo>
                    <a:pt x="3952" y="2068"/>
                  </a:moveTo>
                  <a:cubicBezTo>
                    <a:pt x="26442" y="-18569"/>
                    <a:pt x="175138" y="120073"/>
                    <a:pt x="234140" y="200506"/>
                  </a:cubicBezTo>
                  <a:cubicBezTo>
                    <a:pt x="293142" y="280939"/>
                    <a:pt x="376750" y="436514"/>
                    <a:pt x="357965" y="484668"/>
                  </a:cubicBezTo>
                  <a:cubicBezTo>
                    <a:pt x="339180" y="532822"/>
                    <a:pt x="143917" y="500544"/>
                    <a:pt x="121427" y="489431"/>
                  </a:cubicBezTo>
                  <a:cubicBezTo>
                    <a:pt x="98937" y="478319"/>
                    <a:pt x="226731" y="445510"/>
                    <a:pt x="223027" y="417993"/>
                  </a:cubicBezTo>
                  <a:cubicBezTo>
                    <a:pt x="219323" y="390476"/>
                    <a:pt x="137831" y="390741"/>
                    <a:pt x="99202" y="324331"/>
                  </a:cubicBezTo>
                  <a:cubicBezTo>
                    <a:pt x="60573" y="257921"/>
                    <a:pt x="-18538" y="22705"/>
                    <a:pt x="3952" y="2068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5980569C-AA4C-4704-8988-5ACD5780A3AE}"/>
                </a:ext>
              </a:extLst>
            </p:cNvPr>
            <p:cNvSpPr/>
            <p:nvPr/>
          </p:nvSpPr>
          <p:spPr>
            <a:xfrm>
              <a:off x="6761153" y="627088"/>
              <a:ext cx="249862" cy="431355"/>
            </a:xfrm>
            <a:custGeom>
              <a:avLst/>
              <a:gdLst>
                <a:gd name="connsiteX0" fmla="*/ 10 w 249862"/>
                <a:gd name="connsiteY0" fmla="*/ 1562 h 431355"/>
                <a:gd name="connsiteX1" fmla="*/ 165110 w 249862"/>
                <a:gd name="connsiteY1" fmla="*/ 234925 h 431355"/>
                <a:gd name="connsiteX2" fmla="*/ 112722 w 249862"/>
                <a:gd name="connsiteY2" fmla="*/ 428600 h 431355"/>
                <a:gd name="connsiteX3" fmla="*/ 249247 w 249862"/>
                <a:gd name="connsiteY3" fmla="*/ 334937 h 431355"/>
                <a:gd name="connsiteX4" fmla="*/ 157172 w 249862"/>
                <a:gd name="connsiteY4" fmla="*/ 141262 h 431355"/>
                <a:gd name="connsiteX5" fmla="*/ 10 w 249862"/>
                <a:gd name="connsiteY5" fmla="*/ 1562 h 43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862" h="431355">
                  <a:moveTo>
                    <a:pt x="10" y="1562"/>
                  </a:moveTo>
                  <a:cubicBezTo>
                    <a:pt x="1333" y="17173"/>
                    <a:pt x="146325" y="163752"/>
                    <a:pt x="165110" y="234925"/>
                  </a:cubicBezTo>
                  <a:cubicBezTo>
                    <a:pt x="183895" y="306098"/>
                    <a:pt x="98699" y="411932"/>
                    <a:pt x="112722" y="428600"/>
                  </a:cubicBezTo>
                  <a:cubicBezTo>
                    <a:pt x="126745" y="445268"/>
                    <a:pt x="241839" y="382827"/>
                    <a:pt x="249247" y="334937"/>
                  </a:cubicBezTo>
                  <a:cubicBezTo>
                    <a:pt x="256655" y="287047"/>
                    <a:pt x="195536" y="191268"/>
                    <a:pt x="157172" y="141262"/>
                  </a:cubicBezTo>
                  <a:cubicBezTo>
                    <a:pt x="118808" y="91256"/>
                    <a:pt x="-1313" y="-14049"/>
                    <a:pt x="10" y="1562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FE9892B2-19A8-4A99-A395-B8B835D5E1AF}"/>
                </a:ext>
              </a:extLst>
            </p:cNvPr>
            <p:cNvSpPr/>
            <p:nvPr/>
          </p:nvSpPr>
          <p:spPr>
            <a:xfrm>
              <a:off x="7010279" y="4803666"/>
              <a:ext cx="382541" cy="1129276"/>
            </a:xfrm>
            <a:custGeom>
              <a:avLst/>
              <a:gdLst>
                <a:gd name="connsiteX0" fmla="*/ 292221 w 382541"/>
                <a:gd name="connsiteY0" fmla="*/ 1167 h 1129276"/>
                <a:gd name="connsiteX1" fmla="*/ 368421 w 382541"/>
                <a:gd name="connsiteY1" fmla="*/ 581134 h 1129276"/>
                <a:gd name="connsiteX2" fmla="*/ 8588 w 382541"/>
                <a:gd name="connsiteY2" fmla="*/ 1127234 h 1129276"/>
                <a:gd name="connsiteX3" fmla="*/ 127121 w 382541"/>
                <a:gd name="connsiteY3" fmla="*/ 737767 h 1129276"/>
                <a:gd name="connsiteX4" fmla="*/ 292221 w 382541"/>
                <a:gd name="connsiteY4" fmla="*/ 1167 h 112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41" h="1129276">
                  <a:moveTo>
                    <a:pt x="292221" y="1167"/>
                  </a:moveTo>
                  <a:cubicBezTo>
                    <a:pt x="332438" y="-24938"/>
                    <a:pt x="415693" y="393456"/>
                    <a:pt x="368421" y="581134"/>
                  </a:cubicBezTo>
                  <a:cubicBezTo>
                    <a:pt x="321149" y="768812"/>
                    <a:pt x="48805" y="1101129"/>
                    <a:pt x="8588" y="1127234"/>
                  </a:cubicBezTo>
                  <a:cubicBezTo>
                    <a:pt x="-31629" y="1153339"/>
                    <a:pt x="79849" y="924034"/>
                    <a:pt x="127121" y="737767"/>
                  </a:cubicBezTo>
                  <a:cubicBezTo>
                    <a:pt x="174393" y="551500"/>
                    <a:pt x="252004" y="27272"/>
                    <a:pt x="292221" y="1167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9CFCA2FF-FA9F-4C12-85AC-1197F64286AF}"/>
                </a:ext>
              </a:extLst>
            </p:cNvPr>
            <p:cNvSpPr/>
            <p:nvPr/>
          </p:nvSpPr>
          <p:spPr>
            <a:xfrm>
              <a:off x="6223541" y="5510845"/>
              <a:ext cx="1111952" cy="1107279"/>
            </a:xfrm>
            <a:custGeom>
              <a:avLst/>
              <a:gdLst>
                <a:gd name="connsiteX0" fmla="*/ 1108592 w 1111952"/>
                <a:gd name="connsiteY0" fmla="*/ 39055 h 1107279"/>
                <a:gd name="connsiteX1" fmla="*/ 642926 w 1111952"/>
                <a:gd name="connsiteY1" fmla="*/ 555522 h 1107279"/>
                <a:gd name="connsiteX2" fmla="*/ 20626 w 1111952"/>
                <a:gd name="connsiteY2" fmla="*/ 1105855 h 1107279"/>
                <a:gd name="connsiteX3" fmla="*/ 211126 w 1111952"/>
                <a:gd name="connsiteY3" fmla="*/ 695222 h 1107279"/>
                <a:gd name="connsiteX4" fmla="*/ 820726 w 1111952"/>
                <a:gd name="connsiteY4" fmla="*/ 106788 h 1107279"/>
                <a:gd name="connsiteX5" fmla="*/ 1108592 w 1111952"/>
                <a:gd name="connsiteY5" fmla="*/ 39055 h 11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952" h="1107279">
                  <a:moveTo>
                    <a:pt x="1108592" y="39055"/>
                  </a:moveTo>
                  <a:cubicBezTo>
                    <a:pt x="1078959" y="113844"/>
                    <a:pt x="824253" y="377722"/>
                    <a:pt x="642926" y="555522"/>
                  </a:cubicBezTo>
                  <a:cubicBezTo>
                    <a:pt x="461599" y="733322"/>
                    <a:pt x="92593" y="1082572"/>
                    <a:pt x="20626" y="1105855"/>
                  </a:cubicBezTo>
                  <a:cubicBezTo>
                    <a:pt x="-51341" y="1129138"/>
                    <a:pt x="77776" y="861733"/>
                    <a:pt x="211126" y="695222"/>
                  </a:cubicBezTo>
                  <a:cubicBezTo>
                    <a:pt x="344476" y="528711"/>
                    <a:pt x="675382" y="211210"/>
                    <a:pt x="820726" y="106788"/>
                  </a:cubicBezTo>
                  <a:cubicBezTo>
                    <a:pt x="966070" y="2366"/>
                    <a:pt x="1138225" y="-35734"/>
                    <a:pt x="1108592" y="39055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656DD972-6BDB-4302-A42C-9CB8F314A879}"/>
                </a:ext>
              </a:extLst>
            </p:cNvPr>
            <p:cNvSpPr/>
            <p:nvPr/>
          </p:nvSpPr>
          <p:spPr>
            <a:xfrm>
              <a:off x="5299454" y="4758252"/>
              <a:ext cx="1480370" cy="1388078"/>
            </a:xfrm>
            <a:custGeom>
              <a:avLst/>
              <a:gdLst>
                <a:gd name="connsiteX0" fmla="*/ 881213 w 1480370"/>
                <a:gd name="connsiteY0" fmla="*/ 190515 h 1388078"/>
                <a:gd name="connsiteX1" fmla="*/ 936246 w 1480370"/>
                <a:gd name="connsiteY1" fmla="*/ 177815 h 1388078"/>
                <a:gd name="connsiteX2" fmla="*/ 1363813 w 1480370"/>
                <a:gd name="connsiteY2" fmla="*/ 15 h 1388078"/>
                <a:gd name="connsiteX3" fmla="*/ 1478113 w 1480370"/>
                <a:gd name="connsiteY3" fmla="*/ 169348 h 1388078"/>
                <a:gd name="connsiteX4" fmla="*/ 1414613 w 1480370"/>
                <a:gd name="connsiteY4" fmla="*/ 457215 h 1388078"/>
                <a:gd name="connsiteX5" fmla="*/ 1130979 w 1480370"/>
                <a:gd name="connsiteY5" fmla="*/ 867848 h 1388078"/>
                <a:gd name="connsiteX6" fmla="*/ 788079 w 1480370"/>
                <a:gd name="connsiteY6" fmla="*/ 1341981 h 1388078"/>
                <a:gd name="connsiteX7" fmla="*/ 669546 w 1480370"/>
                <a:gd name="connsiteY7" fmla="*/ 1363148 h 1388078"/>
                <a:gd name="connsiteX8" fmla="*/ 551013 w 1480370"/>
                <a:gd name="connsiteY8" fmla="*/ 1282715 h 1388078"/>
                <a:gd name="connsiteX9" fmla="*/ 661079 w 1480370"/>
                <a:gd name="connsiteY9" fmla="*/ 1147248 h 1388078"/>
                <a:gd name="connsiteX10" fmla="*/ 679 w 1480370"/>
                <a:gd name="connsiteY10" fmla="*/ 1168415 h 1388078"/>
                <a:gd name="connsiteX11" fmla="*/ 542546 w 1480370"/>
                <a:gd name="connsiteY11" fmla="*/ 677348 h 1388078"/>
                <a:gd name="connsiteX12" fmla="*/ 881213 w 1480370"/>
                <a:gd name="connsiteY12" fmla="*/ 190515 h 138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0370" h="1388078">
                  <a:moveTo>
                    <a:pt x="881213" y="190515"/>
                  </a:moveTo>
                  <a:cubicBezTo>
                    <a:pt x="946830" y="107259"/>
                    <a:pt x="855813" y="209565"/>
                    <a:pt x="936246" y="177815"/>
                  </a:cubicBezTo>
                  <a:cubicBezTo>
                    <a:pt x="1016679" y="146065"/>
                    <a:pt x="1273502" y="1426"/>
                    <a:pt x="1363813" y="15"/>
                  </a:cubicBezTo>
                  <a:cubicBezTo>
                    <a:pt x="1454124" y="-1396"/>
                    <a:pt x="1469646" y="93148"/>
                    <a:pt x="1478113" y="169348"/>
                  </a:cubicBezTo>
                  <a:cubicBezTo>
                    <a:pt x="1486580" y="245548"/>
                    <a:pt x="1472469" y="340798"/>
                    <a:pt x="1414613" y="457215"/>
                  </a:cubicBezTo>
                  <a:cubicBezTo>
                    <a:pt x="1356757" y="573632"/>
                    <a:pt x="1235401" y="720387"/>
                    <a:pt x="1130979" y="867848"/>
                  </a:cubicBezTo>
                  <a:cubicBezTo>
                    <a:pt x="1026557" y="1015309"/>
                    <a:pt x="864984" y="1259431"/>
                    <a:pt x="788079" y="1341981"/>
                  </a:cubicBezTo>
                  <a:cubicBezTo>
                    <a:pt x="711174" y="1424531"/>
                    <a:pt x="709057" y="1373026"/>
                    <a:pt x="669546" y="1363148"/>
                  </a:cubicBezTo>
                  <a:cubicBezTo>
                    <a:pt x="630035" y="1353270"/>
                    <a:pt x="552424" y="1318698"/>
                    <a:pt x="551013" y="1282715"/>
                  </a:cubicBezTo>
                  <a:cubicBezTo>
                    <a:pt x="549602" y="1246732"/>
                    <a:pt x="752801" y="1166298"/>
                    <a:pt x="661079" y="1147248"/>
                  </a:cubicBezTo>
                  <a:cubicBezTo>
                    <a:pt x="569357" y="1128198"/>
                    <a:pt x="20434" y="1246732"/>
                    <a:pt x="679" y="1168415"/>
                  </a:cubicBezTo>
                  <a:cubicBezTo>
                    <a:pt x="-19076" y="1090098"/>
                    <a:pt x="397202" y="838215"/>
                    <a:pt x="542546" y="677348"/>
                  </a:cubicBezTo>
                  <a:cubicBezTo>
                    <a:pt x="687890" y="516481"/>
                    <a:pt x="815596" y="273771"/>
                    <a:pt x="881213" y="190515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8257FDBB-B1ED-4348-A653-098FA7293179}"/>
                </a:ext>
              </a:extLst>
            </p:cNvPr>
            <p:cNvSpPr/>
            <p:nvPr/>
          </p:nvSpPr>
          <p:spPr>
            <a:xfrm>
              <a:off x="4593760" y="5438342"/>
              <a:ext cx="1709674" cy="1488145"/>
            </a:xfrm>
            <a:custGeom>
              <a:avLst/>
              <a:gdLst>
                <a:gd name="connsiteX0" fmla="*/ 1709673 w 1709674"/>
                <a:gd name="connsiteY0" fmla="*/ 162358 h 1488145"/>
                <a:gd name="connsiteX1" fmla="*/ 1112773 w 1709674"/>
                <a:gd name="connsiteY1" fmla="*/ 767725 h 1488145"/>
                <a:gd name="connsiteX2" fmla="*/ 604773 w 1709674"/>
                <a:gd name="connsiteY2" fmla="*/ 1351925 h 1488145"/>
                <a:gd name="connsiteX3" fmla="*/ 583607 w 1709674"/>
                <a:gd name="connsiteY3" fmla="*/ 1487391 h 1488145"/>
                <a:gd name="connsiteX4" fmla="*/ 7873 w 1709674"/>
                <a:gd name="connsiteY4" fmla="*/ 1377325 h 1488145"/>
                <a:gd name="connsiteX5" fmla="*/ 308440 w 1709674"/>
                <a:gd name="connsiteY5" fmla="*/ 865091 h 1488145"/>
                <a:gd name="connsiteX6" fmla="*/ 1117007 w 1709674"/>
                <a:gd name="connsiteY6" fmla="*/ 52291 h 1488145"/>
                <a:gd name="connsiteX7" fmla="*/ 1709673 w 1709674"/>
                <a:gd name="connsiteY7" fmla="*/ 162358 h 148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674" h="1488145">
                  <a:moveTo>
                    <a:pt x="1709673" y="162358"/>
                  </a:moveTo>
                  <a:cubicBezTo>
                    <a:pt x="1708967" y="281597"/>
                    <a:pt x="1296923" y="569464"/>
                    <a:pt x="1112773" y="767725"/>
                  </a:cubicBezTo>
                  <a:cubicBezTo>
                    <a:pt x="928623" y="965986"/>
                    <a:pt x="692967" y="1231981"/>
                    <a:pt x="604773" y="1351925"/>
                  </a:cubicBezTo>
                  <a:cubicBezTo>
                    <a:pt x="516579" y="1471869"/>
                    <a:pt x="683090" y="1483158"/>
                    <a:pt x="583607" y="1487391"/>
                  </a:cubicBezTo>
                  <a:cubicBezTo>
                    <a:pt x="484124" y="1491624"/>
                    <a:pt x="53734" y="1481042"/>
                    <a:pt x="7873" y="1377325"/>
                  </a:cubicBezTo>
                  <a:cubicBezTo>
                    <a:pt x="-37988" y="1273608"/>
                    <a:pt x="123584" y="1085930"/>
                    <a:pt x="308440" y="865091"/>
                  </a:cubicBezTo>
                  <a:cubicBezTo>
                    <a:pt x="493296" y="644252"/>
                    <a:pt x="881352" y="173646"/>
                    <a:pt x="1117007" y="52291"/>
                  </a:cubicBezTo>
                  <a:cubicBezTo>
                    <a:pt x="1352662" y="-69064"/>
                    <a:pt x="1710379" y="43119"/>
                    <a:pt x="1709673" y="162358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6145CC06-9A1B-4CB6-92C5-CE4DEAA00677}"/>
                </a:ext>
              </a:extLst>
            </p:cNvPr>
            <p:cNvSpPr/>
            <p:nvPr/>
          </p:nvSpPr>
          <p:spPr>
            <a:xfrm>
              <a:off x="5881394" y="5936394"/>
              <a:ext cx="1106965" cy="1033105"/>
            </a:xfrm>
            <a:custGeom>
              <a:avLst/>
              <a:gdLst>
                <a:gd name="connsiteX0" fmla="*/ 1052806 w 1106965"/>
                <a:gd name="connsiteY0" fmla="*/ 2973 h 1033105"/>
                <a:gd name="connsiteX1" fmla="*/ 1027406 w 1106965"/>
                <a:gd name="connsiteY1" fmla="*/ 455939 h 1033105"/>
                <a:gd name="connsiteX2" fmla="*/ 1086673 w 1106965"/>
                <a:gd name="connsiteY2" fmla="*/ 997806 h 1033105"/>
                <a:gd name="connsiteX3" fmla="*/ 951206 w 1106965"/>
                <a:gd name="connsiteY3" fmla="*/ 976639 h 1033105"/>
                <a:gd name="connsiteX4" fmla="*/ 53739 w 1106965"/>
                <a:gd name="connsiteY4" fmla="*/ 947006 h 1033105"/>
                <a:gd name="connsiteX5" fmla="*/ 201906 w 1106965"/>
                <a:gd name="connsiteY5" fmla="*/ 680306 h 1033105"/>
                <a:gd name="connsiteX6" fmla="*/ 1052806 w 1106965"/>
                <a:gd name="connsiteY6" fmla="*/ 2973 h 10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965" h="1033105">
                  <a:moveTo>
                    <a:pt x="1052806" y="2973"/>
                  </a:moveTo>
                  <a:cubicBezTo>
                    <a:pt x="1190389" y="-34421"/>
                    <a:pt x="1021762" y="290134"/>
                    <a:pt x="1027406" y="455939"/>
                  </a:cubicBezTo>
                  <a:cubicBezTo>
                    <a:pt x="1033050" y="621744"/>
                    <a:pt x="1099373" y="911023"/>
                    <a:pt x="1086673" y="997806"/>
                  </a:cubicBezTo>
                  <a:cubicBezTo>
                    <a:pt x="1073973" y="1084589"/>
                    <a:pt x="1123362" y="985106"/>
                    <a:pt x="951206" y="976639"/>
                  </a:cubicBezTo>
                  <a:cubicBezTo>
                    <a:pt x="779050" y="968172"/>
                    <a:pt x="178622" y="996395"/>
                    <a:pt x="53739" y="947006"/>
                  </a:cubicBezTo>
                  <a:cubicBezTo>
                    <a:pt x="-71144" y="897617"/>
                    <a:pt x="39628" y="834823"/>
                    <a:pt x="201906" y="680306"/>
                  </a:cubicBezTo>
                  <a:cubicBezTo>
                    <a:pt x="364184" y="525789"/>
                    <a:pt x="915223" y="40367"/>
                    <a:pt x="1052806" y="2973"/>
                  </a:cubicBezTo>
                  <a:close/>
                </a:path>
              </a:pathLst>
            </a:custGeom>
            <a:solidFill>
              <a:srgbClr val="FFC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E9946546-BD52-4AF3-8C82-A4FEDF921998}"/>
                </a:ext>
              </a:extLst>
            </p:cNvPr>
            <p:cNvSpPr/>
            <p:nvPr/>
          </p:nvSpPr>
          <p:spPr>
            <a:xfrm>
              <a:off x="5972173" y="1881898"/>
              <a:ext cx="771951" cy="345331"/>
            </a:xfrm>
            <a:custGeom>
              <a:avLst/>
              <a:gdLst>
                <a:gd name="connsiteX0" fmla="*/ 771527 w 771951"/>
                <a:gd name="connsiteY0" fmla="*/ 105652 h 345331"/>
                <a:gd name="connsiteX1" fmla="*/ 495302 w 771951"/>
                <a:gd name="connsiteY1" fmla="*/ 337427 h 345331"/>
                <a:gd name="connsiteX2" fmla="*/ 431802 w 771951"/>
                <a:gd name="connsiteY2" fmla="*/ 264402 h 345331"/>
                <a:gd name="connsiteX3" fmla="*/ 2 w 771951"/>
                <a:gd name="connsiteY3" fmla="*/ 4052 h 345331"/>
                <a:gd name="connsiteX4" fmla="*/ 425452 w 771951"/>
                <a:gd name="connsiteY4" fmla="*/ 105652 h 345331"/>
                <a:gd name="connsiteX5" fmla="*/ 771527 w 771951"/>
                <a:gd name="connsiteY5" fmla="*/ 105652 h 3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951" h="345331">
                  <a:moveTo>
                    <a:pt x="771527" y="105652"/>
                  </a:moveTo>
                  <a:cubicBezTo>
                    <a:pt x="783169" y="144281"/>
                    <a:pt x="551923" y="310969"/>
                    <a:pt x="495302" y="337427"/>
                  </a:cubicBezTo>
                  <a:cubicBezTo>
                    <a:pt x="438681" y="363885"/>
                    <a:pt x="514352" y="319964"/>
                    <a:pt x="431802" y="264402"/>
                  </a:cubicBezTo>
                  <a:cubicBezTo>
                    <a:pt x="349252" y="208840"/>
                    <a:pt x="1060" y="30510"/>
                    <a:pt x="2" y="4052"/>
                  </a:cubicBezTo>
                  <a:cubicBezTo>
                    <a:pt x="-1056" y="-22406"/>
                    <a:pt x="301098" y="88719"/>
                    <a:pt x="425452" y="105652"/>
                  </a:cubicBezTo>
                  <a:cubicBezTo>
                    <a:pt x="549806" y="122585"/>
                    <a:pt x="759885" y="67023"/>
                    <a:pt x="771527" y="105652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3F02188C-E6A9-462C-81C1-6E8A37676376}"/>
                </a:ext>
              </a:extLst>
            </p:cNvPr>
            <p:cNvSpPr/>
            <p:nvPr/>
          </p:nvSpPr>
          <p:spPr>
            <a:xfrm>
              <a:off x="6587571" y="3544168"/>
              <a:ext cx="459228" cy="147805"/>
            </a:xfrm>
            <a:custGeom>
              <a:avLst/>
              <a:gdLst>
                <a:gd name="connsiteX0" fmla="*/ 554 w 459228"/>
                <a:gd name="connsiteY0" fmla="*/ 5482 h 147805"/>
                <a:gd name="connsiteX1" fmla="*/ 362504 w 459228"/>
                <a:gd name="connsiteY1" fmla="*/ 21357 h 147805"/>
                <a:gd name="connsiteX2" fmla="*/ 457754 w 459228"/>
                <a:gd name="connsiteY2" fmla="*/ 59457 h 147805"/>
                <a:gd name="connsiteX3" fmla="*/ 311704 w 459228"/>
                <a:gd name="connsiteY3" fmla="*/ 145182 h 147805"/>
                <a:gd name="connsiteX4" fmla="*/ 279954 w 459228"/>
                <a:gd name="connsiteY4" fmla="*/ 116607 h 147805"/>
                <a:gd name="connsiteX5" fmla="*/ 554 w 459228"/>
                <a:gd name="connsiteY5" fmla="*/ 5482 h 14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228" h="147805">
                  <a:moveTo>
                    <a:pt x="554" y="5482"/>
                  </a:moveTo>
                  <a:cubicBezTo>
                    <a:pt x="14312" y="-10393"/>
                    <a:pt x="286304" y="12361"/>
                    <a:pt x="362504" y="21357"/>
                  </a:cubicBezTo>
                  <a:cubicBezTo>
                    <a:pt x="438704" y="30353"/>
                    <a:pt x="466221" y="38819"/>
                    <a:pt x="457754" y="59457"/>
                  </a:cubicBezTo>
                  <a:cubicBezTo>
                    <a:pt x="449287" y="80095"/>
                    <a:pt x="341337" y="135657"/>
                    <a:pt x="311704" y="145182"/>
                  </a:cubicBezTo>
                  <a:cubicBezTo>
                    <a:pt x="282071" y="154707"/>
                    <a:pt x="326521" y="136715"/>
                    <a:pt x="279954" y="116607"/>
                  </a:cubicBezTo>
                  <a:cubicBezTo>
                    <a:pt x="233387" y="96499"/>
                    <a:pt x="-13204" y="21357"/>
                    <a:pt x="554" y="5482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5AD14E38-6182-48FD-9180-4442AED0667A}"/>
                </a:ext>
              </a:extLst>
            </p:cNvPr>
            <p:cNvSpPr/>
            <p:nvPr/>
          </p:nvSpPr>
          <p:spPr>
            <a:xfrm>
              <a:off x="7058289" y="3901109"/>
              <a:ext cx="1012725" cy="636263"/>
            </a:xfrm>
            <a:custGeom>
              <a:avLst/>
              <a:gdLst>
                <a:gd name="connsiteX0" fmla="*/ 269611 w 1012725"/>
                <a:gd name="connsiteY0" fmla="*/ 32716 h 636263"/>
                <a:gd name="connsiteX1" fmla="*/ 529961 w 1012725"/>
                <a:gd name="connsiteY1" fmla="*/ 312116 h 636263"/>
                <a:gd name="connsiteX2" fmla="*/ 923661 w 1012725"/>
                <a:gd name="connsiteY2" fmla="*/ 439116 h 636263"/>
                <a:gd name="connsiteX3" fmla="*/ 1012561 w 1012725"/>
                <a:gd name="connsiteY3" fmla="*/ 439116 h 636263"/>
                <a:gd name="connsiteX4" fmla="*/ 942711 w 1012725"/>
                <a:gd name="connsiteY4" fmla="*/ 502616 h 636263"/>
                <a:gd name="connsiteX5" fmla="*/ 834761 w 1012725"/>
                <a:gd name="connsiteY5" fmla="*/ 635966 h 636263"/>
                <a:gd name="connsiteX6" fmla="*/ 634736 w 1012725"/>
                <a:gd name="connsiteY6" fmla="*/ 521666 h 636263"/>
                <a:gd name="connsiteX7" fmla="*/ 9261 w 1012725"/>
                <a:gd name="connsiteY7" fmla="*/ 58116 h 636263"/>
                <a:gd name="connsiteX8" fmla="*/ 269611 w 1012725"/>
                <a:gd name="connsiteY8" fmla="*/ 32716 h 6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725" h="636263">
                  <a:moveTo>
                    <a:pt x="269611" y="32716"/>
                  </a:moveTo>
                  <a:cubicBezTo>
                    <a:pt x="356394" y="75049"/>
                    <a:pt x="420953" y="244383"/>
                    <a:pt x="529961" y="312116"/>
                  </a:cubicBezTo>
                  <a:cubicBezTo>
                    <a:pt x="638969" y="379849"/>
                    <a:pt x="843228" y="417949"/>
                    <a:pt x="923661" y="439116"/>
                  </a:cubicBezTo>
                  <a:cubicBezTo>
                    <a:pt x="1004094" y="460283"/>
                    <a:pt x="1009386" y="428533"/>
                    <a:pt x="1012561" y="439116"/>
                  </a:cubicBezTo>
                  <a:cubicBezTo>
                    <a:pt x="1015736" y="449699"/>
                    <a:pt x="972344" y="469808"/>
                    <a:pt x="942711" y="502616"/>
                  </a:cubicBezTo>
                  <a:cubicBezTo>
                    <a:pt x="913078" y="535424"/>
                    <a:pt x="886090" y="632791"/>
                    <a:pt x="834761" y="635966"/>
                  </a:cubicBezTo>
                  <a:cubicBezTo>
                    <a:pt x="783432" y="639141"/>
                    <a:pt x="772319" y="617974"/>
                    <a:pt x="634736" y="521666"/>
                  </a:cubicBezTo>
                  <a:cubicBezTo>
                    <a:pt x="497153" y="425358"/>
                    <a:pt x="67469" y="136433"/>
                    <a:pt x="9261" y="58116"/>
                  </a:cubicBezTo>
                  <a:cubicBezTo>
                    <a:pt x="-48947" y="-20201"/>
                    <a:pt x="182828" y="-9617"/>
                    <a:pt x="269611" y="3271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89B0A25C-3035-428E-BF75-B6877B10FAE2}"/>
                </a:ext>
              </a:extLst>
            </p:cNvPr>
            <p:cNvSpPr/>
            <p:nvPr/>
          </p:nvSpPr>
          <p:spPr>
            <a:xfrm>
              <a:off x="4327014" y="3429104"/>
              <a:ext cx="257802" cy="403275"/>
            </a:xfrm>
            <a:custGeom>
              <a:avLst/>
              <a:gdLst>
                <a:gd name="connsiteX0" fmla="*/ 257686 w 257802"/>
                <a:gd name="connsiteY0" fmla="*/ 18946 h 403275"/>
                <a:gd name="connsiteX1" fmla="*/ 146561 w 257802"/>
                <a:gd name="connsiteY1" fmla="*/ 238021 h 403275"/>
                <a:gd name="connsiteX2" fmla="*/ 511 w 257802"/>
                <a:gd name="connsiteY2" fmla="*/ 403121 h 403275"/>
                <a:gd name="connsiteX3" fmla="*/ 200536 w 257802"/>
                <a:gd name="connsiteY3" fmla="*/ 266596 h 403275"/>
                <a:gd name="connsiteX4" fmla="*/ 41786 w 257802"/>
                <a:gd name="connsiteY4" fmla="*/ 193571 h 403275"/>
                <a:gd name="connsiteX5" fmla="*/ 64011 w 257802"/>
                <a:gd name="connsiteY5" fmla="*/ 31646 h 403275"/>
                <a:gd name="connsiteX6" fmla="*/ 165611 w 257802"/>
                <a:gd name="connsiteY6" fmla="*/ 12596 h 403275"/>
                <a:gd name="connsiteX7" fmla="*/ 257686 w 257802"/>
                <a:gd name="connsiteY7" fmla="*/ 18946 h 40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02" h="403275">
                  <a:moveTo>
                    <a:pt x="257686" y="18946"/>
                  </a:moveTo>
                  <a:cubicBezTo>
                    <a:pt x="254511" y="56517"/>
                    <a:pt x="189423" y="173992"/>
                    <a:pt x="146561" y="238021"/>
                  </a:cubicBezTo>
                  <a:cubicBezTo>
                    <a:pt x="103699" y="302050"/>
                    <a:pt x="-8485" y="398359"/>
                    <a:pt x="511" y="403121"/>
                  </a:cubicBezTo>
                  <a:cubicBezTo>
                    <a:pt x="9507" y="407883"/>
                    <a:pt x="193657" y="301521"/>
                    <a:pt x="200536" y="266596"/>
                  </a:cubicBezTo>
                  <a:cubicBezTo>
                    <a:pt x="207415" y="231671"/>
                    <a:pt x="64540" y="232729"/>
                    <a:pt x="41786" y="193571"/>
                  </a:cubicBezTo>
                  <a:cubicBezTo>
                    <a:pt x="19032" y="154413"/>
                    <a:pt x="43374" y="61808"/>
                    <a:pt x="64011" y="31646"/>
                  </a:cubicBezTo>
                  <a:cubicBezTo>
                    <a:pt x="84648" y="1484"/>
                    <a:pt x="132803" y="14183"/>
                    <a:pt x="165611" y="12596"/>
                  </a:cubicBezTo>
                  <a:cubicBezTo>
                    <a:pt x="198419" y="11008"/>
                    <a:pt x="260861" y="-18625"/>
                    <a:pt x="257686" y="1894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F3F2F144-E352-409E-BC4B-DE9CE8D04240}"/>
                </a:ext>
              </a:extLst>
            </p:cNvPr>
            <p:cNvSpPr/>
            <p:nvPr/>
          </p:nvSpPr>
          <p:spPr>
            <a:xfrm>
              <a:off x="4481564" y="3561598"/>
              <a:ext cx="767364" cy="594040"/>
            </a:xfrm>
            <a:custGeom>
              <a:avLst/>
              <a:gdLst>
                <a:gd name="connsiteX0" fmla="*/ 363486 w 767364"/>
                <a:gd name="connsiteY0" fmla="*/ 3927 h 594040"/>
                <a:gd name="connsiteX1" fmla="*/ 280936 w 767364"/>
                <a:gd name="connsiteY1" fmla="*/ 134102 h 594040"/>
                <a:gd name="connsiteX2" fmla="*/ 61861 w 767364"/>
                <a:gd name="connsiteY2" fmla="*/ 438902 h 594040"/>
                <a:gd name="connsiteX3" fmla="*/ 4711 w 767364"/>
                <a:gd name="connsiteY3" fmla="*/ 543677 h 594040"/>
                <a:gd name="connsiteX4" fmla="*/ 14236 w 767364"/>
                <a:gd name="connsiteY4" fmla="*/ 546852 h 594040"/>
                <a:gd name="connsiteX5" fmla="*/ 71386 w 767364"/>
                <a:gd name="connsiteY5" fmla="*/ 572252 h 594040"/>
                <a:gd name="connsiteX6" fmla="*/ 760361 w 767364"/>
                <a:gd name="connsiteY6" fmla="*/ 191252 h 594040"/>
                <a:gd name="connsiteX7" fmla="*/ 423811 w 767364"/>
                <a:gd name="connsiteY7" fmla="*/ 270627 h 594040"/>
                <a:gd name="connsiteX8" fmla="*/ 363486 w 767364"/>
                <a:gd name="connsiteY8" fmla="*/ 3927 h 59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364" h="594040">
                  <a:moveTo>
                    <a:pt x="363486" y="3927"/>
                  </a:moveTo>
                  <a:cubicBezTo>
                    <a:pt x="339674" y="-18827"/>
                    <a:pt x="331207" y="61606"/>
                    <a:pt x="280936" y="134102"/>
                  </a:cubicBezTo>
                  <a:cubicBezTo>
                    <a:pt x="230665" y="206598"/>
                    <a:pt x="107898" y="370640"/>
                    <a:pt x="61861" y="438902"/>
                  </a:cubicBezTo>
                  <a:cubicBezTo>
                    <a:pt x="15824" y="507164"/>
                    <a:pt x="4711" y="543677"/>
                    <a:pt x="4711" y="543677"/>
                  </a:cubicBezTo>
                  <a:cubicBezTo>
                    <a:pt x="-3227" y="561669"/>
                    <a:pt x="3124" y="542090"/>
                    <a:pt x="14236" y="546852"/>
                  </a:cubicBezTo>
                  <a:cubicBezTo>
                    <a:pt x="25348" y="551614"/>
                    <a:pt x="-52968" y="631519"/>
                    <a:pt x="71386" y="572252"/>
                  </a:cubicBezTo>
                  <a:cubicBezTo>
                    <a:pt x="195740" y="512985"/>
                    <a:pt x="701624" y="241523"/>
                    <a:pt x="760361" y="191252"/>
                  </a:cubicBezTo>
                  <a:cubicBezTo>
                    <a:pt x="819099" y="140981"/>
                    <a:pt x="491015" y="298673"/>
                    <a:pt x="423811" y="270627"/>
                  </a:cubicBezTo>
                  <a:cubicBezTo>
                    <a:pt x="356607" y="242581"/>
                    <a:pt x="387298" y="26681"/>
                    <a:pt x="363486" y="392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61E3C36C-4ED4-4506-A34E-A28CB0A6CDEC}"/>
                </a:ext>
              </a:extLst>
            </p:cNvPr>
            <p:cNvSpPr/>
            <p:nvPr/>
          </p:nvSpPr>
          <p:spPr>
            <a:xfrm>
              <a:off x="5080762" y="3365464"/>
              <a:ext cx="336627" cy="341919"/>
            </a:xfrm>
            <a:custGeom>
              <a:avLst/>
              <a:gdLst>
                <a:gd name="connsiteX0" fmla="*/ 2413 w 336627"/>
                <a:gd name="connsiteY0" fmla="*/ 6386 h 341919"/>
                <a:gd name="connsiteX1" fmla="*/ 297688 w 336627"/>
                <a:gd name="connsiteY1" fmla="*/ 73061 h 341919"/>
                <a:gd name="connsiteX2" fmla="*/ 323088 w 336627"/>
                <a:gd name="connsiteY2" fmla="*/ 107986 h 341919"/>
                <a:gd name="connsiteX3" fmla="*/ 202438 w 336627"/>
                <a:gd name="connsiteY3" fmla="*/ 295311 h 341919"/>
                <a:gd name="connsiteX4" fmla="*/ 113538 w 336627"/>
                <a:gd name="connsiteY4" fmla="*/ 339761 h 341919"/>
                <a:gd name="connsiteX5" fmla="*/ 154813 w 336627"/>
                <a:gd name="connsiteY5" fmla="*/ 247686 h 341919"/>
                <a:gd name="connsiteX6" fmla="*/ 2413 w 336627"/>
                <a:gd name="connsiteY6" fmla="*/ 6386 h 3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27" h="341919">
                  <a:moveTo>
                    <a:pt x="2413" y="6386"/>
                  </a:moveTo>
                  <a:cubicBezTo>
                    <a:pt x="26225" y="-22718"/>
                    <a:pt x="244242" y="56128"/>
                    <a:pt x="297688" y="73061"/>
                  </a:cubicBezTo>
                  <a:cubicBezTo>
                    <a:pt x="351134" y="89994"/>
                    <a:pt x="338963" y="70944"/>
                    <a:pt x="323088" y="107986"/>
                  </a:cubicBezTo>
                  <a:cubicBezTo>
                    <a:pt x="307213" y="145028"/>
                    <a:pt x="237363" y="256682"/>
                    <a:pt x="202438" y="295311"/>
                  </a:cubicBezTo>
                  <a:cubicBezTo>
                    <a:pt x="167513" y="333940"/>
                    <a:pt x="121475" y="347698"/>
                    <a:pt x="113538" y="339761"/>
                  </a:cubicBezTo>
                  <a:cubicBezTo>
                    <a:pt x="105601" y="331824"/>
                    <a:pt x="171217" y="300603"/>
                    <a:pt x="154813" y="247686"/>
                  </a:cubicBezTo>
                  <a:cubicBezTo>
                    <a:pt x="138409" y="194769"/>
                    <a:pt x="-21399" y="35490"/>
                    <a:pt x="2413" y="6386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C900D9C5-845C-4674-9EB2-473420F51033}"/>
                </a:ext>
              </a:extLst>
            </p:cNvPr>
            <p:cNvSpPr/>
            <p:nvPr/>
          </p:nvSpPr>
          <p:spPr>
            <a:xfrm>
              <a:off x="7697544" y="3828156"/>
              <a:ext cx="354539" cy="350853"/>
            </a:xfrm>
            <a:custGeom>
              <a:avLst/>
              <a:gdLst>
                <a:gd name="connsiteX0" fmla="*/ 11356 w 354539"/>
                <a:gd name="connsiteY0" fmla="*/ 11477 h 350853"/>
                <a:gd name="connsiteX1" fmla="*/ 66389 w 354539"/>
                <a:gd name="connsiteY1" fmla="*/ 45344 h 350853"/>
                <a:gd name="connsiteX2" fmla="*/ 316156 w 354539"/>
                <a:gd name="connsiteY2" fmla="*/ 130011 h 350853"/>
                <a:gd name="connsiteX3" fmla="*/ 354256 w 354539"/>
                <a:gd name="connsiteY3" fmla="*/ 282411 h 350853"/>
                <a:gd name="connsiteX4" fmla="*/ 328856 w 354539"/>
                <a:gd name="connsiteY4" fmla="*/ 350144 h 350853"/>
                <a:gd name="connsiteX5" fmla="*/ 248423 w 354539"/>
                <a:gd name="connsiteY5" fmla="*/ 244311 h 350853"/>
                <a:gd name="connsiteX6" fmla="*/ 11356 w 354539"/>
                <a:gd name="connsiteY6" fmla="*/ 11477 h 3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539" h="350853">
                  <a:moveTo>
                    <a:pt x="11356" y="11477"/>
                  </a:moveTo>
                  <a:cubicBezTo>
                    <a:pt x="-18983" y="-21684"/>
                    <a:pt x="15589" y="25588"/>
                    <a:pt x="66389" y="45344"/>
                  </a:cubicBezTo>
                  <a:cubicBezTo>
                    <a:pt x="117189" y="65100"/>
                    <a:pt x="268178" y="90500"/>
                    <a:pt x="316156" y="130011"/>
                  </a:cubicBezTo>
                  <a:cubicBezTo>
                    <a:pt x="364134" y="169522"/>
                    <a:pt x="352139" y="245722"/>
                    <a:pt x="354256" y="282411"/>
                  </a:cubicBezTo>
                  <a:cubicBezTo>
                    <a:pt x="356373" y="319100"/>
                    <a:pt x="346495" y="356494"/>
                    <a:pt x="328856" y="350144"/>
                  </a:cubicBezTo>
                  <a:cubicBezTo>
                    <a:pt x="311217" y="343794"/>
                    <a:pt x="301340" y="296522"/>
                    <a:pt x="248423" y="244311"/>
                  </a:cubicBezTo>
                  <a:cubicBezTo>
                    <a:pt x="195506" y="192100"/>
                    <a:pt x="41695" y="44638"/>
                    <a:pt x="11356" y="1147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45DE47DC-6E6A-4B08-87D1-1D6916045336}"/>
                </a:ext>
              </a:extLst>
            </p:cNvPr>
            <p:cNvSpPr/>
            <p:nvPr/>
          </p:nvSpPr>
          <p:spPr>
            <a:xfrm>
              <a:off x="6348796" y="3652877"/>
              <a:ext cx="369181" cy="430886"/>
            </a:xfrm>
            <a:custGeom>
              <a:avLst/>
              <a:gdLst>
                <a:gd name="connsiteX0" fmla="*/ 96454 w 369181"/>
                <a:gd name="connsiteY0" fmla="*/ 17423 h 430886"/>
                <a:gd name="connsiteX1" fmla="*/ 290129 w 369181"/>
                <a:gd name="connsiteY1" fmla="*/ 52348 h 430886"/>
                <a:gd name="connsiteX2" fmla="*/ 356804 w 369181"/>
                <a:gd name="connsiteY2" fmla="*/ 347623 h 430886"/>
                <a:gd name="connsiteX3" fmla="*/ 55179 w 369181"/>
                <a:gd name="connsiteY3" fmla="*/ 430173 h 430886"/>
                <a:gd name="connsiteX4" fmla="*/ 4379 w 369181"/>
                <a:gd name="connsiteY4" fmla="*/ 379373 h 430886"/>
                <a:gd name="connsiteX5" fmla="*/ 112329 w 369181"/>
                <a:gd name="connsiteY5" fmla="*/ 242848 h 430886"/>
                <a:gd name="connsiteX6" fmla="*/ 96454 w 369181"/>
                <a:gd name="connsiteY6" fmla="*/ 17423 h 43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1" h="430886">
                  <a:moveTo>
                    <a:pt x="96454" y="17423"/>
                  </a:moveTo>
                  <a:cubicBezTo>
                    <a:pt x="126087" y="-14327"/>
                    <a:pt x="246737" y="-2685"/>
                    <a:pt x="290129" y="52348"/>
                  </a:cubicBezTo>
                  <a:cubicBezTo>
                    <a:pt x="333521" y="107381"/>
                    <a:pt x="395962" y="284652"/>
                    <a:pt x="356804" y="347623"/>
                  </a:cubicBezTo>
                  <a:cubicBezTo>
                    <a:pt x="317646" y="410594"/>
                    <a:pt x="113916" y="424881"/>
                    <a:pt x="55179" y="430173"/>
                  </a:cubicBezTo>
                  <a:cubicBezTo>
                    <a:pt x="-3558" y="435465"/>
                    <a:pt x="-5146" y="410594"/>
                    <a:pt x="4379" y="379373"/>
                  </a:cubicBezTo>
                  <a:cubicBezTo>
                    <a:pt x="13904" y="348152"/>
                    <a:pt x="92221" y="301585"/>
                    <a:pt x="112329" y="242848"/>
                  </a:cubicBezTo>
                  <a:cubicBezTo>
                    <a:pt x="132437" y="184111"/>
                    <a:pt x="66821" y="49173"/>
                    <a:pt x="96454" y="17423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23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ersで活躍したジョー・モンタナ氏（AP）― スポニチ Sponichi Annex スポーツ">
            <a:extLst>
              <a:ext uri="{FF2B5EF4-FFF2-40B4-BE49-F238E27FC236}">
                <a16:creationId xmlns:a16="http://schemas.microsoft.com/office/drawing/2014/main" id="{F74C39D4-21F8-498B-8DC6-AB8BE0B0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0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7BFB9E16-3254-497A-BEE8-223CE3373392}"/>
              </a:ext>
            </a:extLst>
          </p:cNvPr>
          <p:cNvSpPr/>
          <p:nvPr/>
        </p:nvSpPr>
        <p:spPr>
          <a:xfrm>
            <a:off x="6264162" y="1292212"/>
            <a:ext cx="219522" cy="57238"/>
          </a:xfrm>
          <a:custGeom>
            <a:avLst/>
            <a:gdLst>
              <a:gd name="connsiteX0" fmla="*/ 113 w 219522"/>
              <a:gd name="connsiteY0" fmla="*/ 57163 h 57238"/>
              <a:gd name="connsiteX1" fmla="*/ 133463 w 219522"/>
              <a:gd name="connsiteY1" fmla="*/ 12713 h 57238"/>
              <a:gd name="connsiteX2" fmla="*/ 219188 w 219522"/>
              <a:gd name="connsiteY2" fmla="*/ 34938 h 57238"/>
              <a:gd name="connsiteX3" fmla="*/ 157276 w 219522"/>
              <a:gd name="connsiteY3" fmla="*/ 13 h 57238"/>
              <a:gd name="connsiteX4" fmla="*/ 113 w 219522"/>
              <a:gd name="connsiteY4" fmla="*/ 57163 h 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22" h="57238">
                <a:moveTo>
                  <a:pt x="113" y="57163"/>
                </a:moveTo>
                <a:cubicBezTo>
                  <a:pt x="-3856" y="59280"/>
                  <a:pt x="96951" y="16417"/>
                  <a:pt x="133463" y="12713"/>
                </a:cubicBezTo>
                <a:cubicBezTo>
                  <a:pt x="169975" y="9009"/>
                  <a:pt x="215219" y="37055"/>
                  <a:pt x="219188" y="34938"/>
                </a:cubicBezTo>
                <a:cubicBezTo>
                  <a:pt x="223157" y="32821"/>
                  <a:pt x="191143" y="-781"/>
                  <a:pt x="157276" y="13"/>
                </a:cubicBezTo>
                <a:cubicBezTo>
                  <a:pt x="123409" y="807"/>
                  <a:pt x="4082" y="55046"/>
                  <a:pt x="113" y="5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7725985-5878-4C1F-9451-23169B2E7DA7}"/>
              </a:ext>
            </a:extLst>
          </p:cNvPr>
          <p:cNvSpPr/>
          <p:nvPr/>
        </p:nvSpPr>
        <p:spPr>
          <a:xfrm>
            <a:off x="6246640" y="1313916"/>
            <a:ext cx="247944" cy="48172"/>
          </a:xfrm>
          <a:custGeom>
            <a:avLst/>
            <a:gdLst>
              <a:gd name="connsiteX0" fmla="*/ 173 w 247944"/>
              <a:gd name="connsiteY0" fmla="*/ 43397 h 48172"/>
              <a:gd name="connsiteX1" fmla="*/ 190673 w 247944"/>
              <a:gd name="connsiteY1" fmla="*/ 48159 h 48172"/>
              <a:gd name="connsiteX2" fmla="*/ 247823 w 247944"/>
              <a:gd name="connsiteY2" fmla="*/ 41809 h 48172"/>
              <a:gd name="connsiteX3" fmla="*/ 206548 w 247944"/>
              <a:gd name="connsiteY3" fmla="*/ 17997 h 48172"/>
              <a:gd name="connsiteX4" fmla="*/ 233535 w 247944"/>
              <a:gd name="connsiteY4" fmla="*/ 534 h 48172"/>
              <a:gd name="connsiteX5" fmla="*/ 214485 w 247944"/>
              <a:gd name="connsiteY5" fmla="*/ 38634 h 48172"/>
              <a:gd name="connsiteX6" fmla="*/ 157335 w 247944"/>
              <a:gd name="connsiteY6" fmla="*/ 40222 h 48172"/>
              <a:gd name="connsiteX7" fmla="*/ 173 w 247944"/>
              <a:gd name="connsiteY7" fmla="*/ 43397 h 4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44" h="48172">
                <a:moveTo>
                  <a:pt x="173" y="43397"/>
                </a:moveTo>
                <a:cubicBezTo>
                  <a:pt x="5729" y="44720"/>
                  <a:pt x="149398" y="48424"/>
                  <a:pt x="190673" y="48159"/>
                </a:cubicBezTo>
                <a:cubicBezTo>
                  <a:pt x="231948" y="47894"/>
                  <a:pt x="245177" y="46836"/>
                  <a:pt x="247823" y="41809"/>
                </a:cubicBezTo>
                <a:cubicBezTo>
                  <a:pt x="250469" y="36782"/>
                  <a:pt x="208929" y="24876"/>
                  <a:pt x="206548" y="17997"/>
                </a:cubicBezTo>
                <a:cubicBezTo>
                  <a:pt x="204167" y="11118"/>
                  <a:pt x="232212" y="-2905"/>
                  <a:pt x="233535" y="534"/>
                </a:cubicBezTo>
                <a:cubicBezTo>
                  <a:pt x="234858" y="3973"/>
                  <a:pt x="227185" y="32019"/>
                  <a:pt x="214485" y="38634"/>
                </a:cubicBezTo>
                <a:cubicBezTo>
                  <a:pt x="201785" y="45249"/>
                  <a:pt x="190408" y="40222"/>
                  <a:pt x="157335" y="40222"/>
                </a:cubicBezTo>
                <a:cubicBezTo>
                  <a:pt x="124262" y="40222"/>
                  <a:pt x="-5383" y="42074"/>
                  <a:pt x="173" y="4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A1033EB-EDD4-4E45-9F7E-57BEAA3AA8E6}"/>
              </a:ext>
            </a:extLst>
          </p:cNvPr>
          <p:cNvSpPr/>
          <p:nvPr/>
        </p:nvSpPr>
        <p:spPr>
          <a:xfrm>
            <a:off x="6353092" y="1301599"/>
            <a:ext cx="109812" cy="41540"/>
          </a:xfrm>
          <a:custGeom>
            <a:avLst/>
            <a:gdLst>
              <a:gd name="connsiteX0" fmla="*/ 83 w 109812"/>
              <a:gd name="connsiteY0" fmla="*/ 20789 h 41540"/>
              <a:gd name="connsiteX1" fmla="*/ 65171 w 109812"/>
              <a:gd name="connsiteY1" fmla="*/ 41426 h 41540"/>
              <a:gd name="connsiteX2" fmla="*/ 109621 w 109812"/>
              <a:gd name="connsiteY2" fmla="*/ 11264 h 41540"/>
              <a:gd name="connsiteX3" fmla="*/ 79458 w 109812"/>
              <a:gd name="connsiteY3" fmla="*/ 151 h 41540"/>
              <a:gd name="connsiteX4" fmla="*/ 83 w 109812"/>
              <a:gd name="connsiteY4" fmla="*/ 20789 h 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12" h="41540">
                <a:moveTo>
                  <a:pt x="83" y="20789"/>
                </a:moveTo>
                <a:cubicBezTo>
                  <a:pt x="-2298" y="27668"/>
                  <a:pt x="46915" y="43014"/>
                  <a:pt x="65171" y="41426"/>
                </a:cubicBezTo>
                <a:cubicBezTo>
                  <a:pt x="83427" y="39839"/>
                  <a:pt x="107240" y="18143"/>
                  <a:pt x="109621" y="11264"/>
                </a:cubicBezTo>
                <a:cubicBezTo>
                  <a:pt x="112002" y="4385"/>
                  <a:pt x="91629" y="2003"/>
                  <a:pt x="79458" y="151"/>
                </a:cubicBezTo>
                <a:cubicBezTo>
                  <a:pt x="67287" y="-1701"/>
                  <a:pt x="2464" y="13910"/>
                  <a:pt x="83" y="20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88D5A3D-CB33-4DBA-8447-D22ADA6AA3E4}"/>
              </a:ext>
            </a:extLst>
          </p:cNvPr>
          <p:cNvSpPr/>
          <p:nvPr/>
        </p:nvSpPr>
        <p:spPr>
          <a:xfrm>
            <a:off x="6394450" y="12969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623B8F8-45C4-4F12-ADFB-967256E9F268}"/>
              </a:ext>
            </a:extLst>
          </p:cNvPr>
          <p:cNvSpPr/>
          <p:nvPr/>
        </p:nvSpPr>
        <p:spPr>
          <a:xfrm>
            <a:off x="6657404" y="1296109"/>
            <a:ext cx="166097" cy="45435"/>
          </a:xfrm>
          <a:custGeom>
            <a:avLst/>
            <a:gdLst>
              <a:gd name="connsiteX0" fmla="*/ 571 w 166097"/>
              <a:gd name="connsiteY0" fmla="*/ 42154 h 45435"/>
              <a:gd name="connsiteX1" fmla="*/ 124396 w 166097"/>
              <a:gd name="connsiteY1" fmla="*/ 16754 h 45435"/>
              <a:gd name="connsiteX2" fmla="*/ 165671 w 166097"/>
              <a:gd name="connsiteY2" fmla="*/ 45329 h 45435"/>
              <a:gd name="connsiteX3" fmla="*/ 141859 w 166097"/>
              <a:gd name="connsiteY3" fmla="*/ 4054 h 45435"/>
              <a:gd name="connsiteX4" fmla="*/ 79946 w 166097"/>
              <a:gd name="connsiteY4" fmla="*/ 4054 h 45435"/>
              <a:gd name="connsiteX5" fmla="*/ 571 w 166097"/>
              <a:gd name="connsiteY5" fmla="*/ 42154 h 4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97" h="45435">
                <a:moveTo>
                  <a:pt x="571" y="42154"/>
                </a:moveTo>
                <a:cubicBezTo>
                  <a:pt x="7979" y="44271"/>
                  <a:pt x="96879" y="16225"/>
                  <a:pt x="124396" y="16754"/>
                </a:cubicBezTo>
                <a:cubicBezTo>
                  <a:pt x="151913" y="17283"/>
                  <a:pt x="162761" y="47446"/>
                  <a:pt x="165671" y="45329"/>
                </a:cubicBezTo>
                <a:cubicBezTo>
                  <a:pt x="168581" y="43212"/>
                  <a:pt x="156147" y="10933"/>
                  <a:pt x="141859" y="4054"/>
                </a:cubicBezTo>
                <a:cubicBezTo>
                  <a:pt x="127572" y="-2825"/>
                  <a:pt x="100054" y="350"/>
                  <a:pt x="79946" y="4054"/>
                </a:cubicBezTo>
                <a:cubicBezTo>
                  <a:pt x="59838" y="7758"/>
                  <a:pt x="-6837" y="40037"/>
                  <a:pt x="571" y="42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2608613-7BE8-4578-8F47-A329EC57CDFB}"/>
              </a:ext>
            </a:extLst>
          </p:cNvPr>
          <p:cNvSpPr/>
          <p:nvPr/>
        </p:nvSpPr>
        <p:spPr>
          <a:xfrm>
            <a:off x="6657340" y="1344585"/>
            <a:ext cx="151152" cy="59479"/>
          </a:xfrm>
          <a:custGeom>
            <a:avLst/>
            <a:gdLst>
              <a:gd name="connsiteX0" fmla="*/ 635 w 151152"/>
              <a:gd name="connsiteY0" fmla="*/ 33365 h 59479"/>
              <a:gd name="connsiteX1" fmla="*/ 135573 w 151152"/>
              <a:gd name="connsiteY1" fmla="*/ 58765 h 59479"/>
              <a:gd name="connsiteX2" fmla="*/ 148273 w 151152"/>
              <a:gd name="connsiteY2" fmla="*/ 28 h 59479"/>
              <a:gd name="connsiteX3" fmla="*/ 135573 w 151152"/>
              <a:gd name="connsiteY3" fmla="*/ 50828 h 59479"/>
              <a:gd name="connsiteX4" fmla="*/ 86360 w 151152"/>
              <a:gd name="connsiteY4" fmla="*/ 44478 h 59479"/>
              <a:gd name="connsiteX5" fmla="*/ 635 w 151152"/>
              <a:gd name="connsiteY5" fmla="*/ 33365 h 5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52" h="59479">
                <a:moveTo>
                  <a:pt x="635" y="33365"/>
                </a:moveTo>
                <a:cubicBezTo>
                  <a:pt x="8837" y="35746"/>
                  <a:pt x="110967" y="64321"/>
                  <a:pt x="135573" y="58765"/>
                </a:cubicBezTo>
                <a:cubicBezTo>
                  <a:pt x="160179" y="53209"/>
                  <a:pt x="148273" y="1351"/>
                  <a:pt x="148273" y="28"/>
                </a:cubicBezTo>
                <a:cubicBezTo>
                  <a:pt x="148273" y="-1295"/>
                  <a:pt x="145892" y="43420"/>
                  <a:pt x="135573" y="50828"/>
                </a:cubicBezTo>
                <a:cubicBezTo>
                  <a:pt x="125254" y="58236"/>
                  <a:pt x="106733" y="46595"/>
                  <a:pt x="86360" y="44478"/>
                </a:cubicBezTo>
                <a:cubicBezTo>
                  <a:pt x="65987" y="42361"/>
                  <a:pt x="-7567" y="30984"/>
                  <a:pt x="635" y="33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4ECCA8D9-5470-46BB-B90A-4A4825C72D52}"/>
              </a:ext>
            </a:extLst>
          </p:cNvPr>
          <p:cNvSpPr/>
          <p:nvPr/>
        </p:nvSpPr>
        <p:spPr>
          <a:xfrm>
            <a:off x="6714924" y="1305685"/>
            <a:ext cx="104171" cy="62808"/>
          </a:xfrm>
          <a:custGeom>
            <a:avLst/>
            <a:gdLst>
              <a:gd name="connsiteX0" fmla="*/ 8139 w 104171"/>
              <a:gd name="connsiteY0" fmla="*/ 7178 h 62808"/>
              <a:gd name="connsiteX1" fmla="*/ 11314 w 104171"/>
              <a:gd name="connsiteY1" fmla="*/ 62740 h 62808"/>
              <a:gd name="connsiteX2" fmla="*/ 101801 w 104171"/>
              <a:gd name="connsiteY2" fmla="*/ 18290 h 62808"/>
              <a:gd name="connsiteX3" fmla="*/ 73226 w 104171"/>
              <a:gd name="connsiteY3" fmla="*/ 2415 h 62808"/>
              <a:gd name="connsiteX4" fmla="*/ 8139 w 104171"/>
              <a:gd name="connsiteY4" fmla="*/ 7178 h 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71" h="62808">
                <a:moveTo>
                  <a:pt x="8139" y="7178"/>
                </a:moveTo>
                <a:cubicBezTo>
                  <a:pt x="-2180" y="17232"/>
                  <a:pt x="-4296" y="60888"/>
                  <a:pt x="11314" y="62740"/>
                </a:cubicBezTo>
                <a:cubicBezTo>
                  <a:pt x="26924" y="64592"/>
                  <a:pt x="91482" y="28344"/>
                  <a:pt x="101801" y="18290"/>
                </a:cubicBezTo>
                <a:cubicBezTo>
                  <a:pt x="112120" y="8236"/>
                  <a:pt x="86191" y="5061"/>
                  <a:pt x="73226" y="2415"/>
                </a:cubicBezTo>
                <a:cubicBezTo>
                  <a:pt x="60262" y="-231"/>
                  <a:pt x="18458" y="-2876"/>
                  <a:pt x="8139" y="7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CD11CE8-1C08-480B-B89B-5318C7C66051}"/>
              </a:ext>
            </a:extLst>
          </p:cNvPr>
          <p:cNvSpPr/>
          <p:nvPr/>
        </p:nvSpPr>
        <p:spPr>
          <a:xfrm>
            <a:off x="6740525" y="13096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29FD737-8623-4FA8-95DA-9D65323A09D7}"/>
              </a:ext>
            </a:extLst>
          </p:cNvPr>
          <p:cNvSpPr/>
          <p:nvPr/>
        </p:nvSpPr>
        <p:spPr>
          <a:xfrm>
            <a:off x="6630371" y="1290637"/>
            <a:ext cx="60802" cy="169068"/>
          </a:xfrm>
          <a:custGeom>
            <a:avLst/>
            <a:gdLst>
              <a:gd name="connsiteX0" fmla="*/ 27604 w 60802"/>
              <a:gd name="connsiteY0" fmla="*/ 1 h 169068"/>
              <a:gd name="connsiteX1" fmla="*/ 617 w 60802"/>
              <a:gd name="connsiteY1" fmla="*/ 68263 h 169068"/>
              <a:gd name="connsiteX2" fmla="*/ 59354 w 60802"/>
              <a:gd name="connsiteY2" fmla="*/ 168276 h 169068"/>
              <a:gd name="connsiteX3" fmla="*/ 40304 w 60802"/>
              <a:gd name="connsiteY3" fmla="*/ 112713 h 169068"/>
              <a:gd name="connsiteX4" fmla="*/ 11729 w 60802"/>
              <a:gd name="connsiteY4" fmla="*/ 69851 h 169068"/>
              <a:gd name="connsiteX5" fmla="*/ 27604 w 60802"/>
              <a:gd name="connsiteY5" fmla="*/ 1 h 1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2" h="169068">
                <a:moveTo>
                  <a:pt x="27604" y="1"/>
                </a:moveTo>
                <a:cubicBezTo>
                  <a:pt x="25752" y="-264"/>
                  <a:pt x="-4675" y="40217"/>
                  <a:pt x="617" y="68263"/>
                </a:cubicBezTo>
                <a:cubicBezTo>
                  <a:pt x="5909" y="96309"/>
                  <a:pt x="52740" y="160868"/>
                  <a:pt x="59354" y="168276"/>
                </a:cubicBezTo>
                <a:cubicBezTo>
                  <a:pt x="65968" y="175684"/>
                  <a:pt x="48242" y="129117"/>
                  <a:pt x="40304" y="112713"/>
                </a:cubicBezTo>
                <a:cubicBezTo>
                  <a:pt x="32367" y="96309"/>
                  <a:pt x="14904" y="83080"/>
                  <a:pt x="11729" y="69851"/>
                </a:cubicBezTo>
                <a:cubicBezTo>
                  <a:pt x="8554" y="56622"/>
                  <a:pt x="29456" y="266"/>
                  <a:pt x="276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CF28005-42D9-4AFC-8194-AFE789DE62AE}"/>
              </a:ext>
            </a:extLst>
          </p:cNvPr>
          <p:cNvSpPr/>
          <p:nvPr/>
        </p:nvSpPr>
        <p:spPr>
          <a:xfrm>
            <a:off x="6552934" y="1300054"/>
            <a:ext cx="52663" cy="198018"/>
          </a:xfrm>
          <a:custGeom>
            <a:avLst/>
            <a:gdLst>
              <a:gd name="connsiteX0" fmla="*/ 266 w 52663"/>
              <a:gd name="connsiteY0" fmla="*/ 109 h 198018"/>
              <a:gd name="connsiteX1" fmla="*/ 32016 w 52663"/>
              <a:gd name="connsiteY1" fmla="*/ 115996 h 198018"/>
              <a:gd name="connsiteX2" fmla="*/ 25666 w 52663"/>
              <a:gd name="connsiteY2" fmla="*/ 171559 h 198018"/>
              <a:gd name="connsiteX3" fmla="*/ 1854 w 52663"/>
              <a:gd name="connsiteY3" fmla="*/ 196959 h 198018"/>
              <a:gd name="connsiteX4" fmla="*/ 52654 w 52663"/>
              <a:gd name="connsiteY4" fmla="*/ 138221 h 198018"/>
              <a:gd name="connsiteX5" fmla="*/ 266 w 52663"/>
              <a:gd name="connsiteY5" fmla="*/ 109 h 19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63" h="198018">
                <a:moveTo>
                  <a:pt x="266" y="109"/>
                </a:moveTo>
                <a:cubicBezTo>
                  <a:pt x="-3174" y="-3595"/>
                  <a:pt x="27783" y="87421"/>
                  <a:pt x="32016" y="115996"/>
                </a:cubicBezTo>
                <a:cubicBezTo>
                  <a:pt x="36249" y="144571"/>
                  <a:pt x="30693" y="158065"/>
                  <a:pt x="25666" y="171559"/>
                </a:cubicBezTo>
                <a:cubicBezTo>
                  <a:pt x="20639" y="185053"/>
                  <a:pt x="-2644" y="202515"/>
                  <a:pt x="1854" y="196959"/>
                </a:cubicBezTo>
                <a:cubicBezTo>
                  <a:pt x="6352" y="191403"/>
                  <a:pt x="51860" y="168648"/>
                  <a:pt x="52654" y="138221"/>
                </a:cubicBezTo>
                <a:cubicBezTo>
                  <a:pt x="53448" y="107794"/>
                  <a:pt x="3706" y="3813"/>
                  <a:pt x="26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A4C672C-B571-4461-AD0A-E701DF336163}"/>
              </a:ext>
            </a:extLst>
          </p:cNvPr>
          <p:cNvSpPr/>
          <p:nvPr/>
        </p:nvSpPr>
        <p:spPr>
          <a:xfrm>
            <a:off x="6468354" y="1376341"/>
            <a:ext cx="56477" cy="131800"/>
          </a:xfrm>
          <a:custGeom>
            <a:avLst/>
            <a:gdLst>
              <a:gd name="connsiteX0" fmla="*/ 56271 w 56477"/>
              <a:gd name="connsiteY0" fmla="*/ 22 h 131800"/>
              <a:gd name="connsiteX1" fmla="*/ 709 w 56477"/>
              <a:gd name="connsiteY1" fmla="*/ 57172 h 131800"/>
              <a:gd name="connsiteX2" fmla="*/ 24521 w 56477"/>
              <a:gd name="connsiteY2" fmla="*/ 131784 h 131800"/>
              <a:gd name="connsiteX3" fmla="*/ 19759 w 56477"/>
              <a:gd name="connsiteY3" fmla="*/ 63522 h 131800"/>
              <a:gd name="connsiteX4" fmla="*/ 56271 w 56477"/>
              <a:gd name="connsiteY4" fmla="*/ 22 h 1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77" h="131800">
                <a:moveTo>
                  <a:pt x="56271" y="22"/>
                </a:moveTo>
                <a:cubicBezTo>
                  <a:pt x="53096" y="-1036"/>
                  <a:pt x="6001" y="35212"/>
                  <a:pt x="709" y="57172"/>
                </a:cubicBezTo>
                <a:cubicBezTo>
                  <a:pt x="-4583" y="79132"/>
                  <a:pt x="21346" y="130726"/>
                  <a:pt x="24521" y="131784"/>
                </a:cubicBezTo>
                <a:cubicBezTo>
                  <a:pt x="27696" y="132842"/>
                  <a:pt x="14467" y="83630"/>
                  <a:pt x="19759" y="63522"/>
                </a:cubicBezTo>
                <a:cubicBezTo>
                  <a:pt x="25051" y="43414"/>
                  <a:pt x="59446" y="1080"/>
                  <a:pt x="5627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E579154-CCF4-4B8C-844B-EE652DCAED44}"/>
              </a:ext>
            </a:extLst>
          </p:cNvPr>
          <p:cNvSpPr/>
          <p:nvPr/>
        </p:nvSpPr>
        <p:spPr>
          <a:xfrm>
            <a:off x="6213563" y="1270458"/>
            <a:ext cx="353438" cy="97010"/>
          </a:xfrm>
          <a:custGeom>
            <a:avLst/>
            <a:gdLst>
              <a:gd name="connsiteX0" fmla="*/ 9437 w 353438"/>
              <a:gd name="connsiteY0" fmla="*/ 20180 h 97010"/>
              <a:gd name="connsiteX1" fmla="*/ 311062 w 353438"/>
              <a:gd name="connsiteY1" fmla="*/ 1130 h 97010"/>
              <a:gd name="connsiteX2" fmla="*/ 333287 w 353438"/>
              <a:gd name="connsiteY2" fmla="*/ 50342 h 97010"/>
              <a:gd name="connsiteX3" fmla="*/ 350750 w 353438"/>
              <a:gd name="connsiteY3" fmla="*/ 78917 h 97010"/>
              <a:gd name="connsiteX4" fmla="*/ 272962 w 353438"/>
              <a:gd name="connsiteY4" fmla="*/ 96380 h 97010"/>
              <a:gd name="connsiteX5" fmla="*/ 258675 w 353438"/>
              <a:gd name="connsiteY5" fmla="*/ 56692 h 97010"/>
              <a:gd name="connsiteX6" fmla="*/ 258675 w 353438"/>
              <a:gd name="connsiteY6" fmla="*/ 32880 h 97010"/>
              <a:gd name="connsiteX7" fmla="*/ 176125 w 353438"/>
              <a:gd name="connsiteY7" fmla="*/ 32880 h 97010"/>
              <a:gd name="connsiteX8" fmla="*/ 106275 w 353438"/>
              <a:gd name="connsiteY8" fmla="*/ 51930 h 97010"/>
              <a:gd name="connsiteX9" fmla="*/ 60237 w 353438"/>
              <a:gd name="connsiteY9" fmla="*/ 90030 h 97010"/>
              <a:gd name="connsiteX10" fmla="*/ 74525 w 353438"/>
              <a:gd name="connsiteY10" fmla="*/ 69392 h 97010"/>
              <a:gd name="connsiteX11" fmla="*/ 9437 w 353438"/>
              <a:gd name="connsiteY11" fmla="*/ 20180 h 9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3438" h="97010">
                <a:moveTo>
                  <a:pt x="9437" y="20180"/>
                </a:moveTo>
                <a:cubicBezTo>
                  <a:pt x="48860" y="8803"/>
                  <a:pt x="257087" y="-3897"/>
                  <a:pt x="311062" y="1130"/>
                </a:cubicBezTo>
                <a:cubicBezTo>
                  <a:pt x="365037" y="6157"/>
                  <a:pt x="326672" y="37377"/>
                  <a:pt x="333287" y="50342"/>
                </a:cubicBezTo>
                <a:cubicBezTo>
                  <a:pt x="339902" y="63307"/>
                  <a:pt x="360804" y="71244"/>
                  <a:pt x="350750" y="78917"/>
                </a:cubicBezTo>
                <a:cubicBezTo>
                  <a:pt x="340696" y="86590"/>
                  <a:pt x="288308" y="100084"/>
                  <a:pt x="272962" y="96380"/>
                </a:cubicBezTo>
                <a:cubicBezTo>
                  <a:pt x="257616" y="92676"/>
                  <a:pt x="261056" y="67275"/>
                  <a:pt x="258675" y="56692"/>
                </a:cubicBezTo>
                <a:cubicBezTo>
                  <a:pt x="256294" y="46109"/>
                  <a:pt x="272433" y="36849"/>
                  <a:pt x="258675" y="32880"/>
                </a:cubicBezTo>
                <a:cubicBezTo>
                  <a:pt x="244917" y="28911"/>
                  <a:pt x="201525" y="29705"/>
                  <a:pt x="176125" y="32880"/>
                </a:cubicBezTo>
                <a:cubicBezTo>
                  <a:pt x="150725" y="36055"/>
                  <a:pt x="125590" y="42405"/>
                  <a:pt x="106275" y="51930"/>
                </a:cubicBezTo>
                <a:cubicBezTo>
                  <a:pt x="86960" y="61455"/>
                  <a:pt x="65529" y="87120"/>
                  <a:pt x="60237" y="90030"/>
                </a:cubicBezTo>
                <a:cubicBezTo>
                  <a:pt x="54945" y="92940"/>
                  <a:pt x="82727" y="73625"/>
                  <a:pt x="74525" y="69392"/>
                </a:cubicBezTo>
                <a:cubicBezTo>
                  <a:pt x="66323" y="65159"/>
                  <a:pt x="-29986" y="31557"/>
                  <a:pt x="9437" y="20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F96678E-E87A-4C7B-9991-BB35AFDB2935}"/>
              </a:ext>
            </a:extLst>
          </p:cNvPr>
          <p:cNvSpPr/>
          <p:nvPr/>
        </p:nvSpPr>
        <p:spPr>
          <a:xfrm>
            <a:off x="6643311" y="1254108"/>
            <a:ext cx="210917" cy="92096"/>
          </a:xfrm>
          <a:custGeom>
            <a:avLst/>
            <a:gdLst>
              <a:gd name="connsiteX0" fmla="*/ 377 w 210917"/>
              <a:gd name="connsiteY0" fmla="*/ 74630 h 92096"/>
              <a:gd name="connsiteX1" fmla="*/ 130552 w 210917"/>
              <a:gd name="connsiteY1" fmla="*/ 44467 h 92096"/>
              <a:gd name="connsiteX2" fmla="*/ 181352 w 210917"/>
              <a:gd name="connsiteY2" fmla="*/ 92092 h 92096"/>
              <a:gd name="connsiteX3" fmla="*/ 206752 w 210917"/>
              <a:gd name="connsiteY3" fmla="*/ 41292 h 92096"/>
              <a:gd name="connsiteX4" fmla="*/ 94039 w 210917"/>
              <a:gd name="connsiteY4" fmla="*/ 17 h 92096"/>
              <a:gd name="connsiteX5" fmla="*/ 377 w 210917"/>
              <a:gd name="connsiteY5" fmla="*/ 74630 h 9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17" h="92096">
                <a:moveTo>
                  <a:pt x="377" y="74630"/>
                </a:moveTo>
                <a:cubicBezTo>
                  <a:pt x="6462" y="82038"/>
                  <a:pt x="100390" y="41557"/>
                  <a:pt x="130552" y="44467"/>
                </a:cubicBezTo>
                <a:cubicBezTo>
                  <a:pt x="160715" y="47377"/>
                  <a:pt x="168652" y="92621"/>
                  <a:pt x="181352" y="92092"/>
                </a:cubicBezTo>
                <a:cubicBezTo>
                  <a:pt x="194052" y="91563"/>
                  <a:pt x="221304" y="56638"/>
                  <a:pt x="206752" y="41292"/>
                </a:cubicBezTo>
                <a:cubicBezTo>
                  <a:pt x="192200" y="25946"/>
                  <a:pt x="124731" y="-777"/>
                  <a:pt x="94039" y="17"/>
                </a:cubicBezTo>
                <a:cubicBezTo>
                  <a:pt x="63347" y="811"/>
                  <a:pt x="-5708" y="67222"/>
                  <a:pt x="377" y="74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91761DA-E6D6-42E9-83FC-D7AF14E8D0EA}"/>
              </a:ext>
            </a:extLst>
          </p:cNvPr>
          <p:cNvSpPr/>
          <p:nvPr/>
        </p:nvSpPr>
        <p:spPr>
          <a:xfrm>
            <a:off x="6532155" y="1674813"/>
            <a:ext cx="200573" cy="70866"/>
          </a:xfrm>
          <a:custGeom>
            <a:avLst/>
            <a:gdLst>
              <a:gd name="connsiteX0" fmla="*/ 408 w 200573"/>
              <a:gd name="connsiteY0" fmla="*/ 0 h 70866"/>
              <a:gd name="connsiteX1" fmla="*/ 151220 w 200573"/>
              <a:gd name="connsiteY1" fmla="*/ 14287 h 70866"/>
              <a:gd name="connsiteX2" fmla="*/ 175033 w 200573"/>
              <a:gd name="connsiteY2" fmla="*/ 11112 h 70866"/>
              <a:gd name="connsiteX3" fmla="*/ 200433 w 200573"/>
              <a:gd name="connsiteY3" fmla="*/ 69850 h 70866"/>
              <a:gd name="connsiteX4" fmla="*/ 181383 w 200573"/>
              <a:gd name="connsiteY4" fmla="*/ 47625 h 70866"/>
              <a:gd name="connsiteX5" fmla="*/ 108358 w 200573"/>
              <a:gd name="connsiteY5" fmla="*/ 38100 h 70866"/>
              <a:gd name="connsiteX6" fmla="*/ 159158 w 200573"/>
              <a:gd name="connsiteY6" fmla="*/ 28575 h 70866"/>
              <a:gd name="connsiteX7" fmla="*/ 108358 w 200573"/>
              <a:gd name="connsiteY7" fmla="*/ 14287 h 70866"/>
              <a:gd name="connsiteX8" fmla="*/ 408 w 200573"/>
              <a:gd name="connsiteY8" fmla="*/ 0 h 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73" h="70866">
                <a:moveTo>
                  <a:pt x="408" y="0"/>
                </a:moveTo>
                <a:cubicBezTo>
                  <a:pt x="7552" y="0"/>
                  <a:pt x="122116" y="12435"/>
                  <a:pt x="151220" y="14287"/>
                </a:cubicBezTo>
                <a:cubicBezTo>
                  <a:pt x="180324" y="16139"/>
                  <a:pt x="166831" y="1852"/>
                  <a:pt x="175033" y="11112"/>
                </a:cubicBezTo>
                <a:cubicBezTo>
                  <a:pt x="183235" y="20373"/>
                  <a:pt x="199375" y="63765"/>
                  <a:pt x="200433" y="69850"/>
                </a:cubicBezTo>
                <a:cubicBezTo>
                  <a:pt x="201491" y="75936"/>
                  <a:pt x="196729" y="52917"/>
                  <a:pt x="181383" y="47625"/>
                </a:cubicBezTo>
                <a:cubicBezTo>
                  <a:pt x="166037" y="42333"/>
                  <a:pt x="112062" y="41275"/>
                  <a:pt x="108358" y="38100"/>
                </a:cubicBezTo>
                <a:cubicBezTo>
                  <a:pt x="104654" y="34925"/>
                  <a:pt x="159158" y="32544"/>
                  <a:pt x="159158" y="28575"/>
                </a:cubicBezTo>
                <a:cubicBezTo>
                  <a:pt x="159158" y="24606"/>
                  <a:pt x="134816" y="19049"/>
                  <a:pt x="108358" y="14287"/>
                </a:cubicBezTo>
                <a:cubicBezTo>
                  <a:pt x="81900" y="9525"/>
                  <a:pt x="-6736" y="0"/>
                  <a:pt x="4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0668A15-C9DC-45F5-89A7-33DDBA207BA7}"/>
              </a:ext>
            </a:extLst>
          </p:cNvPr>
          <p:cNvSpPr/>
          <p:nvPr/>
        </p:nvSpPr>
        <p:spPr>
          <a:xfrm>
            <a:off x="6537972" y="1689069"/>
            <a:ext cx="172442" cy="30230"/>
          </a:xfrm>
          <a:custGeom>
            <a:avLst/>
            <a:gdLst>
              <a:gd name="connsiteX0" fmla="*/ 172391 w 172442"/>
              <a:gd name="connsiteY0" fmla="*/ 28606 h 30230"/>
              <a:gd name="connsiteX1" fmla="*/ 26341 w 172442"/>
              <a:gd name="connsiteY1" fmla="*/ 23844 h 30230"/>
              <a:gd name="connsiteX2" fmla="*/ 8878 w 172442"/>
              <a:gd name="connsiteY2" fmla="*/ 31 h 30230"/>
              <a:gd name="connsiteX3" fmla="*/ 172391 w 172442"/>
              <a:gd name="connsiteY3" fmla="*/ 28606 h 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42" h="30230">
                <a:moveTo>
                  <a:pt x="172391" y="28606"/>
                </a:moveTo>
                <a:cubicBezTo>
                  <a:pt x="175301" y="32575"/>
                  <a:pt x="53593" y="28606"/>
                  <a:pt x="26341" y="23844"/>
                </a:cubicBezTo>
                <a:cubicBezTo>
                  <a:pt x="-911" y="19082"/>
                  <a:pt x="-7526" y="1089"/>
                  <a:pt x="8878" y="31"/>
                </a:cubicBezTo>
                <a:cubicBezTo>
                  <a:pt x="25282" y="-1027"/>
                  <a:pt x="169481" y="24637"/>
                  <a:pt x="172391" y="28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0470FBF-38AB-45D4-8612-755CEAC06485}"/>
              </a:ext>
            </a:extLst>
          </p:cNvPr>
          <p:cNvSpPr/>
          <p:nvPr/>
        </p:nvSpPr>
        <p:spPr>
          <a:xfrm>
            <a:off x="6419443" y="1712825"/>
            <a:ext cx="90993" cy="94887"/>
          </a:xfrm>
          <a:custGeom>
            <a:avLst/>
            <a:gdLst>
              <a:gd name="connsiteX0" fmla="*/ 90895 w 90993"/>
              <a:gd name="connsiteY0" fmla="*/ 23900 h 94887"/>
              <a:gd name="connsiteX1" fmla="*/ 27395 w 90993"/>
              <a:gd name="connsiteY1" fmla="*/ 88 h 94887"/>
              <a:gd name="connsiteX2" fmla="*/ 1995 w 90993"/>
              <a:gd name="connsiteY2" fmla="*/ 33425 h 94887"/>
              <a:gd name="connsiteX3" fmla="*/ 76607 w 90993"/>
              <a:gd name="connsiteY3" fmla="*/ 93750 h 94887"/>
              <a:gd name="connsiteX4" fmla="*/ 55970 w 90993"/>
              <a:gd name="connsiteY4" fmla="*/ 69938 h 94887"/>
              <a:gd name="connsiteX5" fmla="*/ 13107 w 90993"/>
              <a:gd name="connsiteY5" fmla="*/ 33425 h 94887"/>
              <a:gd name="connsiteX6" fmla="*/ 11520 w 90993"/>
              <a:gd name="connsiteY6" fmla="*/ 31838 h 94887"/>
              <a:gd name="connsiteX7" fmla="*/ 90895 w 90993"/>
              <a:gd name="connsiteY7" fmla="*/ 23900 h 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93" h="94887">
                <a:moveTo>
                  <a:pt x="90895" y="23900"/>
                </a:moveTo>
                <a:cubicBezTo>
                  <a:pt x="93541" y="18608"/>
                  <a:pt x="42212" y="-1499"/>
                  <a:pt x="27395" y="88"/>
                </a:cubicBezTo>
                <a:cubicBezTo>
                  <a:pt x="12578" y="1675"/>
                  <a:pt x="-6207" y="17815"/>
                  <a:pt x="1995" y="33425"/>
                </a:cubicBezTo>
                <a:cubicBezTo>
                  <a:pt x="10197" y="49035"/>
                  <a:pt x="67611" y="87665"/>
                  <a:pt x="76607" y="93750"/>
                </a:cubicBezTo>
                <a:cubicBezTo>
                  <a:pt x="85603" y="99835"/>
                  <a:pt x="66553" y="79992"/>
                  <a:pt x="55970" y="69938"/>
                </a:cubicBezTo>
                <a:cubicBezTo>
                  <a:pt x="45387" y="59884"/>
                  <a:pt x="20515" y="39775"/>
                  <a:pt x="13107" y="33425"/>
                </a:cubicBezTo>
                <a:cubicBezTo>
                  <a:pt x="5699" y="27075"/>
                  <a:pt x="2789" y="33690"/>
                  <a:pt x="11520" y="31838"/>
                </a:cubicBezTo>
                <a:cubicBezTo>
                  <a:pt x="20251" y="29986"/>
                  <a:pt x="88249" y="29192"/>
                  <a:pt x="90895" y="2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252C8BF-85B5-4C42-95AB-1BE4E492A7CA}"/>
              </a:ext>
            </a:extLst>
          </p:cNvPr>
          <p:cNvSpPr/>
          <p:nvPr/>
        </p:nvSpPr>
        <p:spPr>
          <a:xfrm>
            <a:off x="6577907" y="1758576"/>
            <a:ext cx="165201" cy="74847"/>
          </a:xfrm>
          <a:custGeom>
            <a:avLst/>
            <a:gdLst>
              <a:gd name="connsiteX0" fmla="*/ 164206 w 165201"/>
              <a:gd name="connsiteY0" fmla="*/ 374 h 74847"/>
              <a:gd name="connsiteX1" fmla="*/ 70543 w 165201"/>
              <a:gd name="connsiteY1" fmla="*/ 68637 h 74847"/>
              <a:gd name="connsiteX2" fmla="*/ 693 w 165201"/>
              <a:gd name="connsiteY2" fmla="*/ 68637 h 74847"/>
              <a:gd name="connsiteX3" fmla="*/ 113406 w 165201"/>
              <a:gd name="connsiteY3" fmla="*/ 41649 h 74847"/>
              <a:gd name="connsiteX4" fmla="*/ 164206 w 165201"/>
              <a:gd name="connsiteY4" fmla="*/ 374 h 7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1" h="74847">
                <a:moveTo>
                  <a:pt x="164206" y="374"/>
                </a:moveTo>
                <a:cubicBezTo>
                  <a:pt x="157062" y="4872"/>
                  <a:pt x="97795" y="57260"/>
                  <a:pt x="70543" y="68637"/>
                </a:cubicBezTo>
                <a:cubicBezTo>
                  <a:pt x="43291" y="80014"/>
                  <a:pt x="-6451" y="73135"/>
                  <a:pt x="693" y="68637"/>
                </a:cubicBezTo>
                <a:cubicBezTo>
                  <a:pt x="7837" y="64139"/>
                  <a:pt x="88271" y="50116"/>
                  <a:pt x="113406" y="41649"/>
                </a:cubicBezTo>
                <a:cubicBezTo>
                  <a:pt x="138541" y="33182"/>
                  <a:pt x="171350" y="-4124"/>
                  <a:pt x="164206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641C64E-D83F-48F5-A0A5-3A80871F6409}"/>
              </a:ext>
            </a:extLst>
          </p:cNvPr>
          <p:cNvSpPr/>
          <p:nvPr/>
        </p:nvSpPr>
        <p:spPr>
          <a:xfrm>
            <a:off x="6559343" y="1755649"/>
            <a:ext cx="157593" cy="44478"/>
          </a:xfrm>
          <a:custGeom>
            <a:avLst/>
            <a:gdLst>
              <a:gd name="connsiteX0" fmla="*/ 207 w 157593"/>
              <a:gd name="connsiteY0" fmla="*/ 23939 h 44478"/>
              <a:gd name="connsiteX1" fmla="*/ 103395 w 157593"/>
              <a:gd name="connsiteY1" fmla="*/ 27114 h 44478"/>
              <a:gd name="connsiteX2" fmla="*/ 157370 w 157593"/>
              <a:gd name="connsiteY2" fmla="*/ 126 h 44478"/>
              <a:gd name="connsiteX3" fmla="*/ 120857 w 157593"/>
              <a:gd name="connsiteY3" fmla="*/ 39814 h 44478"/>
              <a:gd name="connsiteX4" fmla="*/ 77995 w 157593"/>
              <a:gd name="connsiteY4" fmla="*/ 42989 h 44478"/>
              <a:gd name="connsiteX5" fmla="*/ 207 w 157593"/>
              <a:gd name="connsiteY5" fmla="*/ 23939 h 4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593" h="44478">
                <a:moveTo>
                  <a:pt x="207" y="23939"/>
                </a:moveTo>
                <a:cubicBezTo>
                  <a:pt x="4440" y="21293"/>
                  <a:pt x="77201" y="31083"/>
                  <a:pt x="103395" y="27114"/>
                </a:cubicBezTo>
                <a:cubicBezTo>
                  <a:pt x="129589" y="23145"/>
                  <a:pt x="154460" y="-1991"/>
                  <a:pt x="157370" y="126"/>
                </a:cubicBezTo>
                <a:cubicBezTo>
                  <a:pt x="160280" y="2243"/>
                  <a:pt x="134086" y="32670"/>
                  <a:pt x="120857" y="39814"/>
                </a:cubicBezTo>
                <a:cubicBezTo>
                  <a:pt x="107628" y="46958"/>
                  <a:pt x="98368" y="44047"/>
                  <a:pt x="77995" y="42989"/>
                </a:cubicBezTo>
                <a:cubicBezTo>
                  <a:pt x="57622" y="41931"/>
                  <a:pt x="-4026" y="26585"/>
                  <a:pt x="207" y="23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97B3E6C-941B-42EF-B068-19DFDD2E645F}"/>
              </a:ext>
            </a:extLst>
          </p:cNvPr>
          <p:cNvSpPr/>
          <p:nvPr/>
        </p:nvSpPr>
        <p:spPr>
          <a:xfrm>
            <a:off x="6551584" y="1709628"/>
            <a:ext cx="147961" cy="55686"/>
          </a:xfrm>
          <a:custGeom>
            <a:avLst/>
            <a:gdLst>
              <a:gd name="connsiteX0" fmla="*/ 29 w 147961"/>
              <a:gd name="connsiteY0" fmla="*/ 39797 h 55686"/>
              <a:gd name="connsiteX1" fmla="*/ 107979 w 147961"/>
              <a:gd name="connsiteY1" fmla="*/ 41385 h 55686"/>
              <a:gd name="connsiteX2" fmla="*/ 134966 w 147961"/>
              <a:gd name="connsiteY2" fmla="*/ 27097 h 55686"/>
              <a:gd name="connsiteX3" fmla="*/ 144491 w 147961"/>
              <a:gd name="connsiteY3" fmla="*/ 110 h 55686"/>
              <a:gd name="connsiteX4" fmla="*/ 146079 w 147961"/>
              <a:gd name="connsiteY4" fmla="*/ 38210 h 55686"/>
              <a:gd name="connsiteX5" fmla="*/ 119091 w 147961"/>
              <a:gd name="connsiteY5" fmla="*/ 55672 h 55686"/>
              <a:gd name="connsiteX6" fmla="*/ 29 w 147961"/>
              <a:gd name="connsiteY6" fmla="*/ 39797 h 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1" h="55686">
                <a:moveTo>
                  <a:pt x="29" y="39797"/>
                </a:moveTo>
                <a:cubicBezTo>
                  <a:pt x="-1823" y="37416"/>
                  <a:pt x="85490" y="43502"/>
                  <a:pt x="107979" y="41385"/>
                </a:cubicBezTo>
                <a:cubicBezTo>
                  <a:pt x="130469" y="39268"/>
                  <a:pt x="128881" y="33976"/>
                  <a:pt x="134966" y="27097"/>
                </a:cubicBezTo>
                <a:cubicBezTo>
                  <a:pt x="141051" y="20218"/>
                  <a:pt x="142639" y="-1742"/>
                  <a:pt x="144491" y="110"/>
                </a:cubicBezTo>
                <a:cubicBezTo>
                  <a:pt x="146343" y="1962"/>
                  <a:pt x="150312" y="28950"/>
                  <a:pt x="146079" y="38210"/>
                </a:cubicBezTo>
                <a:cubicBezTo>
                  <a:pt x="141846" y="47470"/>
                  <a:pt x="142903" y="55143"/>
                  <a:pt x="119091" y="55672"/>
                </a:cubicBezTo>
                <a:cubicBezTo>
                  <a:pt x="95279" y="56201"/>
                  <a:pt x="1881" y="42178"/>
                  <a:pt x="29" y="39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65BA3C2-45D4-40D3-9603-0B61AFC71DA1}"/>
              </a:ext>
            </a:extLst>
          </p:cNvPr>
          <p:cNvSpPr/>
          <p:nvPr/>
        </p:nvSpPr>
        <p:spPr>
          <a:xfrm>
            <a:off x="6850056" y="1237696"/>
            <a:ext cx="41294" cy="276734"/>
          </a:xfrm>
          <a:custGeom>
            <a:avLst/>
            <a:gdLst>
              <a:gd name="connsiteX0" fmla="*/ 28582 w 41294"/>
              <a:gd name="connsiteY0" fmla="*/ 554 h 276734"/>
              <a:gd name="connsiteX1" fmla="*/ 15882 w 41294"/>
              <a:gd name="connsiteY1" fmla="*/ 133904 h 276734"/>
              <a:gd name="connsiteX2" fmla="*/ 41282 w 41294"/>
              <a:gd name="connsiteY2" fmla="*/ 273604 h 276734"/>
              <a:gd name="connsiteX3" fmla="*/ 19057 w 41294"/>
              <a:gd name="connsiteY3" fmla="*/ 227567 h 276734"/>
              <a:gd name="connsiteX4" fmla="*/ 7 w 41294"/>
              <a:gd name="connsiteY4" fmla="*/ 186292 h 276734"/>
              <a:gd name="connsiteX5" fmla="*/ 28582 w 41294"/>
              <a:gd name="connsiteY5" fmla="*/ 554 h 2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94" h="276734">
                <a:moveTo>
                  <a:pt x="28582" y="554"/>
                </a:moveTo>
                <a:cubicBezTo>
                  <a:pt x="31228" y="-8177"/>
                  <a:pt x="13765" y="88396"/>
                  <a:pt x="15882" y="133904"/>
                </a:cubicBezTo>
                <a:cubicBezTo>
                  <a:pt x="17999" y="179412"/>
                  <a:pt x="40753" y="257994"/>
                  <a:pt x="41282" y="273604"/>
                </a:cubicBezTo>
                <a:cubicBezTo>
                  <a:pt x="41811" y="289215"/>
                  <a:pt x="25936" y="242119"/>
                  <a:pt x="19057" y="227567"/>
                </a:cubicBezTo>
                <a:cubicBezTo>
                  <a:pt x="12178" y="213015"/>
                  <a:pt x="536" y="219629"/>
                  <a:pt x="7" y="186292"/>
                </a:cubicBezTo>
                <a:cubicBezTo>
                  <a:pt x="-522" y="152955"/>
                  <a:pt x="25936" y="9285"/>
                  <a:pt x="28582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B05A7B7-E4DD-49D0-AD23-4AB80705B86B}"/>
              </a:ext>
            </a:extLst>
          </p:cNvPr>
          <p:cNvSpPr/>
          <p:nvPr/>
        </p:nvSpPr>
        <p:spPr>
          <a:xfrm>
            <a:off x="6589711" y="1470016"/>
            <a:ext cx="99032" cy="24975"/>
          </a:xfrm>
          <a:custGeom>
            <a:avLst/>
            <a:gdLst>
              <a:gd name="connsiteX0" fmla="*/ 2 w 99032"/>
              <a:gd name="connsiteY0" fmla="*/ 23822 h 24975"/>
              <a:gd name="connsiteX1" fmla="*/ 88902 w 99032"/>
              <a:gd name="connsiteY1" fmla="*/ 19059 h 24975"/>
              <a:gd name="connsiteX2" fmla="*/ 92077 w 99032"/>
              <a:gd name="connsiteY2" fmla="*/ 9 h 24975"/>
              <a:gd name="connsiteX3" fmla="*/ 2 w 99032"/>
              <a:gd name="connsiteY3" fmla="*/ 23822 h 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32" h="24975">
                <a:moveTo>
                  <a:pt x="2" y="23822"/>
                </a:moveTo>
                <a:cubicBezTo>
                  <a:pt x="-527" y="26997"/>
                  <a:pt x="73556" y="23028"/>
                  <a:pt x="88902" y="19059"/>
                </a:cubicBezTo>
                <a:cubicBezTo>
                  <a:pt x="104248" y="15090"/>
                  <a:pt x="99485" y="538"/>
                  <a:pt x="92077" y="9"/>
                </a:cubicBezTo>
                <a:cubicBezTo>
                  <a:pt x="84669" y="-520"/>
                  <a:pt x="531" y="20647"/>
                  <a:pt x="2" y="2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ED8E2DD5-7B48-47A7-BF3B-0C4400003C62}"/>
              </a:ext>
            </a:extLst>
          </p:cNvPr>
          <p:cNvSpPr/>
          <p:nvPr/>
        </p:nvSpPr>
        <p:spPr>
          <a:xfrm>
            <a:off x="6776828" y="1569469"/>
            <a:ext cx="106949" cy="311719"/>
          </a:xfrm>
          <a:custGeom>
            <a:avLst/>
            <a:gdLst>
              <a:gd name="connsiteX0" fmla="*/ 106572 w 106949"/>
              <a:gd name="connsiteY0" fmla="*/ 569 h 311719"/>
              <a:gd name="connsiteX1" fmla="*/ 66885 w 106949"/>
              <a:gd name="connsiteY1" fmla="*/ 68831 h 311719"/>
              <a:gd name="connsiteX2" fmla="*/ 63710 w 106949"/>
              <a:gd name="connsiteY2" fmla="*/ 106931 h 311719"/>
              <a:gd name="connsiteX3" fmla="*/ 63710 w 106949"/>
              <a:gd name="connsiteY3" fmla="*/ 181544 h 311719"/>
              <a:gd name="connsiteX4" fmla="*/ 210 w 106949"/>
              <a:gd name="connsiteY4" fmla="*/ 311719 h 311719"/>
              <a:gd name="connsiteX5" fmla="*/ 43072 w 106949"/>
              <a:gd name="connsiteY5" fmla="*/ 179956 h 311719"/>
              <a:gd name="connsiteX6" fmla="*/ 39897 w 106949"/>
              <a:gd name="connsiteY6" fmla="*/ 110106 h 311719"/>
              <a:gd name="connsiteX7" fmla="*/ 106572 w 106949"/>
              <a:gd name="connsiteY7" fmla="*/ 569 h 3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49" h="311719">
                <a:moveTo>
                  <a:pt x="106572" y="569"/>
                </a:moveTo>
                <a:cubicBezTo>
                  <a:pt x="111070" y="-6310"/>
                  <a:pt x="74029" y="51104"/>
                  <a:pt x="66885" y="68831"/>
                </a:cubicBezTo>
                <a:cubicBezTo>
                  <a:pt x="59741" y="86558"/>
                  <a:pt x="64239" y="88146"/>
                  <a:pt x="63710" y="106931"/>
                </a:cubicBezTo>
                <a:cubicBezTo>
                  <a:pt x="63181" y="125716"/>
                  <a:pt x="74293" y="147413"/>
                  <a:pt x="63710" y="181544"/>
                </a:cubicBezTo>
                <a:cubicBezTo>
                  <a:pt x="53127" y="215675"/>
                  <a:pt x="3650" y="311984"/>
                  <a:pt x="210" y="311719"/>
                </a:cubicBezTo>
                <a:cubicBezTo>
                  <a:pt x="-3230" y="311454"/>
                  <a:pt x="36457" y="213558"/>
                  <a:pt x="43072" y="179956"/>
                </a:cubicBezTo>
                <a:cubicBezTo>
                  <a:pt x="49686" y="146354"/>
                  <a:pt x="28785" y="137623"/>
                  <a:pt x="39897" y="110106"/>
                </a:cubicBezTo>
                <a:cubicBezTo>
                  <a:pt x="51009" y="82589"/>
                  <a:pt x="102074" y="7448"/>
                  <a:pt x="106572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6FB5EBDC-43F7-4E1C-BFCF-D6D4B31930F0}"/>
              </a:ext>
            </a:extLst>
          </p:cNvPr>
          <p:cNvSpPr/>
          <p:nvPr/>
        </p:nvSpPr>
        <p:spPr>
          <a:xfrm>
            <a:off x="6132294" y="1335008"/>
            <a:ext cx="35393" cy="132505"/>
          </a:xfrm>
          <a:custGeom>
            <a:avLst/>
            <a:gdLst>
              <a:gd name="connsiteX0" fmla="*/ 219 w 35393"/>
              <a:gd name="connsiteY0" fmla="*/ 80 h 132505"/>
              <a:gd name="connsiteX1" fmla="*/ 14506 w 35393"/>
              <a:gd name="connsiteY1" fmla="*/ 106442 h 132505"/>
              <a:gd name="connsiteX2" fmla="*/ 35144 w 35393"/>
              <a:gd name="connsiteY2" fmla="*/ 131842 h 132505"/>
              <a:gd name="connsiteX3" fmla="*/ 25619 w 35393"/>
              <a:gd name="connsiteY3" fmla="*/ 88980 h 132505"/>
              <a:gd name="connsiteX4" fmla="*/ 219 w 35393"/>
              <a:gd name="connsiteY4" fmla="*/ 80 h 13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3" h="132505">
                <a:moveTo>
                  <a:pt x="219" y="80"/>
                </a:moveTo>
                <a:cubicBezTo>
                  <a:pt x="-1633" y="2990"/>
                  <a:pt x="8685" y="84482"/>
                  <a:pt x="14506" y="106442"/>
                </a:cubicBezTo>
                <a:cubicBezTo>
                  <a:pt x="20327" y="128402"/>
                  <a:pt x="33292" y="134752"/>
                  <a:pt x="35144" y="131842"/>
                </a:cubicBezTo>
                <a:cubicBezTo>
                  <a:pt x="36996" y="128932"/>
                  <a:pt x="28000" y="103532"/>
                  <a:pt x="25619" y="88980"/>
                </a:cubicBezTo>
                <a:cubicBezTo>
                  <a:pt x="23238" y="74428"/>
                  <a:pt x="2071" y="-2830"/>
                  <a:pt x="21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30924A6-21E9-4BDE-9E4D-EA49FDE669EA}"/>
              </a:ext>
            </a:extLst>
          </p:cNvPr>
          <p:cNvSpPr/>
          <p:nvPr/>
        </p:nvSpPr>
        <p:spPr>
          <a:xfrm>
            <a:off x="6186024" y="1577944"/>
            <a:ext cx="52889" cy="235052"/>
          </a:xfrm>
          <a:custGeom>
            <a:avLst/>
            <a:gdLst>
              <a:gd name="connsiteX0" fmla="*/ 2051 w 52889"/>
              <a:gd name="connsiteY0" fmla="*/ 31 h 235052"/>
              <a:gd name="connsiteX1" fmla="*/ 25864 w 52889"/>
              <a:gd name="connsiteY1" fmla="*/ 152431 h 235052"/>
              <a:gd name="connsiteX2" fmla="*/ 464 w 52889"/>
              <a:gd name="connsiteY2" fmla="*/ 234981 h 235052"/>
              <a:gd name="connsiteX3" fmla="*/ 52851 w 52889"/>
              <a:gd name="connsiteY3" fmla="*/ 139731 h 235052"/>
              <a:gd name="connsiteX4" fmla="*/ 2051 w 52889"/>
              <a:gd name="connsiteY4" fmla="*/ 31 h 2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9" h="235052">
                <a:moveTo>
                  <a:pt x="2051" y="31"/>
                </a:moveTo>
                <a:cubicBezTo>
                  <a:pt x="-2447" y="2148"/>
                  <a:pt x="26128" y="113273"/>
                  <a:pt x="25864" y="152431"/>
                </a:cubicBezTo>
                <a:cubicBezTo>
                  <a:pt x="25600" y="191589"/>
                  <a:pt x="-4034" y="237098"/>
                  <a:pt x="464" y="234981"/>
                </a:cubicBezTo>
                <a:cubicBezTo>
                  <a:pt x="4962" y="232864"/>
                  <a:pt x="51264" y="175979"/>
                  <a:pt x="52851" y="139731"/>
                </a:cubicBezTo>
                <a:cubicBezTo>
                  <a:pt x="54438" y="103483"/>
                  <a:pt x="6549" y="-2086"/>
                  <a:pt x="205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9C4FB4A-3760-4C58-B759-AFB3E64F912A}"/>
              </a:ext>
            </a:extLst>
          </p:cNvPr>
          <p:cNvSpPr/>
          <p:nvPr/>
        </p:nvSpPr>
        <p:spPr>
          <a:xfrm>
            <a:off x="6513512" y="1392042"/>
            <a:ext cx="60360" cy="91004"/>
          </a:xfrm>
          <a:custGeom>
            <a:avLst/>
            <a:gdLst>
              <a:gd name="connsiteX0" fmla="*/ 33338 w 60360"/>
              <a:gd name="connsiteY0" fmla="*/ 196 h 91004"/>
              <a:gd name="connsiteX1" fmla="*/ 39688 w 60360"/>
              <a:gd name="connsiteY1" fmla="*/ 66871 h 91004"/>
              <a:gd name="connsiteX2" fmla="*/ 1 w 60360"/>
              <a:gd name="connsiteY2" fmla="*/ 90683 h 91004"/>
              <a:gd name="connsiteX3" fmla="*/ 38101 w 60360"/>
              <a:gd name="connsiteY3" fmla="*/ 52583 h 91004"/>
              <a:gd name="connsiteX4" fmla="*/ 60326 w 60360"/>
              <a:gd name="connsiteY4" fmla="*/ 46233 h 91004"/>
              <a:gd name="connsiteX5" fmla="*/ 33338 w 60360"/>
              <a:gd name="connsiteY5" fmla="*/ 196 h 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60" h="91004">
                <a:moveTo>
                  <a:pt x="33338" y="196"/>
                </a:moveTo>
                <a:cubicBezTo>
                  <a:pt x="29898" y="3636"/>
                  <a:pt x="45244" y="51790"/>
                  <a:pt x="39688" y="66871"/>
                </a:cubicBezTo>
                <a:cubicBezTo>
                  <a:pt x="34132" y="81952"/>
                  <a:pt x="265" y="93064"/>
                  <a:pt x="1" y="90683"/>
                </a:cubicBezTo>
                <a:cubicBezTo>
                  <a:pt x="-263" y="88302"/>
                  <a:pt x="28047" y="59991"/>
                  <a:pt x="38101" y="52583"/>
                </a:cubicBezTo>
                <a:cubicBezTo>
                  <a:pt x="48155" y="45175"/>
                  <a:pt x="61120" y="52848"/>
                  <a:pt x="60326" y="46233"/>
                </a:cubicBezTo>
                <a:cubicBezTo>
                  <a:pt x="59532" y="39618"/>
                  <a:pt x="36778" y="-3244"/>
                  <a:pt x="3333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A511A6C-5940-4AD4-9197-E12EE1EF1995}"/>
              </a:ext>
            </a:extLst>
          </p:cNvPr>
          <p:cNvSpPr/>
          <p:nvPr/>
        </p:nvSpPr>
        <p:spPr>
          <a:xfrm>
            <a:off x="6246345" y="1390051"/>
            <a:ext cx="238872" cy="18062"/>
          </a:xfrm>
          <a:custGeom>
            <a:avLst/>
            <a:gdLst>
              <a:gd name="connsiteX0" fmla="*/ 468 w 238872"/>
              <a:gd name="connsiteY0" fmla="*/ 2187 h 18062"/>
              <a:gd name="connsiteX1" fmla="*/ 230655 w 238872"/>
              <a:gd name="connsiteY1" fmla="*/ 18062 h 18062"/>
              <a:gd name="connsiteX2" fmla="*/ 171918 w 238872"/>
              <a:gd name="connsiteY2" fmla="*/ 2187 h 18062"/>
              <a:gd name="connsiteX3" fmla="*/ 468 w 238872"/>
              <a:gd name="connsiteY3" fmla="*/ 2187 h 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72" h="18062">
                <a:moveTo>
                  <a:pt x="468" y="2187"/>
                </a:moveTo>
                <a:cubicBezTo>
                  <a:pt x="10257" y="4833"/>
                  <a:pt x="202080" y="18062"/>
                  <a:pt x="230655" y="18062"/>
                </a:cubicBezTo>
                <a:cubicBezTo>
                  <a:pt x="259230" y="18062"/>
                  <a:pt x="206843" y="5362"/>
                  <a:pt x="171918" y="2187"/>
                </a:cubicBezTo>
                <a:cubicBezTo>
                  <a:pt x="136993" y="-988"/>
                  <a:pt x="-9321" y="-459"/>
                  <a:pt x="468" y="2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AD34533-D861-40CE-962F-3AFEE1C3F47A}"/>
              </a:ext>
            </a:extLst>
          </p:cNvPr>
          <p:cNvSpPr/>
          <p:nvPr/>
        </p:nvSpPr>
        <p:spPr>
          <a:xfrm>
            <a:off x="5999010" y="1102999"/>
            <a:ext cx="410650" cy="70180"/>
          </a:xfrm>
          <a:custGeom>
            <a:avLst/>
            <a:gdLst>
              <a:gd name="connsiteX0" fmla="*/ 153 w 410650"/>
              <a:gd name="connsiteY0" fmla="*/ 70164 h 70180"/>
              <a:gd name="connsiteX1" fmla="*/ 343053 w 410650"/>
              <a:gd name="connsiteY1" fmla="*/ 9839 h 70180"/>
              <a:gd name="connsiteX2" fmla="*/ 408140 w 410650"/>
              <a:gd name="connsiteY2" fmla="*/ 6664 h 70180"/>
              <a:gd name="connsiteX3" fmla="*/ 300190 w 410650"/>
              <a:gd name="connsiteY3" fmla="*/ 3489 h 70180"/>
              <a:gd name="connsiteX4" fmla="*/ 153 w 410650"/>
              <a:gd name="connsiteY4" fmla="*/ 70164 h 7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50" h="70180">
                <a:moveTo>
                  <a:pt x="153" y="70164"/>
                </a:moveTo>
                <a:cubicBezTo>
                  <a:pt x="7297" y="71222"/>
                  <a:pt x="275055" y="20422"/>
                  <a:pt x="343053" y="9839"/>
                </a:cubicBezTo>
                <a:cubicBezTo>
                  <a:pt x="411051" y="-744"/>
                  <a:pt x="415284" y="7722"/>
                  <a:pt x="408140" y="6664"/>
                </a:cubicBezTo>
                <a:cubicBezTo>
                  <a:pt x="400996" y="5606"/>
                  <a:pt x="362367" y="-5507"/>
                  <a:pt x="300190" y="3489"/>
                </a:cubicBezTo>
                <a:cubicBezTo>
                  <a:pt x="238013" y="12485"/>
                  <a:pt x="-6991" y="69106"/>
                  <a:pt x="153" y="70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0E93A51-1E72-4167-9EAB-4FEB7A8597D6}"/>
              </a:ext>
            </a:extLst>
          </p:cNvPr>
          <p:cNvSpPr/>
          <p:nvPr/>
        </p:nvSpPr>
        <p:spPr>
          <a:xfrm>
            <a:off x="5979886" y="1080703"/>
            <a:ext cx="424281" cy="91258"/>
          </a:xfrm>
          <a:custGeom>
            <a:avLst/>
            <a:gdLst>
              <a:gd name="connsiteX0" fmla="*/ 9752 w 424281"/>
              <a:gd name="connsiteY0" fmla="*/ 90872 h 91258"/>
              <a:gd name="connsiteX1" fmla="*/ 79602 w 424281"/>
              <a:gd name="connsiteY1" fmla="*/ 40072 h 91258"/>
              <a:gd name="connsiteX2" fmla="*/ 332014 w 424281"/>
              <a:gd name="connsiteY2" fmla="*/ 385 h 91258"/>
              <a:gd name="connsiteX3" fmla="*/ 422502 w 424281"/>
              <a:gd name="connsiteY3" fmla="*/ 19435 h 91258"/>
              <a:gd name="connsiteX4" fmla="*/ 263752 w 424281"/>
              <a:gd name="connsiteY4" fmla="*/ 11497 h 91258"/>
              <a:gd name="connsiteX5" fmla="*/ 9752 w 424281"/>
              <a:gd name="connsiteY5" fmla="*/ 90872 h 9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81" h="91258">
                <a:moveTo>
                  <a:pt x="9752" y="90872"/>
                </a:moveTo>
                <a:cubicBezTo>
                  <a:pt x="-20939" y="95634"/>
                  <a:pt x="25892" y="55153"/>
                  <a:pt x="79602" y="40072"/>
                </a:cubicBezTo>
                <a:cubicBezTo>
                  <a:pt x="133312" y="24991"/>
                  <a:pt x="274864" y="3824"/>
                  <a:pt x="332014" y="385"/>
                </a:cubicBezTo>
                <a:cubicBezTo>
                  <a:pt x="389164" y="-3054"/>
                  <a:pt x="433879" y="17583"/>
                  <a:pt x="422502" y="19435"/>
                </a:cubicBezTo>
                <a:cubicBezTo>
                  <a:pt x="411125" y="21287"/>
                  <a:pt x="329898" y="1708"/>
                  <a:pt x="263752" y="11497"/>
                </a:cubicBezTo>
                <a:cubicBezTo>
                  <a:pt x="197606" y="21286"/>
                  <a:pt x="40443" y="86110"/>
                  <a:pt x="9752" y="90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F16C68C1-3B77-4749-AE50-39F3ACA65ABC}"/>
              </a:ext>
            </a:extLst>
          </p:cNvPr>
          <p:cNvSpPr/>
          <p:nvPr/>
        </p:nvSpPr>
        <p:spPr>
          <a:xfrm>
            <a:off x="6811760" y="1046213"/>
            <a:ext cx="306296" cy="82598"/>
          </a:xfrm>
          <a:custGeom>
            <a:avLst/>
            <a:gdLst>
              <a:gd name="connsiteX0" fmla="*/ 203 w 306296"/>
              <a:gd name="connsiteY0" fmla="*/ 9475 h 82598"/>
              <a:gd name="connsiteX1" fmla="*/ 208165 w 306296"/>
              <a:gd name="connsiteY1" fmla="*/ 15825 h 82598"/>
              <a:gd name="connsiteX2" fmla="*/ 303415 w 306296"/>
              <a:gd name="connsiteY2" fmla="*/ 82500 h 82598"/>
              <a:gd name="connsiteX3" fmla="*/ 271665 w 306296"/>
              <a:gd name="connsiteY3" fmla="*/ 30112 h 82598"/>
              <a:gd name="connsiteX4" fmla="*/ 171653 w 306296"/>
              <a:gd name="connsiteY4" fmla="*/ 1537 h 82598"/>
              <a:gd name="connsiteX5" fmla="*/ 203 w 306296"/>
              <a:gd name="connsiteY5" fmla="*/ 9475 h 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96" h="82598">
                <a:moveTo>
                  <a:pt x="203" y="9475"/>
                </a:moveTo>
                <a:cubicBezTo>
                  <a:pt x="6288" y="11856"/>
                  <a:pt x="157630" y="3654"/>
                  <a:pt x="208165" y="15825"/>
                </a:cubicBezTo>
                <a:cubicBezTo>
                  <a:pt x="258700" y="27996"/>
                  <a:pt x="292832" y="80119"/>
                  <a:pt x="303415" y="82500"/>
                </a:cubicBezTo>
                <a:cubicBezTo>
                  <a:pt x="313998" y="84881"/>
                  <a:pt x="293625" y="43606"/>
                  <a:pt x="271665" y="30112"/>
                </a:cubicBezTo>
                <a:cubicBezTo>
                  <a:pt x="249705" y="16618"/>
                  <a:pt x="216897" y="7093"/>
                  <a:pt x="171653" y="1537"/>
                </a:cubicBezTo>
                <a:cubicBezTo>
                  <a:pt x="126409" y="-4019"/>
                  <a:pt x="-5882" y="7094"/>
                  <a:pt x="203" y="9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31CC468-5C27-4514-983C-47D00FADD55E}"/>
              </a:ext>
            </a:extLst>
          </p:cNvPr>
          <p:cNvSpPr/>
          <p:nvPr/>
        </p:nvSpPr>
        <p:spPr>
          <a:xfrm>
            <a:off x="6806996" y="1069235"/>
            <a:ext cx="293973" cy="354109"/>
          </a:xfrm>
          <a:custGeom>
            <a:avLst/>
            <a:gdLst>
              <a:gd name="connsiteX0" fmla="*/ 204 w 293973"/>
              <a:gd name="connsiteY0" fmla="*/ 8678 h 354109"/>
              <a:gd name="connsiteX1" fmla="*/ 219279 w 293973"/>
              <a:gd name="connsiteY1" fmla="*/ 19790 h 354109"/>
              <a:gd name="connsiteX2" fmla="*/ 257379 w 293973"/>
              <a:gd name="connsiteY2" fmla="*/ 38840 h 354109"/>
              <a:gd name="connsiteX3" fmla="*/ 276429 w 293973"/>
              <a:gd name="connsiteY3" fmla="*/ 142028 h 354109"/>
              <a:gd name="connsiteX4" fmla="*/ 284367 w 293973"/>
              <a:gd name="connsiteY4" fmla="*/ 351578 h 354109"/>
              <a:gd name="connsiteX5" fmla="*/ 281192 w 293973"/>
              <a:gd name="connsiteY5" fmla="*/ 249978 h 354109"/>
              <a:gd name="connsiteX6" fmla="*/ 289129 w 293973"/>
              <a:gd name="connsiteY6" fmla="*/ 129328 h 354109"/>
              <a:gd name="connsiteX7" fmla="*/ 284367 w 293973"/>
              <a:gd name="connsiteY7" fmla="*/ 62653 h 354109"/>
              <a:gd name="connsiteX8" fmla="*/ 181179 w 293973"/>
              <a:gd name="connsiteY8" fmla="*/ 3915 h 354109"/>
              <a:gd name="connsiteX9" fmla="*/ 204 w 293973"/>
              <a:gd name="connsiteY9" fmla="*/ 8678 h 35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973" h="354109">
                <a:moveTo>
                  <a:pt x="204" y="8678"/>
                </a:moveTo>
                <a:cubicBezTo>
                  <a:pt x="6554" y="11324"/>
                  <a:pt x="176417" y="14763"/>
                  <a:pt x="219279" y="19790"/>
                </a:cubicBezTo>
                <a:cubicBezTo>
                  <a:pt x="262142" y="24817"/>
                  <a:pt x="247854" y="18467"/>
                  <a:pt x="257379" y="38840"/>
                </a:cubicBezTo>
                <a:cubicBezTo>
                  <a:pt x="266904" y="59213"/>
                  <a:pt x="271931" y="89905"/>
                  <a:pt x="276429" y="142028"/>
                </a:cubicBezTo>
                <a:cubicBezTo>
                  <a:pt x="280927" y="194151"/>
                  <a:pt x="283573" y="333586"/>
                  <a:pt x="284367" y="351578"/>
                </a:cubicBezTo>
                <a:cubicBezTo>
                  <a:pt x="285161" y="369570"/>
                  <a:pt x="280398" y="287020"/>
                  <a:pt x="281192" y="249978"/>
                </a:cubicBezTo>
                <a:cubicBezTo>
                  <a:pt x="281986" y="212936"/>
                  <a:pt x="288600" y="160549"/>
                  <a:pt x="289129" y="129328"/>
                </a:cubicBezTo>
                <a:cubicBezTo>
                  <a:pt x="289658" y="98107"/>
                  <a:pt x="302359" y="83555"/>
                  <a:pt x="284367" y="62653"/>
                </a:cubicBezTo>
                <a:cubicBezTo>
                  <a:pt x="266375" y="41751"/>
                  <a:pt x="225364" y="13969"/>
                  <a:pt x="181179" y="3915"/>
                </a:cubicBezTo>
                <a:cubicBezTo>
                  <a:pt x="136994" y="-6139"/>
                  <a:pt x="-6146" y="6032"/>
                  <a:pt x="204" y="8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81AAA09-D7AF-4487-8923-2BB841249066}"/>
              </a:ext>
            </a:extLst>
          </p:cNvPr>
          <p:cNvSpPr/>
          <p:nvPr/>
        </p:nvSpPr>
        <p:spPr>
          <a:xfrm>
            <a:off x="6008610" y="1190565"/>
            <a:ext cx="73089" cy="289874"/>
          </a:xfrm>
          <a:custGeom>
            <a:avLst/>
            <a:gdLst>
              <a:gd name="connsiteX0" fmla="*/ 78 w 73089"/>
              <a:gd name="connsiteY0" fmla="*/ 60 h 289874"/>
              <a:gd name="connsiteX1" fmla="*/ 33415 w 73089"/>
              <a:gd name="connsiteY1" fmla="*/ 147698 h 289874"/>
              <a:gd name="connsiteX2" fmla="*/ 71515 w 73089"/>
              <a:gd name="connsiteY2" fmla="*/ 287398 h 289874"/>
              <a:gd name="connsiteX3" fmla="*/ 63578 w 73089"/>
              <a:gd name="connsiteY3" fmla="*/ 231835 h 289874"/>
              <a:gd name="connsiteX4" fmla="*/ 42940 w 73089"/>
              <a:gd name="connsiteY4" fmla="*/ 165160 h 289874"/>
              <a:gd name="connsiteX5" fmla="*/ 78 w 73089"/>
              <a:gd name="connsiteY5" fmla="*/ 60 h 2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" h="289874">
                <a:moveTo>
                  <a:pt x="78" y="60"/>
                </a:moveTo>
                <a:cubicBezTo>
                  <a:pt x="-1509" y="-2850"/>
                  <a:pt x="21509" y="99808"/>
                  <a:pt x="33415" y="147698"/>
                </a:cubicBezTo>
                <a:cubicBezTo>
                  <a:pt x="45321" y="195588"/>
                  <a:pt x="66488" y="273375"/>
                  <a:pt x="71515" y="287398"/>
                </a:cubicBezTo>
                <a:cubicBezTo>
                  <a:pt x="76542" y="301421"/>
                  <a:pt x="68340" y="252208"/>
                  <a:pt x="63578" y="231835"/>
                </a:cubicBezTo>
                <a:cubicBezTo>
                  <a:pt x="58816" y="211462"/>
                  <a:pt x="51936" y="204847"/>
                  <a:pt x="42940" y="165160"/>
                </a:cubicBezTo>
                <a:cubicBezTo>
                  <a:pt x="33944" y="125473"/>
                  <a:pt x="1665" y="2970"/>
                  <a:pt x="7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640E19E-6E70-4C20-9132-EE8002ED4037}"/>
              </a:ext>
            </a:extLst>
          </p:cNvPr>
          <p:cNvSpPr/>
          <p:nvPr/>
        </p:nvSpPr>
        <p:spPr>
          <a:xfrm>
            <a:off x="5975509" y="1194835"/>
            <a:ext cx="88266" cy="338183"/>
          </a:xfrm>
          <a:custGeom>
            <a:avLst/>
            <a:gdLst>
              <a:gd name="connsiteX0" fmla="*/ 14129 w 88266"/>
              <a:gd name="connsiteY0" fmla="*/ 553 h 338183"/>
              <a:gd name="connsiteX1" fmla="*/ 23654 w 88266"/>
              <a:gd name="connsiteY1" fmla="*/ 84690 h 338183"/>
              <a:gd name="connsiteX2" fmla="*/ 80804 w 88266"/>
              <a:gd name="connsiteY2" fmla="*/ 295828 h 338183"/>
              <a:gd name="connsiteX3" fmla="*/ 83979 w 88266"/>
              <a:gd name="connsiteY3" fmla="*/ 333928 h 338183"/>
              <a:gd name="connsiteX4" fmla="*/ 47466 w 88266"/>
              <a:gd name="connsiteY4" fmla="*/ 233915 h 338183"/>
              <a:gd name="connsiteX5" fmla="*/ 1429 w 88266"/>
              <a:gd name="connsiteY5" fmla="*/ 57703 h 338183"/>
              <a:gd name="connsiteX6" fmla="*/ 14129 w 88266"/>
              <a:gd name="connsiteY6" fmla="*/ 553 h 3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6" h="338183">
                <a:moveTo>
                  <a:pt x="14129" y="553"/>
                </a:moveTo>
                <a:cubicBezTo>
                  <a:pt x="17833" y="5051"/>
                  <a:pt x="12542" y="35478"/>
                  <a:pt x="23654" y="84690"/>
                </a:cubicBezTo>
                <a:cubicBezTo>
                  <a:pt x="34766" y="133902"/>
                  <a:pt x="70750" y="254288"/>
                  <a:pt x="80804" y="295828"/>
                </a:cubicBezTo>
                <a:cubicBezTo>
                  <a:pt x="90858" y="337368"/>
                  <a:pt x="89535" y="344247"/>
                  <a:pt x="83979" y="333928"/>
                </a:cubicBezTo>
                <a:cubicBezTo>
                  <a:pt x="78423" y="323609"/>
                  <a:pt x="61224" y="279953"/>
                  <a:pt x="47466" y="233915"/>
                </a:cubicBezTo>
                <a:cubicBezTo>
                  <a:pt x="33708" y="187878"/>
                  <a:pt x="7514" y="96068"/>
                  <a:pt x="1429" y="57703"/>
                </a:cubicBezTo>
                <a:cubicBezTo>
                  <a:pt x="-4656" y="19339"/>
                  <a:pt x="10425" y="-3945"/>
                  <a:pt x="14129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D716522-E8B3-4BF5-8F6A-B8AD50542F56}"/>
              </a:ext>
            </a:extLst>
          </p:cNvPr>
          <p:cNvSpPr/>
          <p:nvPr/>
        </p:nvSpPr>
        <p:spPr>
          <a:xfrm>
            <a:off x="6008474" y="1146393"/>
            <a:ext cx="381216" cy="172857"/>
          </a:xfrm>
          <a:custGeom>
            <a:avLst/>
            <a:gdLst>
              <a:gd name="connsiteX0" fmla="*/ 378039 w 381216"/>
              <a:gd name="connsiteY0" fmla="*/ 6132 h 172857"/>
              <a:gd name="connsiteX1" fmla="*/ 98639 w 381216"/>
              <a:gd name="connsiteY1" fmla="*/ 64870 h 172857"/>
              <a:gd name="connsiteX2" fmla="*/ 41489 w 381216"/>
              <a:gd name="connsiteY2" fmla="*/ 171232 h 172857"/>
              <a:gd name="connsiteX3" fmla="*/ 41489 w 381216"/>
              <a:gd name="connsiteY3" fmla="*/ 123607 h 172857"/>
              <a:gd name="connsiteX4" fmla="*/ 9739 w 381216"/>
              <a:gd name="connsiteY4" fmla="*/ 47407 h 172857"/>
              <a:gd name="connsiteX5" fmla="*/ 236751 w 381216"/>
              <a:gd name="connsiteY5" fmla="*/ 7720 h 172857"/>
              <a:gd name="connsiteX6" fmla="*/ 378039 w 381216"/>
              <a:gd name="connsiteY6" fmla="*/ 6132 h 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16" h="172857">
                <a:moveTo>
                  <a:pt x="378039" y="6132"/>
                </a:moveTo>
                <a:cubicBezTo>
                  <a:pt x="355020" y="15657"/>
                  <a:pt x="154731" y="37353"/>
                  <a:pt x="98639" y="64870"/>
                </a:cubicBezTo>
                <a:cubicBezTo>
                  <a:pt x="42547" y="92387"/>
                  <a:pt x="51014" y="161443"/>
                  <a:pt x="41489" y="171232"/>
                </a:cubicBezTo>
                <a:cubicBezTo>
                  <a:pt x="31964" y="181021"/>
                  <a:pt x="46781" y="144244"/>
                  <a:pt x="41489" y="123607"/>
                </a:cubicBezTo>
                <a:cubicBezTo>
                  <a:pt x="36197" y="102970"/>
                  <a:pt x="-22805" y="66721"/>
                  <a:pt x="9739" y="47407"/>
                </a:cubicBezTo>
                <a:cubicBezTo>
                  <a:pt x="42283" y="28093"/>
                  <a:pt x="180130" y="16451"/>
                  <a:pt x="236751" y="7720"/>
                </a:cubicBezTo>
                <a:cubicBezTo>
                  <a:pt x="293372" y="-1011"/>
                  <a:pt x="401058" y="-3393"/>
                  <a:pt x="378039" y="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7CB0BFFA-4286-4080-A3E0-F74B98E7F9E4}"/>
              </a:ext>
            </a:extLst>
          </p:cNvPr>
          <p:cNvSpPr/>
          <p:nvPr/>
        </p:nvSpPr>
        <p:spPr>
          <a:xfrm>
            <a:off x="6067355" y="1177387"/>
            <a:ext cx="306711" cy="93109"/>
          </a:xfrm>
          <a:custGeom>
            <a:avLst/>
            <a:gdLst>
              <a:gd name="connsiteX0" fmla="*/ 306458 w 306711"/>
              <a:gd name="connsiteY0" fmla="*/ 538 h 93109"/>
              <a:gd name="connsiteX1" fmla="*/ 61983 w 306711"/>
              <a:gd name="connsiteY1" fmla="*/ 57688 h 93109"/>
              <a:gd name="connsiteX2" fmla="*/ 1658 w 306711"/>
              <a:gd name="connsiteY2" fmla="*/ 92613 h 93109"/>
              <a:gd name="connsiteX3" fmla="*/ 106433 w 306711"/>
              <a:gd name="connsiteY3" fmla="*/ 32288 h 93109"/>
              <a:gd name="connsiteX4" fmla="*/ 306458 w 306711"/>
              <a:gd name="connsiteY4" fmla="*/ 538 h 9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11" h="93109">
                <a:moveTo>
                  <a:pt x="306458" y="538"/>
                </a:moveTo>
                <a:cubicBezTo>
                  <a:pt x="299050" y="4771"/>
                  <a:pt x="112783" y="42342"/>
                  <a:pt x="61983" y="57688"/>
                </a:cubicBezTo>
                <a:cubicBezTo>
                  <a:pt x="11183" y="73034"/>
                  <a:pt x="-5750" y="96846"/>
                  <a:pt x="1658" y="92613"/>
                </a:cubicBezTo>
                <a:cubicBezTo>
                  <a:pt x="9066" y="88380"/>
                  <a:pt x="55898" y="46576"/>
                  <a:pt x="106433" y="32288"/>
                </a:cubicBezTo>
                <a:cubicBezTo>
                  <a:pt x="156968" y="18001"/>
                  <a:pt x="313866" y="-3695"/>
                  <a:pt x="306458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90F47320-93CC-44EF-9B70-274E6CA84B53}"/>
              </a:ext>
            </a:extLst>
          </p:cNvPr>
          <p:cNvSpPr/>
          <p:nvPr/>
        </p:nvSpPr>
        <p:spPr>
          <a:xfrm>
            <a:off x="6070598" y="1177296"/>
            <a:ext cx="330767" cy="302472"/>
          </a:xfrm>
          <a:custGeom>
            <a:avLst/>
            <a:gdLst>
              <a:gd name="connsiteX0" fmla="*/ 315915 w 330767"/>
              <a:gd name="connsiteY0" fmla="*/ 629 h 302472"/>
              <a:gd name="connsiteX1" fmla="*/ 52390 w 330767"/>
              <a:gd name="connsiteY1" fmla="*/ 113342 h 302472"/>
              <a:gd name="connsiteX2" fmla="*/ 28577 w 330767"/>
              <a:gd name="connsiteY2" fmla="*/ 176842 h 302472"/>
              <a:gd name="connsiteX3" fmla="*/ 2 w 330767"/>
              <a:gd name="connsiteY3" fmla="*/ 194304 h 302472"/>
              <a:gd name="connsiteX4" fmla="*/ 30165 w 330767"/>
              <a:gd name="connsiteY4" fmla="*/ 291142 h 302472"/>
              <a:gd name="connsiteX5" fmla="*/ 84140 w 330767"/>
              <a:gd name="connsiteY5" fmla="*/ 289554 h 302472"/>
              <a:gd name="connsiteX6" fmla="*/ 74615 w 330767"/>
              <a:gd name="connsiteY6" fmla="*/ 192717 h 302472"/>
              <a:gd name="connsiteX7" fmla="*/ 71440 w 330767"/>
              <a:gd name="connsiteY7" fmla="*/ 140329 h 302472"/>
              <a:gd name="connsiteX8" fmla="*/ 273052 w 330767"/>
              <a:gd name="connsiteY8" fmla="*/ 70479 h 302472"/>
              <a:gd name="connsiteX9" fmla="*/ 315915 w 330767"/>
              <a:gd name="connsiteY9" fmla="*/ 629 h 30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767" h="302472">
                <a:moveTo>
                  <a:pt x="315915" y="629"/>
                </a:moveTo>
                <a:cubicBezTo>
                  <a:pt x="279138" y="7773"/>
                  <a:pt x="100280" y="83973"/>
                  <a:pt x="52390" y="113342"/>
                </a:cubicBezTo>
                <a:cubicBezTo>
                  <a:pt x="4500" y="142711"/>
                  <a:pt x="37308" y="163348"/>
                  <a:pt x="28577" y="176842"/>
                </a:cubicBezTo>
                <a:cubicBezTo>
                  <a:pt x="19846" y="190336"/>
                  <a:pt x="-263" y="175254"/>
                  <a:pt x="2" y="194304"/>
                </a:cubicBezTo>
                <a:cubicBezTo>
                  <a:pt x="267" y="213354"/>
                  <a:pt x="16142" y="275267"/>
                  <a:pt x="30165" y="291142"/>
                </a:cubicBezTo>
                <a:cubicBezTo>
                  <a:pt x="44188" y="307017"/>
                  <a:pt x="76732" y="305958"/>
                  <a:pt x="84140" y="289554"/>
                </a:cubicBezTo>
                <a:cubicBezTo>
                  <a:pt x="91548" y="273150"/>
                  <a:pt x="76732" y="217588"/>
                  <a:pt x="74615" y="192717"/>
                </a:cubicBezTo>
                <a:cubicBezTo>
                  <a:pt x="72498" y="167846"/>
                  <a:pt x="38367" y="160702"/>
                  <a:pt x="71440" y="140329"/>
                </a:cubicBezTo>
                <a:cubicBezTo>
                  <a:pt x="104513" y="119956"/>
                  <a:pt x="231512" y="91910"/>
                  <a:pt x="273052" y="70479"/>
                </a:cubicBezTo>
                <a:cubicBezTo>
                  <a:pt x="314591" y="49048"/>
                  <a:pt x="352692" y="-6515"/>
                  <a:pt x="315915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89E04219-22A3-412F-9ACD-0F7A423361F7}"/>
              </a:ext>
            </a:extLst>
          </p:cNvPr>
          <p:cNvSpPr/>
          <p:nvPr/>
        </p:nvSpPr>
        <p:spPr>
          <a:xfrm>
            <a:off x="6359045" y="1120706"/>
            <a:ext cx="463463" cy="114590"/>
          </a:xfrm>
          <a:custGeom>
            <a:avLst/>
            <a:gdLst>
              <a:gd name="connsiteX0" fmla="*/ 480 w 463463"/>
              <a:gd name="connsiteY0" fmla="*/ 3244 h 114590"/>
              <a:gd name="connsiteX1" fmla="*/ 35405 w 463463"/>
              <a:gd name="connsiteY1" fmla="*/ 98494 h 114590"/>
              <a:gd name="connsiteX2" fmla="*/ 46518 w 463463"/>
              <a:gd name="connsiteY2" fmla="*/ 103257 h 114590"/>
              <a:gd name="connsiteX3" fmla="*/ 459268 w 463463"/>
              <a:gd name="connsiteY3" fmla="*/ 114369 h 114590"/>
              <a:gd name="connsiteX4" fmla="*/ 246543 w 463463"/>
              <a:gd name="connsiteY4" fmla="*/ 92144 h 114590"/>
              <a:gd name="connsiteX5" fmla="*/ 27468 w 463463"/>
              <a:gd name="connsiteY5" fmla="*/ 82619 h 114590"/>
              <a:gd name="connsiteX6" fmla="*/ 63980 w 463463"/>
              <a:gd name="connsiteY6" fmla="*/ 27057 h 114590"/>
              <a:gd name="connsiteX7" fmla="*/ 480 w 463463"/>
              <a:gd name="connsiteY7" fmla="*/ 3244 h 11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463" h="114590">
                <a:moveTo>
                  <a:pt x="480" y="3244"/>
                </a:moveTo>
                <a:cubicBezTo>
                  <a:pt x="-4283" y="15150"/>
                  <a:pt x="27732" y="81825"/>
                  <a:pt x="35405" y="98494"/>
                </a:cubicBezTo>
                <a:cubicBezTo>
                  <a:pt x="43078" y="115163"/>
                  <a:pt x="-24126" y="100611"/>
                  <a:pt x="46518" y="103257"/>
                </a:cubicBezTo>
                <a:cubicBezTo>
                  <a:pt x="117162" y="105903"/>
                  <a:pt x="425931" y="116221"/>
                  <a:pt x="459268" y="114369"/>
                </a:cubicBezTo>
                <a:cubicBezTo>
                  <a:pt x="492605" y="112517"/>
                  <a:pt x="318510" y="97436"/>
                  <a:pt x="246543" y="92144"/>
                </a:cubicBezTo>
                <a:cubicBezTo>
                  <a:pt x="174576" y="86852"/>
                  <a:pt x="57895" y="93467"/>
                  <a:pt x="27468" y="82619"/>
                </a:cubicBezTo>
                <a:cubicBezTo>
                  <a:pt x="-2959" y="71771"/>
                  <a:pt x="69272" y="38963"/>
                  <a:pt x="63980" y="27057"/>
                </a:cubicBezTo>
                <a:cubicBezTo>
                  <a:pt x="58688" y="15151"/>
                  <a:pt x="5243" y="-8662"/>
                  <a:pt x="480" y="3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97C14E5-6102-41D7-B111-E547C21F014A}"/>
              </a:ext>
            </a:extLst>
          </p:cNvPr>
          <p:cNvSpPr/>
          <p:nvPr/>
        </p:nvSpPr>
        <p:spPr>
          <a:xfrm>
            <a:off x="6416675" y="1082135"/>
            <a:ext cx="442935" cy="35116"/>
          </a:xfrm>
          <a:custGeom>
            <a:avLst/>
            <a:gdLst>
              <a:gd name="connsiteX0" fmla="*/ 0 w 442935"/>
              <a:gd name="connsiteY0" fmla="*/ 18003 h 35116"/>
              <a:gd name="connsiteX1" fmla="*/ 50800 w 442935"/>
              <a:gd name="connsiteY1" fmla="*/ 18003 h 35116"/>
              <a:gd name="connsiteX2" fmla="*/ 312738 w 442935"/>
              <a:gd name="connsiteY2" fmla="*/ 13240 h 35116"/>
              <a:gd name="connsiteX3" fmla="*/ 385763 w 442935"/>
              <a:gd name="connsiteY3" fmla="*/ 13240 h 35116"/>
              <a:gd name="connsiteX4" fmla="*/ 442913 w 442935"/>
              <a:gd name="connsiteY4" fmla="*/ 540 h 35116"/>
              <a:gd name="connsiteX5" fmla="*/ 379413 w 442935"/>
              <a:gd name="connsiteY5" fmla="*/ 33878 h 35116"/>
              <a:gd name="connsiteX6" fmla="*/ 146050 w 442935"/>
              <a:gd name="connsiteY6" fmla="*/ 29115 h 35116"/>
              <a:gd name="connsiteX7" fmla="*/ 0 w 442935"/>
              <a:gd name="connsiteY7" fmla="*/ 18003 h 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935" h="35116">
                <a:moveTo>
                  <a:pt x="0" y="18003"/>
                </a:moveTo>
                <a:lnTo>
                  <a:pt x="50800" y="18003"/>
                </a:lnTo>
                <a:lnTo>
                  <a:pt x="312738" y="13240"/>
                </a:lnTo>
                <a:cubicBezTo>
                  <a:pt x="368565" y="12446"/>
                  <a:pt x="364067" y="15357"/>
                  <a:pt x="385763" y="13240"/>
                </a:cubicBezTo>
                <a:cubicBezTo>
                  <a:pt x="407459" y="11123"/>
                  <a:pt x="443971" y="-2899"/>
                  <a:pt x="442913" y="540"/>
                </a:cubicBezTo>
                <a:cubicBezTo>
                  <a:pt x="441855" y="3979"/>
                  <a:pt x="428890" y="29116"/>
                  <a:pt x="379413" y="33878"/>
                </a:cubicBezTo>
                <a:cubicBezTo>
                  <a:pt x="329936" y="38640"/>
                  <a:pt x="206375" y="28057"/>
                  <a:pt x="146050" y="29115"/>
                </a:cubicBezTo>
                <a:cubicBezTo>
                  <a:pt x="85725" y="30173"/>
                  <a:pt x="51594" y="35200"/>
                  <a:pt x="0" y="18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C214ABB-3EAE-4B9D-A428-3937B49B0A4B}"/>
              </a:ext>
            </a:extLst>
          </p:cNvPr>
          <p:cNvSpPr/>
          <p:nvPr/>
        </p:nvSpPr>
        <p:spPr>
          <a:xfrm>
            <a:off x="6646844" y="1092168"/>
            <a:ext cx="241533" cy="133651"/>
          </a:xfrm>
          <a:custGeom>
            <a:avLst/>
            <a:gdLst>
              <a:gd name="connsiteX0" fmla="*/ 207981 w 241533"/>
              <a:gd name="connsiteY0" fmla="*/ 32 h 133651"/>
              <a:gd name="connsiteX1" fmla="*/ 234969 w 241533"/>
              <a:gd name="connsiteY1" fmla="*/ 98457 h 133651"/>
              <a:gd name="connsiteX2" fmla="*/ 217506 w 241533"/>
              <a:gd name="connsiteY2" fmla="*/ 128620 h 133651"/>
              <a:gd name="connsiteX3" fmla="*/ 19 w 241533"/>
              <a:gd name="connsiteY3" fmla="*/ 131795 h 133651"/>
              <a:gd name="connsiteX4" fmla="*/ 204806 w 241533"/>
              <a:gd name="connsiteY4" fmla="*/ 109570 h 133651"/>
              <a:gd name="connsiteX5" fmla="*/ 207981 w 241533"/>
              <a:gd name="connsiteY5" fmla="*/ 32 h 1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33" h="133651">
                <a:moveTo>
                  <a:pt x="207981" y="32"/>
                </a:moveTo>
                <a:cubicBezTo>
                  <a:pt x="213008" y="-1820"/>
                  <a:pt x="233381" y="77026"/>
                  <a:pt x="234969" y="98457"/>
                </a:cubicBezTo>
                <a:cubicBezTo>
                  <a:pt x="236557" y="119888"/>
                  <a:pt x="256664" y="123064"/>
                  <a:pt x="217506" y="128620"/>
                </a:cubicBezTo>
                <a:cubicBezTo>
                  <a:pt x="178348" y="134176"/>
                  <a:pt x="2136" y="134970"/>
                  <a:pt x="19" y="131795"/>
                </a:cubicBezTo>
                <a:cubicBezTo>
                  <a:pt x="-2098" y="128620"/>
                  <a:pt x="168558" y="127562"/>
                  <a:pt x="204806" y="109570"/>
                </a:cubicBezTo>
                <a:cubicBezTo>
                  <a:pt x="241054" y="91578"/>
                  <a:pt x="202954" y="1884"/>
                  <a:pt x="20798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8F09255-7874-4E63-80D6-C018608DD941}"/>
              </a:ext>
            </a:extLst>
          </p:cNvPr>
          <p:cNvSpPr/>
          <p:nvPr/>
        </p:nvSpPr>
        <p:spPr>
          <a:xfrm>
            <a:off x="7111741" y="1115384"/>
            <a:ext cx="24077" cy="757950"/>
          </a:xfrm>
          <a:custGeom>
            <a:avLst/>
            <a:gdLst>
              <a:gd name="connsiteX0" fmla="*/ 11372 w 24077"/>
              <a:gd name="connsiteY0" fmla="*/ 30791 h 757950"/>
              <a:gd name="connsiteX1" fmla="*/ 24072 w 24077"/>
              <a:gd name="connsiteY1" fmla="*/ 719766 h 757950"/>
              <a:gd name="connsiteX2" fmla="*/ 9784 w 24077"/>
              <a:gd name="connsiteY2" fmla="*/ 649916 h 757950"/>
              <a:gd name="connsiteX3" fmla="*/ 259 w 24077"/>
              <a:gd name="connsiteY3" fmla="*/ 487991 h 757950"/>
              <a:gd name="connsiteX4" fmla="*/ 1847 w 24077"/>
              <a:gd name="connsiteY4" fmla="*/ 156204 h 757950"/>
              <a:gd name="connsiteX5" fmla="*/ 11372 w 24077"/>
              <a:gd name="connsiteY5" fmla="*/ 30791 h 7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77" h="757950">
                <a:moveTo>
                  <a:pt x="11372" y="30791"/>
                </a:moveTo>
                <a:cubicBezTo>
                  <a:pt x="15076" y="124718"/>
                  <a:pt x="24337" y="616579"/>
                  <a:pt x="24072" y="719766"/>
                </a:cubicBezTo>
                <a:cubicBezTo>
                  <a:pt x="23807" y="822953"/>
                  <a:pt x="13753" y="688545"/>
                  <a:pt x="9784" y="649916"/>
                </a:cubicBezTo>
                <a:cubicBezTo>
                  <a:pt x="5815" y="611287"/>
                  <a:pt x="1582" y="570276"/>
                  <a:pt x="259" y="487991"/>
                </a:cubicBezTo>
                <a:cubicBezTo>
                  <a:pt x="-1064" y="405706"/>
                  <a:pt x="3170" y="231610"/>
                  <a:pt x="1847" y="156204"/>
                </a:cubicBezTo>
                <a:cubicBezTo>
                  <a:pt x="524" y="80798"/>
                  <a:pt x="7668" y="-63136"/>
                  <a:pt x="11372" y="30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FD8D9927-19AE-4AF7-99AD-0F0DE5EB57E4}"/>
              </a:ext>
            </a:extLst>
          </p:cNvPr>
          <p:cNvSpPr/>
          <p:nvPr/>
        </p:nvSpPr>
        <p:spPr>
          <a:xfrm>
            <a:off x="6816725" y="1285700"/>
            <a:ext cx="294655" cy="227166"/>
          </a:xfrm>
          <a:custGeom>
            <a:avLst/>
            <a:gdLst>
              <a:gd name="connsiteX0" fmla="*/ 282575 w 294655"/>
              <a:gd name="connsiteY0" fmla="*/ 175 h 227166"/>
              <a:gd name="connsiteX1" fmla="*/ 284163 w 294655"/>
              <a:gd name="connsiteY1" fmla="*/ 131938 h 227166"/>
              <a:gd name="connsiteX2" fmla="*/ 249238 w 294655"/>
              <a:gd name="connsiteY2" fmla="*/ 168450 h 227166"/>
              <a:gd name="connsiteX3" fmla="*/ 0 w 294655"/>
              <a:gd name="connsiteY3" fmla="*/ 225600 h 227166"/>
              <a:gd name="connsiteX4" fmla="*/ 250825 w 294655"/>
              <a:gd name="connsiteY4" fmla="*/ 201788 h 227166"/>
              <a:gd name="connsiteX5" fmla="*/ 293688 w 294655"/>
              <a:gd name="connsiteY5" fmla="*/ 106538 h 227166"/>
              <a:gd name="connsiteX6" fmla="*/ 282575 w 294655"/>
              <a:gd name="connsiteY6" fmla="*/ 175 h 2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55" h="227166">
                <a:moveTo>
                  <a:pt x="282575" y="175"/>
                </a:moveTo>
                <a:cubicBezTo>
                  <a:pt x="280988" y="4408"/>
                  <a:pt x="289719" y="103892"/>
                  <a:pt x="284163" y="131938"/>
                </a:cubicBezTo>
                <a:cubicBezTo>
                  <a:pt x="278607" y="159984"/>
                  <a:pt x="296598" y="152840"/>
                  <a:pt x="249238" y="168450"/>
                </a:cubicBezTo>
                <a:cubicBezTo>
                  <a:pt x="201878" y="184060"/>
                  <a:pt x="-265" y="220044"/>
                  <a:pt x="0" y="225600"/>
                </a:cubicBezTo>
                <a:cubicBezTo>
                  <a:pt x="264" y="231156"/>
                  <a:pt x="201877" y="221632"/>
                  <a:pt x="250825" y="201788"/>
                </a:cubicBezTo>
                <a:cubicBezTo>
                  <a:pt x="299773" y="181944"/>
                  <a:pt x="288926" y="143844"/>
                  <a:pt x="293688" y="106538"/>
                </a:cubicBezTo>
                <a:cubicBezTo>
                  <a:pt x="298451" y="69232"/>
                  <a:pt x="284162" y="-4058"/>
                  <a:pt x="28257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34EBB32-A12D-4528-89D8-EBAA9D95500B}"/>
              </a:ext>
            </a:extLst>
          </p:cNvPr>
          <p:cNvSpPr/>
          <p:nvPr/>
        </p:nvSpPr>
        <p:spPr>
          <a:xfrm>
            <a:off x="6096578" y="1484148"/>
            <a:ext cx="779119" cy="57377"/>
          </a:xfrm>
          <a:custGeom>
            <a:avLst/>
            <a:gdLst>
              <a:gd name="connsiteX0" fmla="*/ 1010 w 779119"/>
              <a:gd name="connsiteY0" fmla="*/ 165 h 57377"/>
              <a:gd name="connsiteX1" fmla="*/ 301047 w 779119"/>
              <a:gd name="connsiteY1" fmla="*/ 33502 h 57377"/>
              <a:gd name="connsiteX2" fmla="*/ 504247 w 779119"/>
              <a:gd name="connsiteY2" fmla="*/ 36677 h 57377"/>
              <a:gd name="connsiteX3" fmla="*/ 778885 w 779119"/>
              <a:gd name="connsiteY3" fmla="*/ 31915 h 57377"/>
              <a:gd name="connsiteX4" fmla="*/ 545522 w 779119"/>
              <a:gd name="connsiteY4" fmla="*/ 55727 h 57377"/>
              <a:gd name="connsiteX5" fmla="*/ 215322 w 779119"/>
              <a:gd name="connsiteY5" fmla="*/ 49377 h 57377"/>
              <a:gd name="connsiteX6" fmla="*/ 1010 w 779119"/>
              <a:gd name="connsiteY6" fmla="*/ 165 h 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119" h="57377">
                <a:moveTo>
                  <a:pt x="1010" y="165"/>
                </a:moveTo>
                <a:cubicBezTo>
                  <a:pt x="15297" y="-2481"/>
                  <a:pt x="217174" y="27417"/>
                  <a:pt x="301047" y="33502"/>
                </a:cubicBezTo>
                <a:cubicBezTo>
                  <a:pt x="384920" y="39587"/>
                  <a:pt x="424607" y="36942"/>
                  <a:pt x="504247" y="36677"/>
                </a:cubicBezTo>
                <a:cubicBezTo>
                  <a:pt x="583887" y="36413"/>
                  <a:pt x="772006" y="28740"/>
                  <a:pt x="778885" y="31915"/>
                </a:cubicBezTo>
                <a:cubicBezTo>
                  <a:pt x="785764" y="35090"/>
                  <a:pt x="639449" y="52817"/>
                  <a:pt x="545522" y="55727"/>
                </a:cubicBezTo>
                <a:cubicBezTo>
                  <a:pt x="451595" y="58637"/>
                  <a:pt x="303428" y="58373"/>
                  <a:pt x="215322" y="49377"/>
                </a:cubicBezTo>
                <a:cubicBezTo>
                  <a:pt x="127216" y="40381"/>
                  <a:pt x="-13277" y="2811"/>
                  <a:pt x="1010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2B3030C-1818-4F12-8005-F6AB24A92E75}"/>
              </a:ext>
            </a:extLst>
          </p:cNvPr>
          <p:cNvSpPr/>
          <p:nvPr/>
        </p:nvSpPr>
        <p:spPr>
          <a:xfrm>
            <a:off x="6096830" y="1533518"/>
            <a:ext cx="396313" cy="37461"/>
          </a:xfrm>
          <a:custGeom>
            <a:avLst/>
            <a:gdLst>
              <a:gd name="connsiteX0" fmla="*/ 758 w 396313"/>
              <a:gd name="connsiteY0" fmla="*/ 7 h 37461"/>
              <a:gd name="connsiteX1" fmla="*/ 381758 w 396313"/>
              <a:gd name="connsiteY1" fmla="*/ 34932 h 37461"/>
              <a:gd name="connsiteX2" fmla="*/ 286508 w 396313"/>
              <a:gd name="connsiteY2" fmla="*/ 31757 h 37461"/>
              <a:gd name="connsiteX3" fmla="*/ 758 w 396313"/>
              <a:gd name="connsiteY3" fmla="*/ 7 h 3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313" h="37461">
                <a:moveTo>
                  <a:pt x="758" y="7"/>
                </a:moveTo>
                <a:cubicBezTo>
                  <a:pt x="16633" y="536"/>
                  <a:pt x="334133" y="29640"/>
                  <a:pt x="381758" y="34932"/>
                </a:cubicBezTo>
                <a:cubicBezTo>
                  <a:pt x="429383" y="40224"/>
                  <a:pt x="350273" y="36255"/>
                  <a:pt x="286508" y="31757"/>
                </a:cubicBezTo>
                <a:cubicBezTo>
                  <a:pt x="222743" y="27259"/>
                  <a:pt x="-15117" y="-522"/>
                  <a:pt x="75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26EB1919-877F-4E68-BA0D-9A0C6BAB1240}"/>
              </a:ext>
            </a:extLst>
          </p:cNvPr>
          <p:cNvSpPr/>
          <p:nvPr/>
        </p:nvSpPr>
        <p:spPr>
          <a:xfrm>
            <a:off x="6510335" y="1545630"/>
            <a:ext cx="451163" cy="31969"/>
          </a:xfrm>
          <a:custGeom>
            <a:avLst/>
            <a:gdLst>
              <a:gd name="connsiteX0" fmla="*/ 3 w 451163"/>
              <a:gd name="connsiteY0" fmla="*/ 30758 h 31969"/>
              <a:gd name="connsiteX1" fmla="*/ 280990 w 451163"/>
              <a:gd name="connsiteY1" fmla="*/ 24408 h 31969"/>
              <a:gd name="connsiteX2" fmla="*/ 449265 w 451163"/>
              <a:gd name="connsiteY2" fmla="*/ 3770 h 31969"/>
              <a:gd name="connsiteX3" fmla="*/ 376240 w 451163"/>
              <a:gd name="connsiteY3" fmla="*/ 595 h 31969"/>
              <a:gd name="connsiteX4" fmla="*/ 274640 w 451163"/>
              <a:gd name="connsiteY4" fmla="*/ 2183 h 31969"/>
              <a:gd name="connsiteX5" fmla="*/ 3 w 451163"/>
              <a:gd name="connsiteY5" fmla="*/ 30758 h 3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3" h="31969">
                <a:moveTo>
                  <a:pt x="3" y="30758"/>
                </a:moveTo>
                <a:cubicBezTo>
                  <a:pt x="1061" y="34462"/>
                  <a:pt x="206113" y="28906"/>
                  <a:pt x="280990" y="24408"/>
                </a:cubicBezTo>
                <a:cubicBezTo>
                  <a:pt x="355867" y="19910"/>
                  <a:pt x="433390" y="7739"/>
                  <a:pt x="449265" y="3770"/>
                </a:cubicBezTo>
                <a:cubicBezTo>
                  <a:pt x="465140" y="-199"/>
                  <a:pt x="376240" y="595"/>
                  <a:pt x="376240" y="595"/>
                </a:cubicBezTo>
                <a:cubicBezTo>
                  <a:pt x="347136" y="331"/>
                  <a:pt x="338140" y="-1257"/>
                  <a:pt x="274640" y="2183"/>
                </a:cubicBezTo>
                <a:cubicBezTo>
                  <a:pt x="211140" y="5623"/>
                  <a:pt x="-1055" y="27054"/>
                  <a:pt x="3" y="30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A8D223A-2293-4E5C-BBD6-9B2613356C78}"/>
              </a:ext>
            </a:extLst>
          </p:cNvPr>
          <p:cNvSpPr/>
          <p:nvPr/>
        </p:nvSpPr>
        <p:spPr>
          <a:xfrm>
            <a:off x="6987996" y="1481138"/>
            <a:ext cx="114479" cy="56562"/>
          </a:xfrm>
          <a:custGeom>
            <a:avLst/>
            <a:gdLst>
              <a:gd name="connsiteX0" fmla="*/ 114479 w 114479"/>
              <a:gd name="connsiteY0" fmla="*/ 0 h 56562"/>
              <a:gd name="connsiteX1" fmla="*/ 49392 w 114479"/>
              <a:gd name="connsiteY1" fmla="*/ 50800 h 56562"/>
              <a:gd name="connsiteX2" fmla="*/ 179 w 114479"/>
              <a:gd name="connsiteY2" fmla="*/ 52387 h 56562"/>
              <a:gd name="connsiteX3" fmla="*/ 66854 w 114479"/>
              <a:gd name="connsiteY3" fmla="*/ 23812 h 56562"/>
              <a:gd name="connsiteX4" fmla="*/ 114479 w 114479"/>
              <a:gd name="connsiteY4" fmla="*/ 0 h 5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9" h="56562">
                <a:moveTo>
                  <a:pt x="114479" y="0"/>
                </a:moveTo>
                <a:cubicBezTo>
                  <a:pt x="91460" y="21034"/>
                  <a:pt x="68442" y="42069"/>
                  <a:pt x="49392" y="50800"/>
                </a:cubicBezTo>
                <a:cubicBezTo>
                  <a:pt x="30342" y="59531"/>
                  <a:pt x="-2731" y="56885"/>
                  <a:pt x="179" y="52387"/>
                </a:cubicBezTo>
                <a:cubicBezTo>
                  <a:pt x="3089" y="47889"/>
                  <a:pt x="66854" y="23812"/>
                  <a:pt x="66854" y="23812"/>
                </a:cubicBezTo>
                <a:lnTo>
                  <a:pt x="1144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B450151-4654-4306-BCC5-E13E7D3375D1}"/>
              </a:ext>
            </a:extLst>
          </p:cNvPr>
          <p:cNvSpPr/>
          <p:nvPr/>
        </p:nvSpPr>
        <p:spPr>
          <a:xfrm>
            <a:off x="6950075" y="1503043"/>
            <a:ext cx="173801" cy="374970"/>
          </a:xfrm>
          <a:custGeom>
            <a:avLst/>
            <a:gdLst>
              <a:gd name="connsiteX0" fmla="*/ 133350 w 173801"/>
              <a:gd name="connsiteY0" fmla="*/ 320 h 374970"/>
              <a:gd name="connsiteX1" fmla="*/ 134938 w 173801"/>
              <a:gd name="connsiteY1" fmla="*/ 303532 h 374970"/>
              <a:gd name="connsiteX2" fmla="*/ 115888 w 173801"/>
              <a:gd name="connsiteY2" fmla="*/ 327345 h 374970"/>
              <a:gd name="connsiteX3" fmla="*/ 0 w 173801"/>
              <a:gd name="connsiteY3" fmla="*/ 374970 h 374970"/>
              <a:gd name="connsiteX4" fmla="*/ 161925 w 173801"/>
              <a:gd name="connsiteY4" fmla="*/ 308295 h 374970"/>
              <a:gd name="connsiteX5" fmla="*/ 158750 w 173801"/>
              <a:gd name="connsiteY5" fmla="*/ 246382 h 374970"/>
              <a:gd name="connsiteX6" fmla="*/ 133350 w 173801"/>
              <a:gd name="connsiteY6" fmla="*/ 320 h 37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01" h="374970">
                <a:moveTo>
                  <a:pt x="133350" y="320"/>
                </a:moveTo>
                <a:cubicBezTo>
                  <a:pt x="129381" y="9845"/>
                  <a:pt x="137848" y="249028"/>
                  <a:pt x="134938" y="303532"/>
                </a:cubicBezTo>
                <a:cubicBezTo>
                  <a:pt x="132028" y="358036"/>
                  <a:pt x="138378" y="315439"/>
                  <a:pt x="115888" y="327345"/>
                </a:cubicBezTo>
                <a:cubicBezTo>
                  <a:pt x="93398" y="339251"/>
                  <a:pt x="0" y="374970"/>
                  <a:pt x="0" y="374970"/>
                </a:cubicBezTo>
                <a:cubicBezTo>
                  <a:pt x="7673" y="371795"/>
                  <a:pt x="135467" y="329726"/>
                  <a:pt x="161925" y="308295"/>
                </a:cubicBezTo>
                <a:cubicBezTo>
                  <a:pt x="188383" y="286864"/>
                  <a:pt x="162983" y="296388"/>
                  <a:pt x="158750" y="246382"/>
                </a:cubicBezTo>
                <a:cubicBezTo>
                  <a:pt x="154517" y="196376"/>
                  <a:pt x="137319" y="-9205"/>
                  <a:pt x="13335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0B3F407-5066-45D3-8DDF-4DF626CF0C82}"/>
              </a:ext>
            </a:extLst>
          </p:cNvPr>
          <p:cNvSpPr/>
          <p:nvPr/>
        </p:nvSpPr>
        <p:spPr>
          <a:xfrm>
            <a:off x="6970197" y="1545882"/>
            <a:ext cx="30803" cy="300649"/>
          </a:xfrm>
          <a:custGeom>
            <a:avLst/>
            <a:gdLst>
              <a:gd name="connsiteX0" fmla="*/ 30678 w 30803"/>
              <a:gd name="connsiteY0" fmla="*/ 343 h 300649"/>
              <a:gd name="connsiteX1" fmla="*/ 516 w 30803"/>
              <a:gd name="connsiteY1" fmla="*/ 157506 h 300649"/>
              <a:gd name="connsiteX2" fmla="*/ 11628 w 30803"/>
              <a:gd name="connsiteY2" fmla="*/ 300381 h 300649"/>
              <a:gd name="connsiteX3" fmla="*/ 11628 w 30803"/>
              <a:gd name="connsiteY3" fmla="*/ 120993 h 300649"/>
              <a:gd name="connsiteX4" fmla="*/ 30678 w 30803"/>
              <a:gd name="connsiteY4" fmla="*/ 343 h 3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3" h="300649">
                <a:moveTo>
                  <a:pt x="30678" y="343"/>
                </a:moveTo>
                <a:cubicBezTo>
                  <a:pt x="28826" y="6429"/>
                  <a:pt x="3691" y="107500"/>
                  <a:pt x="516" y="157506"/>
                </a:cubicBezTo>
                <a:cubicBezTo>
                  <a:pt x="-2659" y="207512"/>
                  <a:pt x="9776" y="306467"/>
                  <a:pt x="11628" y="300381"/>
                </a:cubicBezTo>
                <a:cubicBezTo>
                  <a:pt x="13480" y="294296"/>
                  <a:pt x="10041" y="171528"/>
                  <a:pt x="11628" y="120993"/>
                </a:cubicBezTo>
                <a:cubicBezTo>
                  <a:pt x="13215" y="70458"/>
                  <a:pt x="32530" y="-5743"/>
                  <a:pt x="30678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5EEC2A58-F590-42DD-91DD-8AC00FC4A1CB}"/>
              </a:ext>
            </a:extLst>
          </p:cNvPr>
          <p:cNvSpPr/>
          <p:nvPr/>
        </p:nvSpPr>
        <p:spPr>
          <a:xfrm>
            <a:off x="6872284" y="1563392"/>
            <a:ext cx="87336" cy="280949"/>
          </a:xfrm>
          <a:custGeom>
            <a:avLst/>
            <a:gdLst>
              <a:gd name="connsiteX0" fmla="*/ 87316 w 87336"/>
              <a:gd name="connsiteY0" fmla="*/ 296 h 280949"/>
              <a:gd name="connsiteX1" fmla="*/ 57154 w 87336"/>
              <a:gd name="connsiteY1" fmla="*/ 244771 h 280949"/>
              <a:gd name="connsiteX2" fmla="*/ 4 w 87336"/>
              <a:gd name="connsiteY2" fmla="*/ 274933 h 280949"/>
              <a:gd name="connsiteX3" fmla="*/ 60329 w 87336"/>
              <a:gd name="connsiteY3" fmla="*/ 197146 h 280949"/>
              <a:gd name="connsiteX4" fmla="*/ 87316 w 87336"/>
              <a:gd name="connsiteY4" fmla="*/ 296 h 28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36" h="280949">
                <a:moveTo>
                  <a:pt x="87316" y="296"/>
                </a:moveTo>
                <a:cubicBezTo>
                  <a:pt x="86787" y="8234"/>
                  <a:pt x="71706" y="198998"/>
                  <a:pt x="57154" y="244771"/>
                </a:cubicBezTo>
                <a:cubicBezTo>
                  <a:pt x="42602" y="290544"/>
                  <a:pt x="-525" y="282871"/>
                  <a:pt x="4" y="274933"/>
                </a:cubicBezTo>
                <a:cubicBezTo>
                  <a:pt x="533" y="266996"/>
                  <a:pt x="42337" y="248211"/>
                  <a:pt x="60329" y="197146"/>
                </a:cubicBezTo>
                <a:cubicBezTo>
                  <a:pt x="78321" y="146082"/>
                  <a:pt x="87845" y="-7642"/>
                  <a:pt x="87316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39A9835-B6CC-46B7-8642-DFBA4D9C7A14}"/>
              </a:ext>
            </a:extLst>
          </p:cNvPr>
          <p:cNvSpPr/>
          <p:nvPr/>
        </p:nvSpPr>
        <p:spPr>
          <a:xfrm>
            <a:off x="6508689" y="1576625"/>
            <a:ext cx="68648" cy="315993"/>
          </a:xfrm>
          <a:custGeom>
            <a:avLst/>
            <a:gdLst>
              <a:gd name="connsiteX0" fmla="*/ 61 w 68648"/>
              <a:gd name="connsiteY0" fmla="*/ 6113 h 315993"/>
              <a:gd name="connsiteX1" fmla="*/ 68324 w 68648"/>
              <a:gd name="connsiteY1" fmla="*/ 309325 h 315993"/>
              <a:gd name="connsiteX2" fmla="*/ 27049 w 68648"/>
              <a:gd name="connsiteY2" fmla="*/ 207725 h 315993"/>
              <a:gd name="connsiteX3" fmla="*/ 55624 w 68648"/>
              <a:gd name="connsiteY3" fmla="*/ 114063 h 315993"/>
              <a:gd name="connsiteX4" fmla="*/ 61 w 68648"/>
              <a:gd name="connsiteY4" fmla="*/ 6113 h 3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8" h="315993">
                <a:moveTo>
                  <a:pt x="61" y="6113"/>
                </a:moveTo>
                <a:cubicBezTo>
                  <a:pt x="2178" y="38657"/>
                  <a:pt x="63826" y="275723"/>
                  <a:pt x="68324" y="309325"/>
                </a:cubicBezTo>
                <a:cubicBezTo>
                  <a:pt x="72822" y="342927"/>
                  <a:pt x="29166" y="240269"/>
                  <a:pt x="27049" y="207725"/>
                </a:cubicBezTo>
                <a:cubicBezTo>
                  <a:pt x="24932" y="175181"/>
                  <a:pt x="60122" y="148194"/>
                  <a:pt x="55624" y="114063"/>
                </a:cubicBezTo>
                <a:cubicBezTo>
                  <a:pt x="51126" y="79932"/>
                  <a:pt x="-2056" y="-26431"/>
                  <a:pt x="61" y="6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D778F18-46BD-4B0F-9D05-5E752F308EA5}"/>
              </a:ext>
            </a:extLst>
          </p:cNvPr>
          <p:cNvSpPr/>
          <p:nvPr/>
        </p:nvSpPr>
        <p:spPr>
          <a:xfrm>
            <a:off x="6468929" y="1553197"/>
            <a:ext cx="86011" cy="339255"/>
          </a:xfrm>
          <a:custGeom>
            <a:avLst/>
            <a:gdLst>
              <a:gd name="connsiteX0" fmla="*/ 134 w 86011"/>
              <a:gd name="connsiteY0" fmla="*/ 2553 h 339255"/>
              <a:gd name="connsiteX1" fmla="*/ 82684 w 86011"/>
              <a:gd name="connsiteY1" fmla="*/ 334341 h 339255"/>
              <a:gd name="connsiteX2" fmla="*/ 63634 w 86011"/>
              <a:gd name="connsiteY2" fmla="*/ 188291 h 339255"/>
              <a:gd name="connsiteX3" fmla="*/ 134 w 86011"/>
              <a:gd name="connsiteY3" fmla="*/ 2553 h 33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11" h="339255">
                <a:moveTo>
                  <a:pt x="134" y="2553"/>
                </a:moveTo>
                <a:cubicBezTo>
                  <a:pt x="3309" y="26895"/>
                  <a:pt x="72101" y="303385"/>
                  <a:pt x="82684" y="334341"/>
                </a:cubicBezTo>
                <a:cubicBezTo>
                  <a:pt x="93267" y="365297"/>
                  <a:pt x="76334" y="242002"/>
                  <a:pt x="63634" y="188291"/>
                </a:cubicBezTo>
                <a:cubicBezTo>
                  <a:pt x="50934" y="134580"/>
                  <a:pt x="-3041" y="-21789"/>
                  <a:pt x="134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F035035-A1E0-435F-9B66-D19CBFE8B4AF}"/>
              </a:ext>
            </a:extLst>
          </p:cNvPr>
          <p:cNvSpPr/>
          <p:nvPr/>
        </p:nvSpPr>
        <p:spPr>
          <a:xfrm>
            <a:off x="6091234" y="1546014"/>
            <a:ext cx="467917" cy="368514"/>
          </a:xfrm>
          <a:custGeom>
            <a:avLst/>
            <a:gdLst>
              <a:gd name="connsiteX0" fmla="*/ 4 w 467917"/>
              <a:gd name="connsiteY0" fmla="*/ 211 h 368514"/>
              <a:gd name="connsiteX1" fmla="*/ 66679 w 467917"/>
              <a:gd name="connsiteY1" fmla="*/ 219286 h 368514"/>
              <a:gd name="connsiteX2" fmla="*/ 123829 w 467917"/>
              <a:gd name="connsiteY2" fmla="*/ 303424 h 368514"/>
              <a:gd name="connsiteX3" fmla="*/ 150816 w 467917"/>
              <a:gd name="connsiteY3" fmla="*/ 320886 h 368514"/>
              <a:gd name="connsiteX4" fmla="*/ 244479 w 467917"/>
              <a:gd name="connsiteY4" fmla="*/ 346286 h 368514"/>
              <a:gd name="connsiteX5" fmla="*/ 466729 w 467917"/>
              <a:gd name="connsiteY5" fmla="*/ 368511 h 368514"/>
              <a:gd name="connsiteX6" fmla="*/ 320679 w 467917"/>
              <a:gd name="connsiteY6" fmla="*/ 344699 h 368514"/>
              <a:gd name="connsiteX7" fmla="*/ 65091 w 467917"/>
              <a:gd name="connsiteY7" fmla="*/ 262149 h 368514"/>
              <a:gd name="connsiteX8" fmla="*/ 4 w 467917"/>
              <a:gd name="connsiteY8" fmla="*/ 211 h 3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917" h="368514">
                <a:moveTo>
                  <a:pt x="4" y="211"/>
                </a:moveTo>
                <a:cubicBezTo>
                  <a:pt x="269" y="-6933"/>
                  <a:pt x="46042" y="168751"/>
                  <a:pt x="66679" y="219286"/>
                </a:cubicBezTo>
                <a:cubicBezTo>
                  <a:pt x="87316" y="269821"/>
                  <a:pt x="109806" y="286491"/>
                  <a:pt x="123829" y="303424"/>
                </a:cubicBezTo>
                <a:cubicBezTo>
                  <a:pt x="137852" y="320357"/>
                  <a:pt x="130708" y="313742"/>
                  <a:pt x="150816" y="320886"/>
                </a:cubicBezTo>
                <a:cubicBezTo>
                  <a:pt x="170924" y="328030"/>
                  <a:pt x="191827" y="338349"/>
                  <a:pt x="244479" y="346286"/>
                </a:cubicBezTo>
                <a:cubicBezTo>
                  <a:pt x="297131" y="354223"/>
                  <a:pt x="454029" y="368776"/>
                  <a:pt x="466729" y="368511"/>
                </a:cubicBezTo>
                <a:cubicBezTo>
                  <a:pt x="479429" y="368247"/>
                  <a:pt x="387619" y="362426"/>
                  <a:pt x="320679" y="344699"/>
                </a:cubicBezTo>
                <a:cubicBezTo>
                  <a:pt x="253739" y="326972"/>
                  <a:pt x="118272" y="317976"/>
                  <a:pt x="65091" y="262149"/>
                </a:cubicBezTo>
                <a:cubicBezTo>
                  <a:pt x="11910" y="206322"/>
                  <a:pt x="-261" y="7355"/>
                  <a:pt x="4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ABD0EC9-4992-4B77-8948-4DFF6882B6EB}"/>
              </a:ext>
            </a:extLst>
          </p:cNvPr>
          <p:cNvSpPr/>
          <p:nvPr/>
        </p:nvSpPr>
        <p:spPr>
          <a:xfrm>
            <a:off x="6680155" y="1823913"/>
            <a:ext cx="262183" cy="95545"/>
          </a:xfrm>
          <a:custGeom>
            <a:avLst/>
            <a:gdLst>
              <a:gd name="connsiteX0" fmla="*/ 45 w 262183"/>
              <a:gd name="connsiteY0" fmla="*/ 95375 h 95545"/>
              <a:gd name="connsiteX1" fmla="*/ 192133 w 262183"/>
              <a:gd name="connsiteY1" fmla="*/ 58862 h 95545"/>
              <a:gd name="connsiteX2" fmla="*/ 261983 w 262183"/>
              <a:gd name="connsiteY2" fmla="*/ 125 h 95545"/>
              <a:gd name="connsiteX3" fmla="*/ 174670 w 262183"/>
              <a:gd name="connsiteY3" fmla="*/ 44575 h 95545"/>
              <a:gd name="connsiteX4" fmla="*/ 45 w 262183"/>
              <a:gd name="connsiteY4" fmla="*/ 95375 h 9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83" h="95545">
                <a:moveTo>
                  <a:pt x="45" y="95375"/>
                </a:moveTo>
                <a:cubicBezTo>
                  <a:pt x="2955" y="97756"/>
                  <a:pt x="148477" y="74737"/>
                  <a:pt x="192133" y="58862"/>
                </a:cubicBezTo>
                <a:cubicBezTo>
                  <a:pt x="235789" y="42987"/>
                  <a:pt x="264893" y="2506"/>
                  <a:pt x="261983" y="125"/>
                </a:cubicBezTo>
                <a:cubicBezTo>
                  <a:pt x="259073" y="-2256"/>
                  <a:pt x="213299" y="29758"/>
                  <a:pt x="174670" y="44575"/>
                </a:cubicBezTo>
                <a:cubicBezTo>
                  <a:pt x="136041" y="59392"/>
                  <a:pt x="-2865" y="92994"/>
                  <a:pt x="45" y="95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BA4EB9F-3364-4508-9738-CCED39FD4CE5}"/>
              </a:ext>
            </a:extLst>
          </p:cNvPr>
          <p:cNvSpPr/>
          <p:nvPr/>
        </p:nvSpPr>
        <p:spPr>
          <a:xfrm>
            <a:off x="6597490" y="1822421"/>
            <a:ext cx="314929" cy="76272"/>
          </a:xfrm>
          <a:custGeom>
            <a:avLst/>
            <a:gdLst>
              <a:gd name="connsiteX0" fmla="*/ 160 w 314929"/>
              <a:gd name="connsiteY0" fmla="*/ 76229 h 76272"/>
              <a:gd name="connsiteX1" fmla="*/ 187485 w 314929"/>
              <a:gd name="connsiteY1" fmla="*/ 39717 h 76272"/>
              <a:gd name="connsiteX2" fmla="*/ 314485 w 314929"/>
              <a:gd name="connsiteY2" fmla="*/ 29 h 76272"/>
              <a:gd name="connsiteX3" fmla="*/ 220823 w 314929"/>
              <a:gd name="connsiteY3" fmla="*/ 46067 h 76272"/>
              <a:gd name="connsiteX4" fmla="*/ 160 w 314929"/>
              <a:gd name="connsiteY4" fmla="*/ 76229 h 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929" h="76272">
                <a:moveTo>
                  <a:pt x="160" y="76229"/>
                </a:moveTo>
                <a:cubicBezTo>
                  <a:pt x="-5396" y="75171"/>
                  <a:pt x="135098" y="52417"/>
                  <a:pt x="187485" y="39717"/>
                </a:cubicBezTo>
                <a:cubicBezTo>
                  <a:pt x="239873" y="27017"/>
                  <a:pt x="308929" y="-1029"/>
                  <a:pt x="314485" y="29"/>
                </a:cubicBezTo>
                <a:cubicBezTo>
                  <a:pt x="320041" y="1087"/>
                  <a:pt x="272681" y="33102"/>
                  <a:pt x="220823" y="46067"/>
                </a:cubicBezTo>
                <a:cubicBezTo>
                  <a:pt x="168965" y="59032"/>
                  <a:pt x="5716" y="77287"/>
                  <a:pt x="160" y="7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BE6B810-15DB-4988-A59C-5A482BBC7FCB}"/>
              </a:ext>
            </a:extLst>
          </p:cNvPr>
          <p:cNvSpPr/>
          <p:nvPr/>
        </p:nvSpPr>
        <p:spPr>
          <a:xfrm>
            <a:off x="6945119" y="1546617"/>
            <a:ext cx="26452" cy="193248"/>
          </a:xfrm>
          <a:custGeom>
            <a:avLst/>
            <a:gdLst>
              <a:gd name="connsiteX0" fmla="*/ 14481 w 26452"/>
              <a:gd name="connsiteY0" fmla="*/ 1196 h 193248"/>
              <a:gd name="connsiteX1" fmla="*/ 194 w 26452"/>
              <a:gd name="connsiteY1" fmla="*/ 190108 h 193248"/>
              <a:gd name="connsiteX2" fmla="*/ 25594 w 26452"/>
              <a:gd name="connsiteY2" fmla="*/ 112321 h 193248"/>
              <a:gd name="connsiteX3" fmla="*/ 14481 w 26452"/>
              <a:gd name="connsiteY3" fmla="*/ 1196 h 19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52" h="193248">
                <a:moveTo>
                  <a:pt x="14481" y="1196"/>
                </a:moveTo>
                <a:cubicBezTo>
                  <a:pt x="10248" y="14160"/>
                  <a:pt x="-1658" y="171587"/>
                  <a:pt x="194" y="190108"/>
                </a:cubicBezTo>
                <a:cubicBezTo>
                  <a:pt x="2046" y="208629"/>
                  <a:pt x="21625" y="140367"/>
                  <a:pt x="25594" y="112321"/>
                </a:cubicBezTo>
                <a:cubicBezTo>
                  <a:pt x="29563" y="84275"/>
                  <a:pt x="18714" y="-11768"/>
                  <a:pt x="14481" y="1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7DF7AB-3F18-4371-A723-1C39F65DE303}"/>
              </a:ext>
            </a:extLst>
          </p:cNvPr>
          <p:cNvSpPr/>
          <p:nvPr/>
        </p:nvSpPr>
        <p:spPr>
          <a:xfrm>
            <a:off x="6584950" y="1913367"/>
            <a:ext cx="366915" cy="45881"/>
          </a:xfrm>
          <a:custGeom>
            <a:avLst/>
            <a:gdLst>
              <a:gd name="connsiteX0" fmla="*/ 0 w 366915"/>
              <a:gd name="connsiteY0" fmla="*/ 45608 h 45881"/>
              <a:gd name="connsiteX1" fmla="*/ 261938 w 366915"/>
              <a:gd name="connsiteY1" fmla="*/ 39258 h 45881"/>
              <a:gd name="connsiteX2" fmla="*/ 366713 w 366915"/>
              <a:gd name="connsiteY2" fmla="*/ 1158 h 45881"/>
              <a:gd name="connsiteX3" fmla="*/ 290513 w 366915"/>
              <a:gd name="connsiteY3" fmla="*/ 9096 h 45881"/>
              <a:gd name="connsiteX4" fmla="*/ 0 w 366915"/>
              <a:gd name="connsiteY4" fmla="*/ 45608 h 4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5" h="45881">
                <a:moveTo>
                  <a:pt x="0" y="45608"/>
                </a:moveTo>
                <a:cubicBezTo>
                  <a:pt x="100409" y="46137"/>
                  <a:pt x="200819" y="46666"/>
                  <a:pt x="261938" y="39258"/>
                </a:cubicBezTo>
                <a:cubicBezTo>
                  <a:pt x="323057" y="31850"/>
                  <a:pt x="361951" y="6185"/>
                  <a:pt x="366713" y="1158"/>
                </a:cubicBezTo>
                <a:cubicBezTo>
                  <a:pt x="371476" y="-3869"/>
                  <a:pt x="290513" y="9096"/>
                  <a:pt x="290513" y="9096"/>
                </a:cubicBezTo>
                <a:lnTo>
                  <a:pt x="0" y="456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1E498F2-D172-4729-A8DF-A87271E0F22D}"/>
              </a:ext>
            </a:extLst>
          </p:cNvPr>
          <p:cNvSpPr/>
          <p:nvPr/>
        </p:nvSpPr>
        <p:spPr>
          <a:xfrm>
            <a:off x="6924668" y="1740839"/>
            <a:ext cx="31559" cy="156842"/>
          </a:xfrm>
          <a:custGeom>
            <a:avLst/>
            <a:gdLst>
              <a:gd name="connsiteX0" fmla="*/ 23820 w 31559"/>
              <a:gd name="connsiteY0" fmla="*/ 649 h 156842"/>
              <a:gd name="connsiteX1" fmla="*/ 30170 w 31559"/>
              <a:gd name="connsiteY1" fmla="*/ 153049 h 156842"/>
              <a:gd name="connsiteX2" fmla="*/ 7 w 31559"/>
              <a:gd name="connsiteY2" fmla="*/ 100661 h 156842"/>
              <a:gd name="connsiteX3" fmla="*/ 23820 w 31559"/>
              <a:gd name="connsiteY3" fmla="*/ 649 h 15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9" h="156842">
                <a:moveTo>
                  <a:pt x="23820" y="649"/>
                </a:moveTo>
                <a:cubicBezTo>
                  <a:pt x="28847" y="9380"/>
                  <a:pt x="34139" y="136380"/>
                  <a:pt x="30170" y="153049"/>
                </a:cubicBezTo>
                <a:cubicBezTo>
                  <a:pt x="26201" y="169718"/>
                  <a:pt x="-522" y="127648"/>
                  <a:pt x="7" y="100661"/>
                </a:cubicBezTo>
                <a:cubicBezTo>
                  <a:pt x="536" y="73674"/>
                  <a:pt x="18793" y="-8082"/>
                  <a:pt x="23820" y="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6548DF6-A644-4867-BB4B-E108141D2084}"/>
              </a:ext>
            </a:extLst>
          </p:cNvPr>
          <p:cNvSpPr/>
          <p:nvPr/>
        </p:nvSpPr>
        <p:spPr>
          <a:xfrm>
            <a:off x="6941724" y="1844438"/>
            <a:ext cx="203218" cy="94380"/>
          </a:xfrm>
          <a:custGeom>
            <a:avLst/>
            <a:gdLst>
              <a:gd name="connsiteX0" fmla="*/ 3589 w 203218"/>
              <a:gd name="connsiteY0" fmla="*/ 93900 h 94380"/>
              <a:gd name="connsiteX1" fmla="*/ 202026 w 203218"/>
              <a:gd name="connsiteY1" fmla="*/ 1825 h 94380"/>
              <a:gd name="connsiteX2" fmla="*/ 82964 w 203218"/>
              <a:gd name="connsiteY2" fmla="*/ 36750 h 94380"/>
              <a:gd name="connsiteX3" fmla="*/ 3589 w 203218"/>
              <a:gd name="connsiteY3" fmla="*/ 93900 h 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18" h="94380">
                <a:moveTo>
                  <a:pt x="3589" y="93900"/>
                </a:moveTo>
                <a:cubicBezTo>
                  <a:pt x="23433" y="88079"/>
                  <a:pt x="188797" y="11350"/>
                  <a:pt x="202026" y="1825"/>
                </a:cubicBezTo>
                <a:cubicBezTo>
                  <a:pt x="215255" y="-7700"/>
                  <a:pt x="114714" y="22462"/>
                  <a:pt x="82964" y="36750"/>
                </a:cubicBezTo>
                <a:cubicBezTo>
                  <a:pt x="51214" y="51037"/>
                  <a:pt x="-16255" y="99721"/>
                  <a:pt x="3589" y="9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E80BB8CC-E58F-4776-9C4C-880DBE3E8806}"/>
              </a:ext>
            </a:extLst>
          </p:cNvPr>
          <p:cNvSpPr/>
          <p:nvPr/>
        </p:nvSpPr>
        <p:spPr>
          <a:xfrm>
            <a:off x="6043449" y="1546196"/>
            <a:ext cx="568011" cy="413548"/>
          </a:xfrm>
          <a:custGeom>
            <a:avLst/>
            <a:gdLst>
              <a:gd name="connsiteX0" fmla="*/ 14451 w 568011"/>
              <a:gd name="connsiteY0" fmla="*/ 29 h 413548"/>
              <a:gd name="connsiteX1" fmla="*/ 70014 w 568011"/>
              <a:gd name="connsiteY1" fmla="*/ 212754 h 413548"/>
              <a:gd name="connsiteX2" fmla="*/ 117639 w 568011"/>
              <a:gd name="connsiteY2" fmla="*/ 285779 h 413548"/>
              <a:gd name="connsiteX3" fmla="*/ 184314 w 568011"/>
              <a:gd name="connsiteY3" fmla="*/ 339754 h 413548"/>
              <a:gd name="connsiteX4" fmla="*/ 227176 w 568011"/>
              <a:gd name="connsiteY4" fmla="*/ 355629 h 413548"/>
              <a:gd name="connsiteX5" fmla="*/ 489114 w 568011"/>
              <a:gd name="connsiteY5" fmla="*/ 400079 h 413548"/>
              <a:gd name="connsiteX6" fmla="*/ 560551 w 568011"/>
              <a:gd name="connsiteY6" fmla="*/ 411192 h 413548"/>
              <a:gd name="connsiteX7" fmla="*/ 339889 w 568011"/>
              <a:gd name="connsiteY7" fmla="*/ 360392 h 413548"/>
              <a:gd name="connsiteX8" fmla="*/ 31914 w 568011"/>
              <a:gd name="connsiteY8" fmla="*/ 198467 h 413548"/>
              <a:gd name="connsiteX9" fmla="*/ 14451 w 568011"/>
              <a:gd name="connsiteY9" fmla="*/ 29 h 41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011" h="413548">
                <a:moveTo>
                  <a:pt x="14451" y="29"/>
                </a:moveTo>
                <a:cubicBezTo>
                  <a:pt x="20801" y="2410"/>
                  <a:pt x="52816" y="165129"/>
                  <a:pt x="70014" y="212754"/>
                </a:cubicBezTo>
                <a:cubicBezTo>
                  <a:pt x="87212" y="260379"/>
                  <a:pt x="98589" y="264613"/>
                  <a:pt x="117639" y="285779"/>
                </a:cubicBezTo>
                <a:cubicBezTo>
                  <a:pt x="136689" y="306945"/>
                  <a:pt x="166058" y="328112"/>
                  <a:pt x="184314" y="339754"/>
                </a:cubicBezTo>
                <a:cubicBezTo>
                  <a:pt x="202570" y="351396"/>
                  <a:pt x="176376" y="345575"/>
                  <a:pt x="227176" y="355629"/>
                </a:cubicBezTo>
                <a:cubicBezTo>
                  <a:pt x="277976" y="365683"/>
                  <a:pt x="433552" y="390819"/>
                  <a:pt x="489114" y="400079"/>
                </a:cubicBezTo>
                <a:cubicBezTo>
                  <a:pt x="544677" y="409340"/>
                  <a:pt x="585422" y="417806"/>
                  <a:pt x="560551" y="411192"/>
                </a:cubicBezTo>
                <a:cubicBezTo>
                  <a:pt x="535680" y="404578"/>
                  <a:pt x="427995" y="395846"/>
                  <a:pt x="339889" y="360392"/>
                </a:cubicBezTo>
                <a:cubicBezTo>
                  <a:pt x="251783" y="324938"/>
                  <a:pt x="86683" y="254823"/>
                  <a:pt x="31914" y="198467"/>
                </a:cubicBezTo>
                <a:cubicBezTo>
                  <a:pt x="-22855" y="142111"/>
                  <a:pt x="8101" y="-2352"/>
                  <a:pt x="1445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36B625E3-3F72-4469-8EF0-F0AF7FCD6BDC}"/>
              </a:ext>
            </a:extLst>
          </p:cNvPr>
          <p:cNvSpPr/>
          <p:nvPr/>
        </p:nvSpPr>
        <p:spPr>
          <a:xfrm>
            <a:off x="6600666" y="1569555"/>
            <a:ext cx="158701" cy="54879"/>
          </a:xfrm>
          <a:custGeom>
            <a:avLst/>
            <a:gdLst>
              <a:gd name="connsiteX0" fmla="*/ 159 w 158701"/>
              <a:gd name="connsiteY0" fmla="*/ 54458 h 54879"/>
              <a:gd name="connsiteX1" fmla="*/ 123984 w 158701"/>
              <a:gd name="connsiteY1" fmla="*/ 24295 h 54879"/>
              <a:gd name="connsiteX2" fmla="*/ 152559 w 158701"/>
              <a:gd name="connsiteY2" fmla="*/ 483 h 54879"/>
              <a:gd name="connsiteX3" fmla="*/ 159 w 158701"/>
              <a:gd name="connsiteY3" fmla="*/ 54458 h 5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01" h="54879">
                <a:moveTo>
                  <a:pt x="159" y="54458"/>
                </a:moveTo>
                <a:cubicBezTo>
                  <a:pt x="-4603" y="58427"/>
                  <a:pt x="98584" y="33291"/>
                  <a:pt x="123984" y="24295"/>
                </a:cubicBezTo>
                <a:cubicBezTo>
                  <a:pt x="149384" y="15299"/>
                  <a:pt x="169228" y="-3221"/>
                  <a:pt x="152559" y="483"/>
                </a:cubicBezTo>
                <a:cubicBezTo>
                  <a:pt x="135890" y="4187"/>
                  <a:pt x="4921" y="50489"/>
                  <a:pt x="159" y="54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34370237-985D-449F-AF97-F15DD39B39AC}"/>
              </a:ext>
            </a:extLst>
          </p:cNvPr>
          <p:cNvSpPr/>
          <p:nvPr/>
        </p:nvSpPr>
        <p:spPr>
          <a:xfrm>
            <a:off x="6764197" y="1591032"/>
            <a:ext cx="47362" cy="85323"/>
          </a:xfrm>
          <a:custGeom>
            <a:avLst/>
            <a:gdLst>
              <a:gd name="connsiteX0" fmla="*/ 141 w 47362"/>
              <a:gd name="connsiteY0" fmla="*/ 1231 h 85323"/>
              <a:gd name="connsiteX1" fmla="*/ 31891 w 47362"/>
              <a:gd name="connsiteY1" fmla="*/ 63143 h 85323"/>
              <a:gd name="connsiteX2" fmla="*/ 35066 w 47362"/>
              <a:gd name="connsiteY2" fmla="*/ 83781 h 85323"/>
              <a:gd name="connsiteX3" fmla="*/ 46178 w 47362"/>
              <a:gd name="connsiteY3" fmla="*/ 26631 h 85323"/>
              <a:gd name="connsiteX4" fmla="*/ 141 w 47362"/>
              <a:gd name="connsiteY4" fmla="*/ 1231 h 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62" h="85323">
                <a:moveTo>
                  <a:pt x="141" y="1231"/>
                </a:moveTo>
                <a:cubicBezTo>
                  <a:pt x="-2240" y="7316"/>
                  <a:pt x="26070" y="49385"/>
                  <a:pt x="31891" y="63143"/>
                </a:cubicBezTo>
                <a:cubicBezTo>
                  <a:pt x="37712" y="76901"/>
                  <a:pt x="32685" y="89866"/>
                  <a:pt x="35066" y="83781"/>
                </a:cubicBezTo>
                <a:cubicBezTo>
                  <a:pt x="37447" y="77696"/>
                  <a:pt x="51470" y="40389"/>
                  <a:pt x="46178" y="26631"/>
                </a:cubicBezTo>
                <a:cubicBezTo>
                  <a:pt x="40886" y="12873"/>
                  <a:pt x="2522" y="-4854"/>
                  <a:pt x="141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6F931239-AE36-4021-8FFE-893BBBF7AE81}"/>
              </a:ext>
            </a:extLst>
          </p:cNvPr>
          <p:cNvSpPr/>
          <p:nvPr/>
        </p:nvSpPr>
        <p:spPr>
          <a:xfrm>
            <a:off x="6432310" y="1139519"/>
            <a:ext cx="407313" cy="28949"/>
          </a:xfrm>
          <a:custGeom>
            <a:avLst/>
            <a:gdLst>
              <a:gd name="connsiteX0" fmla="*/ 240 w 407313"/>
              <a:gd name="connsiteY0" fmla="*/ 28881 h 28949"/>
              <a:gd name="connsiteX1" fmla="*/ 238365 w 407313"/>
              <a:gd name="connsiteY1" fmla="*/ 306 h 28949"/>
              <a:gd name="connsiteX2" fmla="*/ 406640 w 407313"/>
              <a:gd name="connsiteY2" fmla="*/ 13006 h 28949"/>
              <a:gd name="connsiteX3" fmla="*/ 284403 w 407313"/>
              <a:gd name="connsiteY3" fmla="*/ 8244 h 28949"/>
              <a:gd name="connsiteX4" fmla="*/ 240 w 407313"/>
              <a:gd name="connsiteY4" fmla="*/ 28881 h 2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13" h="28949">
                <a:moveTo>
                  <a:pt x="240" y="28881"/>
                </a:moveTo>
                <a:cubicBezTo>
                  <a:pt x="-7433" y="27558"/>
                  <a:pt x="170632" y="2952"/>
                  <a:pt x="238365" y="306"/>
                </a:cubicBezTo>
                <a:cubicBezTo>
                  <a:pt x="306098" y="-2340"/>
                  <a:pt x="406640" y="13006"/>
                  <a:pt x="406640" y="13006"/>
                </a:cubicBezTo>
                <a:cubicBezTo>
                  <a:pt x="414313" y="14329"/>
                  <a:pt x="355311" y="4540"/>
                  <a:pt x="284403" y="8244"/>
                </a:cubicBezTo>
                <a:cubicBezTo>
                  <a:pt x="213495" y="11948"/>
                  <a:pt x="7913" y="30204"/>
                  <a:pt x="240" y="28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1CC80FE6-22B0-418E-8AB7-2F93720BEEA0}"/>
              </a:ext>
            </a:extLst>
          </p:cNvPr>
          <p:cNvSpPr/>
          <p:nvPr/>
        </p:nvSpPr>
        <p:spPr>
          <a:xfrm>
            <a:off x="6875463" y="1141087"/>
            <a:ext cx="132685" cy="71658"/>
          </a:xfrm>
          <a:custGeom>
            <a:avLst/>
            <a:gdLst>
              <a:gd name="connsiteX0" fmla="*/ 0 w 132685"/>
              <a:gd name="connsiteY0" fmla="*/ 326 h 71658"/>
              <a:gd name="connsiteX1" fmla="*/ 119062 w 132685"/>
              <a:gd name="connsiteY1" fmla="*/ 70176 h 71658"/>
              <a:gd name="connsiteX2" fmla="*/ 119062 w 132685"/>
              <a:gd name="connsiteY2" fmla="*/ 44776 h 71658"/>
              <a:gd name="connsiteX3" fmla="*/ 0 w 132685"/>
              <a:gd name="connsiteY3" fmla="*/ 326 h 7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85" h="71658">
                <a:moveTo>
                  <a:pt x="0" y="326"/>
                </a:moveTo>
                <a:cubicBezTo>
                  <a:pt x="0" y="4559"/>
                  <a:pt x="99218" y="62768"/>
                  <a:pt x="119062" y="70176"/>
                </a:cubicBezTo>
                <a:cubicBezTo>
                  <a:pt x="138906" y="77584"/>
                  <a:pt x="135466" y="55359"/>
                  <a:pt x="119062" y="44776"/>
                </a:cubicBezTo>
                <a:cubicBezTo>
                  <a:pt x="102658" y="34193"/>
                  <a:pt x="0" y="-3907"/>
                  <a:pt x="0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4A4B1CEB-DFDB-4D64-B10C-6BB4DF678242}"/>
              </a:ext>
            </a:extLst>
          </p:cNvPr>
          <p:cNvSpPr/>
          <p:nvPr/>
        </p:nvSpPr>
        <p:spPr>
          <a:xfrm>
            <a:off x="6896100" y="1174750"/>
            <a:ext cx="90488" cy="55668"/>
          </a:xfrm>
          <a:custGeom>
            <a:avLst/>
            <a:gdLst>
              <a:gd name="connsiteX0" fmla="*/ 0 w 90488"/>
              <a:gd name="connsiteY0" fmla="*/ 0 h 55668"/>
              <a:gd name="connsiteX1" fmla="*/ 90488 w 90488"/>
              <a:gd name="connsiteY1" fmla="*/ 55563 h 55668"/>
              <a:gd name="connsiteX2" fmla="*/ 0 w 90488"/>
              <a:gd name="connsiteY2" fmla="*/ 0 h 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88" h="55668">
                <a:moveTo>
                  <a:pt x="0" y="0"/>
                </a:moveTo>
                <a:cubicBezTo>
                  <a:pt x="0" y="0"/>
                  <a:pt x="90223" y="52653"/>
                  <a:pt x="90488" y="55563"/>
                </a:cubicBezTo>
                <a:cubicBezTo>
                  <a:pt x="90753" y="5847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37013ABA-C941-400E-A2EA-B3E48B5874E5}"/>
              </a:ext>
            </a:extLst>
          </p:cNvPr>
          <p:cNvSpPr/>
          <p:nvPr/>
        </p:nvSpPr>
        <p:spPr>
          <a:xfrm>
            <a:off x="6854409" y="1212661"/>
            <a:ext cx="155265" cy="115495"/>
          </a:xfrm>
          <a:custGeom>
            <a:avLst/>
            <a:gdLst>
              <a:gd name="connsiteX0" fmla="*/ 146466 w 155265"/>
              <a:gd name="connsiteY0" fmla="*/ 189 h 115495"/>
              <a:gd name="connsiteX1" fmla="*/ 154404 w 155265"/>
              <a:gd name="connsiteY1" fmla="*/ 104964 h 115495"/>
              <a:gd name="connsiteX2" fmla="*/ 148054 w 155265"/>
              <a:gd name="connsiteY2" fmla="*/ 111314 h 115495"/>
              <a:gd name="connsiteX3" fmla="*/ 92491 w 155265"/>
              <a:gd name="connsiteY3" fmla="*/ 100202 h 115495"/>
              <a:gd name="connsiteX4" fmla="*/ 416 w 155265"/>
              <a:gd name="connsiteY4" fmla="*/ 104964 h 115495"/>
              <a:gd name="connsiteX5" fmla="*/ 132179 w 155265"/>
              <a:gd name="connsiteY5" fmla="*/ 79564 h 115495"/>
              <a:gd name="connsiteX6" fmla="*/ 146466 w 155265"/>
              <a:gd name="connsiteY6" fmla="*/ 189 h 11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265" h="115495">
                <a:moveTo>
                  <a:pt x="146466" y="189"/>
                </a:moveTo>
                <a:cubicBezTo>
                  <a:pt x="150170" y="4422"/>
                  <a:pt x="154404" y="104964"/>
                  <a:pt x="154404" y="104964"/>
                </a:cubicBezTo>
                <a:cubicBezTo>
                  <a:pt x="154669" y="123485"/>
                  <a:pt x="158373" y="112108"/>
                  <a:pt x="148054" y="111314"/>
                </a:cubicBezTo>
                <a:cubicBezTo>
                  <a:pt x="137735" y="110520"/>
                  <a:pt x="117097" y="101260"/>
                  <a:pt x="92491" y="100202"/>
                </a:cubicBezTo>
                <a:cubicBezTo>
                  <a:pt x="67885" y="99144"/>
                  <a:pt x="-6199" y="108404"/>
                  <a:pt x="416" y="104964"/>
                </a:cubicBezTo>
                <a:cubicBezTo>
                  <a:pt x="7031" y="101524"/>
                  <a:pt x="107838" y="95174"/>
                  <a:pt x="132179" y="79564"/>
                </a:cubicBezTo>
                <a:cubicBezTo>
                  <a:pt x="156520" y="63954"/>
                  <a:pt x="142762" y="-4044"/>
                  <a:pt x="14646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A1DB407F-1DCC-42E0-B012-A077DC5C4AA1}"/>
              </a:ext>
            </a:extLst>
          </p:cNvPr>
          <p:cNvSpPr/>
          <p:nvPr/>
        </p:nvSpPr>
        <p:spPr>
          <a:xfrm>
            <a:off x="6873500" y="1212839"/>
            <a:ext cx="73463" cy="100041"/>
          </a:xfrm>
          <a:custGeom>
            <a:avLst/>
            <a:gdLst>
              <a:gd name="connsiteX0" fmla="*/ 375 w 73463"/>
              <a:gd name="connsiteY0" fmla="*/ 11 h 100041"/>
              <a:gd name="connsiteX1" fmla="*/ 43238 w 73463"/>
              <a:gd name="connsiteY1" fmla="*/ 55574 h 100041"/>
              <a:gd name="connsiteX2" fmla="*/ 5138 w 73463"/>
              <a:gd name="connsiteY2" fmla="*/ 100024 h 100041"/>
              <a:gd name="connsiteX3" fmla="*/ 73400 w 73463"/>
              <a:gd name="connsiteY3" fmla="*/ 60336 h 100041"/>
              <a:gd name="connsiteX4" fmla="*/ 375 w 73463"/>
              <a:gd name="connsiteY4" fmla="*/ 11 h 1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63" h="100041">
                <a:moveTo>
                  <a:pt x="375" y="11"/>
                </a:moveTo>
                <a:cubicBezTo>
                  <a:pt x="-4652" y="-783"/>
                  <a:pt x="42444" y="38905"/>
                  <a:pt x="43238" y="55574"/>
                </a:cubicBezTo>
                <a:cubicBezTo>
                  <a:pt x="44032" y="72243"/>
                  <a:pt x="111" y="99230"/>
                  <a:pt x="5138" y="100024"/>
                </a:cubicBezTo>
                <a:cubicBezTo>
                  <a:pt x="10165" y="100818"/>
                  <a:pt x="75781" y="74094"/>
                  <a:pt x="73400" y="60336"/>
                </a:cubicBezTo>
                <a:cubicBezTo>
                  <a:pt x="71019" y="46578"/>
                  <a:pt x="5402" y="805"/>
                  <a:pt x="3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5246923C-ACE0-4DDC-82D6-0BA368707421}"/>
              </a:ext>
            </a:extLst>
          </p:cNvPr>
          <p:cNvSpPr/>
          <p:nvPr/>
        </p:nvSpPr>
        <p:spPr>
          <a:xfrm>
            <a:off x="7045076" y="1099390"/>
            <a:ext cx="27239" cy="202669"/>
          </a:xfrm>
          <a:custGeom>
            <a:avLst/>
            <a:gdLst>
              <a:gd name="connsiteX0" fmla="*/ 249 w 27239"/>
              <a:gd name="connsiteY0" fmla="*/ 748 h 202669"/>
              <a:gd name="connsiteX1" fmla="*/ 14537 w 27239"/>
              <a:gd name="connsiteY1" fmla="*/ 197598 h 202669"/>
              <a:gd name="connsiteX2" fmla="*/ 27237 w 27239"/>
              <a:gd name="connsiteY2" fmla="*/ 132510 h 202669"/>
              <a:gd name="connsiteX3" fmla="*/ 249 w 27239"/>
              <a:gd name="connsiteY3" fmla="*/ 748 h 2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9" h="202669">
                <a:moveTo>
                  <a:pt x="249" y="748"/>
                </a:moveTo>
                <a:cubicBezTo>
                  <a:pt x="-1868" y="11596"/>
                  <a:pt x="10039" y="175638"/>
                  <a:pt x="14537" y="197598"/>
                </a:cubicBezTo>
                <a:cubicBezTo>
                  <a:pt x="19035" y="219558"/>
                  <a:pt x="26973" y="165054"/>
                  <a:pt x="27237" y="132510"/>
                </a:cubicBezTo>
                <a:cubicBezTo>
                  <a:pt x="27501" y="99966"/>
                  <a:pt x="2366" y="-10100"/>
                  <a:pt x="249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813D7B23-2F44-4F14-854C-D9E3CB834FDA}"/>
              </a:ext>
            </a:extLst>
          </p:cNvPr>
          <p:cNvSpPr/>
          <p:nvPr/>
        </p:nvSpPr>
        <p:spPr>
          <a:xfrm>
            <a:off x="6884521" y="1102368"/>
            <a:ext cx="166705" cy="185269"/>
          </a:xfrm>
          <a:custGeom>
            <a:avLst/>
            <a:gdLst>
              <a:gd name="connsiteX0" fmla="*/ 467 w 166705"/>
              <a:gd name="connsiteY0" fmla="*/ 8882 h 185269"/>
              <a:gd name="connsiteX1" fmla="*/ 103654 w 166705"/>
              <a:gd name="connsiteY1" fmla="*/ 35870 h 185269"/>
              <a:gd name="connsiteX2" fmla="*/ 136992 w 166705"/>
              <a:gd name="connsiteY2" fmla="*/ 99370 h 185269"/>
              <a:gd name="connsiteX3" fmla="*/ 159217 w 166705"/>
              <a:gd name="connsiteY3" fmla="*/ 185095 h 185269"/>
              <a:gd name="connsiteX4" fmla="*/ 159217 w 166705"/>
              <a:gd name="connsiteY4" fmla="*/ 75557 h 185269"/>
              <a:gd name="connsiteX5" fmla="*/ 70317 w 166705"/>
              <a:gd name="connsiteY5" fmla="*/ 5707 h 185269"/>
              <a:gd name="connsiteX6" fmla="*/ 467 w 166705"/>
              <a:gd name="connsiteY6" fmla="*/ 8882 h 18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05" h="185269">
                <a:moveTo>
                  <a:pt x="467" y="8882"/>
                </a:moveTo>
                <a:cubicBezTo>
                  <a:pt x="6023" y="13909"/>
                  <a:pt x="80900" y="20789"/>
                  <a:pt x="103654" y="35870"/>
                </a:cubicBezTo>
                <a:cubicBezTo>
                  <a:pt x="126408" y="50951"/>
                  <a:pt x="127731" y="74499"/>
                  <a:pt x="136992" y="99370"/>
                </a:cubicBezTo>
                <a:cubicBezTo>
                  <a:pt x="146253" y="124241"/>
                  <a:pt x="155513" y="189064"/>
                  <a:pt x="159217" y="185095"/>
                </a:cubicBezTo>
                <a:cubicBezTo>
                  <a:pt x="162921" y="181126"/>
                  <a:pt x="174034" y="105455"/>
                  <a:pt x="159217" y="75557"/>
                </a:cubicBezTo>
                <a:cubicBezTo>
                  <a:pt x="144400" y="45659"/>
                  <a:pt x="100479" y="17878"/>
                  <a:pt x="70317" y="5707"/>
                </a:cubicBezTo>
                <a:cubicBezTo>
                  <a:pt x="40155" y="-6464"/>
                  <a:pt x="-5089" y="3855"/>
                  <a:pt x="467" y="8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50D57C97-C15B-4E44-909E-C25294197DCD}"/>
              </a:ext>
            </a:extLst>
          </p:cNvPr>
          <p:cNvSpPr/>
          <p:nvPr/>
        </p:nvSpPr>
        <p:spPr>
          <a:xfrm>
            <a:off x="6984880" y="1228669"/>
            <a:ext cx="38217" cy="224194"/>
          </a:xfrm>
          <a:custGeom>
            <a:avLst/>
            <a:gdLst>
              <a:gd name="connsiteX0" fmla="*/ 35045 w 38217"/>
              <a:gd name="connsiteY0" fmla="*/ 56 h 224194"/>
              <a:gd name="connsiteX1" fmla="*/ 35045 w 38217"/>
              <a:gd name="connsiteY1" fmla="*/ 88956 h 224194"/>
              <a:gd name="connsiteX2" fmla="*/ 17583 w 38217"/>
              <a:gd name="connsiteY2" fmla="*/ 158806 h 224194"/>
              <a:gd name="connsiteX3" fmla="*/ 120 w 38217"/>
              <a:gd name="connsiteY3" fmla="*/ 223894 h 224194"/>
              <a:gd name="connsiteX4" fmla="*/ 11233 w 38217"/>
              <a:gd name="connsiteY4" fmla="*/ 131819 h 224194"/>
              <a:gd name="connsiteX5" fmla="*/ 36633 w 38217"/>
              <a:gd name="connsiteY5" fmla="*/ 76256 h 224194"/>
              <a:gd name="connsiteX6" fmla="*/ 35045 w 38217"/>
              <a:gd name="connsiteY6" fmla="*/ 56 h 2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7" h="224194">
                <a:moveTo>
                  <a:pt x="35045" y="56"/>
                </a:moveTo>
                <a:cubicBezTo>
                  <a:pt x="34780" y="2173"/>
                  <a:pt x="37955" y="62498"/>
                  <a:pt x="35045" y="88956"/>
                </a:cubicBezTo>
                <a:cubicBezTo>
                  <a:pt x="32135" y="115414"/>
                  <a:pt x="23404" y="136316"/>
                  <a:pt x="17583" y="158806"/>
                </a:cubicBezTo>
                <a:cubicBezTo>
                  <a:pt x="11762" y="181296"/>
                  <a:pt x="1178" y="228392"/>
                  <a:pt x="120" y="223894"/>
                </a:cubicBezTo>
                <a:cubicBezTo>
                  <a:pt x="-938" y="219396"/>
                  <a:pt x="5148" y="156425"/>
                  <a:pt x="11233" y="131819"/>
                </a:cubicBezTo>
                <a:cubicBezTo>
                  <a:pt x="17318" y="107213"/>
                  <a:pt x="32400" y="96629"/>
                  <a:pt x="36633" y="76256"/>
                </a:cubicBezTo>
                <a:cubicBezTo>
                  <a:pt x="40866" y="55883"/>
                  <a:pt x="35310" y="-2061"/>
                  <a:pt x="3504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9B546ACB-EBCA-44BF-95C8-B375850C0671}"/>
              </a:ext>
            </a:extLst>
          </p:cNvPr>
          <p:cNvSpPr/>
          <p:nvPr/>
        </p:nvSpPr>
        <p:spPr>
          <a:xfrm>
            <a:off x="6993069" y="1340587"/>
            <a:ext cx="98762" cy="96545"/>
          </a:xfrm>
          <a:custGeom>
            <a:avLst/>
            <a:gdLst>
              <a:gd name="connsiteX0" fmla="*/ 98294 w 98762"/>
              <a:gd name="connsiteY0" fmla="*/ 851 h 96545"/>
              <a:gd name="connsiteX1" fmla="*/ 37969 w 98762"/>
              <a:gd name="connsiteY1" fmla="*/ 26251 h 96545"/>
              <a:gd name="connsiteX2" fmla="*/ 30031 w 98762"/>
              <a:gd name="connsiteY2" fmla="*/ 96101 h 96545"/>
              <a:gd name="connsiteX3" fmla="*/ 1456 w 98762"/>
              <a:gd name="connsiteY3" fmla="*/ 53238 h 96545"/>
              <a:gd name="connsiteX4" fmla="*/ 98294 w 98762"/>
              <a:gd name="connsiteY4" fmla="*/ 851 h 9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2" h="96545">
                <a:moveTo>
                  <a:pt x="98294" y="851"/>
                </a:moveTo>
                <a:cubicBezTo>
                  <a:pt x="104379" y="-3647"/>
                  <a:pt x="49346" y="10376"/>
                  <a:pt x="37969" y="26251"/>
                </a:cubicBezTo>
                <a:cubicBezTo>
                  <a:pt x="26592" y="42126"/>
                  <a:pt x="36116" y="91603"/>
                  <a:pt x="30031" y="96101"/>
                </a:cubicBezTo>
                <a:cubicBezTo>
                  <a:pt x="23946" y="100599"/>
                  <a:pt x="-7011" y="69907"/>
                  <a:pt x="1456" y="53238"/>
                </a:cubicBezTo>
                <a:cubicBezTo>
                  <a:pt x="9923" y="36569"/>
                  <a:pt x="92209" y="5349"/>
                  <a:pt x="98294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C6468D98-6559-438F-BD37-112DB6038391}"/>
              </a:ext>
            </a:extLst>
          </p:cNvPr>
          <p:cNvSpPr/>
          <p:nvPr/>
        </p:nvSpPr>
        <p:spPr>
          <a:xfrm>
            <a:off x="6952549" y="1323542"/>
            <a:ext cx="64757" cy="113284"/>
          </a:xfrm>
          <a:custGeom>
            <a:avLst/>
            <a:gdLst>
              <a:gd name="connsiteX0" fmla="*/ 2289 w 64757"/>
              <a:gd name="connsiteY0" fmla="*/ 27421 h 113284"/>
              <a:gd name="connsiteX1" fmla="*/ 18164 w 64757"/>
              <a:gd name="connsiteY1" fmla="*/ 113146 h 113284"/>
              <a:gd name="connsiteX2" fmla="*/ 64201 w 64757"/>
              <a:gd name="connsiteY2" fmla="*/ 5196 h 113284"/>
              <a:gd name="connsiteX3" fmla="*/ 2289 w 64757"/>
              <a:gd name="connsiteY3" fmla="*/ 27421 h 11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57" h="113284">
                <a:moveTo>
                  <a:pt x="2289" y="27421"/>
                </a:moveTo>
                <a:cubicBezTo>
                  <a:pt x="-5384" y="45413"/>
                  <a:pt x="7845" y="116850"/>
                  <a:pt x="18164" y="113146"/>
                </a:cubicBezTo>
                <a:cubicBezTo>
                  <a:pt x="28483" y="109442"/>
                  <a:pt x="70022" y="19748"/>
                  <a:pt x="64201" y="5196"/>
                </a:cubicBezTo>
                <a:cubicBezTo>
                  <a:pt x="58380" y="-9356"/>
                  <a:pt x="9962" y="9429"/>
                  <a:pt x="2289" y="27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E8B15D64-6FBF-4A90-8940-E12883705F37}"/>
              </a:ext>
            </a:extLst>
          </p:cNvPr>
          <p:cNvSpPr/>
          <p:nvPr/>
        </p:nvSpPr>
        <p:spPr>
          <a:xfrm>
            <a:off x="6899033" y="1361934"/>
            <a:ext cx="10888" cy="109797"/>
          </a:xfrm>
          <a:custGeom>
            <a:avLst/>
            <a:gdLst>
              <a:gd name="connsiteX0" fmla="*/ 3417 w 10888"/>
              <a:gd name="connsiteY0" fmla="*/ 141 h 109797"/>
              <a:gd name="connsiteX1" fmla="*/ 242 w 10888"/>
              <a:gd name="connsiteY1" fmla="*/ 84279 h 109797"/>
              <a:gd name="connsiteX2" fmla="*/ 9767 w 10888"/>
              <a:gd name="connsiteY2" fmla="*/ 106504 h 109797"/>
              <a:gd name="connsiteX3" fmla="*/ 3417 w 10888"/>
              <a:gd name="connsiteY3" fmla="*/ 141 h 1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8" h="109797">
                <a:moveTo>
                  <a:pt x="3417" y="141"/>
                </a:moveTo>
                <a:cubicBezTo>
                  <a:pt x="1830" y="-3563"/>
                  <a:pt x="-816" y="66552"/>
                  <a:pt x="242" y="84279"/>
                </a:cubicBezTo>
                <a:cubicBezTo>
                  <a:pt x="1300" y="102006"/>
                  <a:pt x="5534" y="116558"/>
                  <a:pt x="9767" y="106504"/>
                </a:cubicBezTo>
                <a:cubicBezTo>
                  <a:pt x="14000" y="96450"/>
                  <a:pt x="5004" y="3845"/>
                  <a:pt x="3417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5F0368F3-1E77-4659-8413-67032727E802}"/>
              </a:ext>
            </a:extLst>
          </p:cNvPr>
          <p:cNvSpPr/>
          <p:nvPr/>
        </p:nvSpPr>
        <p:spPr>
          <a:xfrm>
            <a:off x="6889685" y="1364894"/>
            <a:ext cx="109603" cy="8294"/>
          </a:xfrm>
          <a:custGeom>
            <a:avLst/>
            <a:gdLst>
              <a:gd name="connsiteX0" fmla="*/ 109603 w 109603"/>
              <a:gd name="connsiteY0" fmla="*/ 8294 h 8294"/>
              <a:gd name="connsiteX1" fmla="*/ 65 w 109603"/>
              <a:gd name="connsiteY1" fmla="*/ 356 h 8294"/>
              <a:gd name="connsiteX2" fmla="*/ 109603 w 109603"/>
              <a:gd name="connsiteY2" fmla="*/ 8294 h 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03" h="8294">
                <a:moveTo>
                  <a:pt x="109603" y="8294"/>
                </a:moveTo>
                <a:cubicBezTo>
                  <a:pt x="109603" y="8294"/>
                  <a:pt x="3240" y="2737"/>
                  <a:pt x="65" y="356"/>
                </a:cubicBezTo>
                <a:cubicBezTo>
                  <a:pt x="-3110" y="-2025"/>
                  <a:pt x="109603" y="8294"/>
                  <a:pt x="109603" y="8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D924AF5D-99EC-4A33-9C5C-261ECECA9C64}"/>
              </a:ext>
            </a:extLst>
          </p:cNvPr>
          <p:cNvSpPr/>
          <p:nvPr/>
        </p:nvSpPr>
        <p:spPr>
          <a:xfrm>
            <a:off x="6872413" y="1577850"/>
            <a:ext cx="77802" cy="164976"/>
          </a:xfrm>
          <a:custGeom>
            <a:avLst/>
            <a:gdLst>
              <a:gd name="connsiteX0" fmla="*/ 25275 w 77802"/>
              <a:gd name="connsiteY0" fmla="*/ 125 h 164976"/>
              <a:gd name="connsiteX1" fmla="*/ 20512 w 77802"/>
              <a:gd name="connsiteY1" fmla="*/ 136650 h 164976"/>
              <a:gd name="connsiteX2" fmla="*/ 77662 w 77802"/>
              <a:gd name="connsiteY2" fmla="*/ 163638 h 164976"/>
              <a:gd name="connsiteX3" fmla="*/ 1462 w 77802"/>
              <a:gd name="connsiteY3" fmla="*/ 112838 h 164976"/>
              <a:gd name="connsiteX4" fmla="*/ 25275 w 77802"/>
              <a:gd name="connsiteY4" fmla="*/ 125 h 16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02" h="164976">
                <a:moveTo>
                  <a:pt x="25275" y="125"/>
                </a:moveTo>
                <a:cubicBezTo>
                  <a:pt x="28450" y="4094"/>
                  <a:pt x="11781" y="109398"/>
                  <a:pt x="20512" y="136650"/>
                </a:cubicBezTo>
                <a:cubicBezTo>
                  <a:pt x="29243" y="163902"/>
                  <a:pt x="80837" y="167607"/>
                  <a:pt x="77662" y="163638"/>
                </a:cubicBezTo>
                <a:cubicBezTo>
                  <a:pt x="74487" y="159669"/>
                  <a:pt x="9664" y="138503"/>
                  <a:pt x="1462" y="112838"/>
                </a:cubicBezTo>
                <a:cubicBezTo>
                  <a:pt x="-6740" y="87173"/>
                  <a:pt x="22100" y="-3844"/>
                  <a:pt x="2527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FF0C0480-8BC6-492A-90C3-383600989662}"/>
              </a:ext>
            </a:extLst>
          </p:cNvPr>
          <p:cNvSpPr/>
          <p:nvPr/>
        </p:nvSpPr>
        <p:spPr>
          <a:xfrm>
            <a:off x="6873840" y="1225435"/>
            <a:ext cx="136688" cy="236187"/>
          </a:xfrm>
          <a:custGeom>
            <a:avLst/>
            <a:gdLst>
              <a:gd name="connsiteX0" fmla="*/ 35 w 136688"/>
              <a:gd name="connsiteY0" fmla="*/ 115 h 236187"/>
              <a:gd name="connsiteX1" fmla="*/ 41310 w 136688"/>
              <a:gd name="connsiteY1" fmla="*/ 69965 h 236187"/>
              <a:gd name="connsiteX2" fmla="*/ 22260 w 136688"/>
              <a:gd name="connsiteY2" fmla="*/ 98540 h 236187"/>
              <a:gd name="connsiteX3" fmla="*/ 136560 w 136688"/>
              <a:gd name="connsiteY3" fmla="*/ 101715 h 236187"/>
              <a:gd name="connsiteX4" fmla="*/ 44485 w 136688"/>
              <a:gd name="connsiteY4" fmla="*/ 136640 h 236187"/>
              <a:gd name="connsiteX5" fmla="*/ 27023 w 136688"/>
              <a:gd name="connsiteY5" fmla="*/ 235065 h 236187"/>
              <a:gd name="connsiteX6" fmla="*/ 6385 w 136688"/>
              <a:gd name="connsiteY6" fmla="*/ 184265 h 236187"/>
              <a:gd name="connsiteX7" fmla="*/ 12735 w 136688"/>
              <a:gd name="connsiteY7" fmla="*/ 98540 h 236187"/>
              <a:gd name="connsiteX8" fmla="*/ 33373 w 136688"/>
              <a:gd name="connsiteY8" fmla="*/ 54090 h 236187"/>
              <a:gd name="connsiteX9" fmla="*/ 35 w 136688"/>
              <a:gd name="connsiteY9" fmla="*/ 115 h 2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688" h="236187">
                <a:moveTo>
                  <a:pt x="35" y="115"/>
                </a:moveTo>
                <a:cubicBezTo>
                  <a:pt x="1358" y="2761"/>
                  <a:pt x="37606" y="53561"/>
                  <a:pt x="41310" y="69965"/>
                </a:cubicBezTo>
                <a:cubicBezTo>
                  <a:pt x="45014" y="86369"/>
                  <a:pt x="6385" y="93248"/>
                  <a:pt x="22260" y="98540"/>
                </a:cubicBezTo>
                <a:cubicBezTo>
                  <a:pt x="38135" y="103832"/>
                  <a:pt x="132856" y="95365"/>
                  <a:pt x="136560" y="101715"/>
                </a:cubicBezTo>
                <a:cubicBezTo>
                  <a:pt x="140264" y="108065"/>
                  <a:pt x="62741" y="114415"/>
                  <a:pt x="44485" y="136640"/>
                </a:cubicBezTo>
                <a:cubicBezTo>
                  <a:pt x="26229" y="158865"/>
                  <a:pt x="33373" y="227128"/>
                  <a:pt x="27023" y="235065"/>
                </a:cubicBezTo>
                <a:cubicBezTo>
                  <a:pt x="20673" y="243002"/>
                  <a:pt x="8766" y="207019"/>
                  <a:pt x="6385" y="184265"/>
                </a:cubicBezTo>
                <a:cubicBezTo>
                  <a:pt x="4004" y="161511"/>
                  <a:pt x="8237" y="120236"/>
                  <a:pt x="12735" y="98540"/>
                </a:cubicBezTo>
                <a:cubicBezTo>
                  <a:pt x="17233" y="76844"/>
                  <a:pt x="32315" y="67319"/>
                  <a:pt x="33373" y="54090"/>
                </a:cubicBezTo>
                <a:cubicBezTo>
                  <a:pt x="34431" y="40861"/>
                  <a:pt x="-1288" y="-2531"/>
                  <a:pt x="35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2FE6FC02-6D49-46FB-916B-4DAC2ED1127A}"/>
              </a:ext>
            </a:extLst>
          </p:cNvPr>
          <p:cNvSpPr/>
          <p:nvPr/>
        </p:nvSpPr>
        <p:spPr>
          <a:xfrm>
            <a:off x="6777805" y="1564566"/>
            <a:ext cx="180288" cy="302370"/>
          </a:xfrm>
          <a:custGeom>
            <a:avLst/>
            <a:gdLst>
              <a:gd name="connsiteX0" fmla="*/ 111945 w 180288"/>
              <a:gd name="connsiteY0" fmla="*/ 709 h 302370"/>
              <a:gd name="connsiteX1" fmla="*/ 119883 w 180288"/>
              <a:gd name="connsiteY1" fmla="*/ 138822 h 302370"/>
              <a:gd name="connsiteX2" fmla="*/ 180208 w 180288"/>
              <a:gd name="connsiteY2" fmla="*/ 184859 h 302370"/>
              <a:gd name="connsiteX3" fmla="*/ 105595 w 180288"/>
              <a:gd name="connsiteY3" fmla="*/ 262647 h 302370"/>
              <a:gd name="connsiteX4" fmla="*/ 820 w 180288"/>
              <a:gd name="connsiteY4" fmla="*/ 302334 h 302370"/>
              <a:gd name="connsiteX5" fmla="*/ 56383 w 180288"/>
              <a:gd name="connsiteY5" fmla="*/ 267409 h 302370"/>
              <a:gd name="connsiteX6" fmla="*/ 48445 w 180288"/>
              <a:gd name="connsiteY6" fmla="*/ 161047 h 302370"/>
              <a:gd name="connsiteX7" fmla="*/ 45270 w 180288"/>
              <a:gd name="connsiteY7" fmla="*/ 88022 h 302370"/>
              <a:gd name="connsiteX8" fmla="*/ 111945 w 180288"/>
              <a:gd name="connsiteY8" fmla="*/ 709 h 3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88" h="302370">
                <a:moveTo>
                  <a:pt x="111945" y="709"/>
                </a:moveTo>
                <a:cubicBezTo>
                  <a:pt x="124380" y="9176"/>
                  <a:pt x="108506" y="108130"/>
                  <a:pt x="119883" y="138822"/>
                </a:cubicBezTo>
                <a:cubicBezTo>
                  <a:pt x="131260" y="169514"/>
                  <a:pt x="182589" y="164222"/>
                  <a:pt x="180208" y="184859"/>
                </a:cubicBezTo>
                <a:cubicBezTo>
                  <a:pt x="177827" y="205496"/>
                  <a:pt x="135493" y="243068"/>
                  <a:pt x="105595" y="262647"/>
                </a:cubicBezTo>
                <a:cubicBezTo>
                  <a:pt x="75697" y="282226"/>
                  <a:pt x="9022" y="301540"/>
                  <a:pt x="820" y="302334"/>
                </a:cubicBezTo>
                <a:cubicBezTo>
                  <a:pt x="-7382" y="303128"/>
                  <a:pt x="48446" y="290957"/>
                  <a:pt x="56383" y="267409"/>
                </a:cubicBezTo>
                <a:cubicBezTo>
                  <a:pt x="64320" y="243861"/>
                  <a:pt x="50297" y="190945"/>
                  <a:pt x="48445" y="161047"/>
                </a:cubicBezTo>
                <a:cubicBezTo>
                  <a:pt x="46593" y="131149"/>
                  <a:pt x="33364" y="114216"/>
                  <a:pt x="45270" y="88022"/>
                </a:cubicBezTo>
                <a:cubicBezTo>
                  <a:pt x="57176" y="61828"/>
                  <a:pt x="99510" y="-7758"/>
                  <a:pt x="111945" y="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E75D8C45-C7C6-4400-B9E8-65CD1C4AD8A7}"/>
              </a:ext>
            </a:extLst>
          </p:cNvPr>
          <p:cNvSpPr/>
          <p:nvPr/>
        </p:nvSpPr>
        <p:spPr>
          <a:xfrm>
            <a:off x="6500550" y="446386"/>
            <a:ext cx="529134" cy="599786"/>
          </a:xfrm>
          <a:custGeom>
            <a:avLst/>
            <a:gdLst>
              <a:gd name="connsiteX0" fmla="*/ 263 w 529134"/>
              <a:gd name="connsiteY0" fmla="*/ 1289 h 599786"/>
              <a:gd name="connsiteX1" fmla="*/ 311413 w 529134"/>
              <a:gd name="connsiteY1" fmla="*/ 161627 h 599786"/>
              <a:gd name="connsiteX2" fmla="*/ 497150 w 529134"/>
              <a:gd name="connsiteY2" fmla="*/ 402927 h 599786"/>
              <a:gd name="connsiteX3" fmla="*/ 527313 w 529134"/>
              <a:gd name="connsiteY3" fmla="*/ 599777 h 599786"/>
              <a:gd name="connsiteX4" fmla="*/ 476513 w 529134"/>
              <a:gd name="connsiteY4" fmla="*/ 410864 h 599786"/>
              <a:gd name="connsiteX5" fmla="*/ 366975 w 529134"/>
              <a:gd name="connsiteY5" fmla="*/ 247352 h 599786"/>
              <a:gd name="connsiteX6" fmla="*/ 263 w 529134"/>
              <a:gd name="connsiteY6" fmla="*/ 1289 h 5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134" h="599786">
                <a:moveTo>
                  <a:pt x="263" y="1289"/>
                </a:moveTo>
                <a:cubicBezTo>
                  <a:pt x="-8997" y="-12998"/>
                  <a:pt x="228599" y="94687"/>
                  <a:pt x="311413" y="161627"/>
                </a:cubicBezTo>
                <a:cubicBezTo>
                  <a:pt x="394227" y="228567"/>
                  <a:pt x="461167" y="329902"/>
                  <a:pt x="497150" y="402927"/>
                </a:cubicBezTo>
                <a:cubicBezTo>
                  <a:pt x="533133" y="475952"/>
                  <a:pt x="530752" y="598454"/>
                  <a:pt x="527313" y="599777"/>
                </a:cubicBezTo>
                <a:cubicBezTo>
                  <a:pt x="523874" y="601100"/>
                  <a:pt x="503236" y="469601"/>
                  <a:pt x="476513" y="410864"/>
                </a:cubicBezTo>
                <a:cubicBezTo>
                  <a:pt x="449790" y="352127"/>
                  <a:pt x="446085" y="314291"/>
                  <a:pt x="366975" y="247352"/>
                </a:cubicBezTo>
                <a:cubicBezTo>
                  <a:pt x="287865" y="180413"/>
                  <a:pt x="9523" y="15576"/>
                  <a:pt x="263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7288208-816E-49AF-9056-DEF2C914ABC6}"/>
              </a:ext>
            </a:extLst>
          </p:cNvPr>
          <p:cNvSpPr/>
          <p:nvPr/>
        </p:nvSpPr>
        <p:spPr>
          <a:xfrm>
            <a:off x="5845292" y="423387"/>
            <a:ext cx="669475" cy="363471"/>
          </a:xfrm>
          <a:custGeom>
            <a:avLst/>
            <a:gdLst>
              <a:gd name="connsiteX0" fmla="*/ 22108 w 669475"/>
              <a:gd name="connsiteY0" fmla="*/ 362426 h 363471"/>
              <a:gd name="connsiteX1" fmla="*/ 147521 w 669475"/>
              <a:gd name="connsiteY1" fmla="*/ 187801 h 363471"/>
              <a:gd name="connsiteX2" fmla="*/ 658696 w 669475"/>
              <a:gd name="connsiteY2" fmla="*/ 19526 h 363471"/>
              <a:gd name="connsiteX3" fmla="*/ 460258 w 669475"/>
              <a:gd name="connsiteY3" fmla="*/ 29051 h 363471"/>
              <a:gd name="connsiteX4" fmla="*/ 45921 w 669475"/>
              <a:gd name="connsiteY4" fmla="*/ 248126 h 363471"/>
              <a:gd name="connsiteX5" fmla="*/ 22108 w 669475"/>
              <a:gd name="connsiteY5" fmla="*/ 362426 h 3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75" h="363471">
                <a:moveTo>
                  <a:pt x="22108" y="362426"/>
                </a:moveTo>
                <a:cubicBezTo>
                  <a:pt x="39041" y="352372"/>
                  <a:pt x="41423" y="244951"/>
                  <a:pt x="147521" y="187801"/>
                </a:cubicBezTo>
                <a:cubicBezTo>
                  <a:pt x="253619" y="130651"/>
                  <a:pt x="606573" y="45984"/>
                  <a:pt x="658696" y="19526"/>
                </a:cubicBezTo>
                <a:cubicBezTo>
                  <a:pt x="710819" y="-6932"/>
                  <a:pt x="562387" y="-9049"/>
                  <a:pt x="460258" y="29051"/>
                </a:cubicBezTo>
                <a:cubicBezTo>
                  <a:pt x="358129" y="67151"/>
                  <a:pt x="119475" y="188066"/>
                  <a:pt x="45921" y="248126"/>
                </a:cubicBezTo>
                <a:cubicBezTo>
                  <a:pt x="-27633" y="308186"/>
                  <a:pt x="5175" y="372480"/>
                  <a:pt x="22108" y="362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497E5FBE-A517-4EEA-BAAE-A73E2092C4F7}"/>
              </a:ext>
            </a:extLst>
          </p:cNvPr>
          <p:cNvSpPr/>
          <p:nvPr/>
        </p:nvSpPr>
        <p:spPr>
          <a:xfrm>
            <a:off x="6661054" y="547688"/>
            <a:ext cx="91653" cy="347662"/>
          </a:xfrm>
          <a:custGeom>
            <a:avLst/>
            <a:gdLst>
              <a:gd name="connsiteX0" fmla="*/ 96 w 91653"/>
              <a:gd name="connsiteY0" fmla="*/ 0 h 347662"/>
              <a:gd name="connsiteX1" fmla="*/ 81059 w 91653"/>
              <a:gd name="connsiteY1" fmla="*/ 241300 h 347662"/>
              <a:gd name="connsiteX2" fmla="*/ 88996 w 91653"/>
              <a:gd name="connsiteY2" fmla="*/ 347662 h 347662"/>
              <a:gd name="connsiteX3" fmla="*/ 65184 w 91653"/>
              <a:gd name="connsiteY3" fmla="*/ 241300 h 347662"/>
              <a:gd name="connsiteX4" fmla="*/ 96 w 91653"/>
              <a:gd name="connsiteY4" fmla="*/ 0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3" h="347662">
                <a:moveTo>
                  <a:pt x="96" y="0"/>
                </a:moveTo>
                <a:cubicBezTo>
                  <a:pt x="2742" y="0"/>
                  <a:pt x="66242" y="183356"/>
                  <a:pt x="81059" y="241300"/>
                </a:cubicBezTo>
                <a:cubicBezTo>
                  <a:pt x="95876" y="299244"/>
                  <a:pt x="91642" y="347662"/>
                  <a:pt x="88996" y="347662"/>
                </a:cubicBezTo>
                <a:cubicBezTo>
                  <a:pt x="86350" y="347662"/>
                  <a:pt x="80265" y="295275"/>
                  <a:pt x="65184" y="241300"/>
                </a:cubicBezTo>
                <a:cubicBezTo>
                  <a:pt x="50103" y="187325"/>
                  <a:pt x="-2550" y="0"/>
                  <a:pt x="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C3A308A1-FEB9-4F58-9A7E-0B2573186612}"/>
              </a:ext>
            </a:extLst>
          </p:cNvPr>
          <p:cNvSpPr/>
          <p:nvPr/>
        </p:nvSpPr>
        <p:spPr>
          <a:xfrm>
            <a:off x="6456352" y="443036"/>
            <a:ext cx="206432" cy="459144"/>
          </a:xfrm>
          <a:custGeom>
            <a:avLst/>
            <a:gdLst>
              <a:gd name="connsiteX0" fmla="*/ 11 w 206432"/>
              <a:gd name="connsiteY0" fmla="*/ 1464 h 459144"/>
              <a:gd name="connsiteX1" fmla="*/ 142886 w 206432"/>
              <a:gd name="connsiteY1" fmla="*/ 125289 h 459144"/>
              <a:gd name="connsiteX2" fmla="*/ 206386 w 206432"/>
              <a:gd name="connsiteY2" fmla="*/ 458664 h 459144"/>
              <a:gd name="connsiteX3" fmla="*/ 150823 w 206432"/>
              <a:gd name="connsiteY3" fmla="*/ 195139 h 459144"/>
              <a:gd name="connsiteX4" fmla="*/ 11 w 206432"/>
              <a:gd name="connsiteY4" fmla="*/ 1464 h 45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2" h="459144">
                <a:moveTo>
                  <a:pt x="11" y="1464"/>
                </a:moveTo>
                <a:cubicBezTo>
                  <a:pt x="-1312" y="-10178"/>
                  <a:pt x="108490" y="49089"/>
                  <a:pt x="142886" y="125289"/>
                </a:cubicBezTo>
                <a:cubicBezTo>
                  <a:pt x="177282" y="201489"/>
                  <a:pt x="205063" y="447022"/>
                  <a:pt x="206386" y="458664"/>
                </a:cubicBezTo>
                <a:cubicBezTo>
                  <a:pt x="207709" y="470306"/>
                  <a:pt x="180456" y="267370"/>
                  <a:pt x="150823" y="195139"/>
                </a:cubicBezTo>
                <a:cubicBezTo>
                  <a:pt x="121190" y="122908"/>
                  <a:pt x="1334" y="13106"/>
                  <a:pt x="11" y="1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748BEE00-90B7-4A72-9F77-B4A4728B4C47}"/>
              </a:ext>
            </a:extLst>
          </p:cNvPr>
          <p:cNvSpPr/>
          <p:nvPr/>
        </p:nvSpPr>
        <p:spPr>
          <a:xfrm>
            <a:off x="6375379" y="476088"/>
            <a:ext cx="148277" cy="444761"/>
          </a:xfrm>
          <a:custGeom>
            <a:avLst/>
            <a:gdLst>
              <a:gd name="connsiteX0" fmla="*/ 21 w 148277"/>
              <a:gd name="connsiteY0" fmla="*/ 1750 h 444761"/>
              <a:gd name="connsiteX1" fmla="*/ 119084 w 148277"/>
              <a:gd name="connsiteY1" fmla="*/ 279562 h 444761"/>
              <a:gd name="connsiteX2" fmla="*/ 144484 w 148277"/>
              <a:gd name="connsiteY2" fmla="*/ 444662 h 444761"/>
              <a:gd name="connsiteX3" fmla="*/ 144484 w 148277"/>
              <a:gd name="connsiteY3" fmla="*/ 301787 h 444761"/>
              <a:gd name="connsiteX4" fmla="*/ 109559 w 148277"/>
              <a:gd name="connsiteY4" fmla="*/ 166850 h 444761"/>
              <a:gd name="connsiteX5" fmla="*/ 21 w 148277"/>
              <a:gd name="connsiteY5" fmla="*/ 1750 h 44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77" h="444761">
                <a:moveTo>
                  <a:pt x="21" y="1750"/>
                </a:moveTo>
                <a:cubicBezTo>
                  <a:pt x="1608" y="20535"/>
                  <a:pt x="95007" y="205743"/>
                  <a:pt x="119084" y="279562"/>
                </a:cubicBezTo>
                <a:cubicBezTo>
                  <a:pt x="143161" y="353381"/>
                  <a:pt x="140251" y="440958"/>
                  <a:pt x="144484" y="444662"/>
                </a:cubicBezTo>
                <a:cubicBezTo>
                  <a:pt x="148717" y="448366"/>
                  <a:pt x="150305" y="348089"/>
                  <a:pt x="144484" y="301787"/>
                </a:cubicBezTo>
                <a:cubicBezTo>
                  <a:pt x="138663" y="255485"/>
                  <a:pt x="132578" y="213152"/>
                  <a:pt x="109559" y="166850"/>
                </a:cubicBezTo>
                <a:cubicBezTo>
                  <a:pt x="86540" y="120548"/>
                  <a:pt x="-1566" y="-17035"/>
                  <a:pt x="21" y="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FF3E7F55-0015-4744-9608-4441D8109378}"/>
              </a:ext>
            </a:extLst>
          </p:cNvPr>
          <p:cNvSpPr/>
          <p:nvPr/>
        </p:nvSpPr>
        <p:spPr>
          <a:xfrm>
            <a:off x="6280118" y="499687"/>
            <a:ext cx="151628" cy="429502"/>
          </a:xfrm>
          <a:custGeom>
            <a:avLst/>
            <a:gdLst>
              <a:gd name="connsiteX0" fmla="*/ 32 w 151628"/>
              <a:gd name="connsiteY0" fmla="*/ 376 h 429502"/>
              <a:gd name="connsiteX1" fmla="*/ 125445 w 151628"/>
              <a:gd name="connsiteY1" fmla="*/ 259138 h 429502"/>
              <a:gd name="connsiteX2" fmla="*/ 146082 w 151628"/>
              <a:gd name="connsiteY2" fmla="*/ 429001 h 429502"/>
              <a:gd name="connsiteX3" fmla="*/ 138145 w 151628"/>
              <a:gd name="connsiteY3" fmla="*/ 206751 h 429502"/>
              <a:gd name="connsiteX4" fmla="*/ 32 w 151628"/>
              <a:gd name="connsiteY4" fmla="*/ 376 h 42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28" h="429502">
                <a:moveTo>
                  <a:pt x="32" y="376"/>
                </a:moveTo>
                <a:cubicBezTo>
                  <a:pt x="-2085" y="9107"/>
                  <a:pt x="101103" y="187701"/>
                  <a:pt x="125445" y="259138"/>
                </a:cubicBezTo>
                <a:cubicBezTo>
                  <a:pt x="149787" y="330576"/>
                  <a:pt x="143965" y="437732"/>
                  <a:pt x="146082" y="429001"/>
                </a:cubicBezTo>
                <a:cubicBezTo>
                  <a:pt x="148199" y="420270"/>
                  <a:pt x="161164" y="276336"/>
                  <a:pt x="138145" y="206751"/>
                </a:cubicBezTo>
                <a:cubicBezTo>
                  <a:pt x="115126" y="137166"/>
                  <a:pt x="2149" y="-8355"/>
                  <a:pt x="32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D6FB80E1-918B-4097-B696-ACA13E6B960A}"/>
              </a:ext>
            </a:extLst>
          </p:cNvPr>
          <p:cNvSpPr/>
          <p:nvPr/>
        </p:nvSpPr>
        <p:spPr>
          <a:xfrm>
            <a:off x="5709619" y="798120"/>
            <a:ext cx="119026" cy="516160"/>
          </a:xfrm>
          <a:custGeom>
            <a:avLst/>
            <a:gdLst>
              <a:gd name="connsiteX0" fmla="*/ 118094 w 119026"/>
              <a:gd name="connsiteY0" fmla="*/ 3568 h 516160"/>
              <a:gd name="connsiteX1" fmla="*/ 54594 w 119026"/>
              <a:gd name="connsiteY1" fmla="*/ 121043 h 516160"/>
              <a:gd name="connsiteX2" fmla="*/ 35544 w 119026"/>
              <a:gd name="connsiteY2" fmla="*/ 359168 h 516160"/>
              <a:gd name="connsiteX3" fmla="*/ 79994 w 119026"/>
              <a:gd name="connsiteY3" fmla="*/ 506805 h 516160"/>
              <a:gd name="connsiteX4" fmla="*/ 72056 w 119026"/>
              <a:gd name="connsiteY4" fmla="*/ 473468 h 516160"/>
              <a:gd name="connsiteX5" fmla="*/ 619 w 119026"/>
              <a:gd name="connsiteY5" fmla="*/ 249630 h 516160"/>
              <a:gd name="connsiteX6" fmla="*/ 118094 w 119026"/>
              <a:gd name="connsiteY6" fmla="*/ 3568 h 51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26" h="516160">
                <a:moveTo>
                  <a:pt x="118094" y="3568"/>
                </a:moveTo>
                <a:cubicBezTo>
                  <a:pt x="127090" y="-17863"/>
                  <a:pt x="68352" y="61776"/>
                  <a:pt x="54594" y="121043"/>
                </a:cubicBezTo>
                <a:cubicBezTo>
                  <a:pt x="40836" y="180310"/>
                  <a:pt x="31311" y="294874"/>
                  <a:pt x="35544" y="359168"/>
                </a:cubicBezTo>
                <a:cubicBezTo>
                  <a:pt x="39777" y="423462"/>
                  <a:pt x="73909" y="487755"/>
                  <a:pt x="79994" y="506805"/>
                </a:cubicBezTo>
                <a:cubicBezTo>
                  <a:pt x="86079" y="525855"/>
                  <a:pt x="85285" y="516330"/>
                  <a:pt x="72056" y="473468"/>
                </a:cubicBezTo>
                <a:cubicBezTo>
                  <a:pt x="58827" y="430606"/>
                  <a:pt x="-7054" y="330857"/>
                  <a:pt x="619" y="249630"/>
                </a:cubicBezTo>
                <a:cubicBezTo>
                  <a:pt x="8292" y="168403"/>
                  <a:pt x="109098" y="24999"/>
                  <a:pt x="118094" y="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AA231B81-D364-4FF3-957E-F56F6B599AEF}"/>
              </a:ext>
            </a:extLst>
          </p:cNvPr>
          <p:cNvSpPr/>
          <p:nvPr/>
        </p:nvSpPr>
        <p:spPr>
          <a:xfrm>
            <a:off x="5702299" y="1259797"/>
            <a:ext cx="196390" cy="401311"/>
          </a:xfrm>
          <a:custGeom>
            <a:avLst/>
            <a:gdLst>
              <a:gd name="connsiteX0" fmla="*/ 71439 w 196390"/>
              <a:gd name="connsiteY0" fmla="*/ 678 h 401311"/>
              <a:gd name="connsiteX1" fmla="*/ 74614 w 196390"/>
              <a:gd name="connsiteY1" fmla="*/ 143553 h 401311"/>
              <a:gd name="connsiteX2" fmla="*/ 187326 w 196390"/>
              <a:gd name="connsiteY2" fmla="*/ 357866 h 401311"/>
              <a:gd name="connsiteX3" fmla="*/ 168276 w 196390"/>
              <a:gd name="connsiteY3" fmla="*/ 375328 h 401311"/>
              <a:gd name="connsiteX4" fmla="*/ 1 w 196390"/>
              <a:gd name="connsiteY4" fmla="*/ 400728 h 401311"/>
              <a:gd name="connsiteX5" fmla="*/ 171451 w 196390"/>
              <a:gd name="connsiteY5" fmla="*/ 348341 h 401311"/>
              <a:gd name="connsiteX6" fmla="*/ 53976 w 196390"/>
              <a:gd name="connsiteY6" fmla="*/ 200703 h 401311"/>
              <a:gd name="connsiteX7" fmla="*/ 71439 w 196390"/>
              <a:gd name="connsiteY7" fmla="*/ 678 h 40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390" h="401311">
                <a:moveTo>
                  <a:pt x="71439" y="678"/>
                </a:moveTo>
                <a:cubicBezTo>
                  <a:pt x="74879" y="-8847"/>
                  <a:pt x="55300" y="84022"/>
                  <a:pt x="74614" y="143553"/>
                </a:cubicBezTo>
                <a:cubicBezTo>
                  <a:pt x="93928" y="203084"/>
                  <a:pt x="171716" y="319237"/>
                  <a:pt x="187326" y="357866"/>
                </a:cubicBezTo>
                <a:cubicBezTo>
                  <a:pt x="202936" y="396495"/>
                  <a:pt x="199497" y="368184"/>
                  <a:pt x="168276" y="375328"/>
                </a:cubicBezTo>
                <a:cubicBezTo>
                  <a:pt x="137055" y="382472"/>
                  <a:pt x="-528" y="405226"/>
                  <a:pt x="1" y="400728"/>
                </a:cubicBezTo>
                <a:cubicBezTo>
                  <a:pt x="530" y="396230"/>
                  <a:pt x="162455" y="381678"/>
                  <a:pt x="171451" y="348341"/>
                </a:cubicBezTo>
                <a:cubicBezTo>
                  <a:pt x="180447" y="315004"/>
                  <a:pt x="70645" y="256266"/>
                  <a:pt x="53976" y="200703"/>
                </a:cubicBezTo>
                <a:cubicBezTo>
                  <a:pt x="37307" y="145141"/>
                  <a:pt x="67999" y="10203"/>
                  <a:pt x="71439" y="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1BD193D6-5D01-48F6-9B98-F77493AA7680}"/>
              </a:ext>
            </a:extLst>
          </p:cNvPr>
          <p:cNvSpPr/>
          <p:nvPr/>
        </p:nvSpPr>
        <p:spPr>
          <a:xfrm>
            <a:off x="5864068" y="771288"/>
            <a:ext cx="70903" cy="334340"/>
          </a:xfrm>
          <a:custGeom>
            <a:avLst/>
            <a:gdLst>
              <a:gd name="connsiteX0" fmla="*/ 157 w 70903"/>
              <a:gd name="connsiteY0" fmla="*/ 237 h 334340"/>
              <a:gd name="connsiteX1" fmla="*/ 63657 w 70903"/>
              <a:gd name="connsiteY1" fmla="*/ 119300 h 334340"/>
              <a:gd name="connsiteX2" fmla="*/ 66832 w 70903"/>
              <a:gd name="connsiteY2" fmla="*/ 243125 h 334340"/>
              <a:gd name="connsiteX3" fmla="*/ 39845 w 70903"/>
              <a:gd name="connsiteY3" fmla="*/ 333612 h 334340"/>
              <a:gd name="connsiteX4" fmla="*/ 60482 w 70903"/>
              <a:gd name="connsiteY4" fmla="*/ 193912 h 334340"/>
              <a:gd name="connsiteX5" fmla="*/ 46195 w 70903"/>
              <a:gd name="connsiteY5" fmla="*/ 90725 h 334340"/>
              <a:gd name="connsiteX6" fmla="*/ 157 w 70903"/>
              <a:gd name="connsiteY6" fmla="*/ 237 h 3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03" h="334340">
                <a:moveTo>
                  <a:pt x="157" y="237"/>
                </a:moveTo>
                <a:cubicBezTo>
                  <a:pt x="3067" y="4999"/>
                  <a:pt x="52545" y="78819"/>
                  <a:pt x="63657" y="119300"/>
                </a:cubicBezTo>
                <a:cubicBezTo>
                  <a:pt x="74769" y="159781"/>
                  <a:pt x="70801" y="207406"/>
                  <a:pt x="66832" y="243125"/>
                </a:cubicBezTo>
                <a:cubicBezTo>
                  <a:pt x="62863" y="278844"/>
                  <a:pt x="40903" y="341814"/>
                  <a:pt x="39845" y="333612"/>
                </a:cubicBezTo>
                <a:cubicBezTo>
                  <a:pt x="38787" y="325410"/>
                  <a:pt x="59424" y="234393"/>
                  <a:pt x="60482" y="193912"/>
                </a:cubicBezTo>
                <a:cubicBezTo>
                  <a:pt x="61540" y="153431"/>
                  <a:pt x="56778" y="117977"/>
                  <a:pt x="46195" y="90725"/>
                </a:cubicBezTo>
                <a:cubicBezTo>
                  <a:pt x="35612" y="63473"/>
                  <a:pt x="-2753" y="-4525"/>
                  <a:pt x="15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FC4E8FC2-A513-4A69-9110-FF8EA918AFDA}"/>
              </a:ext>
            </a:extLst>
          </p:cNvPr>
          <p:cNvSpPr/>
          <p:nvPr/>
        </p:nvSpPr>
        <p:spPr>
          <a:xfrm>
            <a:off x="5777804" y="1171029"/>
            <a:ext cx="91184" cy="109155"/>
          </a:xfrm>
          <a:custGeom>
            <a:avLst/>
            <a:gdLst>
              <a:gd name="connsiteX0" fmla="*/ 91184 w 91184"/>
              <a:gd name="connsiteY0" fmla="*/ 546 h 109155"/>
              <a:gd name="connsiteX1" fmla="*/ 10221 w 91184"/>
              <a:gd name="connsiteY1" fmla="*/ 106909 h 109155"/>
              <a:gd name="connsiteX2" fmla="*/ 8634 w 91184"/>
              <a:gd name="connsiteY2" fmla="*/ 67221 h 109155"/>
              <a:gd name="connsiteX3" fmla="*/ 91184 w 91184"/>
              <a:gd name="connsiteY3" fmla="*/ 546 h 10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84" h="109155">
                <a:moveTo>
                  <a:pt x="91184" y="546"/>
                </a:moveTo>
                <a:cubicBezTo>
                  <a:pt x="91448" y="7161"/>
                  <a:pt x="23979" y="95796"/>
                  <a:pt x="10221" y="106909"/>
                </a:cubicBezTo>
                <a:cubicBezTo>
                  <a:pt x="-3537" y="118022"/>
                  <a:pt x="-2743" y="85213"/>
                  <a:pt x="8634" y="67221"/>
                </a:cubicBezTo>
                <a:cubicBezTo>
                  <a:pt x="20011" y="49229"/>
                  <a:pt x="90920" y="-6069"/>
                  <a:pt x="91184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4B9FE9AD-D9CF-4ABF-99E3-2FC00B079986}"/>
              </a:ext>
            </a:extLst>
          </p:cNvPr>
          <p:cNvSpPr/>
          <p:nvPr/>
        </p:nvSpPr>
        <p:spPr>
          <a:xfrm>
            <a:off x="5865521" y="1447756"/>
            <a:ext cx="200329" cy="249544"/>
          </a:xfrm>
          <a:custGeom>
            <a:avLst/>
            <a:gdLst>
              <a:gd name="connsiteX0" fmla="*/ 292 w 200329"/>
              <a:gd name="connsiteY0" fmla="*/ 44 h 249544"/>
              <a:gd name="connsiteX1" fmla="*/ 122529 w 200329"/>
              <a:gd name="connsiteY1" fmla="*/ 133394 h 249544"/>
              <a:gd name="connsiteX2" fmla="*/ 119354 w 200329"/>
              <a:gd name="connsiteY2" fmla="*/ 160382 h 249544"/>
              <a:gd name="connsiteX3" fmla="*/ 108242 w 200329"/>
              <a:gd name="connsiteY3" fmla="*/ 201657 h 249544"/>
              <a:gd name="connsiteX4" fmla="*/ 200317 w 200329"/>
              <a:gd name="connsiteY4" fmla="*/ 249282 h 249544"/>
              <a:gd name="connsiteX5" fmla="*/ 114592 w 200329"/>
              <a:gd name="connsiteY5" fmla="*/ 179432 h 249544"/>
              <a:gd name="connsiteX6" fmla="*/ 89192 w 200329"/>
              <a:gd name="connsiteY6" fmla="*/ 119107 h 249544"/>
              <a:gd name="connsiteX7" fmla="*/ 292 w 200329"/>
              <a:gd name="connsiteY7" fmla="*/ 44 h 24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29" h="249544">
                <a:moveTo>
                  <a:pt x="292" y="44"/>
                </a:moveTo>
                <a:cubicBezTo>
                  <a:pt x="5848" y="2425"/>
                  <a:pt x="102685" y="106671"/>
                  <a:pt x="122529" y="133394"/>
                </a:cubicBezTo>
                <a:cubicBezTo>
                  <a:pt x="142373" y="160117"/>
                  <a:pt x="121735" y="149005"/>
                  <a:pt x="119354" y="160382"/>
                </a:cubicBezTo>
                <a:cubicBezTo>
                  <a:pt x="116973" y="171759"/>
                  <a:pt x="94748" y="186840"/>
                  <a:pt x="108242" y="201657"/>
                </a:cubicBezTo>
                <a:cubicBezTo>
                  <a:pt x="121736" y="216474"/>
                  <a:pt x="199259" y="252986"/>
                  <a:pt x="200317" y="249282"/>
                </a:cubicBezTo>
                <a:cubicBezTo>
                  <a:pt x="201375" y="245578"/>
                  <a:pt x="133113" y="201128"/>
                  <a:pt x="114592" y="179432"/>
                </a:cubicBezTo>
                <a:cubicBezTo>
                  <a:pt x="96071" y="157736"/>
                  <a:pt x="108507" y="146095"/>
                  <a:pt x="89192" y="119107"/>
                </a:cubicBezTo>
                <a:cubicBezTo>
                  <a:pt x="69877" y="92120"/>
                  <a:pt x="-5264" y="-2337"/>
                  <a:pt x="29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BD4FD0C2-2D18-4AC8-A00E-DDA72F173D08}"/>
              </a:ext>
            </a:extLst>
          </p:cNvPr>
          <p:cNvSpPr/>
          <p:nvPr/>
        </p:nvSpPr>
        <p:spPr>
          <a:xfrm>
            <a:off x="5829054" y="1476373"/>
            <a:ext cx="181332" cy="268776"/>
          </a:xfrm>
          <a:custGeom>
            <a:avLst/>
            <a:gdLst>
              <a:gd name="connsiteX0" fmla="*/ 246 w 181332"/>
              <a:gd name="connsiteY0" fmla="*/ 2 h 268776"/>
              <a:gd name="connsiteX1" fmla="*/ 117721 w 181332"/>
              <a:gd name="connsiteY1" fmla="*/ 149227 h 268776"/>
              <a:gd name="connsiteX2" fmla="*/ 108196 w 181332"/>
              <a:gd name="connsiteY2" fmla="*/ 187327 h 268776"/>
              <a:gd name="connsiteX3" fmla="*/ 181221 w 181332"/>
              <a:gd name="connsiteY3" fmla="*/ 268290 h 268776"/>
              <a:gd name="connsiteX4" fmla="*/ 89146 w 181332"/>
              <a:gd name="connsiteY4" fmla="*/ 146052 h 268776"/>
              <a:gd name="connsiteX5" fmla="*/ 246 w 181332"/>
              <a:gd name="connsiteY5" fmla="*/ 2 h 26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32" h="268776">
                <a:moveTo>
                  <a:pt x="246" y="2"/>
                </a:moveTo>
                <a:cubicBezTo>
                  <a:pt x="5009" y="531"/>
                  <a:pt x="99729" y="118006"/>
                  <a:pt x="117721" y="149227"/>
                </a:cubicBezTo>
                <a:cubicBezTo>
                  <a:pt x="135713" y="180448"/>
                  <a:pt x="97613" y="167483"/>
                  <a:pt x="108196" y="187327"/>
                </a:cubicBezTo>
                <a:cubicBezTo>
                  <a:pt x="118779" y="207171"/>
                  <a:pt x="184396" y="275169"/>
                  <a:pt x="181221" y="268290"/>
                </a:cubicBezTo>
                <a:cubicBezTo>
                  <a:pt x="178046" y="261411"/>
                  <a:pt x="117192" y="190767"/>
                  <a:pt x="89146" y="146052"/>
                </a:cubicBezTo>
                <a:cubicBezTo>
                  <a:pt x="61100" y="101337"/>
                  <a:pt x="-4517" y="-527"/>
                  <a:pt x="2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052C43A9-DB7A-4E21-A95F-AD0C8B49427D}"/>
              </a:ext>
            </a:extLst>
          </p:cNvPr>
          <p:cNvSpPr/>
          <p:nvPr/>
        </p:nvSpPr>
        <p:spPr>
          <a:xfrm>
            <a:off x="6005393" y="1685689"/>
            <a:ext cx="536695" cy="291322"/>
          </a:xfrm>
          <a:custGeom>
            <a:avLst/>
            <a:gdLst>
              <a:gd name="connsiteX0" fmla="*/ 46157 w 536695"/>
              <a:gd name="connsiteY0" fmla="*/ 236 h 291322"/>
              <a:gd name="connsiteX1" fmla="*/ 120 w 536695"/>
              <a:gd name="connsiteY1" fmla="*/ 58974 h 291322"/>
              <a:gd name="connsiteX2" fmla="*/ 33457 w 536695"/>
              <a:gd name="connsiteY2" fmla="*/ 81199 h 291322"/>
              <a:gd name="connsiteX3" fmla="*/ 54095 w 536695"/>
              <a:gd name="connsiteY3" fmla="*/ 162161 h 291322"/>
              <a:gd name="connsiteX4" fmla="*/ 192207 w 536695"/>
              <a:gd name="connsiteY4" fmla="*/ 241536 h 291322"/>
              <a:gd name="connsiteX5" fmla="*/ 363657 w 536695"/>
              <a:gd name="connsiteY5" fmla="*/ 279636 h 291322"/>
              <a:gd name="connsiteX6" fmla="*/ 536695 w 536695"/>
              <a:gd name="connsiteY6" fmla="*/ 290749 h 291322"/>
              <a:gd name="connsiteX7" fmla="*/ 362070 w 536695"/>
              <a:gd name="connsiteY7" fmla="*/ 265349 h 291322"/>
              <a:gd name="connsiteX8" fmla="*/ 90607 w 536695"/>
              <a:gd name="connsiteY8" fmla="*/ 174861 h 291322"/>
              <a:gd name="connsiteX9" fmla="*/ 15995 w 536695"/>
              <a:gd name="connsiteY9" fmla="*/ 43099 h 291322"/>
              <a:gd name="connsiteX10" fmla="*/ 46157 w 536695"/>
              <a:gd name="connsiteY10" fmla="*/ 236 h 29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695" h="291322">
                <a:moveTo>
                  <a:pt x="46157" y="236"/>
                </a:moveTo>
                <a:cubicBezTo>
                  <a:pt x="43511" y="2882"/>
                  <a:pt x="2237" y="45480"/>
                  <a:pt x="120" y="58974"/>
                </a:cubicBezTo>
                <a:cubicBezTo>
                  <a:pt x="-1997" y="72468"/>
                  <a:pt x="24461" y="64001"/>
                  <a:pt x="33457" y="81199"/>
                </a:cubicBezTo>
                <a:cubicBezTo>
                  <a:pt x="42453" y="98397"/>
                  <a:pt x="27637" y="135438"/>
                  <a:pt x="54095" y="162161"/>
                </a:cubicBezTo>
                <a:cubicBezTo>
                  <a:pt x="80553" y="188884"/>
                  <a:pt x="140613" y="221957"/>
                  <a:pt x="192207" y="241536"/>
                </a:cubicBezTo>
                <a:cubicBezTo>
                  <a:pt x="243801" y="261115"/>
                  <a:pt x="306242" y="271434"/>
                  <a:pt x="363657" y="279636"/>
                </a:cubicBezTo>
                <a:cubicBezTo>
                  <a:pt x="421072" y="287838"/>
                  <a:pt x="536959" y="293130"/>
                  <a:pt x="536695" y="290749"/>
                </a:cubicBezTo>
                <a:cubicBezTo>
                  <a:pt x="536431" y="288368"/>
                  <a:pt x="436418" y="284664"/>
                  <a:pt x="362070" y="265349"/>
                </a:cubicBezTo>
                <a:cubicBezTo>
                  <a:pt x="287722" y="246034"/>
                  <a:pt x="148286" y="211903"/>
                  <a:pt x="90607" y="174861"/>
                </a:cubicBezTo>
                <a:cubicBezTo>
                  <a:pt x="32928" y="137819"/>
                  <a:pt x="25785" y="68764"/>
                  <a:pt x="15995" y="43099"/>
                </a:cubicBezTo>
                <a:cubicBezTo>
                  <a:pt x="6205" y="17434"/>
                  <a:pt x="48803" y="-2410"/>
                  <a:pt x="46157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E9107A06-B39F-4B48-8C31-1268A7AACB8B}"/>
              </a:ext>
            </a:extLst>
          </p:cNvPr>
          <p:cNvSpPr/>
          <p:nvPr/>
        </p:nvSpPr>
        <p:spPr>
          <a:xfrm>
            <a:off x="6043785" y="1720776"/>
            <a:ext cx="93757" cy="138313"/>
          </a:xfrm>
          <a:custGeom>
            <a:avLst/>
            <a:gdLst>
              <a:gd name="connsiteX0" fmla="*/ 15703 w 93757"/>
              <a:gd name="connsiteY0" fmla="*/ 74 h 138313"/>
              <a:gd name="connsiteX1" fmla="*/ 31578 w 93757"/>
              <a:gd name="connsiteY1" fmla="*/ 85799 h 138313"/>
              <a:gd name="connsiteX2" fmla="*/ 93490 w 93757"/>
              <a:gd name="connsiteY2" fmla="*/ 138187 h 138313"/>
              <a:gd name="connsiteX3" fmla="*/ 4590 w 93757"/>
              <a:gd name="connsiteY3" fmla="*/ 71512 h 138313"/>
              <a:gd name="connsiteX4" fmla="*/ 15703 w 93757"/>
              <a:gd name="connsiteY4" fmla="*/ 74 h 1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57" h="138313">
                <a:moveTo>
                  <a:pt x="15703" y="74"/>
                </a:moveTo>
                <a:cubicBezTo>
                  <a:pt x="20201" y="2455"/>
                  <a:pt x="18614" y="62780"/>
                  <a:pt x="31578" y="85799"/>
                </a:cubicBezTo>
                <a:cubicBezTo>
                  <a:pt x="44542" y="108818"/>
                  <a:pt x="97988" y="140568"/>
                  <a:pt x="93490" y="138187"/>
                </a:cubicBezTo>
                <a:cubicBezTo>
                  <a:pt x="88992" y="135806"/>
                  <a:pt x="18084" y="90033"/>
                  <a:pt x="4590" y="71512"/>
                </a:cubicBezTo>
                <a:cubicBezTo>
                  <a:pt x="-8904" y="52991"/>
                  <a:pt x="11205" y="-2307"/>
                  <a:pt x="1570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407210A3-04E1-4E87-ACDC-4928B5359AC2}"/>
              </a:ext>
            </a:extLst>
          </p:cNvPr>
          <p:cNvSpPr/>
          <p:nvPr/>
        </p:nvSpPr>
        <p:spPr>
          <a:xfrm>
            <a:off x="5816536" y="1545124"/>
            <a:ext cx="284356" cy="336179"/>
          </a:xfrm>
          <a:custGeom>
            <a:avLst/>
            <a:gdLst>
              <a:gd name="connsiteX0" fmla="*/ 9589 w 284356"/>
              <a:gd name="connsiteY0" fmla="*/ 1101 h 336179"/>
              <a:gd name="connsiteX1" fmla="*/ 3239 w 284356"/>
              <a:gd name="connsiteY1" fmla="*/ 107464 h 336179"/>
              <a:gd name="connsiteX2" fmla="*/ 52452 w 284356"/>
              <a:gd name="connsiteY2" fmla="*/ 183664 h 336179"/>
              <a:gd name="connsiteX3" fmla="*/ 111189 w 284356"/>
              <a:gd name="connsiteY3" fmla="*/ 263039 h 336179"/>
              <a:gd name="connsiteX4" fmla="*/ 158814 w 284356"/>
              <a:gd name="connsiteY4" fmla="*/ 320189 h 336179"/>
              <a:gd name="connsiteX5" fmla="*/ 284227 w 284356"/>
              <a:gd name="connsiteY5" fmla="*/ 334476 h 336179"/>
              <a:gd name="connsiteX6" fmla="*/ 133414 w 284356"/>
              <a:gd name="connsiteY6" fmla="*/ 288439 h 336179"/>
              <a:gd name="connsiteX7" fmla="*/ 49277 w 284356"/>
              <a:gd name="connsiteY7" fmla="*/ 178901 h 336179"/>
              <a:gd name="connsiteX8" fmla="*/ 9589 w 284356"/>
              <a:gd name="connsiteY8" fmla="*/ 1101 h 33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56" h="336179">
                <a:moveTo>
                  <a:pt x="9589" y="1101"/>
                </a:moveTo>
                <a:cubicBezTo>
                  <a:pt x="1916" y="-10805"/>
                  <a:pt x="-3905" y="77037"/>
                  <a:pt x="3239" y="107464"/>
                </a:cubicBezTo>
                <a:cubicBezTo>
                  <a:pt x="10383" y="137891"/>
                  <a:pt x="34460" y="157735"/>
                  <a:pt x="52452" y="183664"/>
                </a:cubicBezTo>
                <a:cubicBezTo>
                  <a:pt x="70444" y="209593"/>
                  <a:pt x="93462" y="240285"/>
                  <a:pt x="111189" y="263039"/>
                </a:cubicBezTo>
                <a:cubicBezTo>
                  <a:pt x="128916" y="285793"/>
                  <a:pt x="129974" y="308283"/>
                  <a:pt x="158814" y="320189"/>
                </a:cubicBezTo>
                <a:cubicBezTo>
                  <a:pt x="187654" y="332095"/>
                  <a:pt x="288460" y="339768"/>
                  <a:pt x="284227" y="334476"/>
                </a:cubicBezTo>
                <a:cubicBezTo>
                  <a:pt x="279994" y="329184"/>
                  <a:pt x="172572" y="314368"/>
                  <a:pt x="133414" y="288439"/>
                </a:cubicBezTo>
                <a:cubicBezTo>
                  <a:pt x="94256" y="262510"/>
                  <a:pt x="70179" y="222557"/>
                  <a:pt x="49277" y="178901"/>
                </a:cubicBezTo>
                <a:cubicBezTo>
                  <a:pt x="28375" y="135245"/>
                  <a:pt x="17262" y="13007"/>
                  <a:pt x="9589" y="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125F4676-DA10-433B-9C19-4DEAC9B8789C}"/>
              </a:ext>
            </a:extLst>
          </p:cNvPr>
          <p:cNvSpPr/>
          <p:nvPr/>
        </p:nvSpPr>
        <p:spPr>
          <a:xfrm>
            <a:off x="5865693" y="1616072"/>
            <a:ext cx="166388" cy="220579"/>
          </a:xfrm>
          <a:custGeom>
            <a:avLst/>
            <a:gdLst>
              <a:gd name="connsiteX0" fmla="*/ 12820 w 166388"/>
              <a:gd name="connsiteY0" fmla="*/ 3 h 220579"/>
              <a:gd name="connsiteX1" fmla="*/ 39807 w 166388"/>
              <a:gd name="connsiteY1" fmla="*/ 93666 h 220579"/>
              <a:gd name="connsiteX2" fmla="*/ 165220 w 166388"/>
              <a:gd name="connsiteY2" fmla="*/ 219078 h 220579"/>
              <a:gd name="connsiteX3" fmla="*/ 96957 w 166388"/>
              <a:gd name="connsiteY3" fmla="*/ 158753 h 220579"/>
              <a:gd name="connsiteX4" fmla="*/ 4882 w 166388"/>
              <a:gd name="connsiteY4" fmla="*/ 96841 h 220579"/>
              <a:gd name="connsiteX5" fmla="*/ 12820 w 166388"/>
              <a:gd name="connsiteY5" fmla="*/ 3 h 22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388" h="220579">
                <a:moveTo>
                  <a:pt x="12820" y="3"/>
                </a:moveTo>
                <a:cubicBezTo>
                  <a:pt x="18641" y="-526"/>
                  <a:pt x="14407" y="57154"/>
                  <a:pt x="39807" y="93666"/>
                </a:cubicBezTo>
                <a:cubicBezTo>
                  <a:pt x="65207" y="130178"/>
                  <a:pt x="155695" y="208230"/>
                  <a:pt x="165220" y="219078"/>
                </a:cubicBezTo>
                <a:cubicBezTo>
                  <a:pt x="174745" y="229926"/>
                  <a:pt x="123680" y="179126"/>
                  <a:pt x="96957" y="158753"/>
                </a:cubicBezTo>
                <a:cubicBezTo>
                  <a:pt x="70234" y="138380"/>
                  <a:pt x="17317" y="119066"/>
                  <a:pt x="4882" y="96841"/>
                </a:cubicBezTo>
                <a:cubicBezTo>
                  <a:pt x="-7553" y="74616"/>
                  <a:pt x="6999" y="532"/>
                  <a:pt x="1282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CCD256E3-099A-4B13-87FF-C77ACE292FC1}"/>
              </a:ext>
            </a:extLst>
          </p:cNvPr>
          <p:cNvSpPr/>
          <p:nvPr/>
        </p:nvSpPr>
        <p:spPr>
          <a:xfrm>
            <a:off x="6341090" y="900950"/>
            <a:ext cx="521843" cy="170909"/>
          </a:xfrm>
          <a:custGeom>
            <a:avLst/>
            <a:gdLst>
              <a:gd name="connsiteX0" fmla="*/ 4148 w 521843"/>
              <a:gd name="connsiteY0" fmla="*/ 170613 h 170909"/>
              <a:gd name="connsiteX1" fmla="*/ 8910 w 521843"/>
              <a:gd name="connsiteY1" fmla="*/ 40438 h 170909"/>
              <a:gd name="connsiteX2" fmla="*/ 96223 w 521843"/>
              <a:gd name="connsiteY2" fmla="*/ 43613 h 170909"/>
              <a:gd name="connsiteX3" fmla="*/ 515323 w 521843"/>
              <a:gd name="connsiteY3" fmla="*/ 15038 h 170909"/>
              <a:gd name="connsiteX4" fmla="*/ 329585 w 521843"/>
              <a:gd name="connsiteY4" fmla="*/ 750 h 170909"/>
              <a:gd name="connsiteX5" fmla="*/ 34310 w 521843"/>
              <a:gd name="connsiteY5" fmla="*/ 37263 h 170909"/>
              <a:gd name="connsiteX6" fmla="*/ 20023 w 521843"/>
              <a:gd name="connsiteY6" fmla="*/ 75363 h 170909"/>
              <a:gd name="connsiteX7" fmla="*/ 4148 w 521843"/>
              <a:gd name="connsiteY7" fmla="*/ 170613 h 1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843" h="170909">
                <a:moveTo>
                  <a:pt x="4148" y="170613"/>
                </a:moveTo>
                <a:cubicBezTo>
                  <a:pt x="2296" y="164792"/>
                  <a:pt x="-6436" y="61605"/>
                  <a:pt x="8910" y="40438"/>
                </a:cubicBezTo>
                <a:cubicBezTo>
                  <a:pt x="24256" y="19271"/>
                  <a:pt x="11821" y="47846"/>
                  <a:pt x="96223" y="43613"/>
                </a:cubicBezTo>
                <a:cubicBezTo>
                  <a:pt x="180625" y="39380"/>
                  <a:pt x="476429" y="22182"/>
                  <a:pt x="515323" y="15038"/>
                </a:cubicBezTo>
                <a:cubicBezTo>
                  <a:pt x="554217" y="7894"/>
                  <a:pt x="409754" y="-2954"/>
                  <a:pt x="329585" y="750"/>
                </a:cubicBezTo>
                <a:cubicBezTo>
                  <a:pt x="249416" y="4454"/>
                  <a:pt x="85904" y="24827"/>
                  <a:pt x="34310" y="37263"/>
                </a:cubicBezTo>
                <a:cubicBezTo>
                  <a:pt x="-17284" y="49698"/>
                  <a:pt x="26902" y="55784"/>
                  <a:pt x="20023" y="75363"/>
                </a:cubicBezTo>
                <a:cubicBezTo>
                  <a:pt x="13144" y="94942"/>
                  <a:pt x="6000" y="176434"/>
                  <a:pt x="4148" y="170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A9F58879-7714-4D60-97FF-A679A8F87CB7}"/>
              </a:ext>
            </a:extLst>
          </p:cNvPr>
          <p:cNvSpPr/>
          <p:nvPr/>
        </p:nvSpPr>
        <p:spPr>
          <a:xfrm>
            <a:off x="6376781" y="1039841"/>
            <a:ext cx="371182" cy="27008"/>
          </a:xfrm>
          <a:custGeom>
            <a:avLst/>
            <a:gdLst>
              <a:gd name="connsiteX0" fmla="*/ 207 w 371182"/>
              <a:gd name="connsiteY0" fmla="*/ 1559 h 27008"/>
              <a:gd name="connsiteX1" fmla="*/ 147844 w 371182"/>
              <a:gd name="connsiteY1" fmla="*/ 26959 h 27008"/>
              <a:gd name="connsiteX2" fmla="*/ 366919 w 371182"/>
              <a:gd name="connsiteY2" fmla="*/ 7909 h 27008"/>
              <a:gd name="connsiteX3" fmla="*/ 279607 w 371182"/>
              <a:gd name="connsiteY3" fmla="*/ 3147 h 27008"/>
              <a:gd name="connsiteX4" fmla="*/ 119269 w 371182"/>
              <a:gd name="connsiteY4" fmla="*/ 3147 h 27008"/>
              <a:gd name="connsiteX5" fmla="*/ 207 w 371182"/>
              <a:gd name="connsiteY5" fmla="*/ 1559 h 2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182" h="27008">
                <a:moveTo>
                  <a:pt x="207" y="1559"/>
                </a:moveTo>
                <a:cubicBezTo>
                  <a:pt x="4969" y="5528"/>
                  <a:pt x="86725" y="25901"/>
                  <a:pt x="147844" y="26959"/>
                </a:cubicBezTo>
                <a:cubicBezTo>
                  <a:pt x="208963" y="28017"/>
                  <a:pt x="344959" y="11878"/>
                  <a:pt x="366919" y="7909"/>
                </a:cubicBezTo>
                <a:cubicBezTo>
                  <a:pt x="388880" y="3940"/>
                  <a:pt x="320882" y="3941"/>
                  <a:pt x="279607" y="3147"/>
                </a:cubicBezTo>
                <a:cubicBezTo>
                  <a:pt x="238332" y="2353"/>
                  <a:pt x="164777" y="3941"/>
                  <a:pt x="119269" y="3147"/>
                </a:cubicBezTo>
                <a:cubicBezTo>
                  <a:pt x="73761" y="2353"/>
                  <a:pt x="-4555" y="-2410"/>
                  <a:pt x="207" y="1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1A9E33C-3346-4885-BC31-930BA0842807}"/>
              </a:ext>
            </a:extLst>
          </p:cNvPr>
          <p:cNvSpPr/>
          <p:nvPr/>
        </p:nvSpPr>
        <p:spPr>
          <a:xfrm>
            <a:off x="6370638" y="1071563"/>
            <a:ext cx="475734" cy="24206"/>
          </a:xfrm>
          <a:custGeom>
            <a:avLst/>
            <a:gdLst>
              <a:gd name="connsiteX0" fmla="*/ 0 w 475734"/>
              <a:gd name="connsiteY0" fmla="*/ 0 h 24206"/>
              <a:gd name="connsiteX1" fmla="*/ 179387 w 475734"/>
              <a:gd name="connsiteY1" fmla="*/ 22225 h 24206"/>
              <a:gd name="connsiteX2" fmla="*/ 469900 w 475734"/>
              <a:gd name="connsiteY2" fmla="*/ 22225 h 24206"/>
              <a:gd name="connsiteX3" fmla="*/ 381000 w 475734"/>
              <a:gd name="connsiteY3" fmla="*/ 14287 h 24206"/>
              <a:gd name="connsiteX4" fmla="*/ 295275 w 475734"/>
              <a:gd name="connsiteY4" fmla="*/ 11112 h 24206"/>
              <a:gd name="connsiteX5" fmla="*/ 0 w 475734"/>
              <a:gd name="connsiteY5" fmla="*/ 0 h 2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734" h="24206">
                <a:moveTo>
                  <a:pt x="0" y="0"/>
                </a:moveTo>
                <a:cubicBezTo>
                  <a:pt x="50535" y="9260"/>
                  <a:pt x="101070" y="18521"/>
                  <a:pt x="179387" y="22225"/>
                </a:cubicBezTo>
                <a:cubicBezTo>
                  <a:pt x="257704" y="25929"/>
                  <a:pt x="436298" y="23548"/>
                  <a:pt x="469900" y="22225"/>
                </a:cubicBezTo>
                <a:cubicBezTo>
                  <a:pt x="503502" y="20902"/>
                  <a:pt x="381000" y="14287"/>
                  <a:pt x="381000" y="14287"/>
                </a:cubicBezTo>
                <a:cubicBezTo>
                  <a:pt x="351896" y="12435"/>
                  <a:pt x="295275" y="11112"/>
                  <a:pt x="295275" y="111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DA3419ED-CE41-4937-A903-02CBB30EE7C9}"/>
              </a:ext>
            </a:extLst>
          </p:cNvPr>
          <p:cNvSpPr/>
          <p:nvPr/>
        </p:nvSpPr>
        <p:spPr>
          <a:xfrm>
            <a:off x="6820311" y="914319"/>
            <a:ext cx="91854" cy="159088"/>
          </a:xfrm>
          <a:custGeom>
            <a:avLst/>
            <a:gdLst>
              <a:gd name="connsiteX0" fmla="*/ 5939 w 91854"/>
              <a:gd name="connsiteY0" fmla="*/ 81 h 159088"/>
              <a:gd name="connsiteX1" fmla="*/ 66264 w 91854"/>
              <a:gd name="connsiteY1" fmla="*/ 63581 h 159088"/>
              <a:gd name="connsiteX2" fmla="*/ 13877 w 91854"/>
              <a:gd name="connsiteY2" fmla="*/ 155656 h 159088"/>
              <a:gd name="connsiteX3" fmla="*/ 5939 w 91854"/>
              <a:gd name="connsiteY3" fmla="*/ 133431 h 159088"/>
              <a:gd name="connsiteX4" fmla="*/ 91664 w 91854"/>
              <a:gd name="connsiteY4" fmla="*/ 76281 h 159088"/>
              <a:gd name="connsiteX5" fmla="*/ 5939 w 91854"/>
              <a:gd name="connsiteY5" fmla="*/ 81 h 15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54" h="159088">
                <a:moveTo>
                  <a:pt x="5939" y="81"/>
                </a:moveTo>
                <a:cubicBezTo>
                  <a:pt x="1706" y="-2036"/>
                  <a:pt x="64941" y="37652"/>
                  <a:pt x="66264" y="63581"/>
                </a:cubicBezTo>
                <a:cubicBezTo>
                  <a:pt x="67587" y="89510"/>
                  <a:pt x="23931" y="144014"/>
                  <a:pt x="13877" y="155656"/>
                </a:cubicBezTo>
                <a:cubicBezTo>
                  <a:pt x="3823" y="167298"/>
                  <a:pt x="-7025" y="146660"/>
                  <a:pt x="5939" y="133431"/>
                </a:cubicBezTo>
                <a:cubicBezTo>
                  <a:pt x="18903" y="120202"/>
                  <a:pt x="86902" y="93214"/>
                  <a:pt x="91664" y="76281"/>
                </a:cubicBezTo>
                <a:cubicBezTo>
                  <a:pt x="96426" y="59348"/>
                  <a:pt x="10172" y="2198"/>
                  <a:pt x="593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5D70E91B-B7DB-4C73-B1F7-3ECA31B130EA}"/>
              </a:ext>
            </a:extLst>
          </p:cNvPr>
          <p:cNvSpPr/>
          <p:nvPr/>
        </p:nvSpPr>
        <p:spPr>
          <a:xfrm>
            <a:off x="6691118" y="1960451"/>
            <a:ext cx="95473" cy="219308"/>
          </a:xfrm>
          <a:custGeom>
            <a:avLst/>
            <a:gdLst>
              <a:gd name="connsiteX0" fmla="*/ 95445 w 95473"/>
              <a:gd name="connsiteY0" fmla="*/ 8049 h 219308"/>
              <a:gd name="connsiteX1" fmla="*/ 33532 w 95473"/>
              <a:gd name="connsiteY1" fmla="*/ 181087 h 219308"/>
              <a:gd name="connsiteX2" fmla="*/ 195 w 95473"/>
              <a:gd name="connsiteY2" fmla="*/ 214424 h 219308"/>
              <a:gd name="connsiteX3" fmla="*/ 47820 w 95473"/>
              <a:gd name="connsiteY3" fmla="*/ 106474 h 219308"/>
              <a:gd name="connsiteX4" fmla="*/ 41470 w 95473"/>
              <a:gd name="connsiteY4" fmla="*/ 35037 h 219308"/>
              <a:gd name="connsiteX5" fmla="*/ 95445 w 95473"/>
              <a:gd name="connsiteY5" fmla="*/ 8049 h 2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73" h="219308">
                <a:moveTo>
                  <a:pt x="95445" y="8049"/>
                </a:moveTo>
                <a:cubicBezTo>
                  <a:pt x="94122" y="32390"/>
                  <a:pt x="49407" y="146691"/>
                  <a:pt x="33532" y="181087"/>
                </a:cubicBezTo>
                <a:cubicBezTo>
                  <a:pt x="17657" y="215483"/>
                  <a:pt x="-2186" y="226859"/>
                  <a:pt x="195" y="214424"/>
                </a:cubicBezTo>
                <a:cubicBezTo>
                  <a:pt x="2576" y="201989"/>
                  <a:pt x="40941" y="136372"/>
                  <a:pt x="47820" y="106474"/>
                </a:cubicBezTo>
                <a:cubicBezTo>
                  <a:pt x="54699" y="76576"/>
                  <a:pt x="30622" y="49060"/>
                  <a:pt x="41470" y="35037"/>
                </a:cubicBezTo>
                <a:cubicBezTo>
                  <a:pt x="52318" y="21014"/>
                  <a:pt x="96768" y="-16292"/>
                  <a:pt x="95445" y="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0ED6E471-6847-436B-B863-3BF43A102F65}"/>
              </a:ext>
            </a:extLst>
          </p:cNvPr>
          <p:cNvSpPr/>
          <p:nvPr/>
        </p:nvSpPr>
        <p:spPr>
          <a:xfrm>
            <a:off x="6214642" y="2163619"/>
            <a:ext cx="479170" cy="362287"/>
          </a:xfrm>
          <a:custGeom>
            <a:avLst/>
            <a:gdLst>
              <a:gd name="connsiteX0" fmla="*/ 478258 w 479170"/>
              <a:gd name="connsiteY0" fmla="*/ 144 h 362287"/>
              <a:gd name="connsiteX1" fmla="*/ 260771 w 479170"/>
              <a:gd name="connsiteY1" fmla="*/ 212869 h 362287"/>
              <a:gd name="connsiteX2" fmla="*/ 421 w 479170"/>
              <a:gd name="connsiteY2" fmla="*/ 362094 h 362287"/>
              <a:gd name="connsiteX3" fmla="*/ 324271 w 479170"/>
              <a:gd name="connsiteY3" fmla="*/ 182706 h 362287"/>
              <a:gd name="connsiteX4" fmla="*/ 478258 w 479170"/>
              <a:gd name="connsiteY4" fmla="*/ 144 h 3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170" h="362287">
                <a:moveTo>
                  <a:pt x="478258" y="144"/>
                </a:moveTo>
                <a:cubicBezTo>
                  <a:pt x="467675" y="5171"/>
                  <a:pt x="340410" y="152544"/>
                  <a:pt x="260771" y="212869"/>
                </a:cubicBezTo>
                <a:cubicBezTo>
                  <a:pt x="181131" y="273194"/>
                  <a:pt x="-10162" y="367121"/>
                  <a:pt x="421" y="362094"/>
                </a:cubicBezTo>
                <a:cubicBezTo>
                  <a:pt x="11004" y="357067"/>
                  <a:pt x="243044" y="243296"/>
                  <a:pt x="324271" y="182706"/>
                </a:cubicBezTo>
                <a:cubicBezTo>
                  <a:pt x="405498" y="122116"/>
                  <a:pt x="488841" y="-4883"/>
                  <a:pt x="478258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206FC71A-FA69-447E-90C9-815EF799BE75}"/>
              </a:ext>
            </a:extLst>
          </p:cNvPr>
          <p:cNvSpPr/>
          <p:nvPr/>
        </p:nvSpPr>
        <p:spPr>
          <a:xfrm>
            <a:off x="5799129" y="1699934"/>
            <a:ext cx="236551" cy="492025"/>
          </a:xfrm>
          <a:custGeom>
            <a:avLst/>
            <a:gdLst>
              <a:gd name="connsiteX0" fmla="*/ 236546 w 236551"/>
              <a:gd name="connsiteY0" fmla="*/ 81241 h 492025"/>
              <a:gd name="connsiteX1" fmla="*/ 192096 w 236551"/>
              <a:gd name="connsiteY1" fmla="*/ 282854 h 492025"/>
              <a:gd name="connsiteX2" fmla="*/ 200034 w 236551"/>
              <a:gd name="connsiteY2" fmla="*/ 427316 h 492025"/>
              <a:gd name="connsiteX3" fmla="*/ 225434 w 236551"/>
              <a:gd name="connsiteY3" fmla="*/ 489229 h 492025"/>
              <a:gd name="connsiteX4" fmla="*/ 184159 w 236551"/>
              <a:gd name="connsiteY4" fmla="*/ 343179 h 492025"/>
              <a:gd name="connsiteX5" fmla="*/ 163521 w 236551"/>
              <a:gd name="connsiteY5" fmla="*/ 197129 h 492025"/>
              <a:gd name="connsiteX6" fmla="*/ 9 w 236551"/>
              <a:gd name="connsiteY6" fmla="*/ 279 h 492025"/>
              <a:gd name="connsiteX7" fmla="*/ 171459 w 236551"/>
              <a:gd name="connsiteY7" fmla="*/ 154266 h 492025"/>
              <a:gd name="connsiteX8" fmla="*/ 188921 w 236551"/>
              <a:gd name="connsiteY8" fmla="*/ 174904 h 492025"/>
              <a:gd name="connsiteX9" fmla="*/ 236546 w 236551"/>
              <a:gd name="connsiteY9" fmla="*/ 81241 h 4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551" h="492025">
                <a:moveTo>
                  <a:pt x="236546" y="81241"/>
                </a:moveTo>
                <a:cubicBezTo>
                  <a:pt x="237075" y="99233"/>
                  <a:pt x="198181" y="225175"/>
                  <a:pt x="192096" y="282854"/>
                </a:cubicBezTo>
                <a:cubicBezTo>
                  <a:pt x="186011" y="340533"/>
                  <a:pt x="194478" y="392920"/>
                  <a:pt x="200034" y="427316"/>
                </a:cubicBezTo>
                <a:cubicBezTo>
                  <a:pt x="205590" y="461712"/>
                  <a:pt x="228080" y="503252"/>
                  <a:pt x="225434" y="489229"/>
                </a:cubicBezTo>
                <a:cubicBezTo>
                  <a:pt x="222788" y="475206"/>
                  <a:pt x="194478" y="391862"/>
                  <a:pt x="184159" y="343179"/>
                </a:cubicBezTo>
                <a:cubicBezTo>
                  <a:pt x="173840" y="294496"/>
                  <a:pt x="194213" y="254279"/>
                  <a:pt x="163521" y="197129"/>
                </a:cubicBezTo>
                <a:cubicBezTo>
                  <a:pt x="132829" y="139979"/>
                  <a:pt x="-1314" y="7423"/>
                  <a:pt x="9" y="279"/>
                </a:cubicBezTo>
                <a:cubicBezTo>
                  <a:pt x="1332" y="-6865"/>
                  <a:pt x="139974" y="125162"/>
                  <a:pt x="171459" y="154266"/>
                </a:cubicBezTo>
                <a:cubicBezTo>
                  <a:pt x="202944" y="183370"/>
                  <a:pt x="180984" y="184958"/>
                  <a:pt x="188921" y="174904"/>
                </a:cubicBezTo>
                <a:cubicBezTo>
                  <a:pt x="196858" y="164850"/>
                  <a:pt x="236017" y="63249"/>
                  <a:pt x="236546" y="81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DB0967D-4A10-4337-89EB-339A47305199}"/>
              </a:ext>
            </a:extLst>
          </p:cNvPr>
          <p:cNvSpPr/>
          <p:nvPr/>
        </p:nvSpPr>
        <p:spPr>
          <a:xfrm>
            <a:off x="6006135" y="2213106"/>
            <a:ext cx="207771" cy="335684"/>
          </a:xfrm>
          <a:custGeom>
            <a:avLst/>
            <a:gdLst>
              <a:gd name="connsiteX0" fmla="*/ 8903 w 207771"/>
              <a:gd name="connsiteY0" fmla="*/ 3044 h 335684"/>
              <a:gd name="connsiteX1" fmla="*/ 26365 w 207771"/>
              <a:gd name="connsiteY1" fmla="*/ 104644 h 335684"/>
              <a:gd name="connsiteX2" fmla="*/ 196228 w 207771"/>
              <a:gd name="connsiteY2" fmla="*/ 328482 h 335684"/>
              <a:gd name="connsiteX3" fmla="*/ 183528 w 207771"/>
              <a:gd name="connsiteY3" fmla="*/ 274507 h 335684"/>
              <a:gd name="connsiteX4" fmla="*/ 110503 w 207771"/>
              <a:gd name="connsiteY4" fmla="*/ 212594 h 335684"/>
              <a:gd name="connsiteX5" fmla="*/ 8903 w 207771"/>
              <a:gd name="connsiteY5" fmla="*/ 3044 h 33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71" h="335684">
                <a:moveTo>
                  <a:pt x="8903" y="3044"/>
                </a:moveTo>
                <a:cubicBezTo>
                  <a:pt x="-5120" y="-14948"/>
                  <a:pt x="-4856" y="50404"/>
                  <a:pt x="26365" y="104644"/>
                </a:cubicBezTo>
                <a:cubicBezTo>
                  <a:pt x="57586" y="158884"/>
                  <a:pt x="170034" y="300171"/>
                  <a:pt x="196228" y="328482"/>
                </a:cubicBezTo>
                <a:cubicBezTo>
                  <a:pt x="222422" y="356793"/>
                  <a:pt x="197815" y="293822"/>
                  <a:pt x="183528" y="274507"/>
                </a:cubicBezTo>
                <a:cubicBezTo>
                  <a:pt x="169241" y="255192"/>
                  <a:pt x="139607" y="256250"/>
                  <a:pt x="110503" y="212594"/>
                </a:cubicBezTo>
                <a:cubicBezTo>
                  <a:pt x="81399" y="168938"/>
                  <a:pt x="22926" y="21036"/>
                  <a:pt x="8903" y="3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E835A84-C92E-4AD1-9641-10D06DBDBE81}"/>
              </a:ext>
            </a:extLst>
          </p:cNvPr>
          <p:cNvSpPr/>
          <p:nvPr/>
        </p:nvSpPr>
        <p:spPr>
          <a:xfrm>
            <a:off x="6097856" y="1266363"/>
            <a:ext cx="152115" cy="242156"/>
          </a:xfrm>
          <a:custGeom>
            <a:avLst/>
            <a:gdLst>
              <a:gd name="connsiteX0" fmla="*/ 147369 w 152115"/>
              <a:gd name="connsiteY0" fmla="*/ 2050 h 242156"/>
              <a:gd name="connsiteX1" fmla="*/ 88632 w 152115"/>
              <a:gd name="connsiteY1" fmla="*/ 113175 h 242156"/>
              <a:gd name="connsiteX2" fmla="*/ 150544 w 152115"/>
              <a:gd name="connsiteY2" fmla="*/ 241762 h 242156"/>
              <a:gd name="connsiteX3" fmla="*/ 9257 w 152115"/>
              <a:gd name="connsiteY3" fmla="*/ 149687 h 242156"/>
              <a:gd name="connsiteX4" fmla="*/ 25132 w 152115"/>
              <a:gd name="connsiteY4" fmla="*/ 48087 h 242156"/>
              <a:gd name="connsiteX5" fmla="*/ 147369 w 152115"/>
              <a:gd name="connsiteY5" fmla="*/ 2050 h 24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15" h="242156">
                <a:moveTo>
                  <a:pt x="147369" y="2050"/>
                </a:moveTo>
                <a:cubicBezTo>
                  <a:pt x="157952" y="12898"/>
                  <a:pt x="88103" y="73223"/>
                  <a:pt x="88632" y="113175"/>
                </a:cubicBezTo>
                <a:cubicBezTo>
                  <a:pt x="89161" y="153127"/>
                  <a:pt x="163773" y="235677"/>
                  <a:pt x="150544" y="241762"/>
                </a:cubicBezTo>
                <a:cubicBezTo>
                  <a:pt x="137315" y="247847"/>
                  <a:pt x="30159" y="181966"/>
                  <a:pt x="9257" y="149687"/>
                </a:cubicBezTo>
                <a:cubicBezTo>
                  <a:pt x="-11645" y="117408"/>
                  <a:pt x="6876" y="70312"/>
                  <a:pt x="25132" y="48087"/>
                </a:cubicBezTo>
                <a:cubicBezTo>
                  <a:pt x="43388" y="25862"/>
                  <a:pt x="136786" y="-8798"/>
                  <a:pt x="147369" y="20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563E8864-F3E0-4BA3-8159-856B1885CA3B}"/>
              </a:ext>
            </a:extLst>
          </p:cNvPr>
          <p:cNvSpPr/>
          <p:nvPr/>
        </p:nvSpPr>
        <p:spPr>
          <a:xfrm>
            <a:off x="6159736" y="1531529"/>
            <a:ext cx="34725" cy="145962"/>
          </a:xfrm>
          <a:custGeom>
            <a:avLst/>
            <a:gdLst>
              <a:gd name="connsiteX0" fmla="*/ 7702 w 34725"/>
              <a:gd name="connsiteY0" fmla="*/ 1996 h 145962"/>
              <a:gd name="connsiteX1" fmla="*/ 34689 w 34725"/>
              <a:gd name="connsiteY1" fmla="*/ 144871 h 145962"/>
              <a:gd name="connsiteX2" fmla="*/ 1352 w 34725"/>
              <a:gd name="connsiteY2" fmla="*/ 65496 h 145962"/>
              <a:gd name="connsiteX3" fmla="*/ 7702 w 34725"/>
              <a:gd name="connsiteY3" fmla="*/ 1996 h 14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25" h="145962">
                <a:moveTo>
                  <a:pt x="7702" y="1996"/>
                </a:moveTo>
                <a:cubicBezTo>
                  <a:pt x="13258" y="15225"/>
                  <a:pt x="35747" y="134288"/>
                  <a:pt x="34689" y="144871"/>
                </a:cubicBezTo>
                <a:cubicBezTo>
                  <a:pt x="33631" y="155454"/>
                  <a:pt x="5056" y="86134"/>
                  <a:pt x="1352" y="65496"/>
                </a:cubicBezTo>
                <a:cubicBezTo>
                  <a:pt x="-2352" y="44858"/>
                  <a:pt x="2146" y="-11233"/>
                  <a:pt x="7702" y="1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803FB47-E887-45E7-8EFE-2299F802033B}"/>
              </a:ext>
            </a:extLst>
          </p:cNvPr>
          <p:cNvSpPr/>
          <p:nvPr/>
        </p:nvSpPr>
        <p:spPr>
          <a:xfrm>
            <a:off x="6120981" y="1549280"/>
            <a:ext cx="43300" cy="140466"/>
          </a:xfrm>
          <a:custGeom>
            <a:avLst/>
            <a:gdLst>
              <a:gd name="connsiteX0" fmla="*/ 419 w 43300"/>
              <a:gd name="connsiteY0" fmla="*/ 120 h 140466"/>
              <a:gd name="connsiteX1" fmla="*/ 21057 w 43300"/>
              <a:gd name="connsiteY1" fmla="*/ 109658 h 140466"/>
              <a:gd name="connsiteX2" fmla="*/ 14707 w 43300"/>
              <a:gd name="connsiteY2" fmla="*/ 139820 h 140466"/>
              <a:gd name="connsiteX3" fmla="*/ 43282 w 43300"/>
              <a:gd name="connsiteY3" fmla="*/ 89020 h 140466"/>
              <a:gd name="connsiteX4" fmla="*/ 419 w 43300"/>
              <a:gd name="connsiteY4" fmla="*/ 120 h 14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00" h="140466">
                <a:moveTo>
                  <a:pt x="419" y="120"/>
                </a:moveTo>
                <a:cubicBezTo>
                  <a:pt x="-3285" y="3560"/>
                  <a:pt x="18676" y="86375"/>
                  <a:pt x="21057" y="109658"/>
                </a:cubicBezTo>
                <a:cubicBezTo>
                  <a:pt x="23438" y="132941"/>
                  <a:pt x="11003" y="143260"/>
                  <a:pt x="14707" y="139820"/>
                </a:cubicBezTo>
                <a:cubicBezTo>
                  <a:pt x="18411" y="136380"/>
                  <a:pt x="44076" y="110187"/>
                  <a:pt x="43282" y="89020"/>
                </a:cubicBezTo>
                <a:cubicBezTo>
                  <a:pt x="42488" y="67853"/>
                  <a:pt x="4123" y="-3320"/>
                  <a:pt x="419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C14649A-EB97-4798-B815-CD59BCC6621D}"/>
              </a:ext>
            </a:extLst>
          </p:cNvPr>
          <p:cNvSpPr/>
          <p:nvPr/>
        </p:nvSpPr>
        <p:spPr>
          <a:xfrm>
            <a:off x="6100762" y="1554957"/>
            <a:ext cx="118462" cy="275440"/>
          </a:xfrm>
          <a:custGeom>
            <a:avLst/>
            <a:gdLst>
              <a:gd name="connsiteX0" fmla="*/ 47626 w 118462"/>
              <a:gd name="connsiteY0" fmla="*/ 5556 h 275440"/>
              <a:gd name="connsiteX1" fmla="*/ 117476 w 118462"/>
              <a:gd name="connsiteY1" fmla="*/ 180181 h 275440"/>
              <a:gd name="connsiteX2" fmla="*/ 85726 w 118462"/>
              <a:gd name="connsiteY2" fmla="*/ 275431 h 275440"/>
              <a:gd name="connsiteX3" fmla="*/ 44451 w 118462"/>
              <a:gd name="connsiteY3" fmla="*/ 175418 h 275440"/>
              <a:gd name="connsiteX4" fmla="*/ 1 w 118462"/>
              <a:gd name="connsiteY4" fmla="*/ 54768 h 275440"/>
              <a:gd name="connsiteX5" fmla="*/ 47626 w 118462"/>
              <a:gd name="connsiteY5" fmla="*/ 5556 h 27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62" h="275440">
                <a:moveTo>
                  <a:pt x="47626" y="5556"/>
                </a:moveTo>
                <a:cubicBezTo>
                  <a:pt x="67205" y="26458"/>
                  <a:pt x="111126" y="135202"/>
                  <a:pt x="117476" y="180181"/>
                </a:cubicBezTo>
                <a:cubicBezTo>
                  <a:pt x="123826" y="225160"/>
                  <a:pt x="97897" y="276225"/>
                  <a:pt x="85726" y="275431"/>
                </a:cubicBezTo>
                <a:cubicBezTo>
                  <a:pt x="73555" y="274637"/>
                  <a:pt x="58738" y="212195"/>
                  <a:pt x="44451" y="175418"/>
                </a:cubicBezTo>
                <a:cubicBezTo>
                  <a:pt x="30164" y="138641"/>
                  <a:pt x="266" y="82020"/>
                  <a:pt x="1" y="54768"/>
                </a:cubicBezTo>
                <a:cubicBezTo>
                  <a:pt x="-264" y="27516"/>
                  <a:pt x="28047" y="-15346"/>
                  <a:pt x="47626" y="55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65DECA17-7635-439B-B770-255EB2598A60}"/>
              </a:ext>
            </a:extLst>
          </p:cNvPr>
          <p:cNvSpPr/>
          <p:nvPr/>
        </p:nvSpPr>
        <p:spPr>
          <a:xfrm>
            <a:off x="6149973" y="1324066"/>
            <a:ext cx="252493" cy="208011"/>
          </a:xfrm>
          <a:custGeom>
            <a:avLst/>
            <a:gdLst>
              <a:gd name="connsiteX0" fmla="*/ 84140 w 252493"/>
              <a:gd name="connsiteY0" fmla="*/ 3084 h 208011"/>
              <a:gd name="connsiteX1" fmla="*/ 212727 w 252493"/>
              <a:gd name="connsiteY1" fmla="*/ 147547 h 208011"/>
              <a:gd name="connsiteX2" fmla="*/ 252415 w 252493"/>
              <a:gd name="connsiteY2" fmla="*/ 206284 h 208011"/>
              <a:gd name="connsiteX3" fmla="*/ 214315 w 252493"/>
              <a:gd name="connsiteY3" fmla="*/ 190409 h 208011"/>
              <a:gd name="connsiteX4" fmla="*/ 12702 w 252493"/>
              <a:gd name="connsiteY4" fmla="*/ 169772 h 208011"/>
              <a:gd name="connsiteX5" fmla="*/ 73027 w 252493"/>
              <a:gd name="connsiteY5" fmla="*/ 152309 h 208011"/>
              <a:gd name="connsiteX6" fmla="*/ 2 w 252493"/>
              <a:gd name="connsiteY6" fmla="*/ 55472 h 208011"/>
              <a:gd name="connsiteX7" fmla="*/ 84140 w 252493"/>
              <a:gd name="connsiteY7" fmla="*/ 3084 h 20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93" h="208011">
                <a:moveTo>
                  <a:pt x="84140" y="3084"/>
                </a:moveTo>
                <a:cubicBezTo>
                  <a:pt x="119594" y="18430"/>
                  <a:pt x="184681" y="113680"/>
                  <a:pt x="212727" y="147547"/>
                </a:cubicBezTo>
                <a:cubicBezTo>
                  <a:pt x="240773" y="181414"/>
                  <a:pt x="252150" y="199140"/>
                  <a:pt x="252415" y="206284"/>
                </a:cubicBezTo>
                <a:cubicBezTo>
                  <a:pt x="252680" y="213428"/>
                  <a:pt x="254267" y="196494"/>
                  <a:pt x="214315" y="190409"/>
                </a:cubicBezTo>
                <a:cubicBezTo>
                  <a:pt x="174363" y="184324"/>
                  <a:pt x="36250" y="176122"/>
                  <a:pt x="12702" y="169772"/>
                </a:cubicBezTo>
                <a:cubicBezTo>
                  <a:pt x="-10846" y="163422"/>
                  <a:pt x="75144" y="171359"/>
                  <a:pt x="73027" y="152309"/>
                </a:cubicBezTo>
                <a:cubicBezTo>
                  <a:pt x="70910" y="133259"/>
                  <a:pt x="-527" y="77432"/>
                  <a:pt x="2" y="55472"/>
                </a:cubicBezTo>
                <a:cubicBezTo>
                  <a:pt x="531" y="33512"/>
                  <a:pt x="48686" y="-12262"/>
                  <a:pt x="84140" y="30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E3B207E0-A37A-46AB-9E33-D6ADC123E426}"/>
              </a:ext>
            </a:extLst>
          </p:cNvPr>
          <p:cNvSpPr/>
          <p:nvPr/>
        </p:nvSpPr>
        <p:spPr>
          <a:xfrm>
            <a:off x="6156778" y="1534173"/>
            <a:ext cx="539727" cy="374228"/>
          </a:xfrm>
          <a:custGeom>
            <a:avLst/>
            <a:gdLst>
              <a:gd name="connsiteX0" fmla="*/ 17010 w 539727"/>
              <a:gd name="connsiteY0" fmla="*/ 940 h 374228"/>
              <a:gd name="connsiteX1" fmla="*/ 307522 w 539727"/>
              <a:gd name="connsiteY1" fmla="*/ 45390 h 374228"/>
              <a:gd name="connsiteX2" fmla="*/ 240847 w 539727"/>
              <a:gd name="connsiteY2" fmla="*/ 81902 h 374228"/>
              <a:gd name="connsiteX3" fmla="*/ 277360 w 539727"/>
              <a:gd name="connsiteY3" fmla="*/ 181915 h 374228"/>
              <a:gd name="connsiteX4" fmla="*/ 259897 w 539727"/>
              <a:gd name="connsiteY4" fmla="*/ 207315 h 374228"/>
              <a:gd name="connsiteX5" fmla="*/ 242435 w 539727"/>
              <a:gd name="connsiteY5" fmla="*/ 262877 h 374228"/>
              <a:gd name="connsiteX6" fmla="*/ 539297 w 539727"/>
              <a:gd name="connsiteY6" fmla="*/ 367652 h 374228"/>
              <a:gd name="connsiteX7" fmla="*/ 301172 w 539727"/>
              <a:gd name="connsiteY7" fmla="*/ 354952 h 374228"/>
              <a:gd name="connsiteX8" fmla="*/ 9072 w 539727"/>
              <a:gd name="connsiteY8" fmla="*/ 286690 h 374228"/>
              <a:gd name="connsiteX9" fmla="*/ 112260 w 539727"/>
              <a:gd name="connsiteY9" fmla="*/ 239065 h 374228"/>
              <a:gd name="connsiteX10" fmla="*/ 43997 w 539727"/>
              <a:gd name="connsiteY10" fmla="*/ 89840 h 374228"/>
              <a:gd name="connsiteX11" fmla="*/ 17010 w 539727"/>
              <a:gd name="connsiteY11" fmla="*/ 940 h 3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727" h="374228">
                <a:moveTo>
                  <a:pt x="17010" y="940"/>
                </a:moveTo>
                <a:cubicBezTo>
                  <a:pt x="60931" y="-6468"/>
                  <a:pt x="270216" y="31896"/>
                  <a:pt x="307522" y="45390"/>
                </a:cubicBezTo>
                <a:cubicBezTo>
                  <a:pt x="344828" y="58884"/>
                  <a:pt x="245874" y="59148"/>
                  <a:pt x="240847" y="81902"/>
                </a:cubicBezTo>
                <a:cubicBezTo>
                  <a:pt x="235820" y="104656"/>
                  <a:pt x="274185" y="161013"/>
                  <a:pt x="277360" y="181915"/>
                </a:cubicBezTo>
                <a:cubicBezTo>
                  <a:pt x="280535" y="202817"/>
                  <a:pt x="265718" y="193821"/>
                  <a:pt x="259897" y="207315"/>
                </a:cubicBezTo>
                <a:cubicBezTo>
                  <a:pt x="254076" y="220809"/>
                  <a:pt x="195868" y="236154"/>
                  <a:pt x="242435" y="262877"/>
                </a:cubicBezTo>
                <a:cubicBezTo>
                  <a:pt x="289002" y="289600"/>
                  <a:pt x="529508" y="352306"/>
                  <a:pt x="539297" y="367652"/>
                </a:cubicBezTo>
                <a:cubicBezTo>
                  <a:pt x="549086" y="382998"/>
                  <a:pt x="389543" y="368446"/>
                  <a:pt x="301172" y="354952"/>
                </a:cubicBezTo>
                <a:cubicBezTo>
                  <a:pt x="212801" y="341458"/>
                  <a:pt x="40557" y="306004"/>
                  <a:pt x="9072" y="286690"/>
                </a:cubicBezTo>
                <a:cubicBezTo>
                  <a:pt x="-22413" y="267376"/>
                  <a:pt x="106439" y="271873"/>
                  <a:pt x="112260" y="239065"/>
                </a:cubicBezTo>
                <a:cubicBezTo>
                  <a:pt x="118081" y="206257"/>
                  <a:pt x="43997" y="89840"/>
                  <a:pt x="43997" y="89840"/>
                </a:cubicBezTo>
                <a:cubicBezTo>
                  <a:pt x="26005" y="50946"/>
                  <a:pt x="-26911" y="8348"/>
                  <a:pt x="17010" y="9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D6F7BC5-6F96-4378-A0E6-68739F59378B}"/>
              </a:ext>
            </a:extLst>
          </p:cNvPr>
          <p:cNvSpPr/>
          <p:nvPr/>
        </p:nvSpPr>
        <p:spPr>
          <a:xfrm>
            <a:off x="6525694" y="1555685"/>
            <a:ext cx="267087" cy="80153"/>
          </a:xfrm>
          <a:custGeom>
            <a:avLst/>
            <a:gdLst>
              <a:gd name="connsiteX0" fmla="*/ 519 w 267087"/>
              <a:gd name="connsiteY0" fmla="*/ 23878 h 80153"/>
              <a:gd name="connsiteX1" fmla="*/ 260869 w 267087"/>
              <a:gd name="connsiteY1" fmla="*/ 65 h 80153"/>
              <a:gd name="connsiteX2" fmla="*/ 178319 w 267087"/>
              <a:gd name="connsiteY2" fmla="*/ 30228 h 80153"/>
              <a:gd name="connsiteX3" fmla="*/ 94181 w 267087"/>
              <a:gd name="connsiteY3" fmla="*/ 65153 h 80153"/>
              <a:gd name="connsiteX4" fmla="*/ 191019 w 267087"/>
              <a:gd name="connsiteY4" fmla="*/ 77853 h 80153"/>
              <a:gd name="connsiteX5" fmla="*/ 519 w 267087"/>
              <a:gd name="connsiteY5" fmla="*/ 23878 h 8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87" h="80153">
                <a:moveTo>
                  <a:pt x="519" y="23878"/>
                </a:moveTo>
                <a:cubicBezTo>
                  <a:pt x="12161" y="10913"/>
                  <a:pt x="231236" y="-993"/>
                  <a:pt x="260869" y="65"/>
                </a:cubicBezTo>
                <a:cubicBezTo>
                  <a:pt x="290502" y="1123"/>
                  <a:pt x="206100" y="19380"/>
                  <a:pt x="178319" y="30228"/>
                </a:cubicBezTo>
                <a:cubicBezTo>
                  <a:pt x="150538" y="41076"/>
                  <a:pt x="92064" y="57216"/>
                  <a:pt x="94181" y="65153"/>
                </a:cubicBezTo>
                <a:cubicBezTo>
                  <a:pt x="96298" y="73090"/>
                  <a:pt x="205306" y="85261"/>
                  <a:pt x="191019" y="77853"/>
                </a:cubicBezTo>
                <a:cubicBezTo>
                  <a:pt x="176732" y="70445"/>
                  <a:pt x="-11123" y="36843"/>
                  <a:pt x="519" y="238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E5E66187-3325-41EF-B743-CFC34A539F20}"/>
              </a:ext>
            </a:extLst>
          </p:cNvPr>
          <p:cNvSpPr/>
          <p:nvPr/>
        </p:nvSpPr>
        <p:spPr>
          <a:xfrm>
            <a:off x="6228035" y="1348780"/>
            <a:ext cx="382961" cy="108952"/>
          </a:xfrm>
          <a:custGeom>
            <a:avLst/>
            <a:gdLst>
              <a:gd name="connsiteX0" fmla="*/ 7665 w 382961"/>
              <a:gd name="connsiteY0" fmla="*/ 11708 h 108952"/>
              <a:gd name="connsiteX1" fmla="*/ 312465 w 382961"/>
              <a:gd name="connsiteY1" fmla="*/ 595 h 108952"/>
              <a:gd name="connsiteX2" fmla="*/ 309290 w 382961"/>
              <a:gd name="connsiteY2" fmla="*/ 27583 h 108952"/>
              <a:gd name="connsiteX3" fmla="*/ 356915 w 382961"/>
              <a:gd name="connsiteY3" fmla="*/ 46633 h 108952"/>
              <a:gd name="connsiteX4" fmla="*/ 366440 w 382961"/>
              <a:gd name="connsiteY4" fmla="*/ 108545 h 108952"/>
              <a:gd name="connsiteX5" fmla="*/ 363265 w 382961"/>
              <a:gd name="connsiteY5" fmla="*/ 72033 h 108952"/>
              <a:gd name="connsiteX6" fmla="*/ 115615 w 382961"/>
              <a:gd name="connsiteY6" fmla="*/ 43458 h 108952"/>
              <a:gd name="connsiteX7" fmla="*/ 7665 w 382961"/>
              <a:gd name="connsiteY7" fmla="*/ 11708 h 1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961" h="108952">
                <a:moveTo>
                  <a:pt x="7665" y="11708"/>
                </a:moveTo>
                <a:cubicBezTo>
                  <a:pt x="40473" y="4564"/>
                  <a:pt x="262194" y="-2051"/>
                  <a:pt x="312465" y="595"/>
                </a:cubicBezTo>
                <a:cubicBezTo>
                  <a:pt x="362736" y="3241"/>
                  <a:pt x="301882" y="19910"/>
                  <a:pt x="309290" y="27583"/>
                </a:cubicBezTo>
                <a:cubicBezTo>
                  <a:pt x="316698" y="35256"/>
                  <a:pt x="347390" y="33139"/>
                  <a:pt x="356915" y="46633"/>
                </a:cubicBezTo>
                <a:cubicBezTo>
                  <a:pt x="366440" y="60127"/>
                  <a:pt x="365382" y="104312"/>
                  <a:pt x="366440" y="108545"/>
                </a:cubicBezTo>
                <a:cubicBezTo>
                  <a:pt x="367498" y="112778"/>
                  <a:pt x="405069" y="82881"/>
                  <a:pt x="363265" y="72033"/>
                </a:cubicBezTo>
                <a:cubicBezTo>
                  <a:pt x="321461" y="61185"/>
                  <a:pt x="176998" y="51660"/>
                  <a:pt x="115615" y="43458"/>
                </a:cubicBezTo>
                <a:cubicBezTo>
                  <a:pt x="54232" y="35256"/>
                  <a:pt x="-25143" y="18852"/>
                  <a:pt x="7665" y="117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66E15ACA-7A7D-4D07-938F-37DC95D8B0BE}"/>
              </a:ext>
            </a:extLst>
          </p:cNvPr>
          <p:cNvSpPr/>
          <p:nvPr/>
        </p:nvSpPr>
        <p:spPr>
          <a:xfrm>
            <a:off x="6654259" y="1308781"/>
            <a:ext cx="182288" cy="123218"/>
          </a:xfrm>
          <a:custGeom>
            <a:avLst/>
            <a:gdLst>
              <a:gd name="connsiteX0" fmla="*/ 541 w 182288"/>
              <a:gd name="connsiteY0" fmla="*/ 31069 h 123218"/>
              <a:gd name="connsiteX1" fmla="*/ 89441 w 182288"/>
              <a:gd name="connsiteY1" fmla="*/ 907 h 123218"/>
              <a:gd name="connsiteX2" fmla="*/ 57691 w 182288"/>
              <a:gd name="connsiteY2" fmla="*/ 59644 h 123218"/>
              <a:gd name="connsiteX3" fmla="*/ 157704 w 182288"/>
              <a:gd name="connsiteY3" fmla="*/ 42182 h 123218"/>
              <a:gd name="connsiteX4" fmla="*/ 181516 w 182288"/>
              <a:gd name="connsiteY4" fmla="*/ 56469 h 123218"/>
              <a:gd name="connsiteX5" fmla="*/ 138654 w 182288"/>
              <a:gd name="connsiteY5" fmla="*/ 123144 h 123218"/>
              <a:gd name="connsiteX6" fmla="*/ 541 w 182288"/>
              <a:gd name="connsiteY6" fmla="*/ 31069 h 12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88" h="123218">
                <a:moveTo>
                  <a:pt x="541" y="31069"/>
                </a:moveTo>
                <a:cubicBezTo>
                  <a:pt x="-7661" y="10696"/>
                  <a:pt x="79916" y="-3856"/>
                  <a:pt x="89441" y="907"/>
                </a:cubicBezTo>
                <a:cubicBezTo>
                  <a:pt x="98966" y="5670"/>
                  <a:pt x="46314" y="52765"/>
                  <a:pt x="57691" y="59644"/>
                </a:cubicBezTo>
                <a:cubicBezTo>
                  <a:pt x="69068" y="66523"/>
                  <a:pt x="137067" y="42711"/>
                  <a:pt x="157704" y="42182"/>
                </a:cubicBezTo>
                <a:cubicBezTo>
                  <a:pt x="178341" y="41653"/>
                  <a:pt x="184691" y="42975"/>
                  <a:pt x="181516" y="56469"/>
                </a:cubicBezTo>
                <a:cubicBezTo>
                  <a:pt x="178341" y="69963"/>
                  <a:pt x="168287" y="125525"/>
                  <a:pt x="138654" y="123144"/>
                </a:cubicBezTo>
                <a:cubicBezTo>
                  <a:pt x="109021" y="120763"/>
                  <a:pt x="8743" y="51442"/>
                  <a:pt x="541" y="310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FEA1C4BF-4919-47D5-ACB1-24C865A593B5}"/>
              </a:ext>
            </a:extLst>
          </p:cNvPr>
          <p:cNvSpPr/>
          <p:nvPr/>
        </p:nvSpPr>
        <p:spPr>
          <a:xfrm>
            <a:off x="6788112" y="1566857"/>
            <a:ext cx="33551" cy="173487"/>
          </a:xfrm>
          <a:custGeom>
            <a:avLst/>
            <a:gdLst>
              <a:gd name="connsiteX0" fmla="*/ 25438 w 33551"/>
              <a:gd name="connsiteY0" fmla="*/ 6 h 173487"/>
              <a:gd name="connsiteX1" fmla="*/ 38 w 33551"/>
              <a:gd name="connsiteY1" fmla="*/ 150818 h 173487"/>
              <a:gd name="connsiteX2" fmla="*/ 31788 w 33551"/>
              <a:gd name="connsiteY2" fmla="*/ 157168 h 173487"/>
              <a:gd name="connsiteX3" fmla="*/ 25438 w 33551"/>
              <a:gd name="connsiteY3" fmla="*/ 6 h 1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1" h="173487">
                <a:moveTo>
                  <a:pt x="25438" y="6"/>
                </a:moveTo>
                <a:cubicBezTo>
                  <a:pt x="20147" y="-1052"/>
                  <a:pt x="-1020" y="124624"/>
                  <a:pt x="38" y="150818"/>
                </a:cubicBezTo>
                <a:cubicBezTo>
                  <a:pt x="1096" y="177012"/>
                  <a:pt x="27026" y="182303"/>
                  <a:pt x="31788" y="157168"/>
                </a:cubicBezTo>
                <a:cubicBezTo>
                  <a:pt x="36550" y="132033"/>
                  <a:pt x="30729" y="1064"/>
                  <a:pt x="25438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3B15FD70-FB98-4078-B157-45CEC7133A20}"/>
              </a:ext>
            </a:extLst>
          </p:cNvPr>
          <p:cNvSpPr/>
          <p:nvPr/>
        </p:nvSpPr>
        <p:spPr>
          <a:xfrm>
            <a:off x="6330942" y="1982594"/>
            <a:ext cx="146065" cy="96219"/>
          </a:xfrm>
          <a:custGeom>
            <a:avLst/>
            <a:gdLst>
              <a:gd name="connsiteX0" fmla="*/ 8 w 146065"/>
              <a:gd name="connsiteY0" fmla="*/ 194 h 96219"/>
              <a:gd name="connsiteX1" fmla="*/ 79383 w 146065"/>
              <a:gd name="connsiteY1" fmla="*/ 74806 h 96219"/>
              <a:gd name="connsiteX2" fmla="*/ 146058 w 146065"/>
              <a:gd name="connsiteY2" fmla="*/ 95444 h 96219"/>
              <a:gd name="connsiteX3" fmla="*/ 84146 w 146065"/>
              <a:gd name="connsiteY3" fmla="*/ 54169 h 96219"/>
              <a:gd name="connsiteX4" fmla="*/ 8 w 146065"/>
              <a:gd name="connsiteY4" fmla="*/ 194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65" h="96219">
                <a:moveTo>
                  <a:pt x="8" y="194"/>
                </a:moveTo>
                <a:cubicBezTo>
                  <a:pt x="-786" y="3633"/>
                  <a:pt x="55041" y="58931"/>
                  <a:pt x="79383" y="74806"/>
                </a:cubicBezTo>
                <a:cubicBezTo>
                  <a:pt x="103725" y="90681"/>
                  <a:pt x="145264" y="98883"/>
                  <a:pt x="146058" y="95444"/>
                </a:cubicBezTo>
                <a:cubicBezTo>
                  <a:pt x="146852" y="92005"/>
                  <a:pt x="84146" y="54169"/>
                  <a:pt x="84146" y="54169"/>
                </a:cubicBezTo>
                <a:cubicBezTo>
                  <a:pt x="62186" y="39882"/>
                  <a:pt x="802" y="-3245"/>
                  <a:pt x="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8914E462-FCA6-46DC-A340-CF66741A6918}"/>
              </a:ext>
            </a:extLst>
          </p:cNvPr>
          <p:cNvSpPr/>
          <p:nvPr/>
        </p:nvSpPr>
        <p:spPr>
          <a:xfrm>
            <a:off x="6289302" y="1970046"/>
            <a:ext cx="183112" cy="152598"/>
          </a:xfrm>
          <a:custGeom>
            <a:avLst/>
            <a:gdLst>
              <a:gd name="connsiteX0" fmla="*/ 373 w 183112"/>
              <a:gd name="connsiteY0" fmla="*/ 42 h 152598"/>
              <a:gd name="connsiteX1" fmla="*/ 59111 w 183112"/>
              <a:gd name="connsiteY1" fmla="*/ 109579 h 152598"/>
              <a:gd name="connsiteX2" fmla="*/ 182936 w 183112"/>
              <a:gd name="connsiteY2" fmla="*/ 152442 h 152598"/>
              <a:gd name="connsiteX3" fmla="*/ 84511 w 183112"/>
              <a:gd name="connsiteY3" fmla="*/ 96879 h 152598"/>
              <a:gd name="connsiteX4" fmla="*/ 373 w 183112"/>
              <a:gd name="connsiteY4" fmla="*/ 42 h 15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112" h="152598">
                <a:moveTo>
                  <a:pt x="373" y="42"/>
                </a:moveTo>
                <a:cubicBezTo>
                  <a:pt x="-3860" y="2159"/>
                  <a:pt x="28684" y="84179"/>
                  <a:pt x="59111" y="109579"/>
                </a:cubicBezTo>
                <a:cubicBezTo>
                  <a:pt x="89538" y="134979"/>
                  <a:pt x="178703" y="154559"/>
                  <a:pt x="182936" y="152442"/>
                </a:cubicBezTo>
                <a:cubicBezTo>
                  <a:pt x="187169" y="150325"/>
                  <a:pt x="114144" y="117516"/>
                  <a:pt x="84511" y="96879"/>
                </a:cubicBezTo>
                <a:cubicBezTo>
                  <a:pt x="54878" y="76242"/>
                  <a:pt x="4606" y="-2075"/>
                  <a:pt x="37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A6FD9C9-E446-4C29-AF79-6427D9C612A2}"/>
              </a:ext>
            </a:extLst>
          </p:cNvPr>
          <p:cNvSpPr/>
          <p:nvPr/>
        </p:nvSpPr>
        <p:spPr>
          <a:xfrm>
            <a:off x="4882945" y="1711062"/>
            <a:ext cx="942022" cy="268474"/>
          </a:xfrm>
          <a:custGeom>
            <a:avLst/>
            <a:gdLst>
              <a:gd name="connsiteX0" fmla="*/ 931538 w 942022"/>
              <a:gd name="connsiteY0" fmla="*/ 30955 h 268474"/>
              <a:gd name="connsiteX1" fmla="*/ 738922 w 942022"/>
              <a:gd name="connsiteY1" fmla="*/ 1321 h 268474"/>
              <a:gd name="connsiteX2" fmla="*/ 266905 w 942022"/>
              <a:gd name="connsiteY2" fmla="*/ 77521 h 268474"/>
              <a:gd name="connsiteX3" fmla="*/ 205 w 942022"/>
              <a:gd name="connsiteY3" fmla="*/ 268021 h 268474"/>
              <a:gd name="connsiteX4" fmla="*/ 226688 w 942022"/>
              <a:gd name="connsiteY4" fmla="*/ 128321 h 268474"/>
              <a:gd name="connsiteX5" fmla="*/ 446822 w 942022"/>
              <a:gd name="connsiteY5" fmla="*/ 54238 h 268474"/>
              <a:gd name="connsiteX6" fmla="*/ 931538 w 942022"/>
              <a:gd name="connsiteY6" fmla="*/ 30955 h 2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022" h="268474">
                <a:moveTo>
                  <a:pt x="931538" y="30955"/>
                </a:moveTo>
                <a:cubicBezTo>
                  <a:pt x="980221" y="22135"/>
                  <a:pt x="849694" y="-6440"/>
                  <a:pt x="738922" y="1321"/>
                </a:cubicBezTo>
                <a:cubicBezTo>
                  <a:pt x="628150" y="9082"/>
                  <a:pt x="390024" y="33071"/>
                  <a:pt x="266905" y="77521"/>
                </a:cubicBezTo>
                <a:cubicBezTo>
                  <a:pt x="143786" y="121971"/>
                  <a:pt x="6908" y="259554"/>
                  <a:pt x="205" y="268021"/>
                </a:cubicBezTo>
                <a:cubicBezTo>
                  <a:pt x="-6498" y="276488"/>
                  <a:pt x="152252" y="163952"/>
                  <a:pt x="226688" y="128321"/>
                </a:cubicBezTo>
                <a:cubicBezTo>
                  <a:pt x="301124" y="92691"/>
                  <a:pt x="333580" y="70819"/>
                  <a:pt x="446822" y="54238"/>
                </a:cubicBezTo>
                <a:cubicBezTo>
                  <a:pt x="560064" y="37658"/>
                  <a:pt x="882855" y="39775"/>
                  <a:pt x="931538" y="30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2E7EBB89-B59A-4A90-9A7E-16F6FB88F186}"/>
              </a:ext>
            </a:extLst>
          </p:cNvPr>
          <p:cNvSpPr/>
          <p:nvPr/>
        </p:nvSpPr>
        <p:spPr>
          <a:xfrm>
            <a:off x="6987106" y="1906308"/>
            <a:ext cx="892784" cy="571216"/>
          </a:xfrm>
          <a:custGeom>
            <a:avLst/>
            <a:gdLst>
              <a:gd name="connsiteX0" fmla="*/ 2657 w 892784"/>
              <a:gd name="connsiteY0" fmla="*/ 20917 h 571216"/>
              <a:gd name="connsiteX1" fmla="*/ 297932 w 892784"/>
              <a:gd name="connsiteY1" fmla="*/ 87592 h 571216"/>
              <a:gd name="connsiteX2" fmla="*/ 478907 w 892784"/>
              <a:gd name="connsiteY2" fmla="*/ 189192 h 571216"/>
              <a:gd name="connsiteX3" fmla="*/ 867844 w 892784"/>
              <a:gd name="connsiteY3" fmla="*/ 555905 h 571216"/>
              <a:gd name="connsiteX4" fmla="*/ 834507 w 892784"/>
              <a:gd name="connsiteY4" fmla="*/ 482880 h 571216"/>
              <a:gd name="connsiteX5" fmla="*/ 677344 w 892784"/>
              <a:gd name="connsiteY5" fmla="*/ 306667 h 571216"/>
              <a:gd name="connsiteX6" fmla="*/ 182044 w 892784"/>
              <a:gd name="connsiteY6" fmla="*/ 25680 h 571216"/>
              <a:gd name="connsiteX7" fmla="*/ 2657 w 892784"/>
              <a:gd name="connsiteY7" fmla="*/ 20917 h 57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784" h="571216">
                <a:moveTo>
                  <a:pt x="2657" y="20917"/>
                </a:moveTo>
                <a:cubicBezTo>
                  <a:pt x="21972" y="31236"/>
                  <a:pt x="218557" y="59546"/>
                  <a:pt x="297932" y="87592"/>
                </a:cubicBezTo>
                <a:cubicBezTo>
                  <a:pt x="377307" y="115638"/>
                  <a:pt x="383922" y="111140"/>
                  <a:pt x="478907" y="189192"/>
                </a:cubicBezTo>
                <a:cubicBezTo>
                  <a:pt x="573892" y="267244"/>
                  <a:pt x="808577" y="506957"/>
                  <a:pt x="867844" y="555905"/>
                </a:cubicBezTo>
                <a:cubicBezTo>
                  <a:pt x="927111" y="604853"/>
                  <a:pt x="866257" y="524420"/>
                  <a:pt x="834507" y="482880"/>
                </a:cubicBezTo>
                <a:cubicBezTo>
                  <a:pt x="802757" y="441340"/>
                  <a:pt x="786088" y="382867"/>
                  <a:pt x="677344" y="306667"/>
                </a:cubicBezTo>
                <a:cubicBezTo>
                  <a:pt x="568600" y="230467"/>
                  <a:pt x="292111" y="74363"/>
                  <a:pt x="182044" y="25680"/>
                </a:cubicBezTo>
                <a:cubicBezTo>
                  <a:pt x="71977" y="-23003"/>
                  <a:pt x="-16658" y="10598"/>
                  <a:pt x="2657" y="20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03FA0B2-D225-472D-BE48-61535F76F709}"/>
              </a:ext>
            </a:extLst>
          </p:cNvPr>
          <p:cNvSpPr/>
          <p:nvPr/>
        </p:nvSpPr>
        <p:spPr>
          <a:xfrm>
            <a:off x="7601405" y="2479475"/>
            <a:ext cx="308183" cy="27364"/>
          </a:xfrm>
          <a:custGeom>
            <a:avLst/>
            <a:gdLst>
              <a:gd name="connsiteX0" fmla="*/ 304345 w 308183"/>
              <a:gd name="connsiteY0" fmla="*/ 27188 h 27364"/>
              <a:gd name="connsiteX1" fmla="*/ 2720 w 308183"/>
              <a:gd name="connsiteY1" fmla="*/ 11313 h 27364"/>
              <a:gd name="connsiteX2" fmla="*/ 163058 w 308183"/>
              <a:gd name="connsiteY2" fmla="*/ 200 h 27364"/>
              <a:gd name="connsiteX3" fmla="*/ 304345 w 308183"/>
              <a:gd name="connsiteY3" fmla="*/ 27188 h 2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183" h="27364">
                <a:moveTo>
                  <a:pt x="304345" y="27188"/>
                </a:moveTo>
                <a:cubicBezTo>
                  <a:pt x="277622" y="29040"/>
                  <a:pt x="26268" y="15811"/>
                  <a:pt x="2720" y="11313"/>
                </a:cubicBezTo>
                <a:cubicBezTo>
                  <a:pt x="-20828" y="6815"/>
                  <a:pt x="114904" y="-1387"/>
                  <a:pt x="163058" y="200"/>
                </a:cubicBezTo>
                <a:cubicBezTo>
                  <a:pt x="211212" y="1787"/>
                  <a:pt x="331068" y="25336"/>
                  <a:pt x="304345" y="27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B7772E0-BF12-40BA-84AF-B539C9B89B72}"/>
              </a:ext>
            </a:extLst>
          </p:cNvPr>
          <p:cNvSpPr/>
          <p:nvPr/>
        </p:nvSpPr>
        <p:spPr>
          <a:xfrm>
            <a:off x="7869174" y="2468345"/>
            <a:ext cx="121406" cy="763399"/>
          </a:xfrm>
          <a:custGeom>
            <a:avLst/>
            <a:gdLst>
              <a:gd name="connsiteX0" fmla="*/ 64 w 121406"/>
              <a:gd name="connsiteY0" fmla="*/ 11330 h 763399"/>
              <a:gd name="connsiteX1" fmla="*/ 39751 w 121406"/>
              <a:gd name="connsiteY1" fmla="*/ 108168 h 763399"/>
              <a:gd name="connsiteX2" fmla="*/ 15939 w 121406"/>
              <a:gd name="connsiteY2" fmla="*/ 165318 h 763399"/>
              <a:gd name="connsiteX3" fmla="*/ 9589 w 121406"/>
              <a:gd name="connsiteY3" fmla="*/ 279618 h 763399"/>
              <a:gd name="connsiteX4" fmla="*/ 30226 w 121406"/>
              <a:gd name="connsiteY4" fmla="*/ 349468 h 763399"/>
              <a:gd name="connsiteX5" fmla="*/ 63564 w 121406"/>
              <a:gd name="connsiteY5" fmla="*/ 552668 h 763399"/>
              <a:gd name="connsiteX6" fmla="*/ 120714 w 121406"/>
              <a:gd name="connsiteY6" fmla="*/ 759043 h 763399"/>
              <a:gd name="connsiteX7" fmla="*/ 90551 w 121406"/>
              <a:gd name="connsiteY7" fmla="*/ 681255 h 763399"/>
              <a:gd name="connsiteX8" fmla="*/ 22289 w 121406"/>
              <a:gd name="connsiteY8" fmla="*/ 539968 h 763399"/>
              <a:gd name="connsiteX9" fmla="*/ 50864 w 121406"/>
              <a:gd name="connsiteY9" fmla="*/ 397093 h 763399"/>
              <a:gd name="connsiteX10" fmla="*/ 64 w 121406"/>
              <a:gd name="connsiteY10" fmla="*/ 11330 h 76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6" h="763399">
                <a:moveTo>
                  <a:pt x="64" y="11330"/>
                </a:moveTo>
                <a:cubicBezTo>
                  <a:pt x="-1788" y="-36824"/>
                  <a:pt x="37105" y="82503"/>
                  <a:pt x="39751" y="108168"/>
                </a:cubicBezTo>
                <a:cubicBezTo>
                  <a:pt x="42397" y="133833"/>
                  <a:pt x="20966" y="136743"/>
                  <a:pt x="15939" y="165318"/>
                </a:cubicBezTo>
                <a:cubicBezTo>
                  <a:pt x="10912" y="193893"/>
                  <a:pt x="7208" y="248926"/>
                  <a:pt x="9589" y="279618"/>
                </a:cubicBezTo>
                <a:cubicBezTo>
                  <a:pt x="11970" y="310310"/>
                  <a:pt x="21230" y="303960"/>
                  <a:pt x="30226" y="349468"/>
                </a:cubicBezTo>
                <a:cubicBezTo>
                  <a:pt x="39222" y="394976"/>
                  <a:pt x="48483" y="484406"/>
                  <a:pt x="63564" y="552668"/>
                </a:cubicBezTo>
                <a:cubicBezTo>
                  <a:pt x="78645" y="620931"/>
                  <a:pt x="116216" y="737612"/>
                  <a:pt x="120714" y="759043"/>
                </a:cubicBezTo>
                <a:cubicBezTo>
                  <a:pt x="125212" y="780474"/>
                  <a:pt x="106955" y="717767"/>
                  <a:pt x="90551" y="681255"/>
                </a:cubicBezTo>
                <a:cubicBezTo>
                  <a:pt x="74147" y="644743"/>
                  <a:pt x="28903" y="587328"/>
                  <a:pt x="22289" y="539968"/>
                </a:cubicBezTo>
                <a:cubicBezTo>
                  <a:pt x="15675" y="492608"/>
                  <a:pt x="50335" y="479378"/>
                  <a:pt x="50864" y="397093"/>
                </a:cubicBezTo>
                <a:cubicBezTo>
                  <a:pt x="51393" y="314808"/>
                  <a:pt x="1916" y="59484"/>
                  <a:pt x="64" y="11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E7D28578-66A0-4349-806C-017DAEEC967F}"/>
              </a:ext>
            </a:extLst>
          </p:cNvPr>
          <p:cNvSpPr/>
          <p:nvPr/>
        </p:nvSpPr>
        <p:spPr>
          <a:xfrm>
            <a:off x="4831434" y="1995933"/>
            <a:ext cx="80384" cy="307903"/>
          </a:xfrm>
          <a:custGeom>
            <a:avLst/>
            <a:gdLst>
              <a:gd name="connsiteX0" fmla="*/ 80291 w 80384"/>
              <a:gd name="connsiteY0" fmla="*/ 1142 h 307903"/>
              <a:gd name="connsiteX1" fmla="*/ 18379 w 80384"/>
              <a:gd name="connsiteY1" fmla="*/ 197992 h 307903"/>
              <a:gd name="connsiteX2" fmla="*/ 18379 w 80384"/>
              <a:gd name="connsiteY2" fmla="*/ 307530 h 307903"/>
              <a:gd name="connsiteX3" fmla="*/ 10441 w 80384"/>
              <a:gd name="connsiteY3" fmla="*/ 229742 h 307903"/>
              <a:gd name="connsiteX4" fmla="*/ 2504 w 80384"/>
              <a:gd name="connsiteY4" fmla="*/ 121792 h 307903"/>
              <a:gd name="connsiteX5" fmla="*/ 80291 w 80384"/>
              <a:gd name="connsiteY5" fmla="*/ 1142 h 3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84" h="307903">
                <a:moveTo>
                  <a:pt x="80291" y="1142"/>
                </a:moveTo>
                <a:cubicBezTo>
                  <a:pt x="82937" y="13842"/>
                  <a:pt x="28698" y="146927"/>
                  <a:pt x="18379" y="197992"/>
                </a:cubicBezTo>
                <a:cubicBezTo>
                  <a:pt x="8060" y="249057"/>
                  <a:pt x="19702" y="302238"/>
                  <a:pt x="18379" y="307530"/>
                </a:cubicBezTo>
                <a:cubicBezTo>
                  <a:pt x="17056" y="312822"/>
                  <a:pt x="13087" y="260698"/>
                  <a:pt x="10441" y="229742"/>
                </a:cubicBezTo>
                <a:cubicBezTo>
                  <a:pt x="7795" y="198786"/>
                  <a:pt x="-5433" y="158569"/>
                  <a:pt x="2504" y="121792"/>
                </a:cubicBezTo>
                <a:cubicBezTo>
                  <a:pt x="10441" y="85015"/>
                  <a:pt x="77645" y="-11558"/>
                  <a:pt x="80291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366AAED7-52A9-4A30-896A-27A051E4406E}"/>
              </a:ext>
            </a:extLst>
          </p:cNvPr>
          <p:cNvSpPr/>
          <p:nvPr/>
        </p:nvSpPr>
        <p:spPr>
          <a:xfrm>
            <a:off x="4907083" y="2495174"/>
            <a:ext cx="206160" cy="338975"/>
          </a:xfrm>
          <a:custGeom>
            <a:avLst/>
            <a:gdLst>
              <a:gd name="connsiteX0" fmla="*/ 1467 w 206160"/>
              <a:gd name="connsiteY0" fmla="*/ 376 h 338975"/>
              <a:gd name="connsiteX1" fmla="*/ 71317 w 206160"/>
              <a:gd name="connsiteY1" fmla="*/ 160714 h 338975"/>
              <a:gd name="connsiteX2" fmla="*/ 204667 w 206160"/>
              <a:gd name="connsiteY2" fmla="*/ 338514 h 338975"/>
              <a:gd name="connsiteX3" fmla="*/ 133230 w 206160"/>
              <a:gd name="connsiteY3" fmla="*/ 206751 h 338975"/>
              <a:gd name="connsiteX4" fmla="*/ 1467 w 206160"/>
              <a:gd name="connsiteY4" fmla="*/ 376 h 33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60" h="338975">
                <a:moveTo>
                  <a:pt x="1467" y="376"/>
                </a:moveTo>
                <a:cubicBezTo>
                  <a:pt x="-8852" y="-7297"/>
                  <a:pt x="37450" y="104358"/>
                  <a:pt x="71317" y="160714"/>
                </a:cubicBezTo>
                <a:cubicBezTo>
                  <a:pt x="105184" y="217070"/>
                  <a:pt x="194348" y="330841"/>
                  <a:pt x="204667" y="338514"/>
                </a:cubicBezTo>
                <a:cubicBezTo>
                  <a:pt x="214986" y="346187"/>
                  <a:pt x="169742" y="256228"/>
                  <a:pt x="133230" y="206751"/>
                </a:cubicBezTo>
                <a:cubicBezTo>
                  <a:pt x="96718" y="157274"/>
                  <a:pt x="11786" y="8049"/>
                  <a:pt x="1467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3C42503C-4CC4-44FD-A47C-496FD212E606}"/>
              </a:ext>
            </a:extLst>
          </p:cNvPr>
          <p:cNvSpPr/>
          <p:nvPr/>
        </p:nvSpPr>
        <p:spPr>
          <a:xfrm>
            <a:off x="4641348" y="2337098"/>
            <a:ext cx="176719" cy="337889"/>
          </a:xfrm>
          <a:custGeom>
            <a:avLst/>
            <a:gdLst>
              <a:gd name="connsiteX0" fmla="*/ 176715 w 176719"/>
              <a:gd name="connsiteY0" fmla="*/ 1290 h 337889"/>
              <a:gd name="connsiteX1" fmla="*/ 44952 w 176719"/>
              <a:gd name="connsiteY1" fmla="*/ 228302 h 337889"/>
              <a:gd name="connsiteX2" fmla="*/ 502 w 176719"/>
              <a:gd name="connsiteY2" fmla="*/ 337840 h 337889"/>
              <a:gd name="connsiteX3" fmla="*/ 22727 w 176719"/>
              <a:gd name="connsiteY3" fmla="*/ 241002 h 337889"/>
              <a:gd name="connsiteX4" fmla="*/ 49715 w 176719"/>
              <a:gd name="connsiteY4" fmla="*/ 140990 h 337889"/>
              <a:gd name="connsiteX5" fmla="*/ 176715 w 176719"/>
              <a:gd name="connsiteY5" fmla="*/ 1290 h 33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9" h="337889">
                <a:moveTo>
                  <a:pt x="176715" y="1290"/>
                </a:moveTo>
                <a:cubicBezTo>
                  <a:pt x="175921" y="15842"/>
                  <a:pt x="74321" y="172210"/>
                  <a:pt x="44952" y="228302"/>
                </a:cubicBezTo>
                <a:cubicBezTo>
                  <a:pt x="15583" y="284394"/>
                  <a:pt x="4206" y="335723"/>
                  <a:pt x="502" y="337840"/>
                </a:cubicBezTo>
                <a:cubicBezTo>
                  <a:pt x="-3202" y="339957"/>
                  <a:pt x="14525" y="273810"/>
                  <a:pt x="22727" y="241002"/>
                </a:cubicBezTo>
                <a:cubicBezTo>
                  <a:pt x="30929" y="208194"/>
                  <a:pt x="21140" y="182794"/>
                  <a:pt x="49715" y="140990"/>
                </a:cubicBezTo>
                <a:cubicBezTo>
                  <a:pt x="78290" y="99186"/>
                  <a:pt x="177509" y="-13262"/>
                  <a:pt x="176715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5E500276-B612-47FB-9093-53DF4B853FD5}"/>
              </a:ext>
            </a:extLst>
          </p:cNvPr>
          <p:cNvSpPr/>
          <p:nvPr/>
        </p:nvSpPr>
        <p:spPr>
          <a:xfrm>
            <a:off x="4345675" y="2697390"/>
            <a:ext cx="303429" cy="676012"/>
          </a:xfrm>
          <a:custGeom>
            <a:avLst/>
            <a:gdLst>
              <a:gd name="connsiteX0" fmla="*/ 302525 w 303429"/>
              <a:gd name="connsiteY0" fmla="*/ 3477 h 676012"/>
              <a:gd name="connsiteX1" fmla="*/ 215742 w 303429"/>
              <a:gd name="connsiteY1" fmla="*/ 189743 h 676012"/>
              <a:gd name="connsiteX2" fmla="*/ 73925 w 303429"/>
              <a:gd name="connsiteY2" fmla="*/ 490310 h 676012"/>
              <a:gd name="connsiteX3" fmla="*/ 1958 w 303429"/>
              <a:gd name="connsiteY3" fmla="*/ 674460 h 676012"/>
              <a:gd name="connsiteX4" fmla="*/ 148008 w 303429"/>
              <a:gd name="connsiteY4" fmla="*/ 390827 h 676012"/>
              <a:gd name="connsiteX5" fmla="*/ 302525 w 303429"/>
              <a:gd name="connsiteY5" fmla="*/ 3477 h 6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29" h="676012">
                <a:moveTo>
                  <a:pt x="302525" y="3477"/>
                </a:moveTo>
                <a:cubicBezTo>
                  <a:pt x="313814" y="-30037"/>
                  <a:pt x="215742" y="189743"/>
                  <a:pt x="215742" y="189743"/>
                </a:cubicBezTo>
                <a:cubicBezTo>
                  <a:pt x="177642" y="270882"/>
                  <a:pt x="109556" y="409524"/>
                  <a:pt x="73925" y="490310"/>
                </a:cubicBezTo>
                <a:cubicBezTo>
                  <a:pt x="38294" y="571096"/>
                  <a:pt x="-10389" y="691041"/>
                  <a:pt x="1958" y="674460"/>
                </a:cubicBezTo>
                <a:cubicBezTo>
                  <a:pt x="14305" y="657880"/>
                  <a:pt x="96855" y="499835"/>
                  <a:pt x="148008" y="390827"/>
                </a:cubicBezTo>
                <a:cubicBezTo>
                  <a:pt x="199161" y="281819"/>
                  <a:pt x="291236" y="36991"/>
                  <a:pt x="302525" y="3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B93C9BEC-2252-4166-AD61-001B554DF8C3}"/>
              </a:ext>
            </a:extLst>
          </p:cNvPr>
          <p:cNvSpPr/>
          <p:nvPr/>
        </p:nvSpPr>
        <p:spPr>
          <a:xfrm>
            <a:off x="4271128" y="3378114"/>
            <a:ext cx="563092" cy="98590"/>
          </a:xfrm>
          <a:custGeom>
            <a:avLst/>
            <a:gdLst>
              <a:gd name="connsiteX0" fmla="*/ 105610 w 563092"/>
              <a:gd name="connsiteY0" fmla="*/ 11199 h 98590"/>
              <a:gd name="connsiteX1" fmla="*/ 265947 w 563092"/>
              <a:gd name="connsiteY1" fmla="*/ 28661 h 98590"/>
              <a:gd name="connsiteX2" fmla="*/ 408822 w 563092"/>
              <a:gd name="connsiteY2" fmla="*/ 8024 h 98590"/>
              <a:gd name="connsiteX3" fmla="*/ 562810 w 563092"/>
              <a:gd name="connsiteY3" fmla="*/ 23899 h 98590"/>
              <a:gd name="connsiteX4" fmla="*/ 369135 w 563092"/>
              <a:gd name="connsiteY4" fmla="*/ 25486 h 98590"/>
              <a:gd name="connsiteX5" fmla="*/ 273885 w 563092"/>
              <a:gd name="connsiteY5" fmla="*/ 96924 h 98590"/>
              <a:gd name="connsiteX6" fmla="*/ 177047 w 563092"/>
              <a:gd name="connsiteY6" fmla="*/ 69936 h 98590"/>
              <a:gd name="connsiteX7" fmla="*/ 835 w 563092"/>
              <a:gd name="connsiteY7" fmla="*/ 3261 h 98590"/>
              <a:gd name="connsiteX8" fmla="*/ 105610 w 563092"/>
              <a:gd name="connsiteY8" fmla="*/ 11199 h 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092" h="98590">
                <a:moveTo>
                  <a:pt x="105610" y="11199"/>
                </a:moveTo>
                <a:cubicBezTo>
                  <a:pt x="149795" y="15432"/>
                  <a:pt x="215412" y="29190"/>
                  <a:pt x="265947" y="28661"/>
                </a:cubicBezTo>
                <a:cubicBezTo>
                  <a:pt x="316482" y="28132"/>
                  <a:pt x="359345" y="8818"/>
                  <a:pt x="408822" y="8024"/>
                </a:cubicBezTo>
                <a:cubicBezTo>
                  <a:pt x="458299" y="7230"/>
                  <a:pt x="569424" y="20989"/>
                  <a:pt x="562810" y="23899"/>
                </a:cubicBezTo>
                <a:cubicBezTo>
                  <a:pt x="556196" y="26809"/>
                  <a:pt x="417289" y="13315"/>
                  <a:pt x="369135" y="25486"/>
                </a:cubicBezTo>
                <a:cubicBezTo>
                  <a:pt x="320981" y="37657"/>
                  <a:pt x="305900" y="89516"/>
                  <a:pt x="273885" y="96924"/>
                </a:cubicBezTo>
                <a:cubicBezTo>
                  <a:pt x="241870" y="104332"/>
                  <a:pt x="222555" y="85547"/>
                  <a:pt x="177047" y="69936"/>
                </a:cubicBezTo>
                <a:cubicBezTo>
                  <a:pt x="131539" y="54325"/>
                  <a:pt x="10095" y="12521"/>
                  <a:pt x="835" y="3261"/>
                </a:cubicBezTo>
                <a:cubicBezTo>
                  <a:pt x="-8425" y="-5999"/>
                  <a:pt x="61425" y="6966"/>
                  <a:pt x="105610" y="1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D4B2CD6F-3B73-4A6B-9766-202FF62CAE21}"/>
              </a:ext>
            </a:extLst>
          </p:cNvPr>
          <p:cNvSpPr/>
          <p:nvPr/>
        </p:nvSpPr>
        <p:spPr>
          <a:xfrm>
            <a:off x="7966655" y="3239501"/>
            <a:ext cx="140683" cy="737427"/>
          </a:xfrm>
          <a:custGeom>
            <a:avLst/>
            <a:gdLst>
              <a:gd name="connsiteX0" fmla="*/ 5770 w 140683"/>
              <a:gd name="connsiteY0" fmla="*/ 5349 h 737427"/>
              <a:gd name="connsiteX1" fmla="*/ 29583 w 140683"/>
              <a:gd name="connsiteY1" fmla="*/ 149812 h 737427"/>
              <a:gd name="connsiteX2" fmla="*/ 110545 w 140683"/>
              <a:gd name="connsiteY2" fmla="*/ 405399 h 737427"/>
              <a:gd name="connsiteX3" fmla="*/ 105783 w 140683"/>
              <a:gd name="connsiteY3" fmla="*/ 734012 h 737427"/>
              <a:gd name="connsiteX4" fmla="*/ 131183 w 140683"/>
              <a:gd name="connsiteY4" fmla="*/ 562562 h 737427"/>
              <a:gd name="connsiteX5" fmla="*/ 129595 w 140683"/>
              <a:gd name="connsiteY5" fmla="*/ 333962 h 737427"/>
              <a:gd name="connsiteX6" fmla="*/ 5770 w 140683"/>
              <a:gd name="connsiteY6" fmla="*/ 5349 h 7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683" h="737427">
                <a:moveTo>
                  <a:pt x="5770" y="5349"/>
                </a:moveTo>
                <a:cubicBezTo>
                  <a:pt x="-10899" y="-25343"/>
                  <a:pt x="12121" y="83137"/>
                  <a:pt x="29583" y="149812"/>
                </a:cubicBezTo>
                <a:cubicBezTo>
                  <a:pt x="47045" y="216487"/>
                  <a:pt x="97845" y="308032"/>
                  <a:pt x="110545" y="405399"/>
                </a:cubicBezTo>
                <a:cubicBezTo>
                  <a:pt x="123245" y="502766"/>
                  <a:pt x="102343" y="707818"/>
                  <a:pt x="105783" y="734012"/>
                </a:cubicBezTo>
                <a:cubicBezTo>
                  <a:pt x="109223" y="760206"/>
                  <a:pt x="127214" y="629237"/>
                  <a:pt x="131183" y="562562"/>
                </a:cubicBezTo>
                <a:cubicBezTo>
                  <a:pt x="135152" y="495887"/>
                  <a:pt x="151291" y="426037"/>
                  <a:pt x="129595" y="333962"/>
                </a:cubicBezTo>
                <a:cubicBezTo>
                  <a:pt x="107899" y="241887"/>
                  <a:pt x="22439" y="36041"/>
                  <a:pt x="5770" y="5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CFE1F91E-C0EF-4EBC-80D7-C4585F946AAC}"/>
              </a:ext>
            </a:extLst>
          </p:cNvPr>
          <p:cNvSpPr/>
          <p:nvPr/>
        </p:nvSpPr>
        <p:spPr>
          <a:xfrm>
            <a:off x="7554864" y="3682969"/>
            <a:ext cx="506286" cy="317515"/>
          </a:xfrm>
          <a:custGeom>
            <a:avLst/>
            <a:gdLst>
              <a:gd name="connsiteX0" fmla="*/ 49 w 506286"/>
              <a:gd name="connsiteY0" fmla="*/ 31 h 317515"/>
              <a:gd name="connsiteX1" fmla="*/ 163561 w 506286"/>
              <a:gd name="connsiteY1" fmla="*/ 112744 h 317515"/>
              <a:gd name="connsiteX2" fmla="*/ 212774 w 506286"/>
              <a:gd name="connsiteY2" fmla="*/ 201644 h 317515"/>
              <a:gd name="connsiteX3" fmla="*/ 504874 w 506286"/>
              <a:gd name="connsiteY3" fmla="*/ 314356 h 317515"/>
              <a:gd name="connsiteX4" fmla="*/ 317549 w 506286"/>
              <a:gd name="connsiteY4" fmla="*/ 277844 h 317515"/>
              <a:gd name="connsiteX5" fmla="*/ 171499 w 506286"/>
              <a:gd name="connsiteY5" fmla="*/ 188944 h 317515"/>
              <a:gd name="connsiteX6" fmla="*/ 146099 w 506286"/>
              <a:gd name="connsiteY6" fmla="*/ 123856 h 317515"/>
              <a:gd name="connsiteX7" fmla="*/ 49 w 506286"/>
              <a:gd name="connsiteY7" fmla="*/ 31 h 3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286" h="317515">
                <a:moveTo>
                  <a:pt x="49" y="31"/>
                </a:moveTo>
                <a:cubicBezTo>
                  <a:pt x="2959" y="-1821"/>
                  <a:pt x="128107" y="79142"/>
                  <a:pt x="163561" y="112744"/>
                </a:cubicBezTo>
                <a:cubicBezTo>
                  <a:pt x="199015" y="146346"/>
                  <a:pt x="155889" y="168042"/>
                  <a:pt x="212774" y="201644"/>
                </a:cubicBezTo>
                <a:cubicBezTo>
                  <a:pt x="269659" y="235246"/>
                  <a:pt x="487412" y="301656"/>
                  <a:pt x="504874" y="314356"/>
                </a:cubicBezTo>
                <a:cubicBezTo>
                  <a:pt x="522337" y="327056"/>
                  <a:pt x="373111" y="298746"/>
                  <a:pt x="317549" y="277844"/>
                </a:cubicBezTo>
                <a:cubicBezTo>
                  <a:pt x="261987" y="256942"/>
                  <a:pt x="200074" y="214609"/>
                  <a:pt x="171499" y="188944"/>
                </a:cubicBezTo>
                <a:cubicBezTo>
                  <a:pt x="142924" y="163279"/>
                  <a:pt x="169647" y="152696"/>
                  <a:pt x="146099" y="123856"/>
                </a:cubicBezTo>
                <a:cubicBezTo>
                  <a:pt x="122551" y="95016"/>
                  <a:pt x="-2861" y="1883"/>
                  <a:pt x="49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EB826091-F68C-402C-A4D2-C24BACC48EED}"/>
              </a:ext>
            </a:extLst>
          </p:cNvPr>
          <p:cNvSpPr/>
          <p:nvPr/>
        </p:nvSpPr>
        <p:spPr>
          <a:xfrm>
            <a:off x="7142161" y="3998517"/>
            <a:ext cx="360483" cy="287605"/>
          </a:xfrm>
          <a:custGeom>
            <a:avLst/>
            <a:gdLst>
              <a:gd name="connsiteX0" fmla="*/ 2 w 360483"/>
              <a:gd name="connsiteY0" fmla="*/ 396 h 287605"/>
              <a:gd name="connsiteX1" fmla="*/ 134939 w 360483"/>
              <a:gd name="connsiteY1" fmla="*/ 171846 h 287605"/>
              <a:gd name="connsiteX2" fmla="*/ 355602 w 360483"/>
              <a:gd name="connsiteY2" fmla="*/ 282971 h 287605"/>
              <a:gd name="connsiteX3" fmla="*/ 280989 w 360483"/>
              <a:gd name="connsiteY3" fmla="*/ 260746 h 287605"/>
              <a:gd name="connsiteX4" fmla="*/ 201614 w 360483"/>
              <a:gd name="connsiteY4" fmla="*/ 206771 h 287605"/>
              <a:gd name="connsiteX5" fmla="*/ 138114 w 360483"/>
              <a:gd name="connsiteY5" fmla="*/ 127396 h 287605"/>
              <a:gd name="connsiteX6" fmla="*/ 2 w 360483"/>
              <a:gd name="connsiteY6" fmla="*/ 396 h 28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483" h="287605">
                <a:moveTo>
                  <a:pt x="2" y="396"/>
                </a:moveTo>
                <a:cubicBezTo>
                  <a:pt x="-527" y="7804"/>
                  <a:pt x="75672" y="124750"/>
                  <a:pt x="134939" y="171846"/>
                </a:cubicBezTo>
                <a:cubicBezTo>
                  <a:pt x="194206" y="218942"/>
                  <a:pt x="331260" y="268154"/>
                  <a:pt x="355602" y="282971"/>
                </a:cubicBezTo>
                <a:cubicBezTo>
                  <a:pt x="379944" y="297788"/>
                  <a:pt x="306654" y="273446"/>
                  <a:pt x="280989" y="260746"/>
                </a:cubicBezTo>
                <a:cubicBezTo>
                  <a:pt x="255324" y="248046"/>
                  <a:pt x="225426" y="228996"/>
                  <a:pt x="201614" y="206771"/>
                </a:cubicBezTo>
                <a:cubicBezTo>
                  <a:pt x="177802" y="184546"/>
                  <a:pt x="168541" y="163379"/>
                  <a:pt x="138114" y="127396"/>
                </a:cubicBezTo>
                <a:cubicBezTo>
                  <a:pt x="107687" y="91413"/>
                  <a:pt x="531" y="-7012"/>
                  <a:pt x="2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DD26E6DD-DA20-410A-80F9-92A43D0D0872}"/>
              </a:ext>
            </a:extLst>
          </p:cNvPr>
          <p:cNvSpPr/>
          <p:nvPr/>
        </p:nvSpPr>
        <p:spPr>
          <a:xfrm>
            <a:off x="7883495" y="4013096"/>
            <a:ext cx="182990" cy="403182"/>
          </a:xfrm>
          <a:custGeom>
            <a:avLst/>
            <a:gdLst>
              <a:gd name="connsiteX0" fmla="*/ 182593 w 182990"/>
              <a:gd name="connsiteY0" fmla="*/ 104 h 403182"/>
              <a:gd name="connsiteX1" fmla="*/ 163543 w 182990"/>
              <a:gd name="connsiteY1" fmla="*/ 249342 h 403182"/>
              <a:gd name="connsiteX2" fmla="*/ 133380 w 182990"/>
              <a:gd name="connsiteY2" fmla="*/ 341417 h 403182"/>
              <a:gd name="connsiteX3" fmla="*/ 30 w 182990"/>
              <a:gd name="connsiteY3" fmla="*/ 401742 h 403182"/>
              <a:gd name="connsiteX4" fmla="*/ 146080 w 182990"/>
              <a:gd name="connsiteY4" fmla="*/ 281092 h 403182"/>
              <a:gd name="connsiteX5" fmla="*/ 182593 w 182990"/>
              <a:gd name="connsiteY5" fmla="*/ 104 h 40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90" h="403182">
                <a:moveTo>
                  <a:pt x="182593" y="104"/>
                </a:moveTo>
                <a:cubicBezTo>
                  <a:pt x="185503" y="-5188"/>
                  <a:pt x="171745" y="192457"/>
                  <a:pt x="163543" y="249342"/>
                </a:cubicBezTo>
                <a:cubicBezTo>
                  <a:pt x="155341" y="306227"/>
                  <a:pt x="160632" y="316017"/>
                  <a:pt x="133380" y="341417"/>
                </a:cubicBezTo>
                <a:cubicBezTo>
                  <a:pt x="106128" y="366817"/>
                  <a:pt x="-2087" y="411796"/>
                  <a:pt x="30" y="401742"/>
                </a:cubicBezTo>
                <a:cubicBezTo>
                  <a:pt x="2147" y="391688"/>
                  <a:pt x="117240" y="348032"/>
                  <a:pt x="146080" y="281092"/>
                </a:cubicBezTo>
                <a:cubicBezTo>
                  <a:pt x="174920" y="214152"/>
                  <a:pt x="179683" y="5396"/>
                  <a:pt x="18259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65833011-A55D-4D73-84D7-DA829F85AF00}"/>
              </a:ext>
            </a:extLst>
          </p:cNvPr>
          <p:cNvSpPr/>
          <p:nvPr/>
        </p:nvSpPr>
        <p:spPr>
          <a:xfrm>
            <a:off x="7494588" y="4298807"/>
            <a:ext cx="534532" cy="231074"/>
          </a:xfrm>
          <a:custGeom>
            <a:avLst/>
            <a:gdLst>
              <a:gd name="connsiteX0" fmla="*/ 0 w 534532"/>
              <a:gd name="connsiteY0" fmla="*/ 143 h 231074"/>
              <a:gd name="connsiteX1" fmla="*/ 301625 w 534532"/>
              <a:gd name="connsiteY1" fmla="*/ 212868 h 231074"/>
              <a:gd name="connsiteX2" fmla="*/ 304800 w 534532"/>
              <a:gd name="connsiteY2" fmla="*/ 217631 h 231074"/>
              <a:gd name="connsiteX3" fmla="*/ 449262 w 534532"/>
              <a:gd name="connsiteY3" fmla="*/ 195406 h 231074"/>
              <a:gd name="connsiteX4" fmla="*/ 533400 w 534532"/>
              <a:gd name="connsiteY4" fmla="*/ 60468 h 231074"/>
              <a:gd name="connsiteX5" fmla="*/ 390525 w 534532"/>
              <a:gd name="connsiteY5" fmla="*/ 179531 h 231074"/>
              <a:gd name="connsiteX6" fmla="*/ 304800 w 534532"/>
              <a:gd name="connsiteY6" fmla="*/ 179531 h 231074"/>
              <a:gd name="connsiteX7" fmla="*/ 0 w 534532"/>
              <a:gd name="connsiteY7" fmla="*/ 143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532" h="231074">
                <a:moveTo>
                  <a:pt x="0" y="143"/>
                </a:moveTo>
                <a:cubicBezTo>
                  <a:pt x="-529" y="5699"/>
                  <a:pt x="250825" y="176620"/>
                  <a:pt x="301625" y="212868"/>
                </a:cubicBezTo>
                <a:cubicBezTo>
                  <a:pt x="352425" y="249116"/>
                  <a:pt x="280194" y="220541"/>
                  <a:pt x="304800" y="217631"/>
                </a:cubicBezTo>
                <a:cubicBezTo>
                  <a:pt x="329406" y="214721"/>
                  <a:pt x="411162" y="221600"/>
                  <a:pt x="449262" y="195406"/>
                </a:cubicBezTo>
                <a:cubicBezTo>
                  <a:pt x="487362" y="169212"/>
                  <a:pt x="543189" y="63114"/>
                  <a:pt x="533400" y="60468"/>
                </a:cubicBezTo>
                <a:cubicBezTo>
                  <a:pt x="523611" y="57822"/>
                  <a:pt x="428625" y="159687"/>
                  <a:pt x="390525" y="179531"/>
                </a:cubicBezTo>
                <a:cubicBezTo>
                  <a:pt x="352425" y="199375"/>
                  <a:pt x="368565" y="206518"/>
                  <a:pt x="304800" y="179531"/>
                </a:cubicBezTo>
                <a:cubicBezTo>
                  <a:pt x="241035" y="152544"/>
                  <a:pt x="529" y="-5413"/>
                  <a:pt x="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EDEEBA8A-A161-4AB7-A6B8-FFCFE8876ABB}"/>
              </a:ext>
            </a:extLst>
          </p:cNvPr>
          <p:cNvSpPr/>
          <p:nvPr/>
        </p:nvSpPr>
        <p:spPr>
          <a:xfrm>
            <a:off x="7331689" y="3946325"/>
            <a:ext cx="264828" cy="194322"/>
          </a:xfrm>
          <a:custGeom>
            <a:avLst/>
            <a:gdLst>
              <a:gd name="connsiteX0" fmla="*/ 974 w 264828"/>
              <a:gd name="connsiteY0" fmla="*/ 200 h 194322"/>
              <a:gd name="connsiteX1" fmla="*/ 121624 w 264828"/>
              <a:gd name="connsiteY1" fmla="*/ 141488 h 194322"/>
              <a:gd name="connsiteX2" fmla="*/ 264499 w 264828"/>
              <a:gd name="connsiteY2" fmla="*/ 193875 h 194322"/>
              <a:gd name="connsiteX3" fmla="*/ 158136 w 264828"/>
              <a:gd name="connsiteY3" fmla="*/ 163713 h 194322"/>
              <a:gd name="connsiteX4" fmla="*/ 69236 w 264828"/>
              <a:gd name="connsiteY4" fmla="*/ 111325 h 194322"/>
              <a:gd name="connsiteX5" fmla="*/ 974 w 264828"/>
              <a:gd name="connsiteY5" fmla="*/ 200 h 1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28" h="194322">
                <a:moveTo>
                  <a:pt x="974" y="200"/>
                </a:moveTo>
                <a:cubicBezTo>
                  <a:pt x="9705" y="5227"/>
                  <a:pt x="77703" y="109209"/>
                  <a:pt x="121624" y="141488"/>
                </a:cubicBezTo>
                <a:cubicBezTo>
                  <a:pt x="165545" y="173767"/>
                  <a:pt x="258414" y="190171"/>
                  <a:pt x="264499" y="193875"/>
                </a:cubicBezTo>
                <a:cubicBezTo>
                  <a:pt x="270584" y="197579"/>
                  <a:pt x="190680" y="177471"/>
                  <a:pt x="158136" y="163713"/>
                </a:cubicBezTo>
                <a:cubicBezTo>
                  <a:pt x="125592" y="149955"/>
                  <a:pt x="94107" y="136460"/>
                  <a:pt x="69236" y="111325"/>
                </a:cubicBezTo>
                <a:cubicBezTo>
                  <a:pt x="44365" y="86190"/>
                  <a:pt x="-7757" y="-4827"/>
                  <a:pt x="974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BA838BE9-0134-49F9-8A78-04BB92679D16}"/>
              </a:ext>
            </a:extLst>
          </p:cNvPr>
          <p:cNvSpPr/>
          <p:nvPr/>
        </p:nvSpPr>
        <p:spPr>
          <a:xfrm>
            <a:off x="7394149" y="3614273"/>
            <a:ext cx="255661" cy="134971"/>
          </a:xfrm>
          <a:custGeom>
            <a:avLst/>
            <a:gdLst>
              <a:gd name="connsiteX0" fmla="*/ 3601 w 255661"/>
              <a:gd name="connsiteY0" fmla="*/ 465 h 134971"/>
              <a:gd name="connsiteX1" fmla="*/ 187751 w 255661"/>
              <a:gd name="connsiteY1" fmla="*/ 100477 h 134971"/>
              <a:gd name="connsiteX2" fmla="*/ 251251 w 255661"/>
              <a:gd name="connsiteY2" fmla="*/ 133815 h 134971"/>
              <a:gd name="connsiteX3" fmla="*/ 79801 w 255661"/>
              <a:gd name="connsiteY3" fmla="*/ 65552 h 134971"/>
              <a:gd name="connsiteX4" fmla="*/ 3601 w 255661"/>
              <a:gd name="connsiteY4" fmla="*/ 465 h 1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61" h="134971">
                <a:moveTo>
                  <a:pt x="3601" y="465"/>
                </a:moveTo>
                <a:cubicBezTo>
                  <a:pt x="21593" y="6286"/>
                  <a:pt x="187751" y="100477"/>
                  <a:pt x="187751" y="100477"/>
                </a:cubicBezTo>
                <a:cubicBezTo>
                  <a:pt x="229026" y="122702"/>
                  <a:pt x="269243" y="139636"/>
                  <a:pt x="251251" y="133815"/>
                </a:cubicBezTo>
                <a:cubicBezTo>
                  <a:pt x="233259" y="127994"/>
                  <a:pt x="120811" y="86190"/>
                  <a:pt x="79801" y="65552"/>
                </a:cubicBezTo>
                <a:cubicBezTo>
                  <a:pt x="38791" y="44915"/>
                  <a:pt x="-14391" y="-5356"/>
                  <a:pt x="3601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B93911F8-1939-42E1-8DA2-6E7F0701F7B5}"/>
              </a:ext>
            </a:extLst>
          </p:cNvPr>
          <p:cNvSpPr/>
          <p:nvPr/>
        </p:nvSpPr>
        <p:spPr>
          <a:xfrm>
            <a:off x="7074392" y="3595491"/>
            <a:ext cx="311571" cy="394312"/>
          </a:xfrm>
          <a:custGeom>
            <a:avLst/>
            <a:gdLst>
              <a:gd name="connsiteX0" fmla="*/ 310658 w 311571"/>
              <a:gd name="connsiteY0" fmla="*/ 197 h 394312"/>
              <a:gd name="connsiteX1" fmla="*/ 293196 w 311571"/>
              <a:gd name="connsiteY1" fmla="*/ 165297 h 394312"/>
              <a:gd name="connsiteX2" fmla="*/ 180483 w 311571"/>
              <a:gd name="connsiteY2" fmla="*/ 312934 h 394312"/>
              <a:gd name="connsiteX3" fmla="*/ 78883 w 311571"/>
              <a:gd name="connsiteY3" fmla="*/ 374847 h 394312"/>
              <a:gd name="connsiteX4" fmla="*/ 2683 w 311571"/>
              <a:gd name="connsiteY4" fmla="*/ 389134 h 394312"/>
              <a:gd name="connsiteX5" fmla="*/ 177308 w 311571"/>
              <a:gd name="connsiteY5" fmla="*/ 295472 h 394312"/>
              <a:gd name="connsiteX6" fmla="*/ 285258 w 311571"/>
              <a:gd name="connsiteY6" fmla="*/ 135134 h 394312"/>
              <a:gd name="connsiteX7" fmla="*/ 310658 w 311571"/>
              <a:gd name="connsiteY7" fmla="*/ 197 h 3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571" h="394312">
                <a:moveTo>
                  <a:pt x="310658" y="197"/>
                </a:moveTo>
                <a:cubicBezTo>
                  <a:pt x="311981" y="5224"/>
                  <a:pt x="314892" y="113174"/>
                  <a:pt x="293196" y="165297"/>
                </a:cubicBezTo>
                <a:cubicBezTo>
                  <a:pt x="271500" y="217420"/>
                  <a:pt x="216202" y="278009"/>
                  <a:pt x="180483" y="312934"/>
                </a:cubicBezTo>
                <a:cubicBezTo>
                  <a:pt x="144764" y="347859"/>
                  <a:pt x="108516" y="362147"/>
                  <a:pt x="78883" y="374847"/>
                </a:cubicBezTo>
                <a:cubicBezTo>
                  <a:pt x="49250" y="387547"/>
                  <a:pt x="-13721" y="402363"/>
                  <a:pt x="2683" y="389134"/>
                </a:cubicBezTo>
                <a:cubicBezTo>
                  <a:pt x="19087" y="375905"/>
                  <a:pt x="130212" y="337805"/>
                  <a:pt x="177308" y="295472"/>
                </a:cubicBezTo>
                <a:cubicBezTo>
                  <a:pt x="224404" y="253139"/>
                  <a:pt x="263562" y="182759"/>
                  <a:pt x="285258" y="135134"/>
                </a:cubicBezTo>
                <a:cubicBezTo>
                  <a:pt x="306954" y="87509"/>
                  <a:pt x="309335" y="-4830"/>
                  <a:pt x="31065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A64672E0-9BFB-4326-A5EA-C25853084488}"/>
              </a:ext>
            </a:extLst>
          </p:cNvPr>
          <p:cNvSpPr/>
          <p:nvPr/>
        </p:nvSpPr>
        <p:spPr>
          <a:xfrm>
            <a:off x="7102217" y="3392470"/>
            <a:ext cx="277835" cy="219137"/>
          </a:xfrm>
          <a:custGeom>
            <a:avLst/>
            <a:gdLst>
              <a:gd name="connsiteX0" fmla="*/ 258 w 277835"/>
              <a:gd name="connsiteY0" fmla="*/ 18 h 219137"/>
              <a:gd name="connsiteX1" fmla="*/ 192346 w 277835"/>
              <a:gd name="connsiteY1" fmla="*/ 134955 h 219137"/>
              <a:gd name="connsiteX2" fmla="*/ 274896 w 277835"/>
              <a:gd name="connsiteY2" fmla="*/ 219093 h 219137"/>
              <a:gd name="connsiteX3" fmla="*/ 236796 w 277835"/>
              <a:gd name="connsiteY3" fmla="*/ 144480 h 219137"/>
              <a:gd name="connsiteX4" fmla="*/ 258 w 277835"/>
              <a:gd name="connsiteY4" fmla="*/ 18 h 21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35" h="219137">
                <a:moveTo>
                  <a:pt x="258" y="18"/>
                </a:moveTo>
                <a:cubicBezTo>
                  <a:pt x="-7150" y="-1569"/>
                  <a:pt x="146573" y="98443"/>
                  <a:pt x="192346" y="134955"/>
                </a:cubicBezTo>
                <a:cubicBezTo>
                  <a:pt x="238119" y="171467"/>
                  <a:pt x="267488" y="217506"/>
                  <a:pt x="274896" y="219093"/>
                </a:cubicBezTo>
                <a:cubicBezTo>
                  <a:pt x="282304" y="220680"/>
                  <a:pt x="277806" y="179670"/>
                  <a:pt x="236796" y="144480"/>
                </a:cubicBezTo>
                <a:cubicBezTo>
                  <a:pt x="195786" y="109290"/>
                  <a:pt x="7666" y="1605"/>
                  <a:pt x="25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E2B7A86D-E16D-4D76-B5E5-54FEE9A5FCC1}"/>
              </a:ext>
            </a:extLst>
          </p:cNvPr>
          <p:cNvSpPr/>
          <p:nvPr/>
        </p:nvSpPr>
        <p:spPr>
          <a:xfrm>
            <a:off x="6868994" y="3391401"/>
            <a:ext cx="241268" cy="363088"/>
          </a:xfrm>
          <a:custGeom>
            <a:avLst/>
            <a:gdLst>
              <a:gd name="connsiteX0" fmla="*/ 238244 w 241268"/>
              <a:gd name="connsiteY0" fmla="*/ 1087 h 363088"/>
              <a:gd name="connsiteX1" fmla="*/ 230306 w 241268"/>
              <a:gd name="connsiteY1" fmla="*/ 167774 h 363088"/>
              <a:gd name="connsiteX2" fmla="*/ 165219 w 241268"/>
              <a:gd name="connsiteY2" fmla="*/ 245562 h 363088"/>
              <a:gd name="connsiteX3" fmla="*/ 23931 w 241268"/>
              <a:gd name="connsiteY3" fmla="*/ 359862 h 363088"/>
              <a:gd name="connsiteX4" fmla="*/ 9644 w 241268"/>
              <a:gd name="connsiteY4" fmla="*/ 329699 h 363088"/>
              <a:gd name="connsiteX5" fmla="*/ 3294 w 241268"/>
              <a:gd name="connsiteY5" fmla="*/ 309062 h 363088"/>
              <a:gd name="connsiteX6" fmla="*/ 63619 w 241268"/>
              <a:gd name="connsiteY6" fmla="*/ 356687 h 363088"/>
              <a:gd name="connsiteX7" fmla="*/ 198556 w 241268"/>
              <a:gd name="connsiteY7" fmla="*/ 256674 h 363088"/>
              <a:gd name="connsiteX8" fmla="*/ 238244 w 241268"/>
              <a:gd name="connsiteY8" fmla="*/ 1087 h 36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68" h="363088">
                <a:moveTo>
                  <a:pt x="238244" y="1087"/>
                </a:moveTo>
                <a:cubicBezTo>
                  <a:pt x="243536" y="-13730"/>
                  <a:pt x="242477" y="127028"/>
                  <a:pt x="230306" y="167774"/>
                </a:cubicBezTo>
                <a:cubicBezTo>
                  <a:pt x="218135" y="208520"/>
                  <a:pt x="199615" y="213547"/>
                  <a:pt x="165219" y="245562"/>
                </a:cubicBezTo>
                <a:cubicBezTo>
                  <a:pt x="130823" y="277577"/>
                  <a:pt x="49860" y="345839"/>
                  <a:pt x="23931" y="359862"/>
                </a:cubicBezTo>
                <a:cubicBezTo>
                  <a:pt x="-1998" y="373885"/>
                  <a:pt x="13084" y="338166"/>
                  <a:pt x="9644" y="329699"/>
                </a:cubicBezTo>
                <a:cubicBezTo>
                  <a:pt x="6204" y="321232"/>
                  <a:pt x="-5702" y="304564"/>
                  <a:pt x="3294" y="309062"/>
                </a:cubicBezTo>
                <a:cubicBezTo>
                  <a:pt x="12290" y="313560"/>
                  <a:pt x="31075" y="365418"/>
                  <a:pt x="63619" y="356687"/>
                </a:cubicBezTo>
                <a:cubicBezTo>
                  <a:pt x="96163" y="347956"/>
                  <a:pt x="166012" y="313560"/>
                  <a:pt x="198556" y="256674"/>
                </a:cubicBezTo>
                <a:cubicBezTo>
                  <a:pt x="231100" y="199789"/>
                  <a:pt x="232952" y="15904"/>
                  <a:pt x="238244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92C753D-92FF-4822-9C64-E8ACE7AB5730}"/>
              </a:ext>
            </a:extLst>
          </p:cNvPr>
          <p:cNvSpPr/>
          <p:nvPr/>
        </p:nvSpPr>
        <p:spPr>
          <a:xfrm>
            <a:off x="6893674" y="3755719"/>
            <a:ext cx="202343" cy="226345"/>
          </a:xfrm>
          <a:custGeom>
            <a:avLst/>
            <a:gdLst>
              <a:gd name="connsiteX0" fmla="*/ 839 w 202343"/>
              <a:gd name="connsiteY0" fmla="*/ 306 h 226345"/>
              <a:gd name="connsiteX1" fmla="*/ 115139 w 202343"/>
              <a:gd name="connsiteY1" fmla="*/ 117781 h 226345"/>
              <a:gd name="connsiteX2" fmla="*/ 196101 w 202343"/>
              <a:gd name="connsiteY2" fmla="*/ 225731 h 226345"/>
              <a:gd name="connsiteX3" fmla="*/ 178639 w 202343"/>
              <a:gd name="connsiteY3" fmla="*/ 154294 h 226345"/>
              <a:gd name="connsiteX4" fmla="*/ 839 w 202343"/>
              <a:gd name="connsiteY4" fmla="*/ 306 h 2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43" h="226345">
                <a:moveTo>
                  <a:pt x="839" y="306"/>
                </a:moveTo>
                <a:cubicBezTo>
                  <a:pt x="-9744" y="-5779"/>
                  <a:pt x="82595" y="80210"/>
                  <a:pt x="115139" y="117781"/>
                </a:cubicBezTo>
                <a:cubicBezTo>
                  <a:pt x="147683" y="155352"/>
                  <a:pt x="185518" y="219646"/>
                  <a:pt x="196101" y="225731"/>
                </a:cubicBezTo>
                <a:cubicBezTo>
                  <a:pt x="206684" y="231816"/>
                  <a:pt x="205627" y="191600"/>
                  <a:pt x="178639" y="154294"/>
                </a:cubicBezTo>
                <a:cubicBezTo>
                  <a:pt x="151652" y="116988"/>
                  <a:pt x="11422" y="6391"/>
                  <a:pt x="839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9B18489A-9496-421E-8E09-B7BCDB0F4BEE}"/>
              </a:ext>
            </a:extLst>
          </p:cNvPr>
          <p:cNvSpPr/>
          <p:nvPr/>
        </p:nvSpPr>
        <p:spPr>
          <a:xfrm>
            <a:off x="6730928" y="3552173"/>
            <a:ext cx="282591" cy="61031"/>
          </a:xfrm>
          <a:custGeom>
            <a:avLst/>
            <a:gdLst>
              <a:gd name="connsiteX0" fmla="*/ 72 w 282591"/>
              <a:gd name="connsiteY0" fmla="*/ 11765 h 61031"/>
              <a:gd name="connsiteX1" fmla="*/ 161997 w 282591"/>
              <a:gd name="connsiteY1" fmla="*/ 21290 h 61031"/>
              <a:gd name="connsiteX2" fmla="*/ 277885 w 282591"/>
              <a:gd name="connsiteY2" fmla="*/ 60977 h 61031"/>
              <a:gd name="connsiteX3" fmla="*/ 252485 w 282591"/>
              <a:gd name="connsiteY3" fmla="*/ 29227 h 61031"/>
              <a:gd name="connsiteX4" fmla="*/ 182635 w 282591"/>
              <a:gd name="connsiteY4" fmla="*/ 652 h 61031"/>
              <a:gd name="connsiteX5" fmla="*/ 72 w 282591"/>
              <a:gd name="connsiteY5" fmla="*/ 11765 h 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91" h="61031">
                <a:moveTo>
                  <a:pt x="72" y="11765"/>
                </a:moveTo>
                <a:cubicBezTo>
                  <a:pt x="-3368" y="15205"/>
                  <a:pt x="115695" y="13088"/>
                  <a:pt x="161997" y="21290"/>
                </a:cubicBezTo>
                <a:cubicBezTo>
                  <a:pt x="208299" y="29492"/>
                  <a:pt x="262804" y="59654"/>
                  <a:pt x="277885" y="60977"/>
                </a:cubicBezTo>
                <a:cubicBezTo>
                  <a:pt x="292966" y="62300"/>
                  <a:pt x="268360" y="39281"/>
                  <a:pt x="252485" y="29227"/>
                </a:cubicBezTo>
                <a:cubicBezTo>
                  <a:pt x="236610" y="19173"/>
                  <a:pt x="221264" y="4092"/>
                  <a:pt x="182635" y="652"/>
                </a:cubicBezTo>
                <a:cubicBezTo>
                  <a:pt x="144006" y="-2788"/>
                  <a:pt x="3512" y="8325"/>
                  <a:pt x="72" y="1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3B315234-BEC9-4415-955B-354914372F40}"/>
              </a:ext>
            </a:extLst>
          </p:cNvPr>
          <p:cNvSpPr/>
          <p:nvPr/>
        </p:nvSpPr>
        <p:spPr>
          <a:xfrm>
            <a:off x="6568562" y="3543761"/>
            <a:ext cx="317854" cy="177733"/>
          </a:xfrm>
          <a:custGeom>
            <a:avLst/>
            <a:gdLst>
              <a:gd name="connsiteX0" fmla="*/ 2101 w 317854"/>
              <a:gd name="connsiteY0" fmla="*/ 1127 h 177733"/>
              <a:gd name="connsiteX1" fmla="*/ 165613 w 317854"/>
              <a:gd name="connsiteY1" fmla="*/ 48752 h 177733"/>
              <a:gd name="connsiteX2" fmla="*/ 241813 w 317854"/>
              <a:gd name="connsiteY2" fmla="*/ 88439 h 177733"/>
              <a:gd name="connsiteX3" fmla="*/ 316426 w 317854"/>
              <a:gd name="connsiteY3" fmla="*/ 177339 h 177733"/>
              <a:gd name="connsiteX4" fmla="*/ 291026 w 317854"/>
              <a:gd name="connsiteY4" fmla="*/ 120189 h 177733"/>
              <a:gd name="connsiteX5" fmla="*/ 292613 w 317854"/>
              <a:gd name="connsiteY5" fmla="*/ 99552 h 177733"/>
              <a:gd name="connsiteX6" fmla="*/ 2101 w 317854"/>
              <a:gd name="connsiteY6" fmla="*/ 1127 h 17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54" h="177733">
                <a:moveTo>
                  <a:pt x="2101" y="1127"/>
                </a:moveTo>
                <a:cubicBezTo>
                  <a:pt x="-19066" y="-7340"/>
                  <a:pt x="125661" y="34200"/>
                  <a:pt x="165613" y="48752"/>
                </a:cubicBezTo>
                <a:cubicBezTo>
                  <a:pt x="205565" y="63304"/>
                  <a:pt x="216678" y="67008"/>
                  <a:pt x="241813" y="88439"/>
                </a:cubicBezTo>
                <a:cubicBezTo>
                  <a:pt x="266949" y="109870"/>
                  <a:pt x="308224" y="172047"/>
                  <a:pt x="316426" y="177339"/>
                </a:cubicBezTo>
                <a:cubicBezTo>
                  <a:pt x="324628" y="182631"/>
                  <a:pt x="294995" y="133154"/>
                  <a:pt x="291026" y="120189"/>
                </a:cubicBezTo>
                <a:cubicBezTo>
                  <a:pt x="287057" y="107225"/>
                  <a:pt x="336269" y="120454"/>
                  <a:pt x="292613" y="99552"/>
                </a:cubicBezTo>
                <a:cubicBezTo>
                  <a:pt x="248957" y="78650"/>
                  <a:pt x="23268" y="9594"/>
                  <a:pt x="2101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7A761AF9-D6CB-4355-86F7-F954F407FF37}"/>
              </a:ext>
            </a:extLst>
          </p:cNvPr>
          <p:cNvSpPr/>
          <p:nvPr/>
        </p:nvSpPr>
        <p:spPr>
          <a:xfrm>
            <a:off x="6700780" y="3141525"/>
            <a:ext cx="258630" cy="145572"/>
          </a:xfrm>
          <a:custGeom>
            <a:avLst/>
            <a:gdLst>
              <a:gd name="connsiteX0" fmla="*/ 58 w 258630"/>
              <a:gd name="connsiteY0" fmla="*/ 138 h 145572"/>
              <a:gd name="connsiteX1" fmla="*/ 127058 w 258630"/>
              <a:gd name="connsiteY1" fmla="*/ 98563 h 145572"/>
              <a:gd name="connsiteX2" fmla="*/ 254058 w 258630"/>
              <a:gd name="connsiteY2" fmla="*/ 143013 h 145572"/>
              <a:gd name="connsiteX3" fmla="*/ 222308 w 258630"/>
              <a:gd name="connsiteY3" fmla="*/ 133488 h 145572"/>
              <a:gd name="connsiteX4" fmla="*/ 142933 w 258630"/>
              <a:gd name="connsiteY4" fmla="*/ 77925 h 145572"/>
              <a:gd name="connsiteX5" fmla="*/ 58 w 258630"/>
              <a:gd name="connsiteY5" fmla="*/ 138 h 14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30" h="145572">
                <a:moveTo>
                  <a:pt x="58" y="138"/>
                </a:moveTo>
                <a:cubicBezTo>
                  <a:pt x="-2588" y="3578"/>
                  <a:pt x="84725" y="74750"/>
                  <a:pt x="127058" y="98563"/>
                </a:cubicBezTo>
                <a:cubicBezTo>
                  <a:pt x="169391" y="122376"/>
                  <a:pt x="238183" y="137192"/>
                  <a:pt x="254058" y="143013"/>
                </a:cubicBezTo>
                <a:cubicBezTo>
                  <a:pt x="269933" y="148834"/>
                  <a:pt x="240829" y="144336"/>
                  <a:pt x="222308" y="133488"/>
                </a:cubicBezTo>
                <a:cubicBezTo>
                  <a:pt x="203787" y="122640"/>
                  <a:pt x="178122" y="97504"/>
                  <a:pt x="142933" y="77925"/>
                </a:cubicBezTo>
                <a:cubicBezTo>
                  <a:pt x="107744" y="58346"/>
                  <a:pt x="2704" y="-3302"/>
                  <a:pt x="5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0273119-9A60-4C5D-A11B-2A5C81C16D30}"/>
              </a:ext>
            </a:extLst>
          </p:cNvPr>
          <p:cNvSpPr/>
          <p:nvPr/>
        </p:nvSpPr>
        <p:spPr>
          <a:xfrm>
            <a:off x="6926235" y="3290357"/>
            <a:ext cx="186836" cy="125589"/>
          </a:xfrm>
          <a:custGeom>
            <a:avLst/>
            <a:gdLst>
              <a:gd name="connsiteX0" fmla="*/ 3203 w 186836"/>
              <a:gd name="connsiteY0" fmla="*/ 531 h 125589"/>
              <a:gd name="connsiteX1" fmla="*/ 185765 w 186836"/>
              <a:gd name="connsiteY1" fmla="*/ 122768 h 125589"/>
              <a:gd name="connsiteX2" fmla="*/ 76228 w 186836"/>
              <a:gd name="connsiteY2" fmla="*/ 79906 h 125589"/>
              <a:gd name="connsiteX3" fmla="*/ 3203 w 186836"/>
              <a:gd name="connsiteY3" fmla="*/ 531 h 12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6" h="125589">
                <a:moveTo>
                  <a:pt x="3203" y="531"/>
                </a:moveTo>
                <a:cubicBezTo>
                  <a:pt x="21459" y="7675"/>
                  <a:pt x="173594" y="109539"/>
                  <a:pt x="185765" y="122768"/>
                </a:cubicBezTo>
                <a:cubicBezTo>
                  <a:pt x="197936" y="135997"/>
                  <a:pt x="102951" y="99485"/>
                  <a:pt x="76228" y="79906"/>
                </a:cubicBezTo>
                <a:cubicBezTo>
                  <a:pt x="49505" y="60327"/>
                  <a:pt x="-15053" y="-6613"/>
                  <a:pt x="3203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98E63CC5-87B0-4F32-9D27-CC56F157B0A0}"/>
              </a:ext>
            </a:extLst>
          </p:cNvPr>
          <p:cNvSpPr/>
          <p:nvPr/>
        </p:nvSpPr>
        <p:spPr>
          <a:xfrm>
            <a:off x="6462348" y="3482380"/>
            <a:ext cx="170270" cy="108587"/>
          </a:xfrm>
          <a:custGeom>
            <a:avLst/>
            <a:gdLst>
              <a:gd name="connsiteX0" fmla="*/ 170227 w 170270"/>
              <a:gd name="connsiteY0" fmla="*/ 595 h 108587"/>
              <a:gd name="connsiteX1" fmla="*/ 35290 w 170270"/>
              <a:gd name="connsiteY1" fmla="*/ 84733 h 108587"/>
              <a:gd name="connsiteX2" fmla="*/ 365 w 170270"/>
              <a:gd name="connsiteY2" fmla="*/ 106958 h 108587"/>
              <a:gd name="connsiteX3" fmla="*/ 49577 w 170270"/>
              <a:gd name="connsiteY3" fmla="*/ 49808 h 108587"/>
              <a:gd name="connsiteX4" fmla="*/ 170227 w 170270"/>
              <a:gd name="connsiteY4" fmla="*/ 595 h 10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70" h="108587">
                <a:moveTo>
                  <a:pt x="170227" y="595"/>
                </a:moveTo>
                <a:cubicBezTo>
                  <a:pt x="167846" y="6416"/>
                  <a:pt x="63600" y="67006"/>
                  <a:pt x="35290" y="84733"/>
                </a:cubicBezTo>
                <a:cubicBezTo>
                  <a:pt x="6980" y="102460"/>
                  <a:pt x="-2016" y="112779"/>
                  <a:pt x="365" y="106958"/>
                </a:cubicBezTo>
                <a:cubicBezTo>
                  <a:pt x="2746" y="101137"/>
                  <a:pt x="21796" y="66477"/>
                  <a:pt x="49577" y="49808"/>
                </a:cubicBezTo>
                <a:cubicBezTo>
                  <a:pt x="77358" y="33139"/>
                  <a:pt x="172608" y="-5226"/>
                  <a:pt x="170227" y="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6D081D5-DE53-4B91-898C-1A5CA8D08510}"/>
              </a:ext>
            </a:extLst>
          </p:cNvPr>
          <p:cNvSpPr/>
          <p:nvPr/>
        </p:nvSpPr>
        <p:spPr>
          <a:xfrm>
            <a:off x="6333742" y="3586125"/>
            <a:ext cx="147169" cy="59903"/>
          </a:xfrm>
          <a:custGeom>
            <a:avLst/>
            <a:gdLst>
              <a:gd name="connsiteX0" fmla="*/ 383 w 147169"/>
              <a:gd name="connsiteY0" fmla="*/ 58775 h 59903"/>
              <a:gd name="connsiteX1" fmla="*/ 70233 w 147169"/>
              <a:gd name="connsiteY1" fmla="*/ 41313 h 59903"/>
              <a:gd name="connsiteX2" fmla="*/ 146433 w 147169"/>
              <a:gd name="connsiteY2" fmla="*/ 38 h 59903"/>
              <a:gd name="connsiteX3" fmla="*/ 101983 w 147169"/>
              <a:gd name="connsiteY3" fmla="*/ 49250 h 59903"/>
              <a:gd name="connsiteX4" fmla="*/ 383 w 147169"/>
              <a:gd name="connsiteY4" fmla="*/ 58775 h 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69" h="59903">
                <a:moveTo>
                  <a:pt x="383" y="58775"/>
                </a:moveTo>
                <a:cubicBezTo>
                  <a:pt x="-4909" y="57452"/>
                  <a:pt x="45891" y="51102"/>
                  <a:pt x="70233" y="41313"/>
                </a:cubicBezTo>
                <a:cubicBezTo>
                  <a:pt x="94575" y="31524"/>
                  <a:pt x="141141" y="-1285"/>
                  <a:pt x="146433" y="38"/>
                </a:cubicBezTo>
                <a:cubicBezTo>
                  <a:pt x="151725" y="1361"/>
                  <a:pt x="127648" y="35756"/>
                  <a:pt x="101983" y="49250"/>
                </a:cubicBezTo>
                <a:cubicBezTo>
                  <a:pt x="76319" y="62744"/>
                  <a:pt x="5675" y="60098"/>
                  <a:pt x="383" y="58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68D00065-1A8B-4C4A-8434-BB2AB8497659}"/>
              </a:ext>
            </a:extLst>
          </p:cNvPr>
          <p:cNvSpPr/>
          <p:nvPr/>
        </p:nvSpPr>
        <p:spPr>
          <a:xfrm>
            <a:off x="6453467" y="3381346"/>
            <a:ext cx="172107" cy="40436"/>
          </a:xfrm>
          <a:custGeom>
            <a:avLst/>
            <a:gdLst>
              <a:gd name="connsiteX0" fmla="*/ 171171 w 172107"/>
              <a:gd name="connsiteY0" fmla="*/ 29 h 40436"/>
              <a:gd name="connsiteX1" fmla="*/ 2896 w 172107"/>
              <a:gd name="connsiteY1" fmla="*/ 33367 h 40436"/>
              <a:gd name="connsiteX2" fmla="*/ 69571 w 172107"/>
              <a:gd name="connsiteY2" fmla="*/ 39717 h 40436"/>
              <a:gd name="connsiteX3" fmla="*/ 171171 w 172107"/>
              <a:gd name="connsiteY3" fmla="*/ 29 h 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07" h="40436">
                <a:moveTo>
                  <a:pt x="171171" y="29"/>
                </a:moveTo>
                <a:cubicBezTo>
                  <a:pt x="160059" y="-1029"/>
                  <a:pt x="19829" y="26752"/>
                  <a:pt x="2896" y="33367"/>
                </a:cubicBezTo>
                <a:cubicBezTo>
                  <a:pt x="-14037" y="39982"/>
                  <a:pt x="47875" y="41569"/>
                  <a:pt x="69571" y="39717"/>
                </a:cubicBezTo>
                <a:cubicBezTo>
                  <a:pt x="91267" y="37865"/>
                  <a:pt x="182283" y="1087"/>
                  <a:pt x="17117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233512E6-B67A-47DF-B2EA-5DAEF374D524}"/>
              </a:ext>
            </a:extLst>
          </p:cNvPr>
          <p:cNvSpPr/>
          <p:nvPr/>
        </p:nvSpPr>
        <p:spPr>
          <a:xfrm>
            <a:off x="6353130" y="3430534"/>
            <a:ext cx="115990" cy="124192"/>
          </a:xfrm>
          <a:custGeom>
            <a:avLst/>
            <a:gdLst>
              <a:gd name="connsiteX0" fmla="*/ 115933 w 115990"/>
              <a:gd name="connsiteY0" fmla="*/ 54 h 124192"/>
              <a:gd name="connsiteX1" fmla="*/ 66720 w 115990"/>
              <a:gd name="connsiteY1" fmla="*/ 108004 h 124192"/>
              <a:gd name="connsiteX2" fmla="*/ 45 w 115990"/>
              <a:gd name="connsiteY2" fmla="*/ 122291 h 124192"/>
              <a:gd name="connsiteX3" fmla="*/ 57195 w 115990"/>
              <a:gd name="connsiteY3" fmla="*/ 93716 h 124192"/>
              <a:gd name="connsiteX4" fmla="*/ 115933 w 115990"/>
              <a:gd name="connsiteY4" fmla="*/ 54 h 1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90" h="124192">
                <a:moveTo>
                  <a:pt x="115933" y="54"/>
                </a:moveTo>
                <a:cubicBezTo>
                  <a:pt x="117520" y="2435"/>
                  <a:pt x="86035" y="87631"/>
                  <a:pt x="66720" y="108004"/>
                </a:cubicBezTo>
                <a:cubicBezTo>
                  <a:pt x="47405" y="128377"/>
                  <a:pt x="1632" y="124672"/>
                  <a:pt x="45" y="122291"/>
                </a:cubicBezTo>
                <a:cubicBezTo>
                  <a:pt x="-1542" y="119910"/>
                  <a:pt x="38939" y="113030"/>
                  <a:pt x="57195" y="93716"/>
                </a:cubicBezTo>
                <a:cubicBezTo>
                  <a:pt x="75451" y="74402"/>
                  <a:pt x="114346" y="-2327"/>
                  <a:pt x="115933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D71FDAC1-A21A-4DD8-934C-F171126366AD}"/>
              </a:ext>
            </a:extLst>
          </p:cNvPr>
          <p:cNvSpPr/>
          <p:nvPr/>
        </p:nvSpPr>
        <p:spPr>
          <a:xfrm>
            <a:off x="6229350" y="3544848"/>
            <a:ext cx="155177" cy="73065"/>
          </a:xfrm>
          <a:custGeom>
            <a:avLst/>
            <a:gdLst>
              <a:gd name="connsiteX0" fmla="*/ 0 w 155177"/>
              <a:gd name="connsiteY0" fmla="*/ 73065 h 73065"/>
              <a:gd name="connsiteX1" fmla="*/ 30163 w 155177"/>
              <a:gd name="connsiteY1" fmla="*/ 22265 h 73065"/>
              <a:gd name="connsiteX2" fmla="*/ 153988 w 155177"/>
              <a:gd name="connsiteY2" fmla="*/ 40 h 73065"/>
              <a:gd name="connsiteX3" fmla="*/ 87313 w 155177"/>
              <a:gd name="connsiteY3" fmla="*/ 17502 h 73065"/>
              <a:gd name="connsiteX4" fmla="*/ 0 w 155177"/>
              <a:gd name="connsiteY4" fmla="*/ 73065 h 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77" h="73065">
                <a:moveTo>
                  <a:pt x="0" y="73065"/>
                </a:moveTo>
                <a:cubicBezTo>
                  <a:pt x="2249" y="53750"/>
                  <a:pt x="4498" y="34436"/>
                  <a:pt x="30163" y="22265"/>
                </a:cubicBezTo>
                <a:cubicBezTo>
                  <a:pt x="55828" y="10094"/>
                  <a:pt x="144463" y="834"/>
                  <a:pt x="153988" y="40"/>
                </a:cubicBezTo>
                <a:cubicBezTo>
                  <a:pt x="163513" y="-754"/>
                  <a:pt x="113507" y="10358"/>
                  <a:pt x="87313" y="17502"/>
                </a:cubicBezTo>
                <a:lnTo>
                  <a:pt x="0" y="730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8BA8C9D7-D109-426F-B91D-875BD0413D08}"/>
              </a:ext>
            </a:extLst>
          </p:cNvPr>
          <p:cNvSpPr/>
          <p:nvPr/>
        </p:nvSpPr>
        <p:spPr>
          <a:xfrm>
            <a:off x="6224581" y="3595261"/>
            <a:ext cx="112643" cy="76727"/>
          </a:xfrm>
          <a:custGeom>
            <a:avLst/>
            <a:gdLst>
              <a:gd name="connsiteX0" fmla="*/ 17469 w 112643"/>
              <a:gd name="connsiteY0" fmla="*/ 2014 h 76727"/>
              <a:gd name="connsiteX1" fmla="*/ 104782 w 112643"/>
              <a:gd name="connsiteY1" fmla="*/ 3602 h 76727"/>
              <a:gd name="connsiteX2" fmla="*/ 107957 w 112643"/>
              <a:gd name="connsiteY2" fmla="*/ 38527 h 76727"/>
              <a:gd name="connsiteX3" fmla="*/ 100019 w 112643"/>
              <a:gd name="connsiteY3" fmla="*/ 67102 h 76727"/>
              <a:gd name="connsiteX4" fmla="*/ 80969 w 112643"/>
              <a:gd name="connsiteY4" fmla="*/ 76627 h 76727"/>
              <a:gd name="connsiteX5" fmla="*/ 7 w 112643"/>
              <a:gd name="connsiteY5" fmla="*/ 62339 h 76727"/>
              <a:gd name="connsiteX6" fmla="*/ 76207 w 112643"/>
              <a:gd name="connsiteY6" fmla="*/ 62339 h 76727"/>
              <a:gd name="connsiteX7" fmla="*/ 87319 w 112643"/>
              <a:gd name="connsiteY7" fmla="*/ 46464 h 76727"/>
              <a:gd name="connsiteX8" fmla="*/ 85732 w 112643"/>
              <a:gd name="connsiteY8" fmla="*/ 11539 h 76727"/>
              <a:gd name="connsiteX9" fmla="*/ 17469 w 112643"/>
              <a:gd name="connsiteY9" fmla="*/ 2014 h 7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643" h="76727">
                <a:moveTo>
                  <a:pt x="17469" y="2014"/>
                </a:moveTo>
                <a:cubicBezTo>
                  <a:pt x="20644" y="691"/>
                  <a:pt x="89701" y="-2484"/>
                  <a:pt x="104782" y="3602"/>
                </a:cubicBezTo>
                <a:cubicBezTo>
                  <a:pt x="119863" y="9688"/>
                  <a:pt x="108751" y="27944"/>
                  <a:pt x="107957" y="38527"/>
                </a:cubicBezTo>
                <a:cubicBezTo>
                  <a:pt x="107163" y="49110"/>
                  <a:pt x="104517" y="60752"/>
                  <a:pt x="100019" y="67102"/>
                </a:cubicBezTo>
                <a:cubicBezTo>
                  <a:pt x="95521" y="73452"/>
                  <a:pt x="97638" y="77421"/>
                  <a:pt x="80969" y="76627"/>
                </a:cubicBezTo>
                <a:cubicBezTo>
                  <a:pt x="64300" y="75833"/>
                  <a:pt x="801" y="64720"/>
                  <a:pt x="7" y="62339"/>
                </a:cubicBezTo>
                <a:cubicBezTo>
                  <a:pt x="-787" y="59958"/>
                  <a:pt x="61655" y="64985"/>
                  <a:pt x="76207" y="62339"/>
                </a:cubicBezTo>
                <a:cubicBezTo>
                  <a:pt x="90759" y="59693"/>
                  <a:pt x="85732" y="54931"/>
                  <a:pt x="87319" y="46464"/>
                </a:cubicBezTo>
                <a:cubicBezTo>
                  <a:pt x="88906" y="37997"/>
                  <a:pt x="92346" y="18947"/>
                  <a:pt x="85732" y="11539"/>
                </a:cubicBezTo>
                <a:cubicBezTo>
                  <a:pt x="79118" y="4131"/>
                  <a:pt x="14294" y="3337"/>
                  <a:pt x="17469" y="2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6A7FD141-3F3F-4F0F-87BB-6D218CB07839}"/>
              </a:ext>
            </a:extLst>
          </p:cNvPr>
          <p:cNvSpPr/>
          <p:nvPr/>
        </p:nvSpPr>
        <p:spPr>
          <a:xfrm>
            <a:off x="6216421" y="3589567"/>
            <a:ext cx="60604" cy="79871"/>
          </a:xfrm>
          <a:custGeom>
            <a:avLst/>
            <a:gdLst>
              <a:gd name="connsiteX0" fmla="*/ 60554 w 60604"/>
              <a:gd name="connsiteY0" fmla="*/ 79146 h 79871"/>
              <a:gd name="connsiteX1" fmla="*/ 11342 w 60604"/>
              <a:gd name="connsiteY1" fmla="*/ 44221 h 79871"/>
              <a:gd name="connsiteX2" fmla="*/ 51029 w 60604"/>
              <a:gd name="connsiteY2" fmla="*/ 2946 h 79871"/>
              <a:gd name="connsiteX3" fmla="*/ 229 w 60604"/>
              <a:gd name="connsiteY3" fmla="*/ 10883 h 79871"/>
              <a:gd name="connsiteX4" fmla="*/ 60554 w 60604"/>
              <a:gd name="connsiteY4" fmla="*/ 79146 h 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4" h="79871">
                <a:moveTo>
                  <a:pt x="60554" y="79146"/>
                </a:moveTo>
                <a:cubicBezTo>
                  <a:pt x="62406" y="84702"/>
                  <a:pt x="12929" y="56921"/>
                  <a:pt x="11342" y="44221"/>
                </a:cubicBezTo>
                <a:cubicBezTo>
                  <a:pt x="9755" y="31521"/>
                  <a:pt x="52881" y="8502"/>
                  <a:pt x="51029" y="2946"/>
                </a:cubicBezTo>
                <a:cubicBezTo>
                  <a:pt x="49177" y="-2610"/>
                  <a:pt x="4727" y="-494"/>
                  <a:pt x="229" y="10883"/>
                </a:cubicBezTo>
                <a:cubicBezTo>
                  <a:pt x="-4269" y="22260"/>
                  <a:pt x="58702" y="73590"/>
                  <a:pt x="60554" y="79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65D4696D-D302-4C1C-9299-917895DC712D}"/>
              </a:ext>
            </a:extLst>
          </p:cNvPr>
          <p:cNvSpPr/>
          <p:nvPr/>
        </p:nvSpPr>
        <p:spPr>
          <a:xfrm>
            <a:off x="6284911" y="3355935"/>
            <a:ext cx="327043" cy="33480"/>
          </a:xfrm>
          <a:custGeom>
            <a:avLst/>
            <a:gdLst>
              <a:gd name="connsiteX0" fmla="*/ 327027 w 327043"/>
              <a:gd name="connsiteY0" fmla="*/ 22265 h 33480"/>
              <a:gd name="connsiteX1" fmla="*/ 217489 w 327043"/>
              <a:gd name="connsiteY1" fmla="*/ 19090 h 33480"/>
              <a:gd name="connsiteX2" fmla="*/ 138114 w 327043"/>
              <a:gd name="connsiteY2" fmla="*/ 33378 h 33480"/>
              <a:gd name="connsiteX3" fmla="*/ 2 w 327043"/>
              <a:gd name="connsiteY3" fmla="*/ 25440 h 33480"/>
              <a:gd name="connsiteX4" fmla="*/ 134939 w 327043"/>
              <a:gd name="connsiteY4" fmla="*/ 23853 h 33480"/>
              <a:gd name="connsiteX5" fmla="*/ 225427 w 327043"/>
              <a:gd name="connsiteY5" fmla="*/ 40 h 33480"/>
              <a:gd name="connsiteX6" fmla="*/ 327027 w 327043"/>
              <a:gd name="connsiteY6" fmla="*/ 22265 h 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043" h="33480">
                <a:moveTo>
                  <a:pt x="327027" y="22265"/>
                </a:moveTo>
                <a:cubicBezTo>
                  <a:pt x="325704" y="25440"/>
                  <a:pt x="248974" y="17238"/>
                  <a:pt x="217489" y="19090"/>
                </a:cubicBezTo>
                <a:cubicBezTo>
                  <a:pt x="186003" y="20942"/>
                  <a:pt x="174362" y="32320"/>
                  <a:pt x="138114" y="33378"/>
                </a:cubicBezTo>
                <a:cubicBezTo>
                  <a:pt x="101866" y="34436"/>
                  <a:pt x="531" y="27027"/>
                  <a:pt x="2" y="25440"/>
                </a:cubicBezTo>
                <a:cubicBezTo>
                  <a:pt x="-527" y="23853"/>
                  <a:pt x="97368" y="28086"/>
                  <a:pt x="134939" y="23853"/>
                </a:cubicBezTo>
                <a:cubicBezTo>
                  <a:pt x="172510" y="19620"/>
                  <a:pt x="200292" y="1098"/>
                  <a:pt x="225427" y="40"/>
                </a:cubicBezTo>
                <a:cubicBezTo>
                  <a:pt x="250562" y="-1018"/>
                  <a:pt x="328350" y="19090"/>
                  <a:pt x="327027" y="2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E8B4D16-0D0C-4EA9-8436-29D25A78EE1E}"/>
              </a:ext>
            </a:extLst>
          </p:cNvPr>
          <p:cNvSpPr/>
          <p:nvPr/>
        </p:nvSpPr>
        <p:spPr>
          <a:xfrm>
            <a:off x="6135208" y="3371285"/>
            <a:ext cx="199012" cy="51430"/>
          </a:xfrm>
          <a:custGeom>
            <a:avLst/>
            <a:gdLst>
              <a:gd name="connsiteX0" fmla="*/ 480 w 199012"/>
              <a:gd name="connsiteY0" fmla="*/ 51365 h 51430"/>
              <a:gd name="connsiteX1" fmla="*/ 137005 w 199012"/>
              <a:gd name="connsiteY1" fmla="*/ 21203 h 51430"/>
              <a:gd name="connsiteX2" fmla="*/ 198917 w 199012"/>
              <a:gd name="connsiteY2" fmla="*/ 27553 h 51430"/>
              <a:gd name="connsiteX3" fmla="*/ 149705 w 199012"/>
              <a:gd name="connsiteY3" fmla="*/ 565 h 51430"/>
              <a:gd name="connsiteX4" fmla="*/ 92555 w 199012"/>
              <a:gd name="connsiteY4" fmla="*/ 11678 h 51430"/>
              <a:gd name="connsiteX5" fmla="*/ 480 w 199012"/>
              <a:gd name="connsiteY5" fmla="*/ 51365 h 5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12" h="51430">
                <a:moveTo>
                  <a:pt x="480" y="51365"/>
                </a:moveTo>
                <a:cubicBezTo>
                  <a:pt x="7888" y="52952"/>
                  <a:pt x="103932" y="25172"/>
                  <a:pt x="137005" y="21203"/>
                </a:cubicBezTo>
                <a:cubicBezTo>
                  <a:pt x="170078" y="17234"/>
                  <a:pt x="196800" y="30993"/>
                  <a:pt x="198917" y="27553"/>
                </a:cubicBezTo>
                <a:cubicBezTo>
                  <a:pt x="201034" y="24113"/>
                  <a:pt x="167432" y="3211"/>
                  <a:pt x="149705" y="565"/>
                </a:cubicBezTo>
                <a:cubicBezTo>
                  <a:pt x="131978" y="-2081"/>
                  <a:pt x="111605" y="5063"/>
                  <a:pt x="92555" y="11678"/>
                </a:cubicBezTo>
                <a:cubicBezTo>
                  <a:pt x="73505" y="18293"/>
                  <a:pt x="-6928" y="49778"/>
                  <a:pt x="480" y="5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EE89D209-5362-48B5-B31E-D53FF801266E}"/>
              </a:ext>
            </a:extLst>
          </p:cNvPr>
          <p:cNvSpPr/>
          <p:nvPr/>
        </p:nvSpPr>
        <p:spPr>
          <a:xfrm>
            <a:off x="6316020" y="3236913"/>
            <a:ext cx="156127" cy="57657"/>
          </a:xfrm>
          <a:custGeom>
            <a:avLst/>
            <a:gdLst>
              <a:gd name="connsiteX0" fmla="*/ 148280 w 156127"/>
              <a:gd name="connsiteY0" fmla="*/ 0 h 57657"/>
              <a:gd name="connsiteX1" fmla="*/ 89543 w 156127"/>
              <a:gd name="connsiteY1" fmla="*/ 50800 h 57657"/>
              <a:gd name="connsiteX2" fmla="*/ 643 w 156127"/>
              <a:gd name="connsiteY2" fmla="*/ 57150 h 57657"/>
              <a:gd name="connsiteX3" fmla="*/ 138755 w 156127"/>
              <a:gd name="connsiteY3" fmla="*/ 50800 h 57657"/>
              <a:gd name="connsiteX4" fmla="*/ 148280 w 156127"/>
              <a:gd name="connsiteY4" fmla="*/ 0 h 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27" h="57657">
                <a:moveTo>
                  <a:pt x="148280" y="0"/>
                </a:moveTo>
                <a:cubicBezTo>
                  <a:pt x="140078" y="0"/>
                  <a:pt x="114149" y="41275"/>
                  <a:pt x="89543" y="50800"/>
                </a:cubicBezTo>
                <a:cubicBezTo>
                  <a:pt x="64937" y="60325"/>
                  <a:pt x="-7559" y="57150"/>
                  <a:pt x="643" y="57150"/>
                </a:cubicBezTo>
                <a:cubicBezTo>
                  <a:pt x="8845" y="57150"/>
                  <a:pt x="113355" y="58208"/>
                  <a:pt x="138755" y="50800"/>
                </a:cubicBezTo>
                <a:cubicBezTo>
                  <a:pt x="164155" y="43392"/>
                  <a:pt x="156482" y="0"/>
                  <a:pt x="14828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F78D194-C21D-4132-AC20-D7A173A19FEF}"/>
              </a:ext>
            </a:extLst>
          </p:cNvPr>
          <p:cNvSpPr/>
          <p:nvPr/>
        </p:nvSpPr>
        <p:spPr>
          <a:xfrm>
            <a:off x="6147733" y="3276952"/>
            <a:ext cx="281704" cy="30035"/>
          </a:xfrm>
          <a:custGeom>
            <a:avLst/>
            <a:gdLst>
              <a:gd name="connsiteX0" fmla="*/ 655 w 281704"/>
              <a:gd name="connsiteY0" fmla="*/ 29811 h 30035"/>
              <a:gd name="connsiteX1" fmla="*/ 194330 w 281704"/>
              <a:gd name="connsiteY1" fmla="*/ 21873 h 30035"/>
              <a:gd name="connsiteX2" fmla="*/ 281642 w 281704"/>
              <a:gd name="connsiteY2" fmla="*/ 2823 h 30035"/>
              <a:gd name="connsiteX3" fmla="*/ 207030 w 281704"/>
              <a:gd name="connsiteY3" fmla="*/ 1236 h 30035"/>
              <a:gd name="connsiteX4" fmla="*/ 134005 w 281704"/>
              <a:gd name="connsiteY4" fmla="*/ 13936 h 30035"/>
              <a:gd name="connsiteX5" fmla="*/ 655 w 281704"/>
              <a:gd name="connsiteY5" fmla="*/ 29811 h 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704" h="30035">
                <a:moveTo>
                  <a:pt x="655" y="29811"/>
                </a:moveTo>
                <a:cubicBezTo>
                  <a:pt x="10709" y="31134"/>
                  <a:pt x="147499" y="26371"/>
                  <a:pt x="194330" y="21873"/>
                </a:cubicBezTo>
                <a:cubicBezTo>
                  <a:pt x="241161" y="17375"/>
                  <a:pt x="279525" y="6262"/>
                  <a:pt x="281642" y="2823"/>
                </a:cubicBezTo>
                <a:cubicBezTo>
                  <a:pt x="283759" y="-617"/>
                  <a:pt x="231636" y="-616"/>
                  <a:pt x="207030" y="1236"/>
                </a:cubicBezTo>
                <a:cubicBezTo>
                  <a:pt x="182424" y="3088"/>
                  <a:pt x="168930" y="10232"/>
                  <a:pt x="134005" y="13936"/>
                </a:cubicBezTo>
                <a:cubicBezTo>
                  <a:pt x="99080" y="17640"/>
                  <a:pt x="-9399" y="28488"/>
                  <a:pt x="655" y="29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FBCAE69D-E6EA-429A-8276-D4E24D36FE1F}"/>
              </a:ext>
            </a:extLst>
          </p:cNvPr>
          <p:cNvSpPr/>
          <p:nvPr/>
        </p:nvSpPr>
        <p:spPr>
          <a:xfrm>
            <a:off x="6135085" y="3302651"/>
            <a:ext cx="103963" cy="112102"/>
          </a:xfrm>
          <a:custGeom>
            <a:avLst/>
            <a:gdLst>
              <a:gd name="connsiteX0" fmla="*/ 5365 w 103963"/>
              <a:gd name="connsiteY0" fmla="*/ 937 h 112102"/>
              <a:gd name="connsiteX1" fmla="*/ 54578 w 103963"/>
              <a:gd name="connsiteY1" fmla="*/ 35862 h 112102"/>
              <a:gd name="connsiteX2" fmla="*/ 60928 w 103963"/>
              <a:gd name="connsiteY2" fmla="*/ 69199 h 112102"/>
              <a:gd name="connsiteX3" fmla="*/ 603 w 103963"/>
              <a:gd name="connsiteY3" fmla="*/ 112062 h 112102"/>
              <a:gd name="connsiteX4" fmla="*/ 103790 w 103963"/>
              <a:gd name="connsiteY4" fmla="*/ 75549 h 112102"/>
              <a:gd name="connsiteX5" fmla="*/ 5365 w 103963"/>
              <a:gd name="connsiteY5" fmla="*/ 937 h 1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63" h="112102">
                <a:moveTo>
                  <a:pt x="5365" y="937"/>
                </a:moveTo>
                <a:cubicBezTo>
                  <a:pt x="-2837" y="-5678"/>
                  <a:pt x="45318" y="24485"/>
                  <a:pt x="54578" y="35862"/>
                </a:cubicBezTo>
                <a:cubicBezTo>
                  <a:pt x="63838" y="47239"/>
                  <a:pt x="69924" y="56499"/>
                  <a:pt x="60928" y="69199"/>
                </a:cubicBezTo>
                <a:cubicBezTo>
                  <a:pt x="51932" y="81899"/>
                  <a:pt x="-6541" y="111004"/>
                  <a:pt x="603" y="112062"/>
                </a:cubicBezTo>
                <a:cubicBezTo>
                  <a:pt x="7747" y="113120"/>
                  <a:pt x="99027" y="93012"/>
                  <a:pt x="103790" y="75549"/>
                </a:cubicBezTo>
                <a:cubicBezTo>
                  <a:pt x="108553" y="58086"/>
                  <a:pt x="13567" y="7552"/>
                  <a:pt x="5365" y="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B3DDFA3E-F712-42E9-BECA-4F715622C77D}"/>
              </a:ext>
            </a:extLst>
          </p:cNvPr>
          <p:cNvSpPr/>
          <p:nvPr/>
        </p:nvSpPr>
        <p:spPr>
          <a:xfrm>
            <a:off x="6078111" y="3306227"/>
            <a:ext cx="86526" cy="112114"/>
          </a:xfrm>
          <a:custGeom>
            <a:avLst/>
            <a:gdLst>
              <a:gd name="connsiteX0" fmla="*/ 86152 w 86526"/>
              <a:gd name="connsiteY0" fmla="*/ 536 h 112114"/>
              <a:gd name="connsiteX1" fmla="*/ 9952 w 86526"/>
              <a:gd name="connsiteY1" fmla="*/ 37048 h 112114"/>
              <a:gd name="connsiteX2" fmla="*/ 14714 w 86526"/>
              <a:gd name="connsiteY2" fmla="*/ 73561 h 112114"/>
              <a:gd name="connsiteX3" fmla="*/ 65514 w 86526"/>
              <a:gd name="connsiteY3" fmla="*/ 111661 h 112114"/>
              <a:gd name="connsiteX4" fmla="*/ 427 w 86526"/>
              <a:gd name="connsiteY4" fmla="*/ 46573 h 112114"/>
              <a:gd name="connsiteX5" fmla="*/ 38527 w 86526"/>
              <a:gd name="connsiteY5" fmla="*/ 16411 h 112114"/>
              <a:gd name="connsiteX6" fmla="*/ 86152 w 86526"/>
              <a:gd name="connsiteY6" fmla="*/ 536 h 11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6" h="112114">
                <a:moveTo>
                  <a:pt x="86152" y="536"/>
                </a:moveTo>
                <a:cubicBezTo>
                  <a:pt x="81389" y="3976"/>
                  <a:pt x="21858" y="24877"/>
                  <a:pt x="9952" y="37048"/>
                </a:cubicBezTo>
                <a:cubicBezTo>
                  <a:pt x="-1954" y="49219"/>
                  <a:pt x="5454" y="61126"/>
                  <a:pt x="14714" y="73561"/>
                </a:cubicBezTo>
                <a:cubicBezTo>
                  <a:pt x="23974" y="85996"/>
                  <a:pt x="67895" y="116159"/>
                  <a:pt x="65514" y="111661"/>
                </a:cubicBezTo>
                <a:cubicBezTo>
                  <a:pt x="63133" y="107163"/>
                  <a:pt x="4925" y="62448"/>
                  <a:pt x="427" y="46573"/>
                </a:cubicBezTo>
                <a:cubicBezTo>
                  <a:pt x="-4071" y="30698"/>
                  <a:pt x="28208" y="21703"/>
                  <a:pt x="38527" y="16411"/>
                </a:cubicBezTo>
                <a:cubicBezTo>
                  <a:pt x="48846" y="11119"/>
                  <a:pt x="90915" y="-2904"/>
                  <a:pt x="86152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2F05D59-F14B-4150-8A90-E51E81FDB854}"/>
              </a:ext>
            </a:extLst>
          </p:cNvPr>
          <p:cNvSpPr/>
          <p:nvPr/>
        </p:nvSpPr>
        <p:spPr>
          <a:xfrm>
            <a:off x="6049753" y="3187250"/>
            <a:ext cx="280697" cy="31088"/>
          </a:xfrm>
          <a:custGeom>
            <a:avLst/>
            <a:gdLst>
              <a:gd name="connsiteX0" fmla="*/ 210 w 280697"/>
              <a:gd name="connsiteY0" fmla="*/ 30613 h 31088"/>
              <a:gd name="connsiteX1" fmla="*/ 206585 w 280697"/>
              <a:gd name="connsiteY1" fmla="*/ 19500 h 31088"/>
              <a:gd name="connsiteX2" fmla="*/ 279610 w 280697"/>
              <a:gd name="connsiteY2" fmla="*/ 27438 h 31088"/>
              <a:gd name="connsiteX3" fmla="*/ 244685 w 280697"/>
              <a:gd name="connsiteY3" fmla="*/ 5213 h 31088"/>
              <a:gd name="connsiteX4" fmla="*/ 168485 w 280697"/>
              <a:gd name="connsiteY4" fmla="*/ 450 h 31088"/>
              <a:gd name="connsiteX5" fmla="*/ 210 w 280697"/>
              <a:gd name="connsiteY5" fmla="*/ 30613 h 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97" h="31088">
                <a:moveTo>
                  <a:pt x="210" y="30613"/>
                </a:moveTo>
                <a:cubicBezTo>
                  <a:pt x="6560" y="33788"/>
                  <a:pt x="160018" y="20029"/>
                  <a:pt x="206585" y="19500"/>
                </a:cubicBezTo>
                <a:cubicBezTo>
                  <a:pt x="253152" y="18971"/>
                  <a:pt x="273260" y="29819"/>
                  <a:pt x="279610" y="27438"/>
                </a:cubicBezTo>
                <a:cubicBezTo>
                  <a:pt x="285960" y="25057"/>
                  <a:pt x="263206" y="9711"/>
                  <a:pt x="244685" y="5213"/>
                </a:cubicBezTo>
                <a:cubicBezTo>
                  <a:pt x="226164" y="715"/>
                  <a:pt x="204204" y="-873"/>
                  <a:pt x="168485" y="450"/>
                </a:cubicBezTo>
                <a:cubicBezTo>
                  <a:pt x="132766" y="1773"/>
                  <a:pt x="-6140" y="27438"/>
                  <a:pt x="210" y="30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9826DE4E-3236-481A-9C6D-BC1D2ADB3100}"/>
              </a:ext>
            </a:extLst>
          </p:cNvPr>
          <p:cNvSpPr/>
          <p:nvPr/>
        </p:nvSpPr>
        <p:spPr>
          <a:xfrm>
            <a:off x="6308061" y="3204752"/>
            <a:ext cx="215766" cy="33852"/>
          </a:xfrm>
          <a:custGeom>
            <a:avLst/>
            <a:gdLst>
              <a:gd name="connsiteX0" fmla="*/ 664 w 215766"/>
              <a:gd name="connsiteY0" fmla="*/ 1998 h 33852"/>
              <a:gd name="connsiteX1" fmla="*/ 72102 w 215766"/>
              <a:gd name="connsiteY1" fmla="*/ 13111 h 33852"/>
              <a:gd name="connsiteX2" fmla="*/ 214977 w 215766"/>
              <a:gd name="connsiteY2" fmla="*/ 33748 h 33852"/>
              <a:gd name="connsiteX3" fmla="*/ 124489 w 215766"/>
              <a:gd name="connsiteY3" fmla="*/ 3586 h 33852"/>
              <a:gd name="connsiteX4" fmla="*/ 664 w 215766"/>
              <a:gd name="connsiteY4" fmla="*/ 1998 h 3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66" h="33852">
                <a:moveTo>
                  <a:pt x="664" y="1998"/>
                </a:moveTo>
                <a:cubicBezTo>
                  <a:pt x="-8067" y="3586"/>
                  <a:pt x="72102" y="13111"/>
                  <a:pt x="72102" y="13111"/>
                </a:cubicBezTo>
                <a:cubicBezTo>
                  <a:pt x="107821" y="18403"/>
                  <a:pt x="206246" y="35336"/>
                  <a:pt x="214977" y="33748"/>
                </a:cubicBezTo>
                <a:cubicBezTo>
                  <a:pt x="223708" y="32160"/>
                  <a:pt x="157826" y="9407"/>
                  <a:pt x="124489" y="3586"/>
                </a:cubicBezTo>
                <a:cubicBezTo>
                  <a:pt x="91152" y="-2235"/>
                  <a:pt x="9395" y="410"/>
                  <a:pt x="664" y="1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E69F5475-EC44-4142-8702-36FCAFB230D6}"/>
              </a:ext>
            </a:extLst>
          </p:cNvPr>
          <p:cNvSpPr/>
          <p:nvPr/>
        </p:nvSpPr>
        <p:spPr>
          <a:xfrm>
            <a:off x="6130715" y="3095576"/>
            <a:ext cx="319855" cy="25515"/>
          </a:xfrm>
          <a:custGeom>
            <a:avLst/>
            <a:gdLst>
              <a:gd name="connsiteX0" fmla="*/ 210 w 319855"/>
              <a:gd name="connsiteY0" fmla="*/ 25449 h 25515"/>
              <a:gd name="connsiteX1" fmla="*/ 185948 w 319855"/>
              <a:gd name="connsiteY1" fmla="*/ 7987 h 25515"/>
              <a:gd name="connsiteX2" fmla="*/ 319298 w 319855"/>
              <a:gd name="connsiteY2" fmla="*/ 25449 h 25515"/>
              <a:gd name="connsiteX3" fmla="*/ 224048 w 319855"/>
              <a:gd name="connsiteY3" fmla="*/ 49 h 25515"/>
              <a:gd name="connsiteX4" fmla="*/ 210 w 319855"/>
              <a:gd name="connsiteY4" fmla="*/ 25449 h 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855" h="25515">
                <a:moveTo>
                  <a:pt x="210" y="25449"/>
                </a:moveTo>
                <a:cubicBezTo>
                  <a:pt x="-6140" y="26772"/>
                  <a:pt x="132767" y="7987"/>
                  <a:pt x="185948" y="7987"/>
                </a:cubicBezTo>
                <a:cubicBezTo>
                  <a:pt x="239129" y="7987"/>
                  <a:pt x="312948" y="26772"/>
                  <a:pt x="319298" y="25449"/>
                </a:cubicBezTo>
                <a:cubicBezTo>
                  <a:pt x="325648" y="24126"/>
                  <a:pt x="276700" y="1372"/>
                  <a:pt x="224048" y="49"/>
                </a:cubicBezTo>
                <a:cubicBezTo>
                  <a:pt x="171396" y="-1274"/>
                  <a:pt x="6560" y="24126"/>
                  <a:pt x="210" y="25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D450DCBF-C633-4598-8B8E-C5DE5FCAE9B8}"/>
              </a:ext>
            </a:extLst>
          </p:cNvPr>
          <p:cNvSpPr/>
          <p:nvPr/>
        </p:nvSpPr>
        <p:spPr>
          <a:xfrm>
            <a:off x="6040273" y="3120894"/>
            <a:ext cx="118345" cy="93955"/>
          </a:xfrm>
          <a:custGeom>
            <a:avLst/>
            <a:gdLst>
              <a:gd name="connsiteX0" fmla="*/ 165 w 118345"/>
              <a:gd name="connsiteY0" fmla="*/ 11244 h 93955"/>
              <a:gd name="connsiteX1" fmla="*/ 101765 w 118345"/>
              <a:gd name="connsiteY1" fmla="*/ 131 h 93955"/>
              <a:gd name="connsiteX2" fmla="*/ 85890 w 118345"/>
              <a:gd name="connsiteY2" fmla="*/ 19181 h 93955"/>
              <a:gd name="connsiteX3" fmla="*/ 109702 w 118345"/>
              <a:gd name="connsiteY3" fmla="*/ 63631 h 93955"/>
              <a:gd name="connsiteX4" fmla="*/ 112877 w 118345"/>
              <a:gd name="connsiteY4" fmla="*/ 71569 h 93955"/>
              <a:gd name="connsiteX5" fmla="*/ 38265 w 118345"/>
              <a:gd name="connsiteY5" fmla="*/ 93794 h 93955"/>
              <a:gd name="connsiteX6" fmla="*/ 87477 w 118345"/>
              <a:gd name="connsiteY6" fmla="*/ 58869 h 93955"/>
              <a:gd name="connsiteX7" fmla="*/ 77952 w 118345"/>
              <a:gd name="connsiteY7" fmla="*/ 20769 h 93955"/>
              <a:gd name="connsiteX8" fmla="*/ 165 w 118345"/>
              <a:gd name="connsiteY8" fmla="*/ 11244 h 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45" h="93955">
                <a:moveTo>
                  <a:pt x="165" y="11244"/>
                </a:moveTo>
                <a:cubicBezTo>
                  <a:pt x="4134" y="7804"/>
                  <a:pt x="87478" y="-1192"/>
                  <a:pt x="101765" y="131"/>
                </a:cubicBezTo>
                <a:cubicBezTo>
                  <a:pt x="116053" y="1454"/>
                  <a:pt x="84567" y="8598"/>
                  <a:pt x="85890" y="19181"/>
                </a:cubicBezTo>
                <a:cubicBezTo>
                  <a:pt x="87213" y="29764"/>
                  <a:pt x="105204" y="54900"/>
                  <a:pt x="109702" y="63631"/>
                </a:cubicBezTo>
                <a:cubicBezTo>
                  <a:pt x="114200" y="72362"/>
                  <a:pt x="124783" y="66542"/>
                  <a:pt x="112877" y="71569"/>
                </a:cubicBezTo>
                <a:cubicBezTo>
                  <a:pt x="100971" y="76596"/>
                  <a:pt x="42498" y="95911"/>
                  <a:pt x="38265" y="93794"/>
                </a:cubicBezTo>
                <a:cubicBezTo>
                  <a:pt x="34032" y="91677"/>
                  <a:pt x="80863" y="71040"/>
                  <a:pt x="87477" y="58869"/>
                </a:cubicBezTo>
                <a:cubicBezTo>
                  <a:pt x="94092" y="46698"/>
                  <a:pt x="90917" y="28971"/>
                  <a:pt x="77952" y="20769"/>
                </a:cubicBezTo>
                <a:cubicBezTo>
                  <a:pt x="64988" y="12567"/>
                  <a:pt x="-3804" y="14684"/>
                  <a:pt x="165" y="1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C15BBDA8-ADD0-47B5-A483-A475467E9F28}"/>
              </a:ext>
            </a:extLst>
          </p:cNvPr>
          <p:cNvSpPr/>
          <p:nvPr/>
        </p:nvSpPr>
        <p:spPr>
          <a:xfrm>
            <a:off x="6014699" y="3127286"/>
            <a:ext cx="72016" cy="88283"/>
          </a:xfrm>
          <a:custGeom>
            <a:avLst/>
            <a:gdLst>
              <a:gd name="connsiteX0" fmla="*/ 47964 w 72016"/>
              <a:gd name="connsiteY0" fmla="*/ 87402 h 88283"/>
              <a:gd name="connsiteX1" fmla="*/ 339 w 72016"/>
              <a:gd name="connsiteY1" fmla="*/ 54064 h 88283"/>
              <a:gd name="connsiteX2" fmla="*/ 28914 w 72016"/>
              <a:gd name="connsiteY2" fmla="*/ 12789 h 88283"/>
              <a:gd name="connsiteX3" fmla="*/ 71776 w 72016"/>
              <a:gd name="connsiteY3" fmla="*/ 89 h 88283"/>
              <a:gd name="connsiteX4" fmla="*/ 8276 w 72016"/>
              <a:gd name="connsiteY4" fmla="*/ 17552 h 88283"/>
              <a:gd name="connsiteX5" fmla="*/ 47964 w 72016"/>
              <a:gd name="connsiteY5" fmla="*/ 87402 h 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16" h="88283">
                <a:moveTo>
                  <a:pt x="47964" y="87402"/>
                </a:moveTo>
                <a:cubicBezTo>
                  <a:pt x="46641" y="93487"/>
                  <a:pt x="3514" y="66499"/>
                  <a:pt x="339" y="54064"/>
                </a:cubicBezTo>
                <a:cubicBezTo>
                  <a:pt x="-2836" y="41629"/>
                  <a:pt x="17008" y="21785"/>
                  <a:pt x="28914" y="12789"/>
                </a:cubicBezTo>
                <a:cubicBezTo>
                  <a:pt x="40820" y="3793"/>
                  <a:pt x="75216" y="-705"/>
                  <a:pt x="71776" y="89"/>
                </a:cubicBezTo>
                <a:cubicBezTo>
                  <a:pt x="68336" y="883"/>
                  <a:pt x="12509" y="4852"/>
                  <a:pt x="8276" y="17552"/>
                </a:cubicBezTo>
                <a:cubicBezTo>
                  <a:pt x="4043" y="30252"/>
                  <a:pt x="49287" y="81317"/>
                  <a:pt x="47964" y="87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AE5AFE88-A60E-47AB-B23C-63EDBAA1DB50}"/>
              </a:ext>
            </a:extLst>
          </p:cNvPr>
          <p:cNvSpPr/>
          <p:nvPr/>
        </p:nvSpPr>
        <p:spPr>
          <a:xfrm>
            <a:off x="6080521" y="2849418"/>
            <a:ext cx="372320" cy="259441"/>
          </a:xfrm>
          <a:custGeom>
            <a:avLst/>
            <a:gdLst>
              <a:gd name="connsiteX0" fmla="*/ 10717 w 372320"/>
              <a:gd name="connsiteY0" fmla="*/ 145 h 259441"/>
              <a:gd name="connsiteX1" fmla="*/ 185342 w 372320"/>
              <a:gd name="connsiteY1" fmla="*/ 77932 h 259441"/>
              <a:gd name="connsiteX2" fmla="*/ 367904 w 372320"/>
              <a:gd name="connsiteY2" fmla="*/ 247795 h 259441"/>
              <a:gd name="connsiteX3" fmla="*/ 305992 w 372320"/>
              <a:gd name="connsiteY3" fmla="*/ 230332 h 259441"/>
              <a:gd name="connsiteX4" fmla="*/ 196454 w 372320"/>
              <a:gd name="connsiteY4" fmla="*/ 116032 h 259441"/>
              <a:gd name="connsiteX5" fmla="*/ 39292 w 372320"/>
              <a:gd name="connsiteY5" fmla="*/ 58882 h 259441"/>
              <a:gd name="connsiteX6" fmla="*/ 10717 w 372320"/>
              <a:gd name="connsiteY6" fmla="*/ 145 h 25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320" h="259441">
                <a:moveTo>
                  <a:pt x="10717" y="145"/>
                </a:moveTo>
                <a:cubicBezTo>
                  <a:pt x="35059" y="3320"/>
                  <a:pt x="125811" y="36657"/>
                  <a:pt x="185342" y="77932"/>
                </a:cubicBezTo>
                <a:cubicBezTo>
                  <a:pt x="244873" y="119207"/>
                  <a:pt x="347796" y="222395"/>
                  <a:pt x="367904" y="247795"/>
                </a:cubicBezTo>
                <a:cubicBezTo>
                  <a:pt x="388012" y="273195"/>
                  <a:pt x="334567" y="252292"/>
                  <a:pt x="305992" y="230332"/>
                </a:cubicBezTo>
                <a:cubicBezTo>
                  <a:pt x="277417" y="208372"/>
                  <a:pt x="240904" y="144607"/>
                  <a:pt x="196454" y="116032"/>
                </a:cubicBezTo>
                <a:cubicBezTo>
                  <a:pt x="152004" y="87457"/>
                  <a:pt x="71836" y="71053"/>
                  <a:pt x="39292" y="58882"/>
                </a:cubicBezTo>
                <a:cubicBezTo>
                  <a:pt x="6748" y="46711"/>
                  <a:pt x="-13625" y="-3030"/>
                  <a:pt x="1071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8ED23BCF-FC52-4B03-9751-0CA68A16378D}"/>
              </a:ext>
            </a:extLst>
          </p:cNvPr>
          <p:cNvSpPr/>
          <p:nvPr/>
        </p:nvSpPr>
        <p:spPr>
          <a:xfrm>
            <a:off x="6502341" y="2987058"/>
            <a:ext cx="243019" cy="193548"/>
          </a:xfrm>
          <a:custGeom>
            <a:avLst/>
            <a:gdLst>
              <a:gd name="connsiteX0" fmla="*/ 59 w 243019"/>
              <a:gd name="connsiteY0" fmla="*/ 617 h 193548"/>
              <a:gd name="connsiteX1" fmla="*/ 123884 w 243019"/>
              <a:gd name="connsiteY1" fmla="*/ 86342 h 193548"/>
              <a:gd name="connsiteX2" fmla="*/ 242947 w 243019"/>
              <a:gd name="connsiteY2" fmla="*/ 192705 h 193548"/>
              <a:gd name="connsiteX3" fmla="*/ 139759 w 243019"/>
              <a:gd name="connsiteY3" fmla="*/ 130792 h 193548"/>
              <a:gd name="connsiteX4" fmla="*/ 59 w 243019"/>
              <a:gd name="connsiteY4" fmla="*/ 617 h 19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19" h="193548">
                <a:moveTo>
                  <a:pt x="59" y="617"/>
                </a:moveTo>
                <a:cubicBezTo>
                  <a:pt x="-2587" y="-6791"/>
                  <a:pt x="83403" y="54327"/>
                  <a:pt x="123884" y="86342"/>
                </a:cubicBezTo>
                <a:cubicBezTo>
                  <a:pt x="164365" y="118357"/>
                  <a:pt x="240301" y="185297"/>
                  <a:pt x="242947" y="192705"/>
                </a:cubicBezTo>
                <a:cubicBezTo>
                  <a:pt x="245593" y="200113"/>
                  <a:pt x="175478" y="156986"/>
                  <a:pt x="139759" y="130792"/>
                </a:cubicBezTo>
                <a:cubicBezTo>
                  <a:pt x="104040" y="104598"/>
                  <a:pt x="2705" y="8025"/>
                  <a:pt x="59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C54DBF1A-E0F2-4644-B6E4-07EBC43999CD}"/>
              </a:ext>
            </a:extLst>
          </p:cNvPr>
          <p:cNvSpPr/>
          <p:nvPr/>
        </p:nvSpPr>
        <p:spPr>
          <a:xfrm>
            <a:off x="6091209" y="2798829"/>
            <a:ext cx="145777" cy="106346"/>
          </a:xfrm>
          <a:custGeom>
            <a:avLst/>
            <a:gdLst>
              <a:gd name="connsiteX0" fmla="*/ 29 w 145777"/>
              <a:gd name="connsiteY0" fmla="*/ 14221 h 106346"/>
              <a:gd name="connsiteX1" fmla="*/ 138141 w 145777"/>
              <a:gd name="connsiteY1" fmla="*/ 3109 h 106346"/>
              <a:gd name="connsiteX2" fmla="*/ 128616 w 145777"/>
              <a:gd name="connsiteY2" fmla="*/ 74546 h 106346"/>
              <a:gd name="connsiteX3" fmla="*/ 134966 w 145777"/>
              <a:gd name="connsiteY3" fmla="*/ 106296 h 106346"/>
              <a:gd name="connsiteX4" fmla="*/ 15904 w 145777"/>
              <a:gd name="connsiteY4" fmla="*/ 68196 h 106346"/>
              <a:gd name="connsiteX5" fmla="*/ 125441 w 145777"/>
              <a:gd name="connsiteY5" fmla="*/ 77721 h 106346"/>
              <a:gd name="connsiteX6" fmla="*/ 125441 w 145777"/>
              <a:gd name="connsiteY6" fmla="*/ 26921 h 106346"/>
              <a:gd name="connsiteX7" fmla="*/ 29 w 145777"/>
              <a:gd name="connsiteY7" fmla="*/ 14221 h 10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777" h="106346">
                <a:moveTo>
                  <a:pt x="29" y="14221"/>
                </a:moveTo>
                <a:cubicBezTo>
                  <a:pt x="2146" y="10252"/>
                  <a:pt x="116710" y="-6945"/>
                  <a:pt x="138141" y="3109"/>
                </a:cubicBezTo>
                <a:cubicBezTo>
                  <a:pt x="159572" y="13163"/>
                  <a:pt x="129145" y="57348"/>
                  <a:pt x="128616" y="74546"/>
                </a:cubicBezTo>
                <a:cubicBezTo>
                  <a:pt x="128087" y="91744"/>
                  <a:pt x="153751" y="107354"/>
                  <a:pt x="134966" y="106296"/>
                </a:cubicBezTo>
                <a:cubicBezTo>
                  <a:pt x="116181" y="105238"/>
                  <a:pt x="17491" y="72958"/>
                  <a:pt x="15904" y="68196"/>
                </a:cubicBezTo>
                <a:cubicBezTo>
                  <a:pt x="14317" y="63434"/>
                  <a:pt x="107185" y="84600"/>
                  <a:pt x="125441" y="77721"/>
                </a:cubicBezTo>
                <a:cubicBezTo>
                  <a:pt x="143697" y="70842"/>
                  <a:pt x="140787" y="37504"/>
                  <a:pt x="125441" y="26921"/>
                </a:cubicBezTo>
                <a:cubicBezTo>
                  <a:pt x="110095" y="16338"/>
                  <a:pt x="-2088" y="18190"/>
                  <a:pt x="29" y="14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F8678FA7-31EA-4155-80D0-52480E51AE16}"/>
              </a:ext>
            </a:extLst>
          </p:cNvPr>
          <p:cNvSpPr/>
          <p:nvPr/>
        </p:nvSpPr>
        <p:spPr>
          <a:xfrm>
            <a:off x="6070691" y="2803183"/>
            <a:ext cx="89228" cy="100752"/>
          </a:xfrm>
          <a:custGeom>
            <a:avLst/>
            <a:gdLst>
              <a:gd name="connsiteX0" fmla="*/ 88809 w 89228"/>
              <a:gd name="connsiteY0" fmla="*/ 100355 h 100752"/>
              <a:gd name="connsiteX1" fmla="*/ 1497 w 89228"/>
              <a:gd name="connsiteY1" fmla="*/ 35267 h 100752"/>
              <a:gd name="connsiteX2" fmla="*/ 34834 w 89228"/>
              <a:gd name="connsiteY2" fmla="*/ 1930 h 100752"/>
              <a:gd name="connsiteX3" fmla="*/ 88809 w 89228"/>
              <a:gd name="connsiteY3" fmla="*/ 100355 h 1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28" h="100752">
                <a:moveTo>
                  <a:pt x="88809" y="100355"/>
                </a:moveTo>
                <a:cubicBezTo>
                  <a:pt x="83253" y="105911"/>
                  <a:pt x="10493" y="51671"/>
                  <a:pt x="1497" y="35267"/>
                </a:cubicBezTo>
                <a:cubicBezTo>
                  <a:pt x="-7499" y="18863"/>
                  <a:pt x="26632" y="-7331"/>
                  <a:pt x="34834" y="1930"/>
                </a:cubicBezTo>
                <a:cubicBezTo>
                  <a:pt x="43036" y="11190"/>
                  <a:pt x="94365" y="94799"/>
                  <a:pt x="88809" y="100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011B8068-5564-40E6-A03B-293175063C90}"/>
              </a:ext>
            </a:extLst>
          </p:cNvPr>
          <p:cNvSpPr/>
          <p:nvPr/>
        </p:nvSpPr>
        <p:spPr>
          <a:xfrm>
            <a:off x="6243628" y="2827148"/>
            <a:ext cx="175496" cy="87865"/>
          </a:xfrm>
          <a:custGeom>
            <a:avLst/>
            <a:gdLst>
              <a:gd name="connsiteX0" fmla="*/ 10 w 175496"/>
              <a:gd name="connsiteY0" fmla="*/ 190 h 87865"/>
              <a:gd name="connsiteX1" fmla="*/ 158760 w 175496"/>
              <a:gd name="connsiteY1" fmla="*/ 43052 h 87865"/>
              <a:gd name="connsiteX2" fmla="*/ 169872 w 175496"/>
              <a:gd name="connsiteY2" fmla="*/ 87502 h 87865"/>
              <a:gd name="connsiteX3" fmla="*/ 150822 w 175496"/>
              <a:gd name="connsiteY3" fmla="*/ 60515 h 87865"/>
              <a:gd name="connsiteX4" fmla="*/ 10 w 175496"/>
              <a:gd name="connsiteY4" fmla="*/ 190 h 8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96" h="87865">
                <a:moveTo>
                  <a:pt x="10" y="190"/>
                </a:moveTo>
                <a:cubicBezTo>
                  <a:pt x="1333" y="-2720"/>
                  <a:pt x="130450" y="28500"/>
                  <a:pt x="158760" y="43052"/>
                </a:cubicBezTo>
                <a:cubicBezTo>
                  <a:pt x="187070" y="57604"/>
                  <a:pt x="171195" y="84592"/>
                  <a:pt x="169872" y="87502"/>
                </a:cubicBezTo>
                <a:cubicBezTo>
                  <a:pt x="168549" y="90412"/>
                  <a:pt x="180191" y="75332"/>
                  <a:pt x="150822" y="60515"/>
                </a:cubicBezTo>
                <a:cubicBezTo>
                  <a:pt x="121453" y="45698"/>
                  <a:pt x="-1313" y="3100"/>
                  <a:pt x="10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154E0B6D-837B-450B-902C-8D66B32BFA39}"/>
              </a:ext>
            </a:extLst>
          </p:cNvPr>
          <p:cNvSpPr/>
          <p:nvPr/>
        </p:nvSpPr>
        <p:spPr>
          <a:xfrm>
            <a:off x="6414313" y="2915592"/>
            <a:ext cx="168722" cy="136747"/>
          </a:xfrm>
          <a:custGeom>
            <a:avLst/>
            <a:gdLst>
              <a:gd name="connsiteX0" fmla="*/ 2362 w 168722"/>
              <a:gd name="connsiteY0" fmla="*/ 646 h 136747"/>
              <a:gd name="connsiteX1" fmla="*/ 167462 w 168722"/>
              <a:gd name="connsiteY1" fmla="*/ 133996 h 136747"/>
              <a:gd name="connsiteX2" fmla="*/ 75387 w 168722"/>
              <a:gd name="connsiteY2" fmla="*/ 84783 h 136747"/>
              <a:gd name="connsiteX3" fmla="*/ 2362 w 168722"/>
              <a:gd name="connsiteY3" fmla="*/ 646 h 1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22" h="136747">
                <a:moveTo>
                  <a:pt x="2362" y="646"/>
                </a:moveTo>
                <a:cubicBezTo>
                  <a:pt x="17708" y="8848"/>
                  <a:pt x="155291" y="119973"/>
                  <a:pt x="167462" y="133996"/>
                </a:cubicBezTo>
                <a:cubicBezTo>
                  <a:pt x="179633" y="148019"/>
                  <a:pt x="100258" y="104891"/>
                  <a:pt x="75387" y="84783"/>
                </a:cubicBezTo>
                <a:cubicBezTo>
                  <a:pt x="50516" y="64675"/>
                  <a:pt x="-12984" y="-7556"/>
                  <a:pt x="2362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DCC11AE3-E1B0-4B57-9D52-BAE82F2A135E}"/>
              </a:ext>
            </a:extLst>
          </p:cNvPr>
          <p:cNvSpPr/>
          <p:nvPr/>
        </p:nvSpPr>
        <p:spPr>
          <a:xfrm>
            <a:off x="6253148" y="2882745"/>
            <a:ext cx="146153" cy="48372"/>
          </a:xfrm>
          <a:custGeom>
            <a:avLst/>
            <a:gdLst>
              <a:gd name="connsiteX0" fmla="*/ 15 w 146153"/>
              <a:gd name="connsiteY0" fmla="*/ 155 h 48372"/>
              <a:gd name="connsiteX1" fmla="*/ 109552 w 146153"/>
              <a:gd name="connsiteY1" fmla="*/ 47780 h 48372"/>
              <a:gd name="connsiteX2" fmla="*/ 146065 w 146153"/>
              <a:gd name="connsiteY2" fmla="*/ 27143 h 48372"/>
              <a:gd name="connsiteX3" fmla="*/ 101615 w 146153"/>
              <a:gd name="connsiteY3" fmla="*/ 31905 h 48372"/>
              <a:gd name="connsiteX4" fmla="*/ 15 w 146153"/>
              <a:gd name="connsiteY4" fmla="*/ 155 h 4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53" h="48372">
                <a:moveTo>
                  <a:pt x="15" y="155"/>
                </a:moveTo>
                <a:cubicBezTo>
                  <a:pt x="1338" y="2801"/>
                  <a:pt x="85210" y="43282"/>
                  <a:pt x="109552" y="47780"/>
                </a:cubicBezTo>
                <a:cubicBezTo>
                  <a:pt x="133894" y="52278"/>
                  <a:pt x="147388" y="29789"/>
                  <a:pt x="146065" y="27143"/>
                </a:cubicBezTo>
                <a:cubicBezTo>
                  <a:pt x="144742" y="24497"/>
                  <a:pt x="123311" y="34286"/>
                  <a:pt x="101615" y="31905"/>
                </a:cubicBezTo>
                <a:cubicBezTo>
                  <a:pt x="79919" y="29524"/>
                  <a:pt x="-1308" y="-2491"/>
                  <a:pt x="15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061D9C56-25AE-4846-826C-86FD72C62751}"/>
              </a:ext>
            </a:extLst>
          </p:cNvPr>
          <p:cNvSpPr/>
          <p:nvPr/>
        </p:nvSpPr>
        <p:spPr>
          <a:xfrm>
            <a:off x="6362657" y="2971737"/>
            <a:ext cx="136659" cy="76733"/>
          </a:xfrm>
          <a:custGeom>
            <a:avLst/>
            <a:gdLst>
              <a:gd name="connsiteX0" fmla="*/ 43 w 136659"/>
              <a:gd name="connsiteY0" fmla="*/ 63 h 76733"/>
              <a:gd name="connsiteX1" fmla="*/ 88943 w 136659"/>
              <a:gd name="connsiteY1" fmla="*/ 71501 h 76733"/>
              <a:gd name="connsiteX2" fmla="*/ 136568 w 136659"/>
              <a:gd name="connsiteY2" fmla="*/ 69913 h 76733"/>
              <a:gd name="connsiteX3" fmla="*/ 77831 w 136659"/>
              <a:gd name="connsiteY3" fmla="*/ 58801 h 76733"/>
              <a:gd name="connsiteX4" fmla="*/ 43 w 136659"/>
              <a:gd name="connsiteY4" fmla="*/ 63 h 7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59" h="76733">
                <a:moveTo>
                  <a:pt x="43" y="63"/>
                </a:moveTo>
                <a:cubicBezTo>
                  <a:pt x="1895" y="2180"/>
                  <a:pt x="66189" y="59859"/>
                  <a:pt x="88943" y="71501"/>
                </a:cubicBezTo>
                <a:cubicBezTo>
                  <a:pt x="111697" y="83143"/>
                  <a:pt x="138420" y="72030"/>
                  <a:pt x="136568" y="69913"/>
                </a:cubicBezTo>
                <a:cubicBezTo>
                  <a:pt x="134716" y="67796"/>
                  <a:pt x="99262" y="67797"/>
                  <a:pt x="77831" y="58801"/>
                </a:cubicBezTo>
                <a:cubicBezTo>
                  <a:pt x="56400" y="49805"/>
                  <a:pt x="-1809" y="-2054"/>
                  <a:pt x="4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0EB95709-ADA6-45F5-AA35-38AE68EC7224}"/>
              </a:ext>
            </a:extLst>
          </p:cNvPr>
          <p:cNvSpPr/>
          <p:nvPr/>
        </p:nvSpPr>
        <p:spPr>
          <a:xfrm>
            <a:off x="6210031" y="3127872"/>
            <a:ext cx="116049" cy="42525"/>
          </a:xfrm>
          <a:custGeom>
            <a:avLst/>
            <a:gdLst>
              <a:gd name="connsiteX0" fmla="*/ 269 w 116049"/>
              <a:gd name="connsiteY0" fmla="*/ 5853 h 42525"/>
              <a:gd name="connsiteX1" fmla="*/ 112982 w 116049"/>
              <a:gd name="connsiteY1" fmla="*/ 1091 h 42525"/>
              <a:gd name="connsiteX2" fmla="*/ 84407 w 116049"/>
              <a:gd name="connsiteY2" fmla="*/ 26491 h 42525"/>
              <a:gd name="connsiteX3" fmla="*/ 87582 w 116049"/>
              <a:gd name="connsiteY3" fmla="*/ 42366 h 42525"/>
              <a:gd name="connsiteX4" fmla="*/ 81232 w 116049"/>
              <a:gd name="connsiteY4" fmla="*/ 16966 h 42525"/>
              <a:gd name="connsiteX5" fmla="*/ 269 w 116049"/>
              <a:gd name="connsiteY5" fmla="*/ 5853 h 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49" h="42525">
                <a:moveTo>
                  <a:pt x="269" y="5853"/>
                </a:moveTo>
                <a:cubicBezTo>
                  <a:pt x="5561" y="3207"/>
                  <a:pt x="98959" y="-2349"/>
                  <a:pt x="112982" y="1091"/>
                </a:cubicBezTo>
                <a:cubicBezTo>
                  <a:pt x="127005" y="4531"/>
                  <a:pt x="88640" y="19612"/>
                  <a:pt x="84407" y="26491"/>
                </a:cubicBezTo>
                <a:cubicBezTo>
                  <a:pt x="80174" y="33370"/>
                  <a:pt x="88111" y="43953"/>
                  <a:pt x="87582" y="42366"/>
                </a:cubicBezTo>
                <a:cubicBezTo>
                  <a:pt x="87053" y="40779"/>
                  <a:pt x="93138" y="23581"/>
                  <a:pt x="81232" y="16966"/>
                </a:cubicBezTo>
                <a:cubicBezTo>
                  <a:pt x="69326" y="10351"/>
                  <a:pt x="-5023" y="8499"/>
                  <a:pt x="269" y="5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C4119B9-E588-4580-B911-8542B614F0D3}"/>
              </a:ext>
            </a:extLst>
          </p:cNvPr>
          <p:cNvSpPr/>
          <p:nvPr/>
        </p:nvSpPr>
        <p:spPr>
          <a:xfrm>
            <a:off x="6256296" y="3313067"/>
            <a:ext cx="136405" cy="39423"/>
          </a:xfrm>
          <a:custGeom>
            <a:avLst/>
            <a:gdLst>
              <a:gd name="connsiteX0" fmla="*/ 42 w 136405"/>
              <a:gd name="connsiteY0" fmla="*/ 23858 h 39423"/>
              <a:gd name="connsiteX1" fmla="*/ 115929 w 136405"/>
              <a:gd name="connsiteY1" fmla="*/ 30208 h 39423"/>
              <a:gd name="connsiteX2" fmla="*/ 119104 w 136405"/>
              <a:gd name="connsiteY2" fmla="*/ 46 h 39423"/>
              <a:gd name="connsiteX3" fmla="*/ 130217 w 136405"/>
              <a:gd name="connsiteY3" fmla="*/ 38146 h 39423"/>
              <a:gd name="connsiteX4" fmla="*/ 42 w 136405"/>
              <a:gd name="connsiteY4" fmla="*/ 23858 h 3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05" h="39423">
                <a:moveTo>
                  <a:pt x="42" y="23858"/>
                </a:moveTo>
                <a:cubicBezTo>
                  <a:pt x="-2339" y="22535"/>
                  <a:pt x="96085" y="34177"/>
                  <a:pt x="115929" y="30208"/>
                </a:cubicBezTo>
                <a:cubicBezTo>
                  <a:pt x="135773" y="26239"/>
                  <a:pt x="116723" y="-1277"/>
                  <a:pt x="119104" y="46"/>
                </a:cubicBezTo>
                <a:cubicBezTo>
                  <a:pt x="121485" y="1369"/>
                  <a:pt x="148209" y="31796"/>
                  <a:pt x="130217" y="38146"/>
                </a:cubicBezTo>
                <a:cubicBezTo>
                  <a:pt x="112225" y="44496"/>
                  <a:pt x="2423" y="25181"/>
                  <a:pt x="42" y="23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E96BC668-45B7-4B96-9B20-24303AEAB61A}"/>
              </a:ext>
            </a:extLst>
          </p:cNvPr>
          <p:cNvSpPr/>
          <p:nvPr/>
        </p:nvSpPr>
        <p:spPr>
          <a:xfrm>
            <a:off x="6373598" y="3473442"/>
            <a:ext cx="184534" cy="147054"/>
          </a:xfrm>
          <a:custGeom>
            <a:avLst/>
            <a:gdLst>
              <a:gd name="connsiteX0" fmla="*/ 184365 w 184534"/>
              <a:gd name="connsiteY0" fmla="*/ 8 h 147054"/>
              <a:gd name="connsiteX1" fmla="*/ 101815 w 184534"/>
              <a:gd name="connsiteY1" fmla="*/ 73033 h 147054"/>
              <a:gd name="connsiteX2" fmla="*/ 66890 w 184534"/>
              <a:gd name="connsiteY2" fmla="*/ 122246 h 147054"/>
              <a:gd name="connsiteX3" fmla="*/ 6565 w 184534"/>
              <a:gd name="connsiteY3" fmla="*/ 146058 h 147054"/>
              <a:gd name="connsiteX4" fmla="*/ 3390 w 184534"/>
              <a:gd name="connsiteY4" fmla="*/ 90496 h 147054"/>
              <a:gd name="connsiteX5" fmla="*/ 22440 w 184534"/>
              <a:gd name="connsiteY5" fmla="*/ 131771 h 147054"/>
              <a:gd name="connsiteX6" fmla="*/ 62127 w 184534"/>
              <a:gd name="connsiteY6" fmla="*/ 98433 h 147054"/>
              <a:gd name="connsiteX7" fmla="*/ 78002 w 184534"/>
              <a:gd name="connsiteY7" fmla="*/ 77796 h 147054"/>
              <a:gd name="connsiteX8" fmla="*/ 184365 w 184534"/>
              <a:gd name="connsiteY8" fmla="*/ 8 h 14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34" h="147054">
                <a:moveTo>
                  <a:pt x="184365" y="8"/>
                </a:moveTo>
                <a:cubicBezTo>
                  <a:pt x="188334" y="-786"/>
                  <a:pt x="121394" y="52660"/>
                  <a:pt x="101815" y="73033"/>
                </a:cubicBezTo>
                <a:cubicBezTo>
                  <a:pt x="82236" y="93406"/>
                  <a:pt x="82765" y="110075"/>
                  <a:pt x="66890" y="122246"/>
                </a:cubicBezTo>
                <a:cubicBezTo>
                  <a:pt x="51015" y="134417"/>
                  <a:pt x="17148" y="151350"/>
                  <a:pt x="6565" y="146058"/>
                </a:cubicBezTo>
                <a:cubicBezTo>
                  <a:pt x="-4018" y="140766"/>
                  <a:pt x="744" y="92877"/>
                  <a:pt x="3390" y="90496"/>
                </a:cubicBezTo>
                <a:cubicBezTo>
                  <a:pt x="6036" y="88115"/>
                  <a:pt x="12651" y="130448"/>
                  <a:pt x="22440" y="131771"/>
                </a:cubicBezTo>
                <a:cubicBezTo>
                  <a:pt x="32229" y="133094"/>
                  <a:pt x="52867" y="107429"/>
                  <a:pt x="62127" y="98433"/>
                </a:cubicBezTo>
                <a:cubicBezTo>
                  <a:pt x="71387" y="89437"/>
                  <a:pt x="57894" y="91554"/>
                  <a:pt x="78002" y="77796"/>
                </a:cubicBezTo>
                <a:cubicBezTo>
                  <a:pt x="98110" y="64038"/>
                  <a:pt x="180396" y="802"/>
                  <a:pt x="1843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9C147C70-41FB-4C85-80BC-86CDD48B866A}"/>
              </a:ext>
            </a:extLst>
          </p:cNvPr>
          <p:cNvSpPr/>
          <p:nvPr/>
        </p:nvSpPr>
        <p:spPr>
          <a:xfrm>
            <a:off x="4354086" y="3436511"/>
            <a:ext cx="80036" cy="375244"/>
          </a:xfrm>
          <a:custGeom>
            <a:avLst/>
            <a:gdLst>
              <a:gd name="connsiteX0" fmla="*/ 43289 w 80036"/>
              <a:gd name="connsiteY0" fmla="*/ 427 h 375244"/>
              <a:gd name="connsiteX1" fmla="*/ 52814 w 80036"/>
              <a:gd name="connsiteY1" fmla="*/ 133777 h 375244"/>
              <a:gd name="connsiteX2" fmla="*/ 5189 w 80036"/>
              <a:gd name="connsiteY2" fmla="*/ 241727 h 375244"/>
              <a:gd name="connsiteX3" fmla="*/ 5189 w 80036"/>
              <a:gd name="connsiteY3" fmla="*/ 375077 h 375244"/>
              <a:gd name="connsiteX4" fmla="*/ 40114 w 80036"/>
              <a:gd name="connsiteY4" fmla="*/ 213152 h 375244"/>
              <a:gd name="connsiteX5" fmla="*/ 79802 w 80036"/>
              <a:gd name="connsiteY5" fmla="*/ 95677 h 375244"/>
              <a:gd name="connsiteX6" fmla="*/ 43289 w 80036"/>
              <a:gd name="connsiteY6" fmla="*/ 427 h 3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6" h="375244">
                <a:moveTo>
                  <a:pt x="43289" y="427"/>
                </a:moveTo>
                <a:cubicBezTo>
                  <a:pt x="38791" y="6777"/>
                  <a:pt x="59164" y="93560"/>
                  <a:pt x="52814" y="133777"/>
                </a:cubicBezTo>
                <a:cubicBezTo>
                  <a:pt x="46464" y="173994"/>
                  <a:pt x="13127" y="201510"/>
                  <a:pt x="5189" y="241727"/>
                </a:cubicBezTo>
                <a:cubicBezTo>
                  <a:pt x="-2749" y="281944"/>
                  <a:pt x="-632" y="379839"/>
                  <a:pt x="5189" y="375077"/>
                </a:cubicBezTo>
                <a:cubicBezTo>
                  <a:pt x="11010" y="370315"/>
                  <a:pt x="27679" y="259719"/>
                  <a:pt x="40114" y="213152"/>
                </a:cubicBezTo>
                <a:cubicBezTo>
                  <a:pt x="52549" y="166585"/>
                  <a:pt x="76362" y="131396"/>
                  <a:pt x="79802" y="95677"/>
                </a:cubicBezTo>
                <a:cubicBezTo>
                  <a:pt x="83242" y="59958"/>
                  <a:pt x="47787" y="-5923"/>
                  <a:pt x="43289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6FA3F3D5-485C-4107-AB41-AA0E194E4A43}"/>
              </a:ext>
            </a:extLst>
          </p:cNvPr>
          <p:cNvSpPr/>
          <p:nvPr/>
        </p:nvSpPr>
        <p:spPr>
          <a:xfrm>
            <a:off x="4330695" y="3638232"/>
            <a:ext cx="354053" cy="533033"/>
          </a:xfrm>
          <a:custGeom>
            <a:avLst/>
            <a:gdLst>
              <a:gd name="connsiteX0" fmla="*/ 152405 w 354053"/>
              <a:gd name="connsiteY0" fmla="*/ 318 h 533033"/>
              <a:gd name="connsiteX1" fmla="*/ 31755 w 354053"/>
              <a:gd name="connsiteY1" fmla="*/ 197168 h 533033"/>
              <a:gd name="connsiteX2" fmla="*/ 5 w 354053"/>
              <a:gd name="connsiteY2" fmla="*/ 254318 h 533033"/>
              <a:gd name="connsiteX3" fmla="*/ 30168 w 354053"/>
              <a:gd name="connsiteY3" fmla="*/ 324168 h 533033"/>
              <a:gd name="connsiteX4" fmla="*/ 130180 w 354053"/>
              <a:gd name="connsiteY4" fmla="*/ 484506 h 533033"/>
              <a:gd name="connsiteX5" fmla="*/ 169868 w 354053"/>
              <a:gd name="connsiteY5" fmla="*/ 532131 h 533033"/>
              <a:gd name="connsiteX6" fmla="*/ 354018 w 354053"/>
              <a:gd name="connsiteY6" fmla="*/ 452756 h 533033"/>
              <a:gd name="connsiteX7" fmla="*/ 184155 w 354053"/>
              <a:gd name="connsiteY7" fmla="*/ 478156 h 533033"/>
              <a:gd name="connsiteX8" fmla="*/ 26993 w 354053"/>
              <a:gd name="connsiteY8" fmla="*/ 247968 h 533033"/>
              <a:gd name="connsiteX9" fmla="*/ 152405 w 354053"/>
              <a:gd name="connsiteY9" fmla="*/ 318 h 53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053" h="533033">
                <a:moveTo>
                  <a:pt x="152405" y="318"/>
                </a:moveTo>
                <a:cubicBezTo>
                  <a:pt x="153199" y="-8149"/>
                  <a:pt x="57155" y="154835"/>
                  <a:pt x="31755" y="197168"/>
                </a:cubicBezTo>
                <a:cubicBezTo>
                  <a:pt x="6355" y="239501"/>
                  <a:pt x="269" y="233151"/>
                  <a:pt x="5" y="254318"/>
                </a:cubicBezTo>
                <a:cubicBezTo>
                  <a:pt x="-260" y="275485"/>
                  <a:pt x="8472" y="285803"/>
                  <a:pt x="30168" y="324168"/>
                </a:cubicBezTo>
                <a:cubicBezTo>
                  <a:pt x="51864" y="362533"/>
                  <a:pt x="106897" y="449846"/>
                  <a:pt x="130180" y="484506"/>
                </a:cubicBezTo>
                <a:cubicBezTo>
                  <a:pt x="153463" y="519167"/>
                  <a:pt x="132562" y="537423"/>
                  <a:pt x="169868" y="532131"/>
                </a:cubicBezTo>
                <a:cubicBezTo>
                  <a:pt x="207174" y="526839"/>
                  <a:pt x="351637" y="461752"/>
                  <a:pt x="354018" y="452756"/>
                </a:cubicBezTo>
                <a:cubicBezTo>
                  <a:pt x="356399" y="443760"/>
                  <a:pt x="238659" y="512287"/>
                  <a:pt x="184155" y="478156"/>
                </a:cubicBezTo>
                <a:cubicBezTo>
                  <a:pt x="129651" y="444025"/>
                  <a:pt x="32549" y="324168"/>
                  <a:pt x="26993" y="247968"/>
                </a:cubicBezTo>
                <a:cubicBezTo>
                  <a:pt x="21437" y="171768"/>
                  <a:pt x="151611" y="8785"/>
                  <a:pt x="152405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46250E1C-77CF-4F77-81F5-20BCDAC2BF7D}"/>
              </a:ext>
            </a:extLst>
          </p:cNvPr>
          <p:cNvSpPr/>
          <p:nvPr/>
        </p:nvSpPr>
        <p:spPr>
          <a:xfrm>
            <a:off x="4528729" y="3379687"/>
            <a:ext cx="383480" cy="273822"/>
          </a:xfrm>
          <a:custGeom>
            <a:avLst/>
            <a:gdLst>
              <a:gd name="connsiteX0" fmla="*/ 1996 w 383480"/>
              <a:gd name="connsiteY0" fmla="*/ 273151 h 273822"/>
              <a:gd name="connsiteX1" fmla="*/ 327434 w 383480"/>
              <a:gd name="connsiteY1" fmla="*/ 73126 h 273822"/>
              <a:gd name="connsiteX2" fmla="*/ 371884 w 383480"/>
              <a:gd name="connsiteY2" fmla="*/ 1688 h 273822"/>
              <a:gd name="connsiteX3" fmla="*/ 200434 w 383480"/>
              <a:gd name="connsiteY3" fmla="*/ 133451 h 273822"/>
              <a:gd name="connsiteX4" fmla="*/ 1996 w 383480"/>
              <a:gd name="connsiteY4" fmla="*/ 273151 h 27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480" h="273822">
                <a:moveTo>
                  <a:pt x="1996" y="273151"/>
                </a:moveTo>
                <a:cubicBezTo>
                  <a:pt x="23163" y="263097"/>
                  <a:pt x="265786" y="118370"/>
                  <a:pt x="327434" y="73126"/>
                </a:cubicBezTo>
                <a:cubicBezTo>
                  <a:pt x="389082" y="27882"/>
                  <a:pt x="393051" y="-8366"/>
                  <a:pt x="371884" y="1688"/>
                </a:cubicBezTo>
                <a:cubicBezTo>
                  <a:pt x="350717" y="11742"/>
                  <a:pt x="267374" y="89265"/>
                  <a:pt x="200434" y="133451"/>
                </a:cubicBezTo>
                <a:cubicBezTo>
                  <a:pt x="133494" y="177637"/>
                  <a:pt x="-19171" y="283205"/>
                  <a:pt x="1996" y="273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8A04058E-5C0E-4CBE-B472-DD44F8C06F4F}"/>
              </a:ext>
            </a:extLst>
          </p:cNvPr>
          <p:cNvSpPr/>
          <p:nvPr/>
        </p:nvSpPr>
        <p:spPr>
          <a:xfrm>
            <a:off x="4572528" y="3839076"/>
            <a:ext cx="504684" cy="290441"/>
          </a:xfrm>
          <a:custGeom>
            <a:avLst/>
            <a:gdLst>
              <a:gd name="connsiteX0" fmla="*/ 499535 w 504684"/>
              <a:gd name="connsiteY0" fmla="*/ 1087 h 290441"/>
              <a:gd name="connsiteX1" fmla="*/ 294747 w 504684"/>
              <a:gd name="connsiteY1" fmla="*/ 131262 h 290441"/>
              <a:gd name="connsiteX2" fmla="*/ 1060 w 504684"/>
              <a:gd name="connsiteY2" fmla="*/ 290012 h 290441"/>
              <a:gd name="connsiteX3" fmla="*/ 405872 w 504684"/>
              <a:gd name="connsiteY3" fmla="*/ 80462 h 290441"/>
              <a:gd name="connsiteX4" fmla="*/ 499535 w 504684"/>
              <a:gd name="connsiteY4" fmla="*/ 1087 h 2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84" h="290441">
                <a:moveTo>
                  <a:pt x="499535" y="1087"/>
                </a:moveTo>
                <a:cubicBezTo>
                  <a:pt x="481014" y="9554"/>
                  <a:pt x="377826" y="83108"/>
                  <a:pt x="294747" y="131262"/>
                </a:cubicBezTo>
                <a:cubicBezTo>
                  <a:pt x="211668" y="179416"/>
                  <a:pt x="-17461" y="298479"/>
                  <a:pt x="1060" y="290012"/>
                </a:cubicBezTo>
                <a:cubicBezTo>
                  <a:pt x="19581" y="281545"/>
                  <a:pt x="325174" y="125970"/>
                  <a:pt x="405872" y="80462"/>
                </a:cubicBezTo>
                <a:cubicBezTo>
                  <a:pt x="486570" y="34954"/>
                  <a:pt x="518056" y="-7380"/>
                  <a:pt x="49953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BFA526EA-7657-4A7E-8C0A-B081F936B517}"/>
              </a:ext>
            </a:extLst>
          </p:cNvPr>
          <p:cNvSpPr/>
          <p:nvPr/>
        </p:nvSpPr>
        <p:spPr>
          <a:xfrm>
            <a:off x="4823952" y="3443977"/>
            <a:ext cx="526944" cy="411063"/>
          </a:xfrm>
          <a:custGeom>
            <a:avLst/>
            <a:gdLst>
              <a:gd name="connsiteX0" fmla="*/ 36973 w 526944"/>
              <a:gd name="connsiteY0" fmla="*/ 898 h 411063"/>
              <a:gd name="connsiteX1" fmla="*/ 461 w 526944"/>
              <a:gd name="connsiteY1" fmla="*/ 121548 h 411063"/>
              <a:gd name="connsiteX2" fmla="*/ 67136 w 526944"/>
              <a:gd name="connsiteY2" fmla="*/ 275536 h 411063"/>
              <a:gd name="connsiteX3" fmla="*/ 251286 w 526944"/>
              <a:gd name="connsiteY3" fmla="*/ 402536 h 411063"/>
              <a:gd name="connsiteX4" fmla="*/ 297323 w 526944"/>
              <a:gd name="connsiteY4" fmla="*/ 383486 h 411063"/>
              <a:gd name="connsiteX5" fmla="*/ 394161 w 526944"/>
              <a:gd name="connsiteY5" fmla="*/ 254898 h 411063"/>
              <a:gd name="connsiteX6" fmla="*/ 524336 w 526944"/>
              <a:gd name="connsiteY6" fmla="*/ 139011 h 411063"/>
              <a:gd name="connsiteX7" fmla="*/ 267161 w 526944"/>
              <a:gd name="connsiteY7" fmla="*/ 396186 h 411063"/>
              <a:gd name="connsiteX8" fmla="*/ 78248 w 526944"/>
              <a:gd name="connsiteY8" fmla="*/ 319986 h 411063"/>
              <a:gd name="connsiteX9" fmla="*/ 24273 w 526944"/>
              <a:gd name="connsiteY9" fmla="*/ 185048 h 411063"/>
              <a:gd name="connsiteX10" fmla="*/ 36973 w 526944"/>
              <a:gd name="connsiteY10" fmla="*/ 898 h 4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944" h="411063">
                <a:moveTo>
                  <a:pt x="36973" y="898"/>
                </a:moveTo>
                <a:cubicBezTo>
                  <a:pt x="33004" y="-9685"/>
                  <a:pt x="-4566" y="75775"/>
                  <a:pt x="461" y="121548"/>
                </a:cubicBezTo>
                <a:cubicBezTo>
                  <a:pt x="5488" y="167321"/>
                  <a:pt x="25332" y="228705"/>
                  <a:pt x="67136" y="275536"/>
                </a:cubicBezTo>
                <a:cubicBezTo>
                  <a:pt x="108940" y="322367"/>
                  <a:pt x="212922" y="384544"/>
                  <a:pt x="251286" y="402536"/>
                </a:cubicBezTo>
                <a:cubicBezTo>
                  <a:pt x="289651" y="420528"/>
                  <a:pt x="273511" y="408092"/>
                  <a:pt x="297323" y="383486"/>
                </a:cubicBezTo>
                <a:cubicBezTo>
                  <a:pt x="321135" y="358880"/>
                  <a:pt x="356326" y="295644"/>
                  <a:pt x="394161" y="254898"/>
                </a:cubicBezTo>
                <a:cubicBezTo>
                  <a:pt x="431997" y="214152"/>
                  <a:pt x="545503" y="115463"/>
                  <a:pt x="524336" y="139011"/>
                </a:cubicBezTo>
                <a:cubicBezTo>
                  <a:pt x="503169" y="162559"/>
                  <a:pt x="341509" y="366024"/>
                  <a:pt x="267161" y="396186"/>
                </a:cubicBezTo>
                <a:cubicBezTo>
                  <a:pt x="192813" y="426348"/>
                  <a:pt x="118729" y="355176"/>
                  <a:pt x="78248" y="319986"/>
                </a:cubicBezTo>
                <a:cubicBezTo>
                  <a:pt x="37767" y="284796"/>
                  <a:pt x="30358" y="237436"/>
                  <a:pt x="24273" y="185048"/>
                </a:cubicBezTo>
                <a:cubicBezTo>
                  <a:pt x="18188" y="132661"/>
                  <a:pt x="40942" y="11481"/>
                  <a:pt x="36973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505F8EE5-FBA2-4CB1-89A3-D40CECFE618A}"/>
              </a:ext>
            </a:extLst>
          </p:cNvPr>
          <p:cNvSpPr/>
          <p:nvPr/>
        </p:nvSpPr>
        <p:spPr>
          <a:xfrm>
            <a:off x="5033864" y="3242415"/>
            <a:ext cx="344931" cy="433684"/>
          </a:xfrm>
          <a:custGeom>
            <a:avLst/>
            <a:gdLst>
              <a:gd name="connsiteX0" fmla="*/ 141386 w 344931"/>
              <a:gd name="connsiteY0" fmla="*/ 7198 h 433684"/>
              <a:gd name="connsiteX1" fmla="*/ 79474 w 344931"/>
              <a:gd name="connsiteY1" fmla="*/ 88160 h 433684"/>
              <a:gd name="connsiteX2" fmla="*/ 55661 w 344931"/>
              <a:gd name="connsiteY2" fmla="*/ 226273 h 433684"/>
              <a:gd name="connsiteX3" fmla="*/ 154086 w 344931"/>
              <a:gd name="connsiteY3" fmla="*/ 385023 h 433684"/>
              <a:gd name="connsiteX4" fmla="*/ 195361 w 344931"/>
              <a:gd name="connsiteY4" fmla="*/ 400898 h 433684"/>
              <a:gd name="connsiteX5" fmla="*/ 344586 w 344931"/>
              <a:gd name="connsiteY5" fmla="*/ 334223 h 433684"/>
              <a:gd name="connsiteX6" fmla="*/ 233461 w 344931"/>
              <a:gd name="connsiteY6" fmla="*/ 423123 h 433684"/>
              <a:gd name="connsiteX7" fmla="*/ 136624 w 344931"/>
              <a:gd name="connsiteY7" fmla="*/ 415185 h 433684"/>
              <a:gd name="connsiteX8" fmla="*/ 99 w 344931"/>
              <a:gd name="connsiteY8" fmla="*/ 272310 h 433684"/>
              <a:gd name="connsiteX9" fmla="*/ 141386 w 344931"/>
              <a:gd name="connsiteY9" fmla="*/ 7198 h 4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931" h="433684">
                <a:moveTo>
                  <a:pt x="141386" y="7198"/>
                </a:moveTo>
                <a:cubicBezTo>
                  <a:pt x="154615" y="-23494"/>
                  <a:pt x="93761" y="51648"/>
                  <a:pt x="79474" y="88160"/>
                </a:cubicBezTo>
                <a:cubicBezTo>
                  <a:pt x="65187" y="124672"/>
                  <a:pt x="43226" y="176796"/>
                  <a:pt x="55661" y="226273"/>
                </a:cubicBezTo>
                <a:cubicBezTo>
                  <a:pt x="68096" y="275750"/>
                  <a:pt x="130803" y="355919"/>
                  <a:pt x="154086" y="385023"/>
                </a:cubicBezTo>
                <a:cubicBezTo>
                  <a:pt x="177369" y="414127"/>
                  <a:pt x="163611" y="409365"/>
                  <a:pt x="195361" y="400898"/>
                </a:cubicBezTo>
                <a:cubicBezTo>
                  <a:pt x="227111" y="392431"/>
                  <a:pt x="338236" y="330519"/>
                  <a:pt x="344586" y="334223"/>
                </a:cubicBezTo>
                <a:cubicBezTo>
                  <a:pt x="350936" y="337927"/>
                  <a:pt x="268121" y="409629"/>
                  <a:pt x="233461" y="423123"/>
                </a:cubicBezTo>
                <a:cubicBezTo>
                  <a:pt x="198801" y="436617"/>
                  <a:pt x="175518" y="440321"/>
                  <a:pt x="136624" y="415185"/>
                </a:cubicBezTo>
                <a:cubicBezTo>
                  <a:pt x="97730" y="390049"/>
                  <a:pt x="4332" y="337927"/>
                  <a:pt x="99" y="272310"/>
                </a:cubicBezTo>
                <a:cubicBezTo>
                  <a:pt x="-4134" y="206693"/>
                  <a:pt x="128157" y="37890"/>
                  <a:pt x="141386" y="7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E599D19-5A2D-4C7B-9535-C0A450504E2C}"/>
              </a:ext>
            </a:extLst>
          </p:cNvPr>
          <p:cNvSpPr/>
          <p:nvPr/>
        </p:nvSpPr>
        <p:spPr>
          <a:xfrm>
            <a:off x="4896778" y="3240783"/>
            <a:ext cx="274686" cy="177180"/>
          </a:xfrm>
          <a:custGeom>
            <a:avLst/>
            <a:gdLst>
              <a:gd name="connsiteX0" fmla="*/ 660 w 274686"/>
              <a:gd name="connsiteY0" fmla="*/ 177105 h 177180"/>
              <a:gd name="connsiteX1" fmla="*/ 249897 w 274686"/>
              <a:gd name="connsiteY1" fmla="*/ 18355 h 177180"/>
              <a:gd name="connsiteX2" fmla="*/ 257835 w 274686"/>
              <a:gd name="connsiteY2" fmla="*/ 5655 h 177180"/>
              <a:gd name="connsiteX3" fmla="*/ 180047 w 274686"/>
              <a:gd name="connsiteY3" fmla="*/ 38992 h 177180"/>
              <a:gd name="connsiteX4" fmla="*/ 660 w 274686"/>
              <a:gd name="connsiteY4" fmla="*/ 177105 h 17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86" h="177180">
                <a:moveTo>
                  <a:pt x="660" y="177105"/>
                </a:moveTo>
                <a:cubicBezTo>
                  <a:pt x="12302" y="173666"/>
                  <a:pt x="207035" y="46930"/>
                  <a:pt x="249897" y="18355"/>
                </a:cubicBezTo>
                <a:cubicBezTo>
                  <a:pt x="292759" y="-10220"/>
                  <a:pt x="269477" y="2216"/>
                  <a:pt x="257835" y="5655"/>
                </a:cubicBezTo>
                <a:cubicBezTo>
                  <a:pt x="246193" y="9094"/>
                  <a:pt x="225555" y="11740"/>
                  <a:pt x="180047" y="38992"/>
                </a:cubicBezTo>
                <a:cubicBezTo>
                  <a:pt x="134539" y="66244"/>
                  <a:pt x="-10982" y="180544"/>
                  <a:pt x="660" y="177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C54332EB-99E4-4B07-B6C5-FE7F8007BBA7}"/>
              </a:ext>
            </a:extLst>
          </p:cNvPr>
          <p:cNvSpPr/>
          <p:nvPr/>
        </p:nvSpPr>
        <p:spPr>
          <a:xfrm>
            <a:off x="5172063" y="3117700"/>
            <a:ext cx="223883" cy="116132"/>
          </a:xfrm>
          <a:custGeom>
            <a:avLst/>
            <a:gdLst>
              <a:gd name="connsiteX0" fmla="*/ 12 w 223883"/>
              <a:gd name="connsiteY0" fmla="*/ 116038 h 116132"/>
              <a:gd name="connsiteX1" fmla="*/ 149237 w 223883"/>
              <a:gd name="connsiteY1" fmla="*/ 55713 h 116132"/>
              <a:gd name="connsiteX2" fmla="*/ 223850 w 223883"/>
              <a:gd name="connsiteY2" fmla="*/ 150 h 116132"/>
              <a:gd name="connsiteX3" fmla="*/ 141300 w 223883"/>
              <a:gd name="connsiteY3" fmla="*/ 41425 h 116132"/>
              <a:gd name="connsiteX4" fmla="*/ 12 w 223883"/>
              <a:gd name="connsiteY4" fmla="*/ 116038 h 1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83" h="116132">
                <a:moveTo>
                  <a:pt x="12" y="116038"/>
                </a:moveTo>
                <a:cubicBezTo>
                  <a:pt x="1335" y="118419"/>
                  <a:pt x="111931" y="75028"/>
                  <a:pt x="149237" y="55713"/>
                </a:cubicBezTo>
                <a:cubicBezTo>
                  <a:pt x="186543" y="36398"/>
                  <a:pt x="225173" y="2531"/>
                  <a:pt x="223850" y="150"/>
                </a:cubicBezTo>
                <a:cubicBezTo>
                  <a:pt x="222527" y="-2231"/>
                  <a:pt x="178077" y="24227"/>
                  <a:pt x="141300" y="41425"/>
                </a:cubicBezTo>
                <a:cubicBezTo>
                  <a:pt x="104523" y="58623"/>
                  <a:pt x="-1311" y="113657"/>
                  <a:pt x="12" y="116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1E0A682E-99BC-4AAA-A8D6-7A2309B9B9D7}"/>
              </a:ext>
            </a:extLst>
          </p:cNvPr>
          <p:cNvSpPr/>
          <p:nvPr/>
        </p:nvSpPr>
        <p:spPr>
          <a:xfrm>
            <a:off x="5068410" y="3410687"/>
            <a:ext cx="321483" cy="105786"/>
          </a:xfrm>
          <a:custGeom>
            <a:avLst/>
            <a:gdLst>
              <a:gd name="connsiteX0" fmla="*/ 321153 w 321483"/>
              <a:gd name="connsiteY0" fmla="*/ 851 h 105786"/>
              <a:gd name="connsiteX1" fmla="*/ 260828 w 321483"/>
              <a:gd name="connsiteY1" fmla="*/ 42126 h 105786"/>
              <a:gd name="connsiteX2" fmla="*/ 2065 w 321483"/>
              <a:gd name="connsiteY2" fmla="*/ 102451 h 105786"/>
              <a:gd name="connsiteX3" fmla="*/ 144940 w 321483"/>
              <a:gd name="connsiteY3" fmla="*/ 96101 h 105786"/>
              <a:gd name="connsiteX4" fmla="*/ 246540 w 321483"/>
              <a:gd name="connsiteY4" fmla="*/ 80226 h 105786"/>
              <a:gd name="connsiteX5" fmla="*/ 321153 w 321483"/>
              <a:gd name="connsiteY5" fmla="*/ 851 h 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83" h="105786">
                <a:moveTo>
                  <a:pt x="321153" y="851"/>
                </a:moveTo>
                <a:cubicBezTo>
                  <a:pt x="323534" y="-5499"/>
                  <a:pt x="314009" y="25193"/>
                  <a:pt x="260828" y="42126"/>
                </a:cubicBezTo>
                <a:cubicBezTo>
                  <a:pt x="207647" y="59059"/>
                  <a:pt x="21380" y="93455"/>
                  <a:pt x="2065" y="102451"/>
                </a:cubicBezTo>
                <a:cubicBezTo>
                  <a:pt x="-17250" y="111447"/>
                  <a:pt x="104194" y="99805"/>
                  <a:pt x="144940" y="96101"/>
                </a:cubicBezTo>
                <a:cubicBezTo>
                  <a:pt x="185686" y="92397"/>
                  <a:pt x="220875" y="91603"/>
                  <a:pt x="246540" y="80226"/>
                </a:cubicBezTo>
                <a:cubicBezTo>
                  <a:pt x="272205" y="68849"/>
                  <a:pt x="318772" y="7201"/>
                  <a:pt x="321153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7965F57A-6364-40D0-AFF1-AECF03309F96}"/>
              </a:ext>
            </a:extLst>
          </p:cNvPr>
          <p:cNvSpPr/>
          <p:nvPr/>
        </p:nvSpPr>
        <p:spPr>
          <a:xfrm>
            <a:off x="5285226" y="3460643"/>
            <a:ext cx="106420" cy="170314"/>
          </a:xfrm>
          <a:custGeom>
            <a:avLst/>
            <a:gdLst>
              <a:gd name="connsiteX0" fmla="*/ 99574 w 106420"/>
              <a:gd name="connsiteY0" fmla="*/ 107 h 170314"/>
              <a:gd name="connsiteX1" fmla="*/ 47187 w 106420"/>
              <a:gd name="connsiteY1" fmla="*/ 122345 h 170314"/>
              <a:gd name="connsiteX2" fmla="*/ 1149 w 106420"/>
              <a:gd name="connsiteY2" fmla="*/ 169970 h 170314"/>
              <a:gd name="connsiteX3" fmla="*/ 96399 w 106420"/>
              <a:gd name="connsiteY3" fmla="*/ 101707 h 170314"/>
              <a:gd name="connsiteX4" fmla="*/ 99574 w 106420"/>
              <a:gd name="connsiteY4" fmla="*/ 107 h 1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20" h="170314">
                <a:moveTo>
                  <a:pt x="99574" y="107"/>
                </a:moveTo>
                <a:cubicBezTo>
                  <a:pt x="91372" y="3547"/>
                  <a:pt x="63591" y="94034"/>
                  <a:pt x="47187" y="122345"/>
                </a:cubicBezTo>
                <a:cubicBezTo>
                  <a:pt x="30783" y="150656"/>
                  <a:pt x="-7053" y="173410"/>
                  <a:pt x="1149" y="169970"/>
                </a:cubicBezTo>
                <a:cubicBezTo>
                  <a:pt x="9351" y="166530"/>
                  <a:pt x="82111" y="126313"/>
                  <a:pt x="96399" y="101707"/>
                </a:cubicBezTo>
                <a:cubicBezTo>
                  <a:pt x="110687" y="77101"/>
                  <a:pt x="107776" y="-3333"/>
                  <a:pt x="99574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12B5CEBC-3EA5-41C9-BFC1-12792F465ED8}"/>
              </a:ext>
            </a:extLst>
          </p:cNvPr>
          <p:cNvSpPr/>
          <p:nvPr/>
        </p:nvSpPr>
        <p:spPr>
          <a:xfrm>
            <a:off x="5459329" y="2805692"/>
            <a:ext cx="355755" cy="216945"/>
          </a:xfrm>
          <a:custGeom>
            <a:avLst/>
            <a:gdLst>
              <a:gd name="connsiteX0" fmla="*/ 84 w 355755"/>
              <a:gd name="connsiteY0" fmla="*/ 216908 h 216945"/>
              <a:gd name="connsiteX1" fmla="*/ 158834 w 355755"/>
              <a:gd name="connsiteY1" fmla="*/ 34346 h 216945"/>
              <a:gd name="connsiteX2" fmla="*/ 355684 w 355755"/>
              <a:gd name="connsiteY2" fmla="*/ 1008 h 216945"/>
              <a:gd name="connsiteX3" fmla="*/ 179471 w 355755"/>
              <a:gd name="connsiteY3" fmla="*/ 50221 h 216945"/>
              <a:gd name="connsiteX4" fmla="*/ 84 w 355755"/>
              <a:gd name="connsiteY4" fmla="*/ 216908 h 2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55" h="216945">
                <a:moveTo>
                  <a:pt x="84" y="216908"/>
                </a:moveTo>
                <a:cubicBezTo>
                  <a:pt x="-3356" y="214262"/>
                  <a:pt x="99567" y="70329"/>
                  <a:pt x="158834" y="34346"/>
                </a:cubicBezTo>
                <a:cubicBezTo>
                  <a:pt x="218101" y="-1637"/>
                  <a:pt x="352244" y="-1638"/>
                  <a:pt x="355684" y="1008"/>
                </a:cubicBezTo>
                <a:cubicBezTo>
                  <a:pt x="359124" y="3654"/>
                  <a:pt x="237944" y="17677"/>
                  <a:pt x="179471" y="50221"/>
                </a:cubicBezTo>
                <a:cubicBezTo>
                  <a:pt x="120998" y="82765"/>
                  <a:pt x="3524" y="219554"/>
                  <a:pt x="84" y="216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8C320AED-65A8-440D-8015-128316CE721B}"/>
              </a:ext>
            </a:extLst>
          </p:cNvPr>
          <p:cNvSpPr/>
          <p:nvPr/>
        </p:nvSpPr>
        <p:spPr>
          <a:xfrm>
            <a:off x="5619182" y="2920799"/>
            <a:ext cx="254302" cy="124517"/>
          </a:xfrm>
          <a:custGeom>
            <a:avLst/>
            <a:gdLst>
              <a:gd name="connsiteX0" fmla="*/ 568 w 254302"/>
              <a:gd name="connsiteY0" fmla="*/ 117676 h 124517"/>
              <a:gd name="connsiteX1" fmla="*/ 78356 w 254302"/>
              <a:gd name="connsiteY1" fmla="*/ 25601 h 124517"/>
              <a:gd name="connsiteX2" fmla="*/ 252981 w 254302"/>
              <a:gd name="connsiteY2" fmla="*/ 201 h 124517"/>
              <a:gd name="connsiteX3" fmla="*/ 152968 w 254302"/>
              <a:gd name="connsiteY3" fmla="*/ 19251 h 124517"/>
              <a:gd name="connsiteX4" fmla="*/ 49781 w 254302"/>
              <a:gd name="connsiteY4" fmla="*/ 104976 h 124517"/>
              <a:gd name="connsiteX5" fmla="*/ 568 w 254302"/>
              <a:gd name="connsiteY5" fmla="*/ 117676 h 12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02" h="124517">
                <a:moveTo>
                  <a:pt x="568" y="117676"/>
                </a:moveTo>
                <a:cubicBezTo>
                  <a:pt x="5330" y="104447"/>
                  <a:pt x="36287" y="45180"/>
                  <a:pt x="78356" y="25601"/>
                </a:cubicBezTo>
                <a:cubicBezTo>
                  <a:pt x="120425" y="6022"/>
                  <a:pt x="240546" y="1259"/>
                  <a:pt x="252981" y="201"/>
                </a:cubicBezTo>
                <a:cubicBezTo>
                  <a:pt x="265416" y="-857"/>
                  <a:pt x="186835" y="1788"/>
                  <a:pt x="152968" y="19251"/>
                </a:cubicBezTo>
                <a:cubicBezTo>
                  <a:pt x="119101" y="36713"/>
                  <a:pt x="77827" y="85926"/>
                  <a:pt x="49781" y="104976"/>
                </a:cubicBezTo>
                <a:cubicBezTo>
                  <a:pt x="21735" y="124026"/>
                  <a:pt x="-4194" y="130905"/>
                  <a:pt x="568" y="117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37E7A1A9-976D-41A6-A566-D6A653FECBA7}"/>
              </a:ext>
            </a:extLst>
          </p:cNvPr>
          <p:cNvSpPr/>
          <p:nvPr/>
        </p:nvSpPr>
        <p:spPr>
          <a:xfrm>
            <a:off x="5754439" y="2819371"/>
            <a:ext cx="92430" cy="84524"/>
          </a:xfrm>
          <a:custGeom>
            <a:avLst/>
            <a:gdLst>
              <a:gd name="connsiteX0" fmla="*/ 92324 w 92430"/>
              <a:gd name="connsiteY0" fmla="*/ 29 h 84524"/>
              <a:gd name="connsiteX1" fmla="*/ 35174 w 92430"/>
              <a:gd name="connsiteY1" fmla="*/ 41304 h 84524"/>
              <a:gd name="connsiteX2" fmla="*/ 76449 w 92430"/>
              <a:gd name="connsiteY2" fmla="*/ 84167 h 84524"/>
              <a:gd name="connsiteX3" fmla="*/ 3424 w 92430"/>
              <a:gd name="connsiteY3" fmla="*/ 60354 h 84524"/>
              <a:gd name="connsiteX4" fmla="*/ 17711 w 92430"/>
              <a:gd name="connsiteY4" fmla="*/ 34954 h 84524"/>
              <a:gd name="connsiteX5" fmla="*/ 92324 w 92430"/>
              <a:gd name="connsiteY5" fmla="*/ 29 h 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30" h="84524">
                <a:moveTo>
                  <a:pt x="92324" y="29"/>
                </a:moveTo>
                <a:cubicBezTo>
                  <a:pt x="95234" y="1087"/>
                  <a:pt x="37820" y="27281"/>
                  <a:pt x="35174" y="41304"/>
                </a:cubicBezTo>
                <a:cubicBezTo>
                  <a:pt x="32528" y="55327"/>
                  <a:pt x="81741" y="80992"/>
                  <a:pt x="76449" y="84167"/>
                </a:cubicBezTo>
                <a:cubicBezTo>
                  <a:pt x="71157" y="87342"/>
                  <a:pt x="13214" y="68556"/>
                  <a:pt x="3424" y="60354"/>
                </a:cubicBezTo>
                <a:cubicBezTo>
                  <a:pt x="-6366" y="52152"/>
                  <a:pt x="6863" y="43685"/>
                  <a:pt x="17711" y="34954"/>
                </a:cubicBezTo>
                <a:cubicBezTo>
                  <a:pt x="28559" y="26223"/>
                  <a:pt x="89414" y="-1029"/>
                  <a:pt x="9232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2F9AEB45-7059-4BF1-9FF3-53FC91B2FB71}"/>
              </a:ext>
            </a:extLst>
          </p:cNvPr>
          <p:cNvSpPr/>
          <p:nvPr/>
        </p:nvSpPr>
        <p:spPr>
          <a:xfrm>
            <a:off x="5818188" y="2808972"/>
            <a:ext cx="111819" cy="104559"/>
          </a:xfrm>
          <a:custGeom>
            <a:avLst/>
            <a:gdLst>
              <a:gd name="connsiteX0" fmla="*/ 25400 w 111819"/>
              <a:gd name="connsiteY0" fmla="*/ 903 h 104559"/>
              <a:gd name="connsiteX1" fmla="*/ 95250 w 111819"/>
              <a:gd name="connsiteY1" fmla="*/ 46941 h 104559"/>
              <a:gd name="connsiteX2" fmla="*/ 100012 w 111819"/>
              <a:gd name="connsiteY2" fmla="*/ 88216 h 104559"/>
              <a:gd name="connsiteX3" fmla="*/ 0 w 111819"/>
              <a:gd name="connsiteY3" fmla="*/ 104091 h 104559"/>
              <a:gd name="connsiteX4" fmla="*/ 100012 w 111819"/>
              <a:gd name="connsiteY4" fmla="*/ 72341 h 104559"/>
              <a:gd name="connsiteX5" fmla="*/ 104775 w 111819"/>
              <a:gd name="connsiteY5" fmla="*/ 19953 h 104559"/>
              <a:gd name="connsiteX6" fmla="*/ 25400 w 111819"/>
              <a:gd name="connsiteY6" fmla="*/ 903 h 10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19" h="104559">
                <a:moveTo>
                  <a:pt x="25400" y="903"/>
                </a:moveTo>
                <a:cubicBezTo>
                  <a:pt x="23812" y="5401"/>
                  <a:pt x="82815" y="32389"/>
                  <a:pt x="95250" y="46941"/>
                </a:cubicBezTo>
                <a:cubicBezTo>
                  <a:pt x="107685" y="61493"/>
                  <a:pt x="115887" y="78691"/>
                  <a:pt x="100012" y="88216"/>
                </a:cubicBezTo>
                <a:cubicBezTo>
                  <a:pt x="84137" y="97741"/>
                  <a:pt x="0" y="106737"/>
                  <a:pt x="0" y="104091"/>
                </a:cubicBezTo>
                <a:cubicBezTo>
                  <a:pt x="0" y="101445"/>
                  <a:pt x="82550" y="86364"/>
                  <a:pt x="100012" y="72341"/>
                </a:cubicBezTo>
                <a:cubicBezTo>
                  <a:pt x="117474" y="58318"/>
                  <a:pt x="112448" y="30272"/>
                  <a:pt x="104775" y="19953"/>
                </a:cubicBezTo>
                <a:cubicBezTo>
                  <a:pt x="97102" y="9634"/>
                  <a:pt x="26988" y="-3595"/>
                  <a:pt x="25400" y="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B0FEA4CA-85A8-4673-AF00-07741BE5ADA5}"/>
              </a:ext>
            </a:extLst>
          </p:cNvPr>
          <p:cNvSpPr/>
          <p:nvPr/>
        </p:nvSpPr>
        <p:spPr>
          <a:xfrm>
            <a:off x="5624100" y="2890713"/>
            <a:ext cx="144880" cy="58062"/>
          </a:xfrm>
          <a:custGeom>
            <a:avLst/>
            <a:gdLst>
              <a:gd name="connsiteX0" fmla="*/ 144875 w 144880"/>
              <a:gd name="connsiteY0" fmla="*/ 12825 h 58062"/>
              <a:gd name="connsiteX1" fmla="*/ 30575 w 144880"/>
              <a:gd name="connsiteY1" fmla="*/ 57275 h 58062"/>
              <a:gd name="connsiteX2" fmla="*/ 11525 w 144880"/>
              <a:gd name="connsiteY2" fmla="*/ 38225 h 58062"/>
              <a:gd name="connsiteX3" fmla="*/ 413 w 144880"/>
              <a:gd name="connsiteY3" fmla="*/ 125 h 58062"/>
              <a:gd name="connsiteX4" fmla="*/ 25813 w 144880"/>
              <a:gd name="connsiteY4" fmla="*/ 25525 h 58062"/>
              <a:gd name="connsiteX5" fmla="*/ 144875 w 144880"/>
              <a:gd name="connsiteY5" fmla="*/ 12825 h 5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80" h="58062">
                <a:moveTo>
                  <a:pt x="144875" y="12825"/>
                </a:moveTo>
                <a:cubicBezTo>
                  <a:pt x="145669" y="18117"/>
                  <a:pt x="52800" y="53042"/>
                  <a:pt x="30575" y="57275"/>
                </a:cubicBezTo>
                <a:cubicBezTo>
                  <a:pt x="8350" y="61508"/>
                  <a:pt x="16552" y="47750"/>
                  <a:pt x="11525" y="38225"/>
                </a:cubicBezTo>
                <a:cubicBezTo>
                  <a:pt x="6498" y="28700"/>
                  <a:pt x="-1968" y="2242"/>
                  <a:pt x="413" y="125"/>
                </a:cubicBezTo>
                <a:cubicBezTo>
                  <a:pt x="2794" y="-1992"/>
                  <a:pt x="5970" y="23408"/>
                  <a:pt x="25813" y="25525"/>
                </a:cubicBezTo>
                <a:cubicBezTo>
                  <a:pt x="45656" y="27642"/>
                  <a:pt x="144081" y="7533"/>
                  <a:pt x="144875" y="1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DB050231-5B3C-4A39-92E8-F64F79371C20}"/>
              </a:ext>
            </a:extLst>
          </p:cNvPr>
          <p:cNvSpPr/>
          <p:nvPr/>
        </p:nvSpPr>
        <p:spPr>
          <a:xfrm>
            <a:off x="5524029" y="2968542"/>
            <a:ext cx="104112" cy="62095"/>
          </a:xfrm>
          <a:custGeom>
            <a:avLst/>
            <a:gdLst>
              <a:gd name="connsiteX0" fmla="*/ 56034 w 104112"/>
              <a:gd name="connsiteY0" fmla="*/ 83 h 62095"/>
              <a:gd name="connsiteX1" fmla="*/ 471 w 104112"/>
              <a:gd name="connsiteY1" fmla="*/ 36596 h 62095"/>
              <a:gd name="connsiteX2" fmla="*/ 94134 w 104112"/>
              <a:gd name="connsiteY2" fmla="*/ 54058 h 62095"/>
              <a:gd name="connsiteX3" fmla="*/ 97309 w 104112"/>
              <a:gd name="connsiteY3" fmla="*/ 54058 h 62095"/>
              <a:gd name="connsiteX4" fmla="*/ 57621 w 104112"/>
              <a:gd name="connsiteY4" fmla="*/ 61996 h 62095"/>
              <a:gd name="connsiteX5" fmla="*/ 13171 w 104112"/>
              <a:gd name="connsiteY5" fmla="*/ 47708 h 62095"/>
              <a:gd name="connsiteX6" fmla="*/ 56034 w 104112"/>
              <a:gd name="connsiteY6" fmla="*/ 83 h 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12" h="62095">
                <a:moveTo>
                  <a:pt x="56034" y="83"/>
                </a:moveTo>
                <a:cubicBezTo>
                  <a:pt x="53917" y="-1769"/>
                  <a:pt x="-5879" y="27600"/>
                  <a:pt x="471" y="36596"/>
                </a:cubicBezTo>
                <a:cubicBezTo>
                  <a:pt x="6821" y="45592"/>
                  <a:pt x="77994" y="51148"/>
                  <a:pt x="94134" y="54058"/>
                </a:cubicBezTo>
                <a:cubicBezTo>
                  <a:pt x="110274" y="56968"/>
                  <a:pt x="103394" y="52735"/>
                  <a:pt x="97309" y="54058"/>
                </a:cubicBezTo>
                <a:cubicBezTo>
                  <a:pt x="91224" y="55381"/>
                  <a:pt x="71644" y="63054"/>
                  <a:pt x="57621" y="61996"/>
                </a:cubicBezTo>
                <a:cubicBezTo>
                  <a:pt x="43598" y="60938"/>
                  <a:pt x="15288" y="55116"/>
                  <a:pt x="13171" y="47708"/>
                </a:cubicBezTo>
                <a:cubicBezTo>
                  <a:pt x="11054" y="40300"/>
                  <a:pt x="58151" y="1935"/>
                  <a:pt x="56034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ADEE7BF6-6244-4B1A-A0C0-B75FC62C47AE}"/>
              </a:ext>
            </a:extLst>
          </p:cNvPr>
          <p:cNvSpPr/>
          <p:nvPr/>
        </p:nvSpPr>
        <p:spPr>
          <a:xfrm>
            <a:off x="5380774" y="3020746"/>
            <a:ext cx="86660" cy="92480"/>
          </a:xfrm>
          <a:custGeom>
            <a:avLst/>
            <a:gdLst>
              <a:gd name="connsiteX0" fmla="*/ 86576 w 86660"/>
              <a:gd name="connsiteY0" fmla="*/ 267 h 92480"/>
              <a:gd name="connsiteX1" fmla="*/ 4026 w 86660"/>
              <a:gd name="connsiteY1" fmla="*/ 30429 h 92480"/>
              <a:gd name="connsiteX2" fmla="*/ 13551 w 86660"/>
              <a:gd name="connsiteY2" fmla="*/ 92342 h 92480"/>
              <a:gd name="connsiteX3" fmla="*/ 19901 w 86660"/>
              <a:gd name="connsiteY3" fmla="*/ 46304 h 92480"/>
              <a:gd name="connsiteX4" fmla="*/ 86576 w 86660"/>
              <a:gd name="connsiteY4" fmla="*/ 267 h 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0" h="92480">
                <a:moveTo>
                  <a:pt x="86576" y="267"/>
                </a:moveTo>
                <a:cubicBezTo>
                  <a:pt x="83930" y="-2379"/>
                  <a:pt x="16197" y="15083"/>
                  <a:pt x="4026" y="30429"/>
                </a:cubicBezTo>
                <a:cubicBezTo>
                  <a:pt x="-8145" y="45775"/>
                  <a:pt x="10905" y="89696"/>
                  <a:pt x="13551" y="92342"/>
                </a:cubicBezTo>
                <a:cubicBezTo>
                  <a:pt x="16197" y="94988"/>
                  <a:pt x="10905" y="59004"/>
                  <a:pt x="19901" y="46304"/>
                </a:cubicBezTo>
                <a:cubicBezTo>
                  <a:pt x="28897" y="33604"/>
                  <a:pt x="89222" y="2913"/>
                  <a:pt x="86576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197E5F93-68D6-47B3-8664-0623DBF9DE7F}"/>
              </a:ext>
            </a:extLst>
          </p:cNvPr>
          <p:cNvSpPr/>
          <p:nvPr/>
        </p:nvSpPr>
        <p:spPr>
          <a:xfrm>
            <a:off x="5476518" y="3057923"/>
            <a:ext cx="147906" cy="10892"/>
          </a:xfrm>
          <a:custGeom>
            <a:avLst/>
            <a:gdLst>
              <a:gd name="connsiteX0" fmla="*/ 357 w 147906"/>
              <a:gd name="connsiteY0" fmla="*/ 1190 h 10892"/>
              <a:gd name="connsiteX1" fmla="*/ 143232 w 147906"/>
              <a:gd name="connsiteY1" fmla="*/ 1190 h 10892"/>
              <a:gd name="connsiteX2" fmla="*/ 103545 w 147906"/>
              <a:gd name="connsiteY2" fmla="*/ 10715 h 10892"/>
              <a:gd name="connsiteX3" fmla="*/ 357 w 147906"/>
              <a:gd name="connsiteY3" fmla="*/ 1190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06" h="10892">
                <a:moveTo>
                  <a:pt x="357" y="1190"/>
                </a:moveTo>
                <a:cubicBezTo>
                  <a:pt x="6971" y="-397"/>
                  <a:pt x="126034" y="-398"/>
                  <a:pt x="143232" y="1190"/>
                </a:cubicBezTo>
                <a:cubicBezTo>
                  <a:pt x="160430" y="2778"/>
                  <a:pt x="126299" y="9128"/>
                  <a:pt x="103545" y="10715"/>
                </a:cubicBezTo>
                <a:cubicBezTo>
                  <a:pt x="80791" y="12302"/>
                  <a:pt x="-6257" y="2777"/>
                  <a:pt x="357" y="1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51578773-E0F2-44E2-A7CA-6DB685BC79F8}"/>
              </a:ext>
            </a:extLst>
          </p:cNvPr>
          <p:cNvSpPr/>
          <p:nvPr/>
        </p:nvSpPr>
        <p:spPr>
          <a:xfrm>
            <a:off x="5573691" y="3077363"/>
            <a:ext cx="181724" cy="19893"/>
          </a:xfrm>
          <a:custGeom>
            <a:avLst/>
            <a:gdLst>
              <a:gd name="connsiteX0" fmla="*/ 22 w 181724"/>
              <a:gd name="connsiteY0" fmla="*/ 800 h 19893"/>
              <a:gd name="connsiteX1" fmla="*/ 142897 w 181724"/>
              <a:gd name="connsiteY1" fmla="*/ 7150 h 19893"/>
              <a:gd name="connsiteX2" fmla="*/ 180997 w 181724"/>
              <a:gd name="connsiteY2" fmla="*/ 19850 h 19893"/>
              <a:gd name="connsiteX3" fmla="*/ 154009 w 181724"/>
              <a:gd name="connsiteY3" fmla="*/ 2387 h 19893"/>
              <a:gd name="connsiteX4" fmla="*/ 22 w 181724"/>
              <a:gd name="connsiteY4" fmla="*/ 800 h 1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24" h="19893">
                <a:moveTo>
                  <a:pt x="22" y="800"/>
                </a:moveTo>
                <a:cubicBezTo>
                  <a:pt x="-1830" y="1594"/>
                  <a:pt x="112734" y="3975"/>
                  <a:pt x="142897" y="7150"/>
                </a:cubicBezTo>
                <a:cubicBezTo>
                  <a:pt x="173060" y="10325"/>
                  <a:pt x="179145" y="20644"/>
                  <a:pt x="180997" y="19850"/>
                </a:cubicBezTo>
                <a:cubicBezTo>
                  <a:pt x="182849" y="19056"/>
                  <a:pt x="183378" y="5827"/>
                  <a:pt x="154009" y="2387"/>
                </a:cubicBezTo>
                <a:cubicBezTo>
                  <a:pt x="124640" y="-1053"/>
                  <a:pt x="1874" y="6"/>
                  <a:pt x="22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2CC0A7CB-EB22-4B01-9301-41ADBE3116E5}"/>
              </a:ext>
            </a:extLst>
          </p:cNvPr>
          <p:cNvSpPr/>
          <p:nvPr/>
        </p:nvSpPr>
        <p:spPr>
          <a:xfrm>
            <a:off x="5435485" y="3116252"/>
            <a:ext cx="162260" cy="54888"/>
          </a:xfrm>
          <a:custGeom>
            <a:avLst/>
            <a:gdLst>
              <a:gd name="connsiteX0" fmla="*/ 115 w 162260"/>
              <a:gd name="connsiteY0" fmla="*/ 11 h 54888"/>
              <a:gd name="connsiteX1" fmla="*/ 106478 w 162260"/>
              <a:gd name="connsiteY1" fmla="*/ 47636 h 54888"/>
              <a:gd name="connsiteX2" fmla="*/ 162040 w 162260"/>
              <a:gd name="connsiteY2" fmla="*/ 50811 h 54888"/>
              <a:gd name="connsiteX3" fmla="*/ 87428 w 162260"/>
              <a:gd name="connsiteY3" fmla="*/ 52398 h 54888"/>
              <a:gd name="connsiteX4" fmla="*/ 115 w 162260"/>
              <a:gd name="connsiteY4" fmla="*/ 11 h 5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60" h="54888">
                <a:moveTo>
                  <a:pt x="115" y="11"/>
                </a:moveTo>
                <a:cubicBezTo>
                  <a:pt x="3290" y="-783"/>
                  <a:pt x="79490" y="39169"/>
                  <a:pt x="106478" y="47636"/>
                </a:cubicBezTo>
                <a:cubicBezTo>
                  <a:pt x="133466" y="56103"/>
                  <a:pt x="165215" y="50017"/>
                  <a:pt x="162040" y="50811"/>
                </a:cubicBezTo>
                <a:cubicBezTo>
                  <a:pt x="158865" y="51605"/>
                  <a:pt x="114945" y="58483"/>
                  <a:pt x="87428" y="52398"/>
                </a:cubicBezTo>
                <a:cubicBezTo>
                  <a:pt x="59911" y="46313"/>
                  <a:pt x="-3060" y="805"/>
                  <a:pt x="11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F338D7A9-95B7-458D-A5D4-D8F0CAEE6A66}"/>
              </a:ext>
            </a:extLst>
          </p:cNvPr>
          <p:cNvSpPr/>
          <p:nvPr/>
        </p:nvSpPr>
        <p:spPr>
          <a:xfrm>
            <a:off x="5589583" y="3160456"/>
            <a:ext cx="168300" cy="33280"/>
          </a:xfrm>
          <a:custGeom>
            <a:avLst/>
            <a:gdLst>
              <a:gd name="connsiteX0" fmla="*/ 5 w 168300"/>
              <a:gd name="connsiteY0" fmla="*/ 257 h 33280"/>
              <a:gd name="connsiteX1" fmla="*/ 119067 w 168300"/>
              <a:gd name="connsiteY1" fmla="*/ 30419 h 33280"/>
              <a:gd name="connsiteX2" fmla="*/ 168280 w 168300"/>
              <a:gd name="connsiteY2" fmla="*/ 30419 h 33280"/>
              <a:gd name="connsiteX3" fmla="*/ 114305 w 168300"/>
              <a:gd name="connsiteY3" fmla="*/ 16132 h 33280"/>
              <a:gd name="connsiteX4" fmla="*/ 5 w 168300"/>
              <a:gd name="connsiteY4" fmla="*/ 257 h 3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0" h="33280">
                <a:moveTo>
                  <a:pt x="5" y="257"/>
                </a:moveTo>
                <a:cubicBezTo>
                  <a:pt x="799" y="2638"/>
                  <a:pt x="91021" y="25392"/>
                  <a:pt x="119067" y="30419"/>
                </a:cubicBezTo>
                <a:cubicBezTo>
                  <a:pt x="147113" y="35446"/>
                  <a:pt x="169074" y="32800"/>
                  <a:pt x="168280" y="30419"/>
                </a:cubicBezTo>
                <a:cubicBezTo>
                  <a:pt x="167486" y="28038"/>
                  <a:pt x="143409" y="19571"/>
                  <a:pt x="114305" y="16132"/>
                </a:cubicBezTo>
                <a:cubicBezTo>
                  <a:pt x="85201" y="12693"/>
                  <a:pt x="-789" y="-2124"/>
                  <a:pt x="5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2CB8E33E-FCFF-4BE3-B635-A454FAC7BE61}"/>
              </a:ext>
            </a:extLst>
          </p:cNvPr>
          <p:cNvSpPr/>
          <p:nvPr/>
        </p:nvSpPr>
        <p:spPr>
          <a:xfrm>
            <a:off x="5733379" y="3077376"/>
            <a:ext cx="168275" cy="34247"/>
          </a:xfrm>
          <a:custGeom>
            <a:avLst/>
            <a:gdLst>
              <a:gd name="connsiteX0" fmla="*/ 671 w 168275"/>
              <a:gd name="connsiteY0" fmla="*/ 787 h 34247"/>
              <a:gd name="connsiteX1" fmla="*/ 164184 w 168275"/>
              <a:gd name="connsiteY1" fmla="*/ 34124 h 34247"/>
              <a:gd name="connsiteX2" fmla="*/ 108621 w 168275"/>
              <a:gd name="connsiteY2" fmla="*/ 11899 h 34247"/>
              <a:gd name="connsiteX3" fmla="*/ 671 w 168275"/>
              <a:gd name="connsiteY3" fmla="*/ 787 h 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75" h="34247">
                <a:moveTo>
                  <a:pt x="671" y="787"/>
                </a:moveTo>
                <a:cubicBezTo>
                  <a:pt x="9932" y="4491"/>
                  <a:pt x="146192" y="32272"/>
                  <a:pt x="164184" y="34124"/>
                </a:cubicBezTo>
                <a:cubicBezTo>
                  <a:pt x="182176" y="35976"/>
                  <a:pt x="136667" y="16397"/>
                  <a:pt x="108621" y="11899"/>
                </a:cubicBezTo>
                <a:cubicBezTo>
                  <a:pt x="80575" y="7401"/>
                  <a:pt x="-8590" y="-2917"/>
                  <a:pt x="671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5F543BA4-F762-45FA-9102-C32570F9E6CC}"/>
              </a:ext>
            </a:extLst>
          </p:cNvPr>
          <p:cNvSpPr/>
          <p:nvPr/>
        </p:nvSpPr>
        <p:spPr>
          <a:xfrm>
            <a:off x="5770329" y="3126552"/>
            <a:ext cx="139934" cy="1646"/>
          </a:xfrm>
          <a:custGeom>
            <a:avLst/>
            <a:gdLst>
              <a:gd name="connsiteX0" fmla="*/ 139934 w 139934"/>
              <a:gd name="connsiteY0" fmla="*/ 823 h 1646"/>
              <a:gd name="connsiteX1" fmla="*/ 234 w 139934"/>
              <a:gd name="connsiteY1" fmla="*/ 823 h 1646"/>
              <a:gd name="connsiteX2" fmla="*/ 139934 w 139934"/>
              <a:gd name="connsiteY2" fmla="*/ 823 h 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34" h="1646">
                <a:moveTo>
                  <a:pt x="139934" y="823"/>
                </a:moveTo>
                <a:cubicBezTo>
                  <a:pt x="139934" y="823"/>
                  <a:pt x="7113" y="-1029"/>
                  <a:pt x="234" y="823"/>
                </a:cubicBezTo>
                <a:cubicBezTo>
                  <a:pt x="-6645" y="2675"/>
                  <a:pt x="139934" y="823"/>
                  <a:pt x="139934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6F0F881-5B63-4278-8330-B27C7630E183}"/>
              </a:ext>
            </a:extLst>
          </p:cNvPr>
          <p:cNvSpPr/>
          <p:nvPr/>
        </p:nvSpPr>
        <p:spPr>
          <a:xfrm>
            <a:off x="5781658" y="3125718"/>
            <a:ext cx="135078" cy="99156"/>
          </a:xfrm>
          <a:custGeom>
            <a:avLst/>
            <a:gdLst>
              <a:gd name="connsiteX0" fmla="*/ 112730 w 135078"/>
              <a:gd name="connsiteY0" fmla="*/ 8007 h 99156"/>
              <a:gd name="connsiteX1" fmla="*/ 134955 w 135078"/>
              <a:gd name="connsiteY1" fmla="*/ 76270 h 99156"/>
              <a:gd name="connsiteX2" fmla="*/ 101617 w 135078"/>
              <a:gd name="connsiteY2" fmla="*/ 98495 h 99156"/>
              <a:gd name="connsiteX3" fmla="*/ 25417 w 135078"/>
              <a:gd name="connsiteY3" fmla="*/ 88970 h 99156"/>
              <a:gd name="connsiteX4" fmla="*/ 30180 w 135078"/>
              <a:gd name="connsiteY4" fmla="*/ 46107 h 99156"/>
              <a:gd name="connsiteX5" fmla="*/ 17 w 135078"/>
              <a:gd name="connsiteY5" fmla="*/ 70 h 99156"/>
              <a:gd name="connsiteX6" fmla="*/ 34942 w 135078"/>
              <a:gd name="connsiteY6" fmla="*/ 36582 h 99156"/>
              <a:gd name="connsiteX7" fmla="*/ 42880 w 135078"/>
              <a:gd name="connsiteY7" fmla="*/ 74682 h 99156"/>
              <a:gd name="connsiteX8" fmla="*/ 107967 w 135078"/>
              <a:gd name="connsiteY8" fmla="*/ 82620 h 99156"/>
              <a:gd name="connsiteX9" fmla="*/ 112730 w 135078"/>
              <a:gd name="connsiteY9" fmla="*/ 8007 h 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78" h="99156">
                <a:moveTo>
                  <a:pt x="112730" y="8007"/>
                </a:moveTo>
                <a:cubicBezTo>
                  <a:pt x="117228" y="6949"/>
                  <a:pt x="136807" y="61189"/>
                  <a:pt x="134955" y="76270"/>
                </a:cubicBezTo>
                <a:cubicBezTo>
                  <a:pt x="133103" y="91351"/>
                  <a:pt x="119873" y="96378"/>
                  <a:pt x="101617" y="98495"/>
                </a:cubicBezTo>
                <a:cubicBezTo>
                  <a:pt x="83361" y="100612"/>
                  <a:pt x="37323" y="97701"/>
                  <a:pt x="25417" y="88970"/>
                </a:cubicBezTo>
                <a:cubicBezTo>
                  <a:pt x="13511" y="80239"/>
                  <a:pt x="34413" y="60924"/>
                  <a:pt x="30180" y="46107"/>
                </a:cubicBezTo>
                <a:cubicBezTo>
                  <a:pt x="25947" y="31290"/>
                  <a:pt x="-777" y="1657"/>
                  <a:pt x="17" y="70"/>
                </a:cubicBezTo>
                <a:cubicBezTo>
                  <a:pt x="811" y="-1518"/>
                  <a:pt x="27798" y="24147"/>
                  <a:pt x="34942" y="36582"/>
                </a:cubicBezTo>
                <a:cubicBezTo>
                  <a:pt x="42086" y="49017"/>
                  <a:pt x="30709" y="67009"/>
                  <a:pt x="42880" y="74682"/>
                </a:cubicBezTo>
                <a:cubicBezTo>
                  <a:pt x="55051" y="82355"/>
                  <a:pt x="95002" y="91880"/>
                  <a:pt x="107967" y="82620"/>
                </a:cubicBezTo>
                <a:cubicBezTo>
                  <a:pt x="120932" y="73360"/>
                  <a:pt x="108232" y="9065"/>
                  <a:pt x="112730" y="8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719509C-6A88-490D-892F-BF5C4B65047F}"/>
              </a:ext>
            </a:extLst>
          </p:cNvPr>
          <p:cNvSpPr/>
          <p:nvPr/>
        </p:nvSpPr>
        <p:spPr>
          <a:xfrm>
            <a:off x="5545019" y="3063857"/>
            <a:ext cx="85738" cy="88977"/>
          </a:xfrm>
          <a:custGeom>
            <a:avLst/>
            <a:gdLst>
              <a:gd name="connsiteX0" fmla="*/ 44569 w 85738"/>
              <a:gd name="connsiteY0" fmla="*/ 18 h 88977"/>
              <a:gd name="connsiteX1" fmla="*/ 65206 w 85738"/>
              <a:gd name="connsiteY1" fmla="*/ 61931 h 88977"/>
              <a:gd name="connsiteX2" fmla="*/ 119 w 85738"/>
              <a:gd name="connsiteY2" fmla="*/ 88918 h 88977"/>
              <a:gd name="connsiteX3" fmla="*/ 84256 w 85738"/>
              <a:gd name="connsiteY3" fmla="*/ 55581 h 88977"/>
              <a:gd name="connsiteX4" fmla="*/ 44569 w 85738"/>
              <a:gd name="connsiteY4" fmla="*/ 18 h 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38" h="88977">
                <a:moveTo>
                  <a:pt x="44569" y="18"/>
                </a:moveTo>
                <a:cubicBezTo>
                  <a:pt x="41394" y="1076"/>
                  <a:pt x="72614" y="47114"/>
                  <a:pt x="65206" y="61931"/>
                </a:cubicBezTo>
                <a:cubicBezTo>
                  <a:pt x="57798" y="76748"/>
                  <a:pt x="-3056" y="89976"/>
                  <a:pt x="119" y="88918"/>
                </a:cubicBezTo>
                <a:cubicBezTo>
                  <a:pt x="3294" y="87860"/>
                  <a:pt x="73937" y="67223"/>
                  <a:pt x="84256" y="55581"/>
                </a:cubicBezTo>
                <a:cubicBezTo>
                  <a:pt x="94575" y="43939"/>
                  <a:pt x="47744" y="-1040"/>
                  <a:pt x="4456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45B22EB-5F29-467F-B7F1-627C26CB00E4}"/>
              </a:ext>
            </a:extLst>
          </p:cNvPr>
          <p:cNvSpPr/>
          <p:nvPr/>
        </p:nvSpPr>
        <p:spPr>
          <a:xfrm>
            <a:off x="5713246" y="3084513"/>
            <a:ext cx="57321" cy="80962"/>
          </a:xfrm>
          <a:custGeom>
            <a:avLst/>
            <a:gdLst>
              <a:gd name="connsiteX0" fmla="*/ 167 w 57321"/>
              <a:gd name="connsiteY0" fmla="*/ 0 h 80962"/>
              <a:gd name="connsiteX1" fmla="*/ 57317 w 57321"/>
              <a:gd name="connsiteY1" fmla="*/ 58737 h 80962"/>
              <a:gd name="connsiteX2" fmla="*/ 3342 w 57321"/>
              <a:gd name="connsiteY2" fmla="*/ 80962 h 80962"/>
              <a:gd name="connsiteX3" fmla="*/ 38267 w 57321"/>
              <a:gd name="connsiteY3" fmla="*/ 58737 h 80962"/>
              <a:gd name="connsiteX4" fmla="*/ 167 w 57321"/>
              <a:gd name="connsiteY4" fmla="*/ 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1" h="80962">
                <a:moveTo>
                  <a:pt x="167" y="0"/>
                </a:moveTo>
                <a:cubicBezTo>
                  <a:pt x="3342" y="0"/>
                  <a:pt x="56788" y="45243"/>
                  <a:pt x="57317" y="58737"/>
                </a:cubicBezTo>
                <a:cubicBezTo>
                  <a:pt x="57846" y="72231"/>
                  <a:pt x="6517" y="80962"/>
                  <a:pt x="3342" y="80962"/>
                </a:cubicBezTo>
                <a:cubicBezTo>
                  <a:pt x="167" y="80962"/>
                  <a:pt x="36415" y="69585"/>
                  <a:pt x="38267" y="58737"/>
                </a:cubicBezTo>
                <a:cubicBezTo>
                  <a:pt x="40119" y="47889"/>
                  <a:pt x="-3008" y="0"/>
                  <a:pt x="1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CFEDBCF4-751B-4756-B8BF-95555F1F1EFF}"/>
              </a:ext>
            </a:extLst>
          </p:cNvPr>
          <p:cNvSpPr/>
          <p:nvPr/>
        </p:nvSpPr>
        <p:spPr>
          <a:xfrm>
            <a:off x="5345811" y="3181346"/>
            <a:ext cx="110476" cy="122247"/>
          </a:xfrm>
          <a:custGeom>
            <a:avLst/>
            <a:gdLst>
              <a:gd name="connsiteX0" fmla="*/ 56452 w 110476"/>
              <a:gd name="connsiteY0" fmla="*/ 4 h 122247"/>
              <a:gd name="connsiteX1" fmla="*/ 889 w 110476"/>
              <a:gd name="connsiteY1" fmla="*/ 66679 h 122247"/>
              <a:gd name="connsiteX2" fmla="*/ 110427 w 110476"/>
              <a:gd name="connsiteY2" fmla="*/ 122242 h 122247"/>
              <a:gd name="connsiteX3" fmla="*/ 15177 w 110476"/>
              <a:gd name="connsiteY3" fmla="*/ 63504 h 122247"/>
              <a:gd name="connsiteX4" fmla="*/ 56452 w 110476"/>
              <a:gd name="connsiteY4" fmla="*/ 4 h 12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" h="122247">
                <a:moveTo>
                  <a:pt x="56452" y="4"/>
                </a:moveTo>
                <a:cubicBezTo>
                  <a:pt x="54071" y="533"/>
                  <a:pt x="-8107" y="46306"/>
                  <a:pt x="889" y="66679"/>
                </a:cubicBezTo>
                <a:cubicBezTo>
                  <a:pt x="9885" y="87052"/>
                  <a:pt x="108046" y="122771"/>
                  <a:pt x="110427" y="122242"/>
                </a:cubicBezTo>
                <a:cubicBezTo>
                  <a:pt x="112808" y="121713"/>
                  <a:pt x="28935" y="79115"/>
                  <a:pt x="15177" y="63504"/>
                </a:cubicBezTo>
                <a:cubicBezTo>
                  <a:pt x="1419" y="47894"/>
                  <a:pt x="58833" y="-525"/>
                  <a:pt x="5645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9AE69629-E5D5-4EFD-8BC4-8B5C66F70964}"/>
              </a:ext>
            </a:extLst>
          </p:cNvPr>
          <p:cNvSpPr/>
          <p:nvPr/>
        </p:nvSpPr>
        <p:spPr>
          <a:xfrm>
            <a:off x="5415979" y="3174833"/>
            <a:ext cx="142557" cy="23105"/>
          </a:xfrm>
          <a:custGeom>
            <a:avLst/>
            <a:gdLst>
              <a:gd name="connsiteX0" fmla="*/ 571 w 142557"/>
              <a:gd name="connsiteY0" fmla="*/ 16042 h 23105"/>
              <a:gd name="connsiteX1" fmla="*/ 138684 w 142557"/>
              <a:gd name="connsiteY1" fmla="*/ 22392 h 23105"/>
              <a:gd name="connsiteX2" fmla="*/ 92646 w 142557"/>
              <a:gd name="connsiteY2" fmla="*/ 167 h 23105"/>
              <a:gd name="connsiteX3" fmla="*/ 571 w 142557"/>
              <a:gd name="connsiteY3" fmla="*/ 16042 h 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57" h="23105">
                <a:moveTo>
                  <a:pt x="571" y="16042"/>
                </a:moveTo>
                <a:cubicBezTo>
                  <a:pt x="8244" y="19746"/>
                  <a:pt x="123338" y="25038"/>
                  <a:pt x="138684" y="22392"/>
                </a:cubicBezTo>
                <a:cubicBezTo>
                  <a:pt x="154030" y="19746"/>
                  <a:pt x="120692" y="2019"/>
                  <a:pt x="92646" y="167"/>
                </a:cubicBezTo>
                <a:cubicBezTo>
                  <a:pt x="64600" y="-1685"/>
                  <a:pt x="-7102" y="12338"/>
                  <a:pt x="571" y="16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59859F60-6C58-46D6-AF9E-4AB7A7817834}"/>
              </a:ext>
            </a:extLst>
          </p:cNvPr>
          <p:cNvSpPr/>
          <p:nvPr/>
        </p:nvSpPr>
        <p:spPr>
          <a:xfrm>
            <a:off x="5502862" y="3219422"/>
            <a:ext cx="233947" cy="76519"/>
          </a:xfrm>
          <a:custGeom>
            <a:avLst/>
            <a:gdLst>
              <a:gd name="connsiteX0" fmla="*/ 1001 w 233947"/>
              <a:gd name="connsiteY0" fmla="*/ 28 h 76519"/>
              <a:gd name="connsiteX1" fmla="*/ 180388 w 233947"/>
              <a:gd name="connsiteY1" fmla="*/ 61941 h 76519"/>
              <a:gd name="connsiteX2" fmla="*/ 231188 w 233947"/>
              <a:gd name="connsiteY2" fmla="*/ 76228 h 76519"/>
              <a:gd name="connsiteX3" fmla="*/ 113713 w 233947"/>
              <a:gd name="connsiteY3" fmla="*/ 54003 h 76519"/>
              <a:gd name="connsiteX4" fmla="*/ 1001 w 233947"/>
              <a:gd name="connsiteY4" fmla="*/ 28 h 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47" h="76519">
                <a:moveTo>
                  <a:pt x="1001" y="28"/>
                </a:moveTo>
                <a:cubicBezTo>
                  <a:pt x="12113" y="1351"/>
                  <a:pt x="142024" y="49241"/>
                  <a:pt x="180388" y="61941"/>
                </a:cubicBezTo>
                <a:cubicBezTo>
                  <a:pt x="218753" y="74641"/>
                  <a:pt x="242300" y="77551"/>
                  <a:pt x="231188" y="76228"/>
                </a:cubicBezTo>
                <a:cubicBezTo>
                  <a:pt x="220076" y="74905"/>
                  <a:pt x="153401" y="63793"/>
                  <a:pt x="113713" y="54003"/>
                </a:cubicBezTo>
                <a:cubicBezTo>
                  <a:pt x="74026" y="44214"/>
                  <a:pt x="-10111" y="-1295"/>
                  <a:pt x="100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E1EA778-8690-4162-8184-AA7D71FBCA9B}"/>
              </a:ext>
            </a:extLst>
          </p:cNvPr>
          <p:cNvSpPr/>
          <p:nvPr/>
        </p:nvSpPr>
        <p:spPr>
          <a:xfrm>
            <a:off x="5460803" y="3293154"/>
            <a:ext cx="95640" cy="72978"/>
          </a:xfrm>
          <a:custGeom>
            <a:avLst/>
            <a:gdLst>
              <a:gd name="connsiteX0" fmla="*/ 197 w 95640"/>
              <a:gd name="connsiteY0" fmla="*/ 909 h 72978"/>
              <a:gd name="connsiteX1" fmla="*/ 92272 w 95640"/>
              <a:gd name="connsiteY1" fmla="*/ 72346 h 72978"/>
              <a:gd name="connsiteX2" fmla="*/ 68460 w 95640"/>
              <a:gd name="connsiteY2" fmla="*/ 34246 h 72978"/>
              <a:gd name="connsiteX3" fmla="*/ 197 w 95640"/>
              <a:gd name="connsiteY3" fmla="*/ 909 h 7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0" h="72978">
                <a:moveTo>
                  <a:pt x="197" y="909"/>
                </a:moveTo>
                <a:cubicBezTo>
                  <a:pt x="4166" y="7259"/>
                  <a:pt x="80895" y="66790"/>
                  <a:pt x="92272" y="72346"/>
                </a:cubicBezTo>
                <a:cubicBezTo>
                  <a:pt x="103649" y="77902"/>
                  <a:pt x="83806" y="45358"/>
                  <a:pt x="68460" y="34246"/>
                </a:cubicBezTo>
                <a:cubicBezTo>
                  <a:pt x="53114" y="23134"/>
                  <a:pt x="-3772" y="-5441"/>
                  <a:pt x="197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45240132-61A0-4B60-80AF-371C2725CC0F}"/>
              </a:ext>
            </a:extLst>
          </p:cNvPr>
          <p:cNvSpPr/>
          <p:nvPr/>
        </p:nvSpPr>
        <p:spPr>
          <a:xfrm>
            <a:off x="5572125" y="3362112"/>
            <a:ext cx="163516" cy="29191"/>
          </a:xfrm>
          <a:custGeom>
            <a:avLst/>
            <a:gdLst>
              <a:gd name="connsiteX0" fmla="*/ 0 w 163516"/>
              <a:gd name="connsiteY0" fmla="*/ 1801 h 29191"/>
              <a:gd name="connsiteX1" fmla="*/ 120650 w 163516"/>
              <a:gd name="connsiteY1" fmla="*/ 3388 h 29191"/>
              <a:gd name="connsiteX2" fmla="*/ 163513 w 163516"/>
              <a:gd name="connsiteY2" fmla="*/ 28788 h 29191"/>
              <a:gd name="connsiteX3" fmla="*/ 119063 w 163516"/>
              <a:gd name="connsiteY3" fmla="*/ 17676 h 29191"/>
              <a:gd name="connsiteX4" fmla="*/ 0 w 163516"/>
              <a:gd name="connsiteY4" fmla="*/ 1801 h 2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6" h="29191">
                <a:moveTo>
                  <a:pt x="0" y="1801"/>
                </a:moveTo>
                <a:cubicBezTo>
                  <a:pt x="264" y="-580"/>
                  <a:pt x="93398" y="-1110"/>
                  <a:pt x="120650" y="3388"/>
                </a:cubicBezTo>
                <a:cubicBezTo>
                  <a:pt x="147902" y="7886"/>
                  <a:pt x="163777" y="26407"/>
                  <a:pt x="163513" y="28788"/>
                </a:cubicBezTo>
                <a:cubicBezTo>
                  <a:pt x="163249" y="31169"/>
                  <a:pt x="144992" y="22438"/>
                  <a:pt x="119063" y="17676"/>
                </a:cubicBezTo>
                <a:cubicBezTo>
                  <a:pt x="93134" y="12914"/>
                  <a:pt x="-264" y="4182"/>
                  <a:pt x="0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A44C4814-7783-4DF2-B327-7313EA4342B7}"/>
              </a:ext>
            </a:extLst>
          </p:cNvPr>
          <p:cNvSpPr/>
          <p:nvPr/>
        </p:nvSpPr>
        <p:spPr>
          <a:xfrm>
            <a:off x="5724715" y="3300412"/>
            <a:ext cx="124937" cy="34582"/>
          </a:xfrm>
          <a:custGeom>
            <a:avLst/>
            <a:gdLst>
              <a:gd name="connsiteX0" fmla="*/ 1398 w 124937"/>
              <a:gd name="connsiteY0" fmla="*/ 1 h 34582"/>
              <a:gd name="connsiteX1" fmla="*/ 123635 w 124937"/>
              <a:gd name="connsiteY1" fmla="*/ 31751 h 34582"/>
              <a:gd name="connsiteX2" fmla="*/ 61723 w 124937"/>
              <a:gd name="connsiteY2" fmla="*/ 30163 h 34582"/>
              <a:gd name="connsiteX3" fmla="*/ 1398 w 124937"/>
              <a:gd name="connsiteY3" fmla="*/ 1 h 3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37" h="34582">
                <a:moveTo>
                  <a:pt x="1398" y="1"/>
                </a:moveTo>
                <a:cubicBezTo>
                  <a:pt x="11717" y="266"/>
                  <a:pt x="113581" y="26724"/>
                  <a:pt x="123635" y="31751"/>
                </a:cubicBezTo>
                <a:cubicBezTo>
                  <a:pt x="133689" y="36778"/>
                  <a:pt x="82890" y="34396"/>
                  <a:pt x="61723" y="30163"/>
                </a:cubicBezTo>
                <a:cubicBezTo>
                  <a:pt x="40556" y="25930"/>
                  <a:pt x="-8921" y="-264"/>
                  <a:pt x="139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437DB5F1-527F-456A-A4F1-52E6A3C345AD}"/>
              </a:ext>
            </a:extLst>
          </p:cNvPr>
          <p:cNvSpPr/>
          <p:nvPr/>
        </p:nvSpPr>
        <p:spPr>
          <a:xfrm>
            <a:off x="5758563" y="3332158"/>
            <a:ext cx="132666" cy="93166"/>
          </a:xfrm>
          <a:custGeom>
            <a:avLst/>
            <a:gdLst>
              <a:gd name="connsiteX0" fmla="*/ 72325 w 132666"/>
              <a:gd name="connsiteY0" fmla="*/ 5 h 93166"/>
              <a:gd name="connsiteX1" fmla="*/ 118362 w 132666"/>
              <a:gd name="connsiteY1" fmla="*/ 49217 h 93166"/>
              <a:gd name="connsiteX2" fmla="*/ 94550 w 132666"/>
              <a:gd name="connsiteY2" fmla="*/ 79380 h 93166"/>
              <a:gd name="connsiteX3" fmla="*/ 65975 w 132666"/>
              <a:gd name="connsiteY3" fmla="*/ 88905 h 93166"/>
              <a:gd name="connsiteX4" fmla="*/ 887 w 132666"/>
              <a:gd name="connsiteY4" fmla="*/ 82555 h 93166"/>
              <a:gd name="connsiteX5" fmla="*/ 118362 w 132666"/>
              <a:gd name="connsiteY5" fmla="*/ 92080 h 93166"/>
              <a:gd name="connsiteX6" fmla="*/ 127887 w 132666"/>
              <a:gd name="connsiteY6" fmla="*/ 52392 h 93166"/>
              <a:gd name="connsiteX7" fmla="*/ 72325 w 132666"/>
              <a:gd name="connsiteY7" fmla="*/ 5 h 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666" h="93166">
                <a:moveTo>
                  <a:pt x="72325" y="5"/>
                </a:moveTo>
                <a:cubicBezTo>
                  <a:pt x="70738" y="-524"/>
                  <a:pt x="114658" y="35988"/>
                  <a:pt x="118362" y="49217"/>
                </a:cubicBezTo>
                <a:cubicBezTo>
                  <a:pt x="122066" y="62446"/>
                  <a:pt x="103281" y="72765"/>
                  <a:pt x="94550" y="79380"/>
                </a:cubicBezTo>
                <a:cubicBezTo>
                  <a:pt x="85819" y="85995"/>
                  <a:pt x="81586" y="88376"/>
                  <a:pt x="65975" y="88905"/>
                </a:cubicBezTo>
                <a:cubicBezTo>
                  <a:pt x="50364" y="89434"/>
                  <a:pt x="-7844" y="82026"/>
                  <a:pt x="887" y="82555"/>
                </a:cubicBezTo>
                <a:cubicBezTo>
                  <a:pt x="9618" y="83084"/>
                  <a:pt x="97195" y="97107"/>
                  <a:pt x="118362" y="92080"/>
                </a:cubicBezTo>
                <a:cubicBezTo>
                  <a:pt x="139529" y="87053"/>
                  <a:pt x="132120" y="64298"/>
                  <a:pt x="127887" y="52392"/>
                </a:cubicBezTo>
                <a:cubicBezTo>
                  <a:pt x="123654" y="40486"/>
                  <a:pt x="73912" y="534"/>
                  <a:pt x="7232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6308708C-B3F4-4041-9602-6541707E0E4B}"/>
              </a:ext>
            </a:extLst>
          </p:cNvPr>
          <p:cNvSpPr/>
          <p:nvPr/>
        </p:nvSpPr>
        <p:spPr>
          <a:xfrm>
            <a:off x="5689314" y="3348008"/>
            <a:ext cx="160681" cy="76278"/>
          </a:xfrm>
          <a:custGeom>
            <a:avLst/>
            <a:gdLst>
              <a:gd name="connsiteX0" fmla="*/ 160624 w 160681"/>
              <a:gd name="connsiteY0" fmla="*/ 30 h 76278"/>
              <a:gd name="connsiteX1" fmla="*/ 98711 w 160681"/>
              <a:gd name="connsiteY1" fmla="*/ 27017 h 76278"/>
              <a:gd name="connsiteX2" fmla="*/ 119349 w 160681"/>
              <a:gd name="connsiteY2" fmla="*/ 76230 h 76278"/>
              <a:gd name="connsiteX3" fmla="*/ 286 w 160681"/>
              <a:gd name="connsiteY3" fmla="*/ 17492 h 76278"/>
              <a:gd name="connsiteX4" fmla="*/ 86011 w 160681"/>
              <a:gd name="connsiteY4" fmla="*/ 47655 h 76278"/>
              <a:gd name="connsiteX5" fmla="*/ 86011 w 160681"/>
              <a:gd name="connsiteY5" fmla="*/ 31780 h 76278"/>
              <a:gd name="connsiteX6" fmla="*/ 160624 w 160681"/>
              <a:gd name="connsiteY6" fmla="*/ 30 h 7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81" h="76278">
                <a:moveTo>
                  <a:pt x="160624" y="30"/>
                </a:moveTo>
                <a:cubicBezTo>
                  <a:pt x="162741" y="-764"/>
                  <a:pt x="105590" y="14317"/>
                  <a:pt x="98711" y="27017"/>
                </a:cubicBezTo>
                <a:cubicBezTo>
                  <a:pt x="91832" y="39717"/>
                  <a:pt x="135753" y="77817"/>
                  <a:pt x="119349" y="76230"/>
                </a:cubicBezTo>
                <a:cubicBezTo>
                  <a:pt x="102945" y="74643"/>
                  <a:pt x="5842" y="22255"/>
                  <a:pt x="286" y="17492"/>
                </a:cubicBezTo>
                <a:cubicBezTo>
                  <a:pt x="-5270" y="12730"/>
                  <a:pt x="71724" y="45274"/>
                  <a:pt x="86011" y="47655"/>
                </a:cubicBezTo>
                <a:cubicBezTo>
                  <a:pt x="100298" y="50036"/>
                  <a:pt x="75692" y="38924"/>
                  <a:pt x="86011" y="31780"/>
                </a:cubicBezTo>
                <a:cubicBezTo>
                  <a:pt x="96330" y="24636"/>
                  <a:pt x="158507" y="824"/>
                  <a:pt x="16062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FF4DE28B-57E7-4F42-A82D-2F252301333C}"/>
              </a:ext>
            </a:extLst>
          </p:cNvPr>
          <p:cNvSpPr/>
          <p:nvPr/>
        </p:nvSpPr>
        <p:spPr>
          <a:xfrm>
            <a:off x="5700633" y="3303305"/>
            <a:ext cx="136622" cy="62364"/>
          </a:xfrm>
          <a:custGeom>
            <a:avLst/>
            <a:gdLst>
              <a:gd name="connsiteX0" fmla="*/ 136605 w 136622"/>
              <a:gd name="connsiteY0" fmla="*/ 38383 h 62364"/>
              <a:gd name="connsiteX1" fmla="*/ 36592 w 136622"/>
              <a:gd name="connsiteY1" fmla="*/ 283 h 62364"/>
              <a:gd name="connsiteX2" fmla="*/ 80 w 136622"/>
              <a:gd name="connsiteY2" fmla="*/ 62195 h 62364"/>
              <a:gd name="connsiteX3" fmla="*/ 44530 w 136622"/>
              <a:gd name="connsiteY3" fmla="*/ 19333 h 62364"/>
              <a:gd name="connsiteX4" fmla="*/ 136605 w 136622"/>
              <a:gd name="connsiteY4" fmla="*/ 38383 h 6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2" h="62364">
                <a:moveTo>
                  <a:pt x="136605" y="38383"/>
                </a:moveTo>
                <a:cubicBezTo>
                  <a:pt x="135282" y="35208"/>
                  <a:pt x="59346" y="-3686"/>
                  <a:pt x="36592" y="283"/>
                </a:cubicBezTo>
                <a:cubicBezTo>
                  <a:pt x="13838" y="4252"/>
                  <a:pt x="-1243" y="59020"/>
                  <a:pt x="80" y="62195"/>
                </a:cubicBezTo>
                <a:cubicBezTo>
                  <a:pt x="1403" y="65370"/>
                  <a:pt x="23363" y="23037"/>
                  <a:pt x="44530" y="19333"/>
                </a:cubicBezTo>
                <a:cubicBezTo>
                  <a:pt x="65697" y="15629"/>
                  <a:pt x="137928" y="41558"/>
                  <a:pt x="136605" y="38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F75EDA28-A216-477D-9FE3-5DAA6B93D468}"/>
              </a:ext>
            </a:extLst>
          </p:cNvPr>
          <p:cNvSpPr/>
          <p:nvPr/>
        </p:nvSpPr>
        <p:spPr>
          <a:xfrm>
            <a:off x="5532254" y="3271836"/>
            <a:ext cx="74908" cy="84140"/>
          </a:xfrm>
          <a:custGeom>
            <a:avLst/>
            <a:gdLst>
              <a:gd name="connsiteX0" fmla="*/ 52571 w 74908"/>
              <a:gd name="connsiteY0" fmla="*/ 84139 h 84140"/>
              <a:gd name="connsiteX1" fmla="*/ 184 w 74908"/>
              <a:gd name="connsiteY1" fmla="*/ 33339 h 84140"/>
              <a:gd name="connsiteX2" fmla="*/ 74796 w 74908"/>
              <a:gd name="connsiteY2" fmla="*/ 2 h 84140"/>
              <a:gd name="connsiteX3" fmla="*/ 17646 w 74908"/>
              <a:gd name="connsiteY3" fmla="*/ 34927 h 84140"/>
              <a:gd name="connsiteX4" fmla="*/ 52571 w 74908"/>
              <a:gd name="connsiteY4" fmla="*/ 84139 h 8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08" h="84140">
                <a:moveTo>
                  <a:pt x="52571" y="84139"/>
                </a:moveTo>
                <a:cubicBezTo>
                  <a:pt x="49661" y="83874"/>
                  <a:pt x="-3520" y="47362"/>
                  <a:pt x="184" y="33339"/>
                </a:cubicBezTo>
                <a:cubicBezTo>
                  <a:pt x="3888" y="19316"/>
                  <a:pt x="71886" y="-263"/>
                  <a:pt x="74796" y="2"/>
                </a:cubicBezTo>
                <a:cubicBezTo>
                  <a:pt x="77706" y="267"/>
                  <a:pt x="23467" y="21433"/>
                  <a:pt x="17646" y="34927"/>
                </a:cubicBezTo>
                <a:cubicBezTo>
                  <a:pt x="11825" y="48421"/>
                  <a:pt x="55481" y="84404"/>
                  <a:pt x="52571" y="84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73541AA6-05E1-4177-975C-43E750C07443}"/>
              </a:ext>
            </a:extLst>
          </p:cNvPr>
          <p:cNvSpPr/>
          <p:nvPr/>
        </p:nvSpPr>
        <p:spPr>
          <a:xfrm>
            <a:off x="5405932" y="3332040"/>
            <a:ext cx="190640" cy="173208"/>
          </a:xfrm>
          <a:custGeom>
            <a:avLst/>
            <a:gdLst>
              <a:gd name="connsiteX0" fmla="*/ 1093 w 190640"/>
              <a:gd name="connsiteY0" fmla="*/ 123 h 173208"/>
              <a:gd name="connsiteX1" fmla="*/ 155081 w 190640"/>
              <a:gd name="connsiteY1" fmla="*/ 76323 h 173208"/>
              <a:gd name="connsiteX2" fmla="*/ 190006 w 190640"/>
              <a:gd name="connsiteY2" fmla="*/ 173160 h 173208"/>
              <a:gd name="connsiteX3" fmla="*/ 137618 w 190640"/>
              <a:gd name="connsiteY3" fmla="*/ 89023 h 173208"/>
              <a:gd name="connsiteX4" fmla="*/ 88406 w 190640"/>
              <a:gd name="connsiteY4" fmla="*/ 58860 h 173208"/>
              <a:gd name="connsiteX5" fmla="*/ 1093 w 190640"/>
              <a:gd name="connsiteY5" fmla="*/ 123 h 17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40" h="173208">
                <a:moveTo>
                  <a:pt x="1093" y="123"/>
                </a:moveTo>
                <a:cubicBezTo>
                  <a:pt x="12205" y="3033"/>
                  <a:pt x="123596" y="47484"/>
                  <a:pt x="155081" y="76323"/>
                </a:cubicBezTo>
                <a:cubicBezTo>
                  <a:pt x="186566" y="105162"/>
                  <a:pt x="192916" y="171043"/>
                  <a:pt x="190006" y="173160"/>
                </a:cubicBezTo>
                <a:cubicBezTo>
                  <a:pt x="187096" y="175277"/>
                  <a:pt x="154551" y="108073"/>
                  <a:pt x="137618" y="89023"/>
                </a:cubicBezTo>
                <a:cubicBezTo>
                  <a:pt x="120685" y="69973"/>
                  <a:pt x="110102" y="71031"/>
                  <a:pt x="88406" y="58860"/>
                </a:cubicBezTo>
                <a:cubicBezTo>
                  <a:pt x="66710" y="46689"/>
                  <a:pt x="-10019" y="-2787"/>
                  <a:pt x="109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EE1B8A8B-C8DD-4976-8722-DE129976EBA0}"/>
              </a:ext>
            </a:extLst>
          </p:cNvPr>
          <p:cNvSpPr/>
          <p:nvPr/>
        </p:nvSpPr>
        <p:spPr>
          <a:xfrm>
            <a:off x="5343525" y="3320684"/>
            <a:ext cx="71868" cy="116787"/>
          </a:xfrm>
          <a:custGeom>
            <a:avLst/>
            <a:gdLst>
              <a:gd name="connsiteX0" fmla="*/ 0 w 71868"/>
              <a:gd name="connsiteY0" fmla="*/ 366 h 116787"/>
              <a:gd name="connsiteX1" fmla="*/ 65088 w 71868"/>
              <a:gd name="connsiteY1" fmla="*/ 76566 h 116787"/>
              <a:gd name="connsiteX2" fmla="*/ 69850 w 71868"/>
              <a:gd name="connsiteY2" fmla="*/ 116254 h 116787"/>
              <a:gd name="connsiteX3" fmla="*/ 65088 w 71868"/>
              <a:gd name="connsiteY3" fmla="*/ 49579 h 116787"/>
              <a:gd name="connsiteX4" fmla="*/ 0 w 71868"/>
              <a:gd name="connsiteY4" fmla="*/ 366 h 1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68" h="116787">
                <a:moveTo>
                  <a:pt x="0" y="366"/>
                </a:moveTo>
                <a:cubicBezTo>
                  <a:pt x="0" y="4864"/>
                  <a:pt x="53446" y="57251"/>
                  <a:pt x="65088" y="76566"/>
                </a:cubicBezTo>
                <a:cubicBezTo>
                  <a:pt x="76730" y="95881"/>
                  <a:pt x="69850" y="120752"/>
                  <a:pt x="69850" y="116254"/>
                </a:cubicBezTo>
                <a:cubicBezTo>
                  <a:pt x="69850" y="111756"/>
                  <a:pt x="76730" y="65189"/>
                  <a:pt x="65088" y="49579"/>
                </a:cubicBezTo>
                <a:cubicBezTo>
                  <a:pt x="53446" y="33969"/>
                  <a:pt x="0" y="-4132"/>
                  <a:pt x="0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56907528-D7E2-432B-8E59-CC838FD15B08}"/>
              </a:ext>
            </a:extLst>
          </p:cNvPr>
          <p:cNvSpPr/>
          <p:nvPr/>
        </p:nvSpPr>
        <p:spPr>
          <a:xfrm>
            <a:off x="5443529" y="3441431"/>
            <a:ext cx="163558" cy="144427"/>
          </a:xfrm>
          <a:custGeom>
            <a:avLst/>
            <a:gdLst>
              <a:gd name="connsiteX0" fmla="*/ 9 w 163558"/>
              <a:gd name="connsiteY0" fmla="*/ 269 h 144427"/>
              <a:gd name="connsiteX1" fmla="*/ 115896 w 163558"/>
              <a:gd name="connsiteY1" fmla="*/ 114569 h 144427"/>
              <a:gd name="connsiteX2" fmla="*/ 163521 w 163558"/>
              <a:gd name="connsiteY2" fmla="*/ 143144 h 144427"/>
              <a:gd name="connsiteX3" fmla="*/ 109546 w 163558"/>
              <a:gd name="connsiteY3" fmla="*/ 84407 h 144427"/>
              <a:gd name="connsiteX4" fmla="*/ 9 w 163558"/>
              <a:gd name="connsiteY4" fmla="*/ 269 h 14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8" h="144427">
                <a:moveTo>
                  <a:pt x="9" y="269"/>
                </a:moveTo>
                <a:cubicBezTo>
                  <a:pt x="1067" y="5296"/>
                  <a:pt x="88644" y="90757"/>
                  <a:pt x="115896" y="114569"/>
                </a:cubicBezTo>
                <a:cubicBezTo>
                  <a:pt x="143148" y="138381"/>
                  <a:pt x="164579" y="148171"/>
                  <a:pt x="163521" y="143144"/>
                </a:cubicBezTo>
                <a:cubicBezTo>
                  <a:pt x="162463" y="138117"/>
                  <a:pt x="134946" y="106896"/>
                  <a:pt x="109546" y="84407"/>
                </a:cubicBezTo>
                <a:cubicBezTo>
                  <a:pt x="84146" y="61918"/>
                  <a:pt x="-1049" y="-4758"/>
                  <a:pt x="9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58AC7088-1065-4B37-9460-36178B421142}"/>
              </a:ext>
            </a:extLst>
          </p:cNvPr>
          <p:cNvSpPr/>
          <p:nvPr/>
        </p:nvSpPr>
        <p:spPr>
          <a:xfrm>
            <a:off x="5589658" y="3495342"/>
            <a:ext cx="167585" cy="130605"/>
          </a:xfrm>
          <a:custGeom>
            <a:avLst/>
            <a:gdLst>
              <a:gd name="connsiteX0" fmla="*/ 1517 w 167585"/>
              <a:gd name="connsiteY0" fmla="*/ 333 h 130605"/>
              <a:gd name="connsiteX1" fmla="*/ 82480 w 167585"/>
              <a:gd name="connsiteY1" fmla="*/ 47958 h 130605"/>
              <a:gd name="connsiteX2" fmla="*/ 122167 w 167585"/>
              <a:gd name="connsiteY2" fmla="*/ 59071 h 130605"/>
              <a:gd name="connsiteX3" fmla="*/ 139630 w 167585"/>
              <a:gd name="connsiteY3" fmla="*/ 87646 h 130605"/>
              <a:gd name="connsiteX4" fmla="*/ 147567 w 167585"/>
              <a:gd name="connsiteY4" fmla="*/ 130508 h 130605"/>
              <a:gd name="connsiteX5" fmla="*/ 160267 w 167585"/>
              <a:gd name="connsiteY5" fmla="*/ 74946 h 130605"/>
              <a:gd name="connsiteX6" fmla="*/ 1517 w 167585"/>
              <a:gd name="connsiteY6" fmla="*/ 333 h 1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85" h="130605">
                <a:moveTo>
                  <a:pt x="1517" y="333"/>
                </a:moveTo>
                <a:cubicBezTo>
                  <a:pt x="-11447" y="-4165"/>
                  <a:pt x="62372" y="38168"/>
                  <a:pt x="82480" y="47958"/>
                </a:cubicBezTo>
                <a:cubicBezTo>
                  <a:pt x="102588" y="57748"/>
                  <a:pt x="112642" y="52456"/>
                  <a:pt x="122167" y="59071"/>
                </a:cubicBezTo>
                <a:cubicBezTo>
                  <a:pt x="131692" y="65686"/>
                  <a:pt x="135397" y="75740"/>
                  <a:pt x="139630" y="87646"/>
                </a:cubicBezTo>
                <a:cubicBezTo>
                  <a:pt x="143863" y="99552"/>
                  <a:pt x="144128" y="132625"/>
                  <a:pt x="147567" y="130508"/>
                </a:cubicBezTo>
                <a:cubicBezTo>
                  <a:pt x="151007" y="128391"/>
                  <a:pt x="181169" y="93731"/>
                  <a:pt x="160267" y="74946"/>
                </a:cubicBezTo>
                <a:cubicBezTo>
                  <a:pt x="139365" y="56161"/>
                  <a:pt x="14481" y="4831"/>
                  <a:pt x="1517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216A9467-89B0-4D1F-8606-6A284509C91E}"/>
              </a:ext>
            </a:extLst>
          </p:cNvPr>
          <p:cNvSpPr/>
          <p:nvPr/>
        </p:nvSpPr>
        <p:spPr>
          <a:xfrm>
            <a:off x="5628665" y="3569730"/>
            <a:ext cx="110179" cy="45233"/>
          </a:xfrm>
          <a:custGeom>
            <a:avLst/>
            <a:gdLst>
              <a:gd name="connsiteX0" fmla="*/ 110148 w 110179"/>
              <a:gd name="connsiteY0" fmla="*/ 3733 h 45233"/>
              <a:gd name="connsiteX1" fmla="*/ 8548 w 110179"/>
              <a:gd name="connsiteY1" fmla="*/ 3733 h 45233"/>
              <a:gd name="connsiteX2" fmla="*/ 6960 w 110179"/>
              <a:gd name="connsiteY2" fmla="*/ 45008 h 45233"/>
              <a:gd name="connsiteX3" fmla="*/ 19660 w 110179"/>
              <a:gd name="connsiteY3" fmla="*/ 19608 h 45233"/>
              <a:gd name="connsiteX4" fmla="*/ 110148 w 110179"/>
              <a:gd name="connsiteY4" fmla="*/ 3733 h 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79" h="45233">
                <a:moveTo>
                  <a:pt x="110148" y="3733"/>
                </a:moveTo>
                <a:cubicBezTo>
                  <a:pt x="108296" y="1087"/>
                  <a:pt x="25746" y="-3146"/>
                  <a:pt x="8548" y="3733"/>
                </a:cubicBezTo>
                <a:cubicBezTo>
                  <a:pt x="-8650" y="10612"/>
                  <a:pt x="5108" y="42362"/>
                  <a:pt x="6960" y="45008"/>
                </a:cubicBezTo>
                <a:cubicBezTo>
                  <a:pt x="8812" y="47654"/>
                  <a:pt x="8018" y="26223"/>
                  <a:pt x="19660" y="19608"/>
                </a:cubicBezTo>
                <a:cubicBezTo>
                  <a:pt x="31302" y="12993"/>
                  <a:pt x="112000" y="6379"/>
                  <a:pt x="110148" y="3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B443F024-A204-4E39-80A8-F1C8EA763D5C}"/>
              </a:ext>
            </a:extLst>
          </p:cNvPr>
          <p:cNvSpPr/>
          <p:nvPr/>
        </p:nvSpPr>
        <p:spPr>
          <a:xfrm>
            <a:off x="5579870" y="3587070"/>
            <a:ext cx="171643" cy="48796"/>
          </a:xfrm>
          <a:custGeom>
            <a:avLst/>
            <a:gdLst>
              <a:gd name="connsiteX0" fmla="*/ 171643 w 171643"/>
              <a:gd name="connsiteY0" fmla="*/ 21318 h 48796"/>
              <a:gd name="connsiteX1" fmla="*/ 100205 w 171643"/>
              <a:gd name="connsiteY1" fmla="*/ 48305 h 48796"/>
              <a:gd name="connsiteX2" fmla="*/ 193 w 171643"/>
              <a:gd name="connsiteY2" fmla="*/ 680 h 48796"/>
              <a:gd name="connsiteX3" fmla="*/ 76393 w 171643"/>
              <a:gd name="connsiteY3" fmla="*/ 21318 h 48796"/>
              <a:gd name="connsiteX4" fmla="*/ 171643 w 171643"/>
              <a:gd name="connsiteY4" fmla="*/ 21318 h 4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43" h="48796">
                <a:moveTo>
                  <a:pt x="171643" y="21318"/>
                </a:moveTo>
                <a:cubicBezTo>
                  <a:pt x="150211" y="36531"/>
                  <a:pt x="128780" y="51745"/>
                  <a:pt x="100205" y="48305"/>
                </a:cubicBezTo>
                <a:cubicBezTo>
                  <a:pt x="71630" y="44865"/>
                  <a:pt x="4162" y="5178"/>
                  <a:pt x="193" y="680"/>
                </a:cubicBezTo>
                <a:cubicBezTo>
                  <a:pt x="-3776" y="-3818"/>
                  <a:pt x="54433" y="15233"/>
                  <a:pt x="76393" y="21318"/>
                </a:cubicBezTo>
                <a:lnTo>
                  <a:pt x="171643" y="213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AF543C7B-98A6-4FF3-AD40-BF13EFF8264D}"/>
              </a:ext>
            </a:extLst>
          </p:cNvPr>
          <p:cNvSpPr/>
          <p:nvPr/>
        </p:nvSpPr>
        <p:spPr>
          <a:xfrm>
            <a:off x="5251200" y="3721818"/>
            <a:ext cx="309801" cy="770009"/>
          </a:xfrm>
          <a:custGeom>
            <a:avLst/>
            <a:gdLst>
              <a:gd name="connsiteX0" fmla="*/ 11363 w 309801"/>
              <a:gd name="connsiteY0" fmla="*/ 2457 h 770009"/>
              <a:gd name="connsiteX1" fmla="*/ 36763 w 309801"/>
              <a:gd name="connsiteY1" fmla="*/ 258045 h 770009"/>
              <a:gd name="connsiteX2" fmla="*/ 295525 w 309801"/>
              <a:gd name="connsiteY2" fmla="*/ 754932 h 770009"/>
              <a:gd name="connsiteX3" fmla="*/ 260600 w 309801"/>
              <a:gd name="connsiteY3" fmla="*/ 619995 h 770009"/>
              <a:gd name="connsiteX4" fmla="*/ 128838 w 309801"/>
              <a:gd name="connsiteY4" fmla="*/ 400920 h 770009"/>
              <a:gd name="connsiteX5" fmla="*/ 11363 w 309801"/>
              <a:gd name="connsiteY5" fmla="*/ 2457 h 7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01" h="770009">
                <a:moveTo>
                  <a:pt x="11363" y="2457"/>
                </a:moveTo>
                <a:cubicBezTo>
                  <a:pt x="-3983" y="-21355"/>
                  <a:pt x="-10597" y="132633"/>
                  <a:pt x="36763" y="258045"/>
                </a:cubicBezTo>
                <a:cubicBezTo>
                  <a:pt x="84123" y="383458"/>
                  <a:pt x="258219" y="694607"/>
                  <a:pt x="295525" y="754932"/>
                </a:cubicBezTo>
                <a:cubicBezTo>
                  <a:pt x="332831" y="815257"/>
                  <a:pt x="288381" y="678997"/>
                  <a:pt x="260600" y="619995"/>
                </a:cubicBezTo>
                <a:cubicBezTo>
                  <a:pt x="232819" y="560993"/>
                  <a:pt x="168526" y="502256"/>
                  <a:pt x="128838" y="400920"/>
                </a:cubicBezTo>
                <a:cubicBezTo>
                  <a:pt x="89151" y="299585"/>
                  <a:pt x="26709" y="26269"/>
                  <a:pt x="11363" y="2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89A59DDC-2660-4D48-81CF-B43AEEFEAC5E}"/>
              </a:ext>
            </a:extLst>
          </p:cNvPr>
          <p:cNvSpPr/>
          <p:nvPr/>
        </p:nvSpPr>
        <p:spPr>
          <a:xfrm>
            <a:off x="5557485" y="4470366"/>
            <a:ext cx="506804" cy="375569"/>
          </a:xfrm>
          <a:custGeom>
            <a:avLst/>
            <a:gdLst>
              <a:gd name="connsiteX0" fmla="*/ 1940 w 506804"/>
              <a:gd name="connsiteY0" fmla="*/ 34 h 375569"/>
              <a:gd name="connsiteX1" fmla="*/ 70203 w 506804"/>
              <a:gd name="connsiteY1" fmla="*/ 209584 h 375569"/>
              <a:gd name="connsiteX2" fmla="*/ 506765 w 506804"/>
              <a:gd name="connsiteY2" fmla="*/ 374684 h 375569"/>
              <a:gd name="connsiteX3" fmla="*/ 95603 w 506804"/>
              <a:gd name="connsiteY3" fmla="*/ 273084 h 375569"/>
              <a:gd name="connsiteX4" fmla="*/ 24165 w 506804"/>
              <a:gd name="connsiteY4" fmla="*/ 225459 h 375569"/>
              <a:gd name="connsiteX5" fmla="*/ 1940 w 506804"/>
              <a:gd name="connsiteY5" fmla="*/ 34 h 3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4" h="375569">
                <a:moveTo>
                  <a:pt x="1940" y="34"/>
                </a:moveTo>
                <a:cubicBezTo>
                  <a:pt x="9613" y="-2612"/>
                  <a:pt x="-13934" y="147142"/>
                  <a:pt x="70203" y="209584"/>
                </a:cubicBezTo>
                <a:cubicBezTo>
                  <a:pt x="154340" y="272026"/>
                  <a:pt x="502532" y="364101"/>
                  <a:pt x="506765" y="374684"/>
                </a:cubicBezTo>
                <a:cubicBezTo>
                  <a:pt x="510998" y="385267"/>
                  <a:pt x="176036" y="297955"/>
                  <a:pt x="95603" y="273084"/>
                </a:cubicBezTo>
                <a:cubicBezTo>
                  <a:pt x="15170" y="248213"/>
                  <a:pt x="37394" y="269380"/>
                  <a:pt x="24165" y="225459"/>
                </a:cubicBezTo>
                <a:cubicBezTo>
                  <a:pt x="10936" y="181538"/>
                  <a:pt x="-5733" y="2680"/>
                  <a:pt x="194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A46C0F2F-DED7-4E40-BEA4-8EA3F0788DE1}"/>
              </a:ext>
            </a:extLst>
          </p:cNvPr>
          <p:cNvSpPr/>
          <p:nvPr/>
        </p:nvSpPr>
        <p:spPr>
          <a:xfrm>
            <a:off x="7104856" y="4186278"/>
            <a:ext cx="208036" cy="473535"/>
          </a:xfrm>
          <a:custGeom>
            <a:avLst/>
            <a:gdLst>
              <a:gd name="connsiteX0" fmla="*/ 206111 w 208036"/>
              <a:gd name="connsiteY0" fmla="*/ 2605 h 473535"/>
              <a:gd name="connsiteX1" fmla="*/ 102394 w 208036"/>
              <a:gd name="connsiteY1" fmla="*/ 148655 h 473535"/>
              <a:gd name="connsiteX2" fmla="*/ 55827 w 208036"/>
              <a:gd name="connsiteY2" fmla="*/ 279889 h 473535"/>
              <a:gd name="connsiteX3" fmla="*/ 136261 w 208036"/>
              <a:gd name="connsiteY3" fmla="*/ 468272 h 473535"/>
              <a:gd name="connsiteX4" fmla="*/ 91811 w 208036"/>
              <a:gd name="connsiteY4" fmla="*/ 409005 h 473535"/>
              <a:gd name="connsiteX5" fmla="*/ 2911 w 208036"/>
              <a:gd name="connsiteY5" fmla="*/ 279889 h 473535"/>
              <a:gd name="connsiteX6" fmla="*/ 206111 w 208036"/>
              <a:gd name="connsiteY6" fmla="*/ 2605 h 47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36" h="473535">
                <a:moveTo>
                  <a:pt x="206111" y="2605"/>
                </a:moveTo>
                <a:cubicBezTo>
                  <a:pt x="222691" y="-19267"/>
                  <a:pt x="127441" y="102441"/>
                  <a:pt x="102394" y="148655"/>
                </a:cubicBezTo>
                <a:cubicBezTo>
                  <a:pt x="77347" y="194869"/>
                  <a:pt x="50182" y="226620"/>
                  <a:pt x="55827" y="279889"/>
                </a:cubicBezTo>
                <a:cubicBezTo>
                  <a:pt x="61471" y="333159"/>
                  <a:pt x="130264" y="446753"/>
                  <a:pt x="136261" y="468272"/>
                </a:cubicBezTo>
                <a:cubicBezTo>
                  <a:pt x="142258" y="489791"/>
                  <a:pt x="114036" y="440402"/>
                  <a:pt x="91811" y="409005"/>
                </a:cubicBezTo>
                <a:cubicBezTo>
                  <a:pt x="69586" y="377608"/>
                  <a:pt x="-16845" y="346211"/>
                  <a:pt x="2911" y="279889"/>
                </a:cubicBezTo>
                <a:cubicBezTo>
                  <a:pt x="22667" y="213567"/>
                  <a:pt x="189531" y="24477"/>
                  <a:pt x="206111" y="2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DC52D899-D739-483C-9E04-F89D00470344}"/>
              </a:ext>
            </a:extLst>
          </p:cNvPr>
          <p:cNvSpPr/>
          <p:nvPr/>
        </p:nvSpPr>
        <p:spPr>
          <a:xfrm>
            <a:off x="6019517" y="4599146"/>
            <a:ext cx="1166873" cy="234126"/>
          </a:xfrm>
          <a:custGeom>
            <a:avLst/>
            <a:gdLst>
              <a:gd name="connsiteX0" fmla="*/ 27800 w 1166873"/>
              <a:gd name="connsiteY0" fmla="*/ 231087 h 234126"/>
              <a:gd name="connsiteX1" fmla="*/ 106116 w 1166873"/>
              <a:gd name="connsiteY1" fmla="*/ 205687 h 234126"/>
              <a:gd name="connsiteX2" fmla="*/ 319900 w 1166873"/>
              <a:gd name="connsiteY2" fmla="*/ 157004 h 234126"/>
              <a:gd name="connsiteX3" fmla="*/ 654333 w 1166873"/>
              <a:gd name="connsiteY3" fmla="*/ 180287 h 234126"/>
              <a:gd name="connsiteX4" fmla="*/ 1166566 w 1166873"/>
              <a:gd name="connsiteY4" fmla="*/ 371 h 234126"/>
              <a:gd name="connsiteX5" fmla="*/ 578133 w 1166873"/>
              <a:gd name="connsiteY5" fmla="*/ 135837 h 234126"/>
              <a:gd name="connsiteX6" fmla="*/ 27800 w 1166873"/>
              <a:gd name="connsiteY6" fmla="*/ 231087 h 2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873" h="234126">
                <a:moveTo>
                  <a:pt x="27800" y="231087"/>
                </a:moveTo>
                <a:cubicBezTo>
                  <a:pt x="-50870" y="242729"/>
                  <a:pt x="57433" y="218034"/>
                  <a:pt x="106116" y="205687"/>
                </a:cubicBezTo>
                <a:cubicBezTo>
                  <a:pt x="154799" y="193340"/>
                  <a:pt x="228530" y="161237"/>
                  <a:pt x="319900" y="157004"/>
                </a:cubicBezTo>
                <a:cubicBezTo>
                  <a:pt x="411270" y="152771"/>
                  <a:pt x="513222" y="206393"/>
                  <a:pt x="654333" y="180287"/>
                </a:cubicBezTo>
                <a:cubicBezTo>
                  <a:pt x="795444" y="154181"/>
                  <a:pt x="1179266" y="7779"/>
                  <a:pt x="1166566" y="371"/>
                </a:cubicBezTo>
                <a:cubicBezTo>
                  <a:pt x="1153866" y="-7037"/>
                  <a:pt x="763694" y="98443"/>
                  <a:pt x="578133" y="135837"/>
                </a:cubicBezTo>
                <a:cubicBezTo>
                  <a:pt x="392572" y="173231"/>
                  <a:pt x="106470" y="219445"/>
                  <a:pt x="27800" y="23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9D6F4C7F-90ED-453D-B277-B91864F08A6F}"/>
              </a:ext>
            </a:extLst>
          </p:cNvPr>
          <p:cNvSpPr/>
          <p:nvPr/>
        </p:nvSpPr>
        <p:spPr>
          <a:xfrm>
            <a:off x="6155554" y="4607072"/>
            <a:ext cx="1229285" cy="2041818"/>
          </a:xfrm>
          <a:custGeom>
            <a:avLst/>
            <a:gdLst>
              <a:gd name="connsiteX0" fmla="*/ 1070746 w 1229285"/>
              <a:gd name="connsiteY0" fmla="*/ 44303 h 2041818"/>
              <a:gd name="connsiteX1" fmla="*/ 1108846 w 1229285"/>
              <a:gd name="connsiteY1" fmla="*/ 107803 h 2041818"/>
              <a:gd name="connsiteX2" fmla="*/ 1223146 w 1229285"/>
              <a:gd name="connsiteY2" fmla="*/ 672953 h 2041818"/>
              <a:gd name="connsiteX3" fmla="*/ 1080271 w 1229285"/>
              <a:gd name="connsiteY3" fmla="*/ 1038078 h 2041818"/>
              <a:gd name="connsiteX4" fmla="*/ 7121 w 1229285"/>
              <a:gd name="connsiteY4" fmla="*/ 2022328 h 2041818"/>
              <a:gd name="connsiteX5" fmla="*/ 642121 w 1229285"/>
              <a:gd name="connsiteY5" fmla="*/ 1609578 h 2041818"/>
              <a:gd name="connsiteX6" fmla="*/ 1207271 w 1229285"/>
              <a:gd name="connsiteY6" fmla="*/ 609453 h 2041818"/>
              <a:gd name="connsiteX7" fmla="*/ 1070746 w 1229285"/>
              <a:gd name="connsiteY7" fmla="*/ 44303 h 204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85" h="2041818">
                <a:moveTo>
                  <a:pt x="1070746" y="44303"/>
                </a:moveTo>
                <a:cubicBezTo>
                  <a:pt x="1054342" y="-39305"/>
                  <a:pt x="1083446" y="3028"/>
                  <a:pt x="1108846" y="107803"/>
                </a:cubicBezTo>
                <a:cubicBezTo>
                  <a:pt x="1134246" y="212578"/>
                  <a:pt x="1227908" y="517907"/>
                  <a:pt x="1223146" y="672953"/>
                </a:cubicBezTo>
                <a:cubicBezTo>
                  <a:pt x="1218384" y="827999"/>
                  <a:pt x="1282942" y="813182"/>
                  <a:pt x="1080271" y="1038078"/>
                </a:cubicBezTo>
                <a:cubicBezTo>
                  <a:pt x="877600" y="1262974"/>
                  <a:pt x="80146" y="1927078"/>
                  <a:pt x="7121" y="2022328"/>
                </a:cubicBezTo>
                <a:cubicBezTo>
                  <a:pt x="-65904" y="2117578"/>
                  <a:pt x="442096" y="1845057"/>
                  <a:pt x="642121" y="1609578"/>
                </a:cubicBezTo>
                <a:cubicBezTo>
                  <a:pt x="842146" y="1374099"/>
                  <a:pt x="1132659" y="866099"/>
                  <a:pt x="1207271" y="609453"/>
                </a:cubicBezTo>
                <a:cubicBezTo>
                  <a:pt x="1281884" y="352807"/>
                  <a:pt x="1087150" y="127911"/>
                  <a:pt x="1070746" y="4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6066DEC9-463A-4E20-91B6-3F91096BEFAA}"/>
              </a:ext>
            </a:extLst>
          </p:cNvPr>
          <p:cNvSpPr/>
          <p:nvPr/>
        </p:nvSpPr>
        <p:spPr>
          <a:xfrm>
            <a:off x="5834601" y="6492066"/>
            <a:ext cx="435164" cy="391518"/>
          </a:xfrm>
          <a:custGeom>
            <a:avLst/>
            <a:gdLst>
              <a:gd name="connsiteX0" fmla="*/ 416974 w 435164"/>
              <a:gd name="connsiteY0" fmla="*/ 19859 h 391518"/>
              <a:gd name="connsiteX1" fmla="*/ 324899 w 435164"/>
              <a:gd name="connsiteY1" fmla="*/ 86534 h 391518"/>
              <a:gd name="connsiteX2" fmla="*/ 1049 w 435164"/>
              <a:gd name="connsiteY2" fmla="*/ 391334 h 391518"/>
              <a:gd name="connsiteX3" fmla="*/ 416974 w 435164"/>
              <a:gd name="connsiteY3" fmla="*/ 19859 h 3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64" h="391518">
                <a:moveTo>
                  <a:pt x="416974" y="19859"/>
                </a:moveTo>
                <a:cubicBezTo>
                  <a:pt x="470949" y="-30941"/>
                  <a:pt x="394220" y="24622"/>
                  <a:pt x="324899" y="86534"/>
                </a:cubicBezTo>
                <a:cubicBezTo>
                  <a:pt x="255578" y="148447"/>
                  <a:pt x="-19059" y="399271"/>
                  <a:pt x="1049" y="391334"/>
                </a:cubicBezTo>
                <a:cubicBezTo>
                  <a:pt x="21157" y="383397"/>
                  <a:pt x="362999" y="70659"/>
                  <a:pt x="416974" y="19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5526ED63-D60B-439D-97D7-7F959F1DEA95}"/>
              </a:ext>
            </a:extLst>
          </p:cNvPr>
          <p:cNvSpPr/>
          <p:nvPr/>
        </p:nvSpPr>
        <p:spPr>
          <a:xfrm>
            <a:off x="4737936" y="5985041"/>
            <a:ext cx="638582" cy="879788"/>
          </a:xfrm>
          <a:custGeom>
            <a:avLst/>
            <a:gdLst>
              <a:gd name="connsiteX0" fmla="*/ 611939 w 638582"/>
              <a:gd name="connsiteY0" fmla="*/ 56984 h 879788"/>
              <a:gd name="connsiteX1" fmla="*/ 116639 w 638582"/>
              <a:gd name="connsiteY1" fmla="*/ 631659 h 879788"/>
              <a:gd name="connsiteX2" fmla="*/ 65839 w 638582"/>
              <a:gd name="connsiteY2" fmla="*/ 879309 h 879788"/>
              <a:gd name="connsiteX3" fmla="*/ 27739 w 638582"/>
              <a:gd name="connsiteY3" fmla="*/ 676109 h 879788"/>
              <a:gd name="connsiteX4" fmla="*/ 513514 w 638582"/>
              <a:gd name="connsiteY4" fmla="*/ 88734 h 879788"/>
              <a:gd name="connsiteX5" fmla="*/ 611939 w 638582"/>
              <a:gd name="connsiteY5" fmla="*/ 56984 h 8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82" h="879788">
                <a:moveTo>
                  <a:pt x="611939" y="56984"/>
                </a:moveTo>
                <a:cubicBezTo>
                  <a:pt x="545793" y="147472"/>
                  <a:pt x="207656" y="494605"/>
                  <a:pt x="116639" y="631659"/>
                </a:cubicBezTo>
                <a:cubicBezTo>
                  <a:pt x="25622" y="768713"/>
                  <a:pt x="80656" y="871901"/>
                  <a:pt x="65839" y="879309"/>
                </a:cubicBezTo>
                <a:cubicBezTo>
                  <a:pt x="51022" y="886717"/>
                  <a:pt x="-46873" y="807871"/>
                  <a:pt x="27739" y="676109"/>
                </a:cubicBezTo>
                <a:cubicBezTo>
                  <a:pt x="102351" y="544347"/>
                  <a:pt x="415089" y="188747"/>
                  <a:pt x="513514" y="88734"/>
                </a:cubicBezTo>
                <a:cubicBezTo>
                  <a:pt x="611939" y="-11279"/>
                  <a:pt x="678085" y="-33504"/>
                  <a:pt x="611939" y="56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AFE919DA-BA35-4227-9658-720FECABF40C}"/>
              </a:ext>
            </a:extLst>
          </p:cNvPr>
          <p:cNvSpPr/>
          <p:nvPr/>
        </p:nvSpPr>
        <p:spPr>
          <a:xfrm>
            <a:off x="5381601" y="5196831"/>
            <a:ext cx="698525" cy="780379"/>
          </a:xfrm>
          <a:custGeom>
            <a:avLst/>
            <a:gdLst>
              <a:gd name="connsiteX0" fmla="*/ 698524 w 698525"/>
              <a:gd name="connsiteY0" fmla="*/ 644 h 780379"/>
              <a:gd name="connsiteX1" fmla="*/ 161949 w 698525"/>
              <a:gd name="connsiteY1" fmla="*/ 454669 h 780379"/>
              <a:gd name="connsiteX2" fmla="*/ 24 w 698525"/>
              <a:gd name="connsiteY2" fmla="*/ 778519 h 780379"/>
              <a:gd name="connsiteX3" fmla="*/ 155599 w 698525"/>
              <a:gd name="connsiteY3" fmla="*/ 559444 h 780379"/>
              <a:gd name="connsiteX4" fmla="*/ 698524 w 698525"/>
              <a:gd name="connsiteY4" fmla="*/ 644 h 78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25" h="780379">
                <a:moveTo>
                  <a:pt x="698524" y="644"/>
                </a:moveTo>
                <a:cubicBezTo>
                  <a:pt x="699582" y="-16818"/>
                  <a:pt x="278366" y="325023"/>
                  <a:pt x="161949" y="454669"/>
                </a:cubicBezTo>
                <a:cubicBezTo>
                  <a:pt x="45532" y="584315"/>
                  <a:pt x="1082" y="761057"/>
                  <a:pt x="24" y="778519"/>
                </a:cubicBezTo>
                <a:cubicBezTo>
                  <a:pt x="-1034" y="795981"/>
                  <a:pt x="32303" y="688032"/>
                  <a:pt x="155599" y="559444"/>
                </a:cubicBezTo>
                <a:cubicBezTo>
                  <a:pt x="278895" y="430856"/>
                  <a:pt x="697466" y="18106"/>
                  <a:pt x="698524" y="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A2BBD1CB-5022-43FE-B11A-83A19A676117}"/>
              </a:ext>
            </a:extLst>
          </p:cNvPr>
          <p:cNvSpPr/>
          <p:nvPr/>
        </p:nvSpPr>
        <p:spPr>
          <a:xfrm>
            <a:off x="5407012" y="5276844"/>
            <a:ext cx="1235206" cy="839147"/>
          </a:xfrm>
          <a:custGeom>
            <a:avLst/>
            <a:gdLst>
              <a:gd name="connsiteX0" fmla="*/ 13 w 1235206"/>
              <a:gd name="connsiteY0" fmla="*/ 682631 h 839147"/>
              <a:gd name="connsiteX1" fmla="*/ 339738 w 1235206"/>
              <a:gd name="connsiteY1" fmla="*/ 787406 h 839147"/>
              <a:gd name="connsiteX2" fmla="*/ 365138 w 1235206"/>
              <a:gd name="connsiteY2" fmla="*/ 835031 h 839147"/>
              <a:gd name="connsiteX3" fmla="*/ 533413 w 1235206"/>
              <a:gd name="connsiteY3" fmla="*/ 685806 h 839147"/>
              <a:gd name="connsiteX4" fmla="*/ 1235088 w 1235206"/>
              <a:gd name="connsiteY4" fmla="*/ 6 h 839147"/>
              <a:gd name="connsiteX5" fmla="*/ 476263 w 1235206"/>
              <a:gd name="connsiteY5" fmla="*/ 698506 h 839147"/>
              <a:gd name="connsiteX6" fmla="*/ 327038 w 1235206"/>
              <a:gd name="connsiteY6" fmla="*/ 695331 h 839147"/>
              <a:gd name="connsiteX7" fmla="*/ 13 w 1235206"/>
              <a:gd name="connsiteY7" fmla="*/ 682631 h 8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206" h="839147">
                <a:moveTo>
                  <a:pt x="13" y="682631"/>
                </a:moveTo>
                <a:cubicBezTo>
                  <a:pt x="2130" y="697977"/>
                  <a:pt x="278884" y="762006"/>
                  <a:pt x="339738" y="787406"/>
                </a:cubicBezTo>
                <a:cubicBezTo>
                  <a:pt x="400592" y="812806"/>
                  <a:pt x="332859" y="851964"/>
                  <a:pt x="365138" y="835031"/>
                </a:cubicBezTo>
                <a:cubicBezTo>
                  <a:pt x="397417" y="818098"/>
                  <a:pt x="388421" y="824977"/>
                  <a:pt x="533413" y="685806"/>
                </a:cubicBezTo>
                <a:cubicBezTo>
                  <a:pt x="678405" y="546635"/>
                  <a:pt x="1244613" y="-2111"/>
                  <a:pt x="1235088" y="6"/>
                </a:cubicBezTo>
                <a:cubicBezTo>
                  <a:pt x="1225563" y="2123"/>
                  <a:pt x="627605" y="582619"/>
                  <a:pt x="476263" y="698506"/>
                </a:cubicBezTo>
                <a:cubicBezTo>
                  <a:pt x="324921" y="814393"/>
                  <a:pt x="404825" y="699564"/>
                  <a:pt x="327038" y="695331"/>
                </a:cubicBezTo>
                <a:cubicBezTo>
                  <a:pt x="249251" y="691098"/>
                  <a:pt x="-2104" y="667285"/>
                  <a:pt x="13" y="6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907A4EA4-1BDA-4BF8-BF4F-A895BCD54770}"/>
              </a:ext>
            </a:extLst>
          </p:cNvPr>
          <p:cNvSpPr/>
          <p:nvPr/>
        </p:nvSpPr>
        <p:spPr>
          <a:xfrm>
            <a:off x="5327306" y="6014090"/>
            <a:ext cx="454748" cy="247010"/>
          </a:xfrm>
          <a:custGeom>
            <a:avLst/>
            <a:gdLst>
              <a:gd name="connsiteX0" fmla="*/ 344 w 454748"/>
              <a:gd name="connsiteY0" fmla="*/ 2535 h 247010"/>
              <a:gd name="connsiteX1" fmla="*/ 292444 w 454748"/>
              <a:gd name="connsiteY1" fmla="*/ 173985 h 247010"/>
              <a:gd name="connsiteX2" fmla="*/ 381344 w 454748"/>
              <a:gd name="connsiteY2" fmla="*/ 247010 h 247010"/>
              <a:gd name="connsiteX3" fmla="*/ 454369 w 454748"/>
              <a:gd name="connsiteY3" fmla="*/ 173985 h 247010"/>
              <a:gd name="connsiteX4" fmla="*/ 349594 w 454748"/>
              <a:gd name="connsiteY4" fmla="*/ 167635 h 247010"/>
              <a:gd name="connsiteX5" fmla="*/ 235294 w 454748"/>
              <a:gd name="connsiteY5" fmla="*/ 75560 h 247010"/>
              <a:gd name="connsiteX6" fmla="*/ 344 w 454748"/>
              <a:gd name="connsiteY6" fmla="*/ 2535 h 24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8" h="247010">
                <a:moveTo>
                  <a:pt x="344" y="2535"/>
                </a:moveTo>
                <a:cubicBezTo>
                  <a:pt x="9869" y="18939"/>
                  <a:pt x="228944" y="133239"/>
                  <a:pt x="292444" y="173985"/>
                </a:cubicBezTo>
                <a:cubicBezTo>
                  <a:pt x="355944" y="214731"/>
                  <a:pt x="354357" y="247010"/>
                  <a:pt x="381344" y="247010"/>
                </a:cubicBezTo>
                <a:cubicBezTo>
                  <a:pt x="408331" y="247010"/>
                  <a:pt x="459661" y="187214"/>
                  <a:pt x="454369" y="173985"/>
                </a:cubicBezTo>
                <a:cubicBezTo>
                  <a:pt x="449077" y="160756"/>
                  <a:pt x="386106" y="184039"/>
                  <a:pt x="349594" y="167635"/>
                </a:cubicBezTo>
                <a:cubicBezTo>
                  <a:pt x="313082" y="151231"/>
                  <a:pt x="289269" y="97256"/>
                  <a:pt x="235294" y="75560"/>
                </a:cubicBezTo>
                <a:cubicBezTo>
                  <a:pt x="181319" y="53864"/>
                  <a:pt x="-9181" y="-13869"/>
                  <a:pt x="344" y="2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9F8490D4-8DE5-449C-AAF4-9D65E23725A2}"/>
              </a:ext>
            </a:extLst>
          </p:cNvPr>
          <p:cNvSpPr/>
          <p:nvPr/>
        </p:nvSpPr>
        <p:spPr>
          <a:xfrm>
            <a:off x="5734809" y="4795799"/>
            <a:ext cx="391931" cy="77887"/>
          </a:xfrm>
          <a:custGeom>
            <a:avLst/>
            <a:gdLst>
              <a:gd name="connsiteX0" fmla="*/ 145291 w 391931"/>
              <a:gd name="connsiteY0" fmla="*/ 39 h 77887"/>
              <a:gd name="connsiteX1" fmla="*/ 45279 w 391931"/>
              <a:gd name="connsiteY1" fmla="*/ 58776 h 77887"/>
              <a:gd name="connsiteX2" fmla="*/ 92904 w 391931"/>
              <a:gd name="connsiteY2" fmla="*/ 77826 h 77887"/>
              <a:gd name="connsiteX3" fmla="*/ 391354 w 391931"/>
              <a:gd name="connsiteY3" fmla="*/ 54014 h 77887"/>
              <a:gd name="connsiteX4" fmla="*/ 7179 w 391931"/>
              <a:gd name="connsiteY4" fmla="*/ 68301 h 77887"/>
              <a:gd name="connsiteX5" fmla="*/ 145291 w 391931"/>
              <a:gd name="connsiteY5" fmla="*/ 39 h 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31" h="77887">
                <a:moveTo>
                  <a:pt x="145291" y="39"/>
                </a:moveTo>
                <a:cubicBezTo>
                  <a:pt x="151641" y="-1549"/>
                  <a:pt x="54010" y="45812"/>
                  <a:pt x="45279" y="58776"/>
                </a:cubicBezTo>
                <a:cubicBezTo>
                  <a:pt x="36548" y="71740"/>
                  <a:pt x="35225" y="78620"/>
                  <a:pt x="92904" y="77826"/>
                </a:cubicBezTo>
                <a:cubicBezTo>
                  <a:pt x="150583" y="77032"/>
                  <a:pt x="405641" y="55601"/>
                  <a:pt x="391354" y="54014"/>
                </a:cubicBezTo>
                <a:cubicBezTo>
                  <a:pt x="377067" y="52427"/>
                  <a:pt x="51629" y="75709"/>
                  <a:pt x="7179" y="68301"/>
                </a:cubicBezTo>
                <a:cubicBezTo>
                  <a:pt x="-37271" y="60893"/>
                  <a:pt x="138941" y="1627"/>
                  <a:pt x="14529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09DF4DF-0C29-4C35-B0E2-2BB03C13023F}"/>
              </a:ext>
            </a:extLst>
          </p:cNvPr>
          <p:cNvSpPr/>
          <p:nvPr/>
        </p:nvSpPr>
        <p:spPr>
          <a:xfrm>
            <a:off x="5597477" y="4765629"/>
            <a:ext cx="545107" cy="122301"/>
          </a:xfrm>
          <a:custGeom>
            <a:avLst/>
            <a:gdLst>
              <a:gd name="connsiteX0" fmla="*/ 107998 w 545107"/>
              <a:gd name="connsiteY0" fmla="*/ 46 h 122301"/>
              <a:gd name="connsiteX1" fmla="*/ 48 w 545107"/>
              <a:gd name="connsiteY1" fmla="*/ 88946 h 122301"/>
              <a:gd name="connsiteX2" fmla="*/ 123873 w 545107"/>
              <a:gd name="connsiteY2" fmla="*/ 122284 h 122301"/>
              <a:gd name="connsiteX3" fmla="*/ 544561 w 545107"/>
              <a:gd name="connsiteY3" fmla="*/ 93709 h 122301"/>
              <a:gd name="connsiteX4" fmla="*/ 27036 w 545107"/>
              <a:gd name="connsiteY4" fmla="*/ 101646 h 122301"/>
              <a:gd name="connsiteX5" fmla="*/ 107998 w 545107"/>
              <a:gd name="connsiteY5" fmla="*/ 46 h 1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107" h="122301">
                <a:moveTo>
                  <a:pt x="107998" y="46"/>
                </a:moveTo>
                <a:cubicBezTo>
                  <a:pt x="103500" y="-2071"/>
                  <a:pt x="-2598" y="68573"/>
                  <a:pt x="48" y="88946"/>
                </a:cubicBezTo>
                <a:cubicBezTo>
                  <a:pt x="2694" y="109319"/>
                  <a:pt x="33121" y="121490"/>
                  <a:pt x="123873" y="122284"/>
                </a:cubicBezTo>
                <a:cubicBezTo>
                  <a:pt x="214625" y="123078"/>
                  <a:pt x="560700" y="97149"/>
                  <a:pt x="544561" y="93709"/>
                </a:cubicBezTo>
                <a:cubicBezTo>
                  <a:pt x="528422" y="90269"/>
                  <a:pt x="100326" y="114346"/>
                  <a:pt x="27036" y="101646"/>
                </a:cubicBezTo>
                <a:cubicBezTo>
                  <a:pt x="-46254" y="88946"/>
                  <a:pt x="112496" y="2163"/>
                  <a:pt x="10799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AECD6C4D-C956-40D9-A72B-5D0544832590}"/>
              </a:ext>
            </a:extLst>
          </p:cNvPr>
          <p:cNvSpPr/>
          <p:nvPr/>
        </p:nvSpPr>
        <p:spPr>
          <a:xfrm>
            <a:off x="5539657" y="4756013"/>
            <a:ext cx="654608" cy="179721"/>
          </a:xfrm>
          <a:custGeom>
            <a:avLst/>
            <a:gdLst>
              <a:gd name="connsiteX0" fmla="*/ 107081 w 654608"/>
              <a:gd name="connsiteY0" fmla="*/ 137 h 179721"/>
              <a:gd name="connsiteX1" fmla="*/ 2306 w 654608"/>
              <a:gd name="connsiteY1" fmla="*/ 136662 h 179721"/>
              <a:gd name="connsiteX2" fmla="*/ 229318 w 654608"/>
              <a:gd name="connsiteY2" fmla="*/ 179525 h 179721"/>
              <a:gd name="connsiteX3" fmla="*/ 653181 w 654608"/>
              <a:gd name="connsiteY3" fmla="*/ 152537 h 179721"/>
              <a:gd name="connsiteX4" fmla="*/ 72156 w 654608"/>
              <a:gd name="connsiteY4" fmla="*/ 150950 h 179721"/>
              <a:gd name="connsiteX5" fmla="*/ 26118 w 654608"/>
              <a:gd name="connsiteY5" fmla="*/ 111262 h 179721"/>
              <a:gd name="connsiteX6" fmla="*/ 107081 w 654608"/>
              <a:gd name="connsiteY6" fmla="*/ 137 h 1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608" h="179721">
                <a:moveTo>
                  <a:pt x="107081" y="137"/>
                </a:moveTo>
                <a:cubicBezTo>
                  <a:pt x="103112" y="4370"/>
                  <a:pt x="-18067" y="106764"/>
                  <a:pt x="2306" y="136662"/>
                </a:cubicBezTo>
                <a:cubicBezTo>
                  <a:pt x="22679" y="166560"/>
                  <a:pt x="120839" y="176879"/>
                  <a:pt x="229318" y="179525"/>
                </a:cubicBezTo>
                <a:cubicBezTo>
                  <a:pt x="337797" y="182171"/>
                  <a:pt x="679375" y="157299"/>
                  <a:pt x="653181" y="152537"/>
                </a:cubicBezTo>
                <a:cubicBezTo>
                  <a:pt x="626987" y="147775"/>
                  <a:pt x="176666" y="157829"/>
                  <a:pt x="72156" y="150950"/>
                </a:cubicBezTo>
                <a:cubicBezTo>
                  <a:pt x="-32354" y="144071"/>
                  <a:pt x="20826" y="131635"/>
                  <a:pt x="26118" y="111262"/>
                </a:cubicBezTo>
                <a:cubicBezTo>
                  <a:pt x="31410" y="90889"/>
                  <a:pt x="111050" y="-4096"/>
                  <a:pt x="107081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C343B3C2-02A3-4AAA-8DAA-BE3B390A8DC1}"/>
              </a:ext>
            </a:extLst>
          </p:cNvPr>
          <p:cNvSpPr/>
          <p:nvPr/>
        </p:nvSpPr>
        <p:spPr>
          <a:xfrm>
            <a:off x="6124563" y="4838553"/>
            <a:ext cx="118570" cy="293879"/>
          </a:xfrm>
          <a:custGeom>
            <a:avLst/>
            <a:gdLst>
              <a:gd name="connsiteX0" fmla="*/ 12 w 118570"/>
              <a:gd name="connsiteY0" fmla="*/ 147 h 293879"/>
              <a:gd name="connsiteX1" fmla="*/ 115900 w 118570"/>
              <a:gd name="connsiteY1" fmla="*/ 66822 h 293879"/>
              <a:gd name="connsiteX2" fmla="*/ 84150 w 118570"/>
              <a:gd name="connsiteY2" fmla="*/ 125560 h 293879"/>
              <a:gd name="connsiteX3" fmla="*/ 115900 w 118570"/>
              <a:gd name="connsiteY3" fmla="*/ 292247 h 293879"/>
              <a:gd name="connsiteX4" fmla="*/ 69862 w 118570"/>
              <a:gd name="connsiteY4" fmla="*/ 203347 h 293879"/>
              <a:gd name="connsiteX5" fmla="*/ 107962 w 118570"/>
              <a:gd name="connsiteY5" fmla="*/ 85872 h 293879"/>
              <a:gd name="connsiteX6" fmla="*/ 12 w 118570"/>
              <a:gd name="connsiteY6" fmla="*/ 147 h 2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70" h="293879">
                <a:moveTo>
                  <a:pt x="12" y="147"/>
                </a:moveTo>
                <a:cubicBezTo>
                  <a:pt x="1335" y="-3028"/>
                  <a:pt x="101877" y="45920"/>
                  <a:pt x="115900" y="66822"/>
                </a:cubicBezTo>
                <a:cubicBezTo>
                  <a:pt x="129923" y="87724"/>
                  <a:pt x="84150" y="87989"/>
                  <a:pt x="84150" y="125560"/>
                </a:cubicBezTo>
                <a:cubicBezTo>
                  <a:pt x="84150" y="163131"/>
                  <a:pt x="118281" y="279283"/>
                  <a:pt x="115900" y="292247"/>
                </a:cubicBezTo>
                <a:cubicBezTo>
                  <a:pt x="113519" y="305211"/>
                  <a:pt x="71185" y="237743"/>
                  <a:pt x="69862" y="203347"/>
                </a:cubicBezTo>
                <a:cubicBezTo>
                  <a:pt x="68539" y="168951"/>
                  <a:pt x="115106" y="114712"/>
                  <a:pt x="107962" y="85872"/>
                </a:cubicBezTo>
                <a:cubicBezTo>
                  <a:pt x="100818" y="57033"/>
                  <a:pt x="-1311" y="3322"/>
                  <a:pt x="12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8C00838D-4017-43DF-BB5E-98AAAC549C3F}"/>
              </a:ext>
            </a:extLst>
          </p:cNvPr>
          <p:cNvSpPr/>
          <p:nvPr/>
        </p:nvSpPr>
        <p:spPr>
          <a:xfrm>
            <a:off x="5767290" y="4942970"/>
            <a:ext cx="476252" cy="215524"/>
          </a:xfrm>
          <a:custGeom>
            <a:avLst/>
            <a:gdLst>
              <a:gd name="connsiteX0" fmla="*/ 98 w 476252"/>
              <a:gd name="connsiteY0" fmla="*/ 8443 h 215524"/>
              <a:gd name="connsiteX1" fmla="*/ 357285 w 476252"/>
              <a:gd name="connsiteY1" fmla="*/ 14793 h 215524"/>
              <a:gd name="connsiteX2" fmla="*/ 371573 w 476252"/>
              <a:gd name="connsiteY2" fmla="*/ 106868 h 215524"/>
              <a:gd name="connsiteX3" fmla="*/ 344585 w 476252"/>
              <a:gd name="connsiteY3" fmla="*/ 213230 h 215524"/>
              <a:gd name="connsiteX4" fmla="*/ 466823 w 476252"/>
              <a:gd name="connsiteY4" fmla="*/ 179893 h 215524"/>
              <a:gd name="connsiteX5" fmla="*/ 462060 w 476252"/>
              <a:gd name="connsiteY5" fmla="*/ 179893 h 215524"/>
              <a:gd name="connsiteX6" fmla="*/ 414435 w 476252"/>
              <a:gd name="connsiteY6" fmla="*/ 127505 h 215524"/>
              <a:gd name="connsiteX7" fmla="*/ 395385 w 476252"/>
              <a:gd name="connsiteY7" fmla="*/ 10030 h 215524"/>
              <a:gd name="connsiteX8" fmla="*/ 98 w 476252"/>
              <a:gd name="connsiteY8" fmla="*/ 8443 h 2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2" h="215524">
                <a:moveTo>
                  <a:pt x="98" y="8443"/>
                </a:moveTo>
                <a:cubicBezTo>
                  <a:pt x="-6252" y="9237"/>
                  <a:pt x="295373" y="-1611"/>
                  <a:pt x="357285" y="14793"/>
                </a:cubicBezTo>
                <a:cubicBezTo>
                  <a:pt x="419197" y="31197"/>
                  <a:pt x="373690" y="73795"/>
                  <a:pt x="371573" y="106868"/>
                </a:cubicBezTo>
                <a:cubicBezTo>
                  <a:pt x="369456" y="139941"/>
                  <a:pt x="328710" y="201059"/>
                  <a:pt x="344585" y="213230"/>
                </a:cubicBezTo>
                <a:cubicBezTo>
                  <a:pt x="360460" y="225401"/>
                  <a:pt x="447244" y="185449"/>
                  <a:pt x="466823" y="179893"/>
                </a:cubicBezTo>
                <a:cubicBezTo>
                  <a:pt x="486402" y="174337"/>
                  <a:pt x="470791" y="188624"/>
                  <a:pt x="462060" y="179893"/>
                </a:cubicBezTo>
                <a:cubicBezTo>
                  <a:pt x="453329" y="171162"/>
                  <a:pt x="425548" y="155816"/>
                  <a:pt x="414435" y="127505"/>
                </a:cubicBezTo>
                <a:cubicBezTo>
                  <a:pt x="403323" y="99195"/>
                  <a:pt x="463383" y="31197"/>
                  <a:pt x="395385" y="10030"/>
                </a:cubicBezTo>
                <a:cubicBezTo>
                  <a:pt x="327387" y="-11137"/>
                  <a:pt x="6448" y="7649"/>
                  <a:pt x="98" y="8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535DDA4D-8178-4E2B-B7D4-AF559264B368}"/>
              </a:ext>
            </a:extLst>
          </p:cNvPr>
          <p:cNvSpPr/>
          <p:nvPr/>
        </p:nvSpPr>
        <p:spPr>
          <a:xfrm>
            <a:off x="5648735" y="4941737"/>
            <a:ext cx="244175" cy="113101"/>
          </a:xfrm>
          <a:custGeom>
            <a:avLst/>
            <a:gdLst>
              <a:gd name="connsiteX0" fmla="*/ 88490 w 244175"/>
              <a:gd name="connsiteY0" fmla="*/ 151 h 113101"/>
              <a:gd name="connsiteX1" fmla="*/ 37690 w 244175"/>
              <a:gd name="connsiteY1" fmla="*/ 85876 h 113101"/>
              <a:gd name="connsiteX2" fmla="*/ 244065 w 244175"/>
              <a:gd name="connsiteY2" fmla="*/ 87463 h 113101"/>
              <a:gd name="connsiteX3" fmla="*/ 5940 w 244175"/>
              <a:gd name="connsiteY3" fmla="*/ 109688 h 113101"/>
              <a:gd name="connsiteX4" fmla="*/ 88490 w 244175"/>
              <a:gd name="connsiteY4" fmla="*/ 151 h 11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75" h="113101">
                <a:moveTo>
                  <a:pt x="88490" y="151"/>
                </a:moveTo>
                <a:cubicBezTo>
                  <a:pt x="93782" y="-3818"/>
                  <a:pt x="11761" y="71324"/>
                  <a:pt x="37690" y="85876"/>
                </a:cubicBezTo>
                <a:cubicBezTo>
                  <a:pt x="63619" y="100428"/>
                  <a:pt x="249357" y="83494"/>
                  <a:pt x="244065" y="87463"/>
                </a:cubicBezTo>
                <a:cubicBezTo>
                  <a:pt x="238773" y="91432"/>
                  <a:pt x="38219" y="123446"/>
                  <a:pt x="5940" y="109688"/>
                </a:cubicBezTo>
                <a:cubicBezTo>
                  <a:pt x="-26339" y="95930"/>
                  <a:pt x="83198" y="4120"/>
                  <a:pt x="8849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8113F350-BF07-423A-960F-9E955055ECF2}"/>
              </a:ext>
            </a:extLst>
          </p:cNvPr>
          <p:cNvSpPr/>
          <p:nvPr/>
        </p:nvSpPr>
        <p:spPr>
          <a:xfrm>
            <a:off x="5554379" y="4916488"/>
            <a:ext cx="156581" cy="301625"/>
          </a:xfrm>
          <a:custGeom>
            <a:avLst/>
            <a:gdLst>
              <a:gd name="connsiteX0" fmla="*/ 284 w 156581"/>
              <a:gd name="connsiteY0" fmla="*/ 0 h 301625"/>
              <a:gd name="connsiteX1" fmla="*/ 112996 w 156581"/>
              <a:gd name="connsiteY1" fmla="*/ 179387 h 301625"/>
              <a:gd name="connsiteX2" fmla="*/ 155859 w 156581"/>
              <a:gd name="connsiteY2" fmla="*/ 301625 h 301625"/>
              <a:gd name="connsiteX3" fmla="*/ 82834 w 156581"/>
              <a:gd name="connsiteY3" fmla="*/ 177800 h 301625"/>
              <a:gd name="connsiteX4" fmla="*/ 284 w 156581"/>
              <a:gd name="connsiteY4" fmla="*/ 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81" h="301625">
                <a:moveTo>
                  <a:pt x="284" y="0"/>
                </a:moveTo>
                <a:cubicBezTo>
                  <a:pt x="5311" y="265"/>
                  <a:pt x="87067" y="129116"/>
                  <a:pt x="112996" y="179387"/>
                </a:cubicBezTo>
                <a:cubicBezTo>
                  <a:pt x="138925" y="229658"/>
                  <a:pt x="160886" y="301890"/>
                  <a:pt x="155859" y="301625"/>
                </a:cubicBezTo>
                <a:cubicBezTo>
                  <a:pt x="150832" y="301361"/>
                  <a:pt x="107440" y="228071"/>
                  <a:pt x="82834" y="177800"/>
                </a:cubicBezTo>
                <a:cubicBezTo>
                  <a:pt x="58228" y="127529"/>
                  <a:pt x="-4743" y="-265"/>
                  <a:pt x="2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81FB337E-C689-45C0-A1D9-FF2DCB952133}"/>
              </a:ext>
            </a:extLst>
          </p:cNvPr>
          <p:cNvSpPr/>
          <p:nvPr/>
        </p:nvSpPr>
        <p:spPr>
          <a:xfrm>
            <a:off x="5731061" y="5091507"/>
            <a:ext cx="438093" cy="107566"/>
          </a:xfrm>
          <a:custGeom>
            <a:avLst/>
            <a:gdLst>
              <a:gd name="connsiteX0" fmla="*/ 9339 w 438093"/>
              <a:gd name="connsiteY0" fmla="*/ 107556 h 107566"/>
              <a:gd name="connsiteX1" fmla="*/ 233177 w 438093"/>
              <a:gd name="connsiteY1" fmla="*/ 59931 h 107566"/>
              <a:gd name="connsiteX2" fmla="*/ 261752 w 438093"/>
              <a:gd name="connsiteY2" fmla="*/ 82156 h 107566"/>
              <a:gd name="connsiteX3" fmla="*/ 353827 w 438093"/>
              <a:gd name="connsiteY3" fmla="*/ 7543 h 107566"/>
              <a:gd name="connsiteX4" fmla="*/ 436377 w 438093"/>
              <a:gd name="connsiteY4" fmla="*/ 5956 h 107566"/>
              <a:gd name="connsiteX5" fmla="*/ 274452 w 438093"/>
              <a:gd name="connsiteY5" fmla="*/ 37706 h 107566"/>
              <a:gd name="connsiteX6" fmla="*/ 242702 w 438093"/>
              <a:gd name="connsiteY6" fmla="*/ 48818 h 107566"/>
              <a:gd name="connsiteX7" fmla="*/ 61727 w 438093"/>
              <a:gd name="connsiteY7" fmla="*/ 55168 h 107566"/>
              <a:gd name="connsiteX8" fmla="*/ 9339 w 438093"/>
              <a:gd name="connsiteY8" fmla="*/ 107556 h 10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093" h="107566">
                <a:moveTo>
                  <a:pt x="9339" y="107556"/>
                </a:moveTo>
                <a:cubicBezTo>
                  <a:pt x="37914" y="108350"/>
                  <a:pt x="191108" y="64164"/>
                  <a:pt x="233177" y="59931"/>
                </a:cubicBezTo>
                <a:cubicBezTo>
                  <a:pt x="275246" y="55698"/>
                  <a:pt x="241644" y="90887"/>
                  <a:pt x="261752" y="82156"/>
                </a:cubicBezTo>
                <a:cubicBezTo>
                  <a:pt x="281860" y="73425"/>
                  <a:pt x="324723" y="20243"/>
                  <a:pt x="353827" y="7543"/>
                </a:cubicBezTo>
                <a:cubicBezTo>
                  <a:pt x="382931" y="-5157"/>
                  <a:pt x="449606" y="929"/>
                  <a:pt x="436377" y="5956"/>
                </a:cubicBezTo>
                <a:cubicBezTo>
                  <a:pt x="423148" y="10983"/>
                  <a:pt x="306731" y="30562"/>
                  <a:pt x="274452" y="37706"/>
                </a:cubicBezTo>
                <a:cubicBezTo>
                  <a:pt x="242173" y="44850"/>
                  <a:pt x="278156" y="45908"/>
                  <a:pt x="242702" y="48818"/>
                </a:cubicBezTo>
                <a:cubicBezTo>
                  <a:pt x="207248" y="51728"/>
                  <a:pt x="100092" y="46701"/>
                  <a:pt x="61727" y="55168"/>
                </a:cubicBezTo>
                <a:cubicBezTo>
                  <a:pt x="23362" y="63635"/>
                  <a:pt x="-19236" y="106762"/>
                  <a:pt x="9339" y="107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8F710A68-EE47-44FB-9C6C-F4A0CDA32EFC}"/>
              </a:ext>
            </a:extLst>
          </p:cNvPr>
          <p:cNvSpPr/>
          <p:nvPr/>
        </p:nvSpPr>
        <p:spPr>
          <a:xfrm>
            <a:off x="5595569" y="5192659"/>
            <a:ext cx="89714" cy="358479"/>
          </a:xfrm>
          <a:custGeom>
            <a:avLst/>
            <a:gdLst>
              <a:gd name="connsiteX0" fmla="*/ 89269 w 89714"/>
              <a:gd name="connsiteY0" fmla="*/ 54 h 358479"/>
              <a:gd name="connsiteX1" fmla="*/ 36881 w 89714"/>
              <a:gd name="connsiteY1" fmla="*/ 119116 h 358479"/>
              <a:gd name="connsiteX2" fmla="*/ 87681 w 89714"/>
              <a:gd name="connsiteY2" fmla="*/ 346129 h 358479"/>
              <a:gd name="connsiteX3" fmla="*/ 57519 w 89714"/>
              <a:gd name="connsiteY3" fmla="*/ 304854 h 358479"/>
              <a:gd name="connsiteX4" fmla="*/ 369 w 89714"/>
              <a:gd name="connsiteY4" fmla="*/ 106416 h 358479"/>
              <a:gd name="connsiteX5" fmla="*/ 89269 w 89714"/>
              <a:gd name="connsiteY5" fmla="*/ 54 h 3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14" h="358479">
                <a:moveTo>
                  <a:pt x="89269" y="54"/>
                </a:moveTo>
                <a:cubicBezTo>
                  <a:pt x="95354" y="2171"/>
                  <a:pt x="37146" y="61437"/>
                  <a:pt x="36881" y="119116"/>
                </a:cubicBezTo>
                <a:cubicBezTo>
                  <a:pt x="36616" y="176795"/>
                  <a:pt x="84241" y="315173"/>
                  <a:pt x="87681" y="346129"/>
                </a:cubicBezTo>
                <a:cubicBezTo>
                  <a:pt x="91121" y="377085"/>
                  <a:pt x="72071" y="344806"/>
                  <a:pt x="57519" y="304854"/>
                </a:cubicBezTo>
                <a:cubicBezTo>
                  <a:pt x="42967" y="264902"/>
                  <a:pt x="-4658" y="155099"/>
                  <a:pt x="369" y="106416"/>
                </a:cubicBezTo>
                <a:cubicBezTo>
                  <a:pt x="5396" y="57733"/>
                  <a:pt x="83184" y="-2063"/>
                  <a:pt x="8926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F5EA66B1-7697-4E8C-8529-0FE8A393D28E}"/>
              </a:ext>
            </a:extLst>
          </p:cNvPr>
          <p:cNvSpPr/>
          <p:nvPr/>
        </p:nvSpPr>
        <p:spPr>
          <a:xfrm>
            <a:off x="5843155" y="5180602"/>
            <a:ext cx="78228" cy="193538"/>
          </a:xfrm>
          <a:custGeom>
            <a:avLst/>
            <a:gdLst>
              <a:gd name="connsiteX0" fmla="*/ 78220 w 78228"/>
              <a:gd name="connsiteY0" fmla="*/ 998 h 193538"/>
              <a:gd name="connsiteX1" fmla="*/ 11545 w 78228"/>
              <a:gd name="connsiteY1" fmla="*/ 118473 h 193538"/>
              <a:gd name="connsiteX2" fmla="*/ 6783 w 78228"/>
              <a:gd name="connsiteY2" fmla="*/ 189911 h 193538"/>
              <a:gd name="connsiteX3" fmla="*/ 78220 w 78228"/>
              <a:gd name="connsiteY3" fmla="*/ 998 h 1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8" h="193538">
                <a:moveTo>
                  <a:pt x="78220" y="998"/>
                </a:moveTo>
                <a:cubicBezTo>
                  <a:pt x="79014" y="-10908"/>
                  <a:pt x="23451" y="86988"/>
                  <a:pt x="11545" y="118473"/>
                </a:cubicBezTo>
                <a:cubicBezTo>
                  <a:pt x="-361" y="149958"/>
                  <a:pt x="-4859" y="208696"/>
                  <a:pt x="6783" y="189911"/>
                </a:cubicBezTo>
                <a:cubicBezTo>
                  <a:pt x="18425" y="171126"/>
                  <a:pt x="77426" y="12904"/>
                  <a:pt x="78220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7350EE96-EAE8-4679-9289-44962E4B8F0E}"/>
              </a:ext>
            </a:extLst>
          </p:cNvPr>
          <p:cNvSpPr/>
          <p:nvPr/>
        </p:nvSpPr>
        <p:spPr>
          <a:xfrm>
            <a:off x="5804813" y="5186356"/>
            <a:ext cx="62848" cy="192101"/>
          </a:xfrm>
          <a:custGeom>
            <a:avLst/>
            <a:gdLst>
              <a:gd name="connsiteX0" fmla="*/ 62587 w 62848"/>
              <a:gd name="connsiteY0" fmla="*/ 7 h 192101"/>
              <a:gd name="connsiteX1" fmla="*/ 675 w 62848"/>
              <a:gd name="connsiteY1" fmla="*/ 98432 h 192101"/>
              <a:gd name="connsiteX2" fmla="*/ 29250 w 62848"/>
              <a:gd name="connsiteY2" fmla="*/ 192094 h 192101"/>
              <a:gd name="connsiteX3" fmla="*/ 22900 w 62848"/>
              <a:gd name="connsiteY3" fmla="*/ 93669 h 192101"/>
              <a:gd name="connsiteX4" fmla="*/ 62587 w 62848"/>
              <a:gd name="connsiteY4" fmla="*/ 7 h 19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48" h="192101">
                <a:moveTo>
                  <a:pt x="62587" y="7"/>
                </a:moveTo>
                <a:cubicBezTo>
                  <a:pt x="58883" y="801"/>
                  <a:pt x="6231" y="66418"/>
                  <a:pt x="675" y="98432"/>
                </a:cubicBezTo>
                <a:cubicBezTo>
                  <a:pt x="-4881" y="130447"/>
                  <a:pt x="25546" y="192888"/>
                  <a:pt x="29250" y="192094"/>
                </a:cubicBezTo>
                <a:cubicBezTo>
                  <a:pt x="32954" y="191300"/>
                  <a:pt x="16286" y="123302"/>
                  <a:pt x="22900" y="93669"/>
                </a:cubicBezTo>
                <a:cubicBezTo>
                  <a:pt x="29514" y="64036"/>
                  <a:pt x="66291" y="-787"/>
                  <a:pt x="6258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16A8BD44-9123-4156-BFC0-7827F1397756}"/>
              </a:ext>
            </a:extLst>
          </p:cNvPr>
          <p:cNvSpPr/>
          <p:nvPr/>
        </p:nvSpPr>
        <p:spPr>
          <a:xfrm>
            <a:off x="5714739" y="5228890"/>
            <a:ext cx="113277" cy="210715"/>
          </a:xfrm>
          <a:custGeom>
            <a:avLst/>
            <a:gdLst>
              <a:gd name="connsiteX0" fmla="*/ 261 w 113277"/>
              <a:gd name="connsiteY0" fmla="*/ 335 h 210715"/>
              <a:gd name="connsiteX1" fmla="*/ 81224 w 113277"/>
              <a:gd name="connsiteY1" fmla="*/ 68598 h 210715"/>
              <a:gd name="connsiteX2" fmla="*/ 57411 w 113277"/>
              <a:gd name="connsiteY2" fmla="*/ 155910 h 210715"/>
              <a:gd name="connsiteX3" fmla="*/ 36774 w 113277"/>
              <a:gd name="connsiteY3" fmla="*/ 206710 h 210715"/>
              <a:gd name="connsiteX4" fmla="*/ 112974 w 113277"/>
              <a:gd name="connsiteY4" fmla="*/ 49548 h 210715"/>
              <a:gd name="connsiteX5" fmla="*/ 261 w 113277"/>
              <a:gd name="connsiteY5" fmla="*/ 335 h 21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77" h="210715">
                <a:moveTo>
                  <a:pt x="261" y="335"/>
                </a:moveTo>
                <a:cubicBezTo>
                  <a:pt x="-5031" y="3510"/>
                  <a:pt x="71699" y="42669"/>
                  <a:pt x="81224" y="68598"/>
                </a:cubicBezTo>
                <a:cubicBezTo>
                  <a:pt x="90749" y="94527"/>
                  <a:pt x="64819" y="132892"/>
                  <a:pt x="57411" y="155910"/>
                </a:cubicBezTo>
                <a:cubicBezTo>
                  <a:pt x="50003" y="178928"/>
                  <a:pt x="27514" y="224437"/>
                  <a:pt x="36774" y="206710"/>
                </a:cubicBezTo>
                <a:cubicBezTo>
                  <a:pt x="46034" y="188983"/>
                  <a:pt x="118530" y="82356"/>
                  <a:pt x="112974" y="49548"/>
                </a:cubicBezTo>
                <a:cubicBezTo>
                  <a:pt x="107418" y="16740"/>
                  <a:pt x="5553" y="-2840"/>
                  <a:pt x="261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4F230F43-9A13-4E57-9095-ACB91BC1D5D1}"/>
              </a:ext>
            </a:extLst>
          </p:cNvPr>
          <p:cNvSpPr/>
          <p:nvPr/>
        </p:nvSpPr>
        <p:spPr>
          <a:xfrm>
            <a:off x="5719250" y="5249420"/>
            <a:ext cx="76715" cy="213460"/>
          </a:xfrm>
          <a:custGeom>
            <a:avLst/>
            <a:gdLst>
              <a:gd name="connsiteX0" fmla="*/ 513 w 76715"/>
              <a:gd name="connsiteY0" fmla="*/ 443 h 213460"/>
              <a:gd name="connsiteX1" fmla="*/ 41788 w 76715"/>
              <a:gd name="connsiteY1" fmla="*/ 108393 h 213460"/>
              <a:gd name="connsiteX2" fmla="*/ 10038 w 76715"/>
              <a:gd name="connsiteY2" fmla="*/ 213168 h 213460"/>
              <a:gd name="connsiteX3" fmla="*/ 76713 w 76715"/>
              <a:gd name="connsiteY3" fmla="*/ 75055 h 213460"/>
              <a:gd name="connsiteX4" fmla="*/ 513 w 76715"/>
              <a:gd name="connsiteY4" fmla="*/ 443 h 2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5" h="213460">
                <a:moveTo>
                  <a:pt x="513" y="443"/>
                </a:moveTo>
                <a:cubicBezTo>
                  <a:pt x="-5308" y="5999"/>
                  <a:pt x="40201" y="72939"/>
                  <a:pt x="41788" y="108393"/>
                </a:cubicBezTo>
                <a:cubicBezTo>
                  <a:pt x="43375" y="143847"/>
                  <a:pt x="4217" y="218724"/>
                  <a:pt x="10038" y="213168"/>
                </a:cubicBezTo>
                <a:cubicBezTo>
                  <a:pt x="15859" y="207612"/>
                  <a:pt x="76184" y="107334"/>
                  <a:pt x="76713" y="75055"/>
                </a:cubicBezTo>
                <a:cubicBezTo>
                  <a:pt x="77242" y="42776"/>
                  <a:pt x="6334" y="-5113"/>
                  <a:pt x="513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5E8A9C0E-D083-4150-8A66-F9A77E6682AE}"/>
              </a:ext>
            </a:extLst>
          </p:cNvPr>
          <p:cNvSpPr/>
          <p:nvPr/>
        </p:nvSpPr>
        <p:spPr>
          <a:xfrm>
            <a:off x="5562292" y="4920911"/>
            <a:ext cx="476742" cy="102556"/>
          </a:xfrm>
          <a:custGeom>
            <a:avLst/>
            <a:gdLst>
              <a:gd name="connsiteX0" fmla="*/ 308 w 476742"/>
              <a:gd name="connsiteY0" fmla="*/ 339 h 102556"/>
              <a:gd name="connsiteX1" fmla="*/ 59575 w 476742"/>
              <a:gd name="connsiteY1" fmla="*/ 6689 h 102556"/>
              <a:gd name="connsiteX2" fmla="*/ 419408 w 476742"/>
              <a:gd name="connsiteY2" fmla="*/ 63839 h 102556"/>
              <a:gd name="connsiteX3" fmla="*/ 468091 w 476742"/>
              <a:gd name="connsiteY3" fmla="*/ 74422 h 102556"/>
              <a:gd name="connsiteX4" fmla="*/ 336858 w 476742"/>
              <a:gd name="connsiteY4" fmla="*/ 101939 h 102556"/>
              <a:gd name="connsiteX5" fmla="*/ 415175 w 476742"/>
              <a:gd name="connsiteY5" fmla="*/ 44789 h 102556"/>
              <a:gd name="connsiteX6" fmla="*/ 308 w 476742"/>
              <a:gd name="connsiteY6" fmla="*/ 339 h 10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42" h="102556">
                <a:moveTo>
                  <a:pt x="308" y="339"/>
                </a:moveTo>
                <a:cubicBezTo>
                  <a:pt x="-4984" y="-1778"/>
                  <a:pt x="59575" y="6689"/>
                  <a:pt x="59575" y="6689"/>
                </a:cubicBezTo>
                <a:lnTo>
                  <a:pt x="419408" y="63839"/>
                </a:lnTo>
                <a:cubicBezTo>
                  <a:pt x="487494" y="75128"/>
                  <a:pt x="481849" y="68072"/>
                  <a:pt x="468091" y="74422"/>
                </a:cubicBezTo>
                <a:cubicBezTo>
                  <a:pt x="454333" y="80772"/>
                  <a:pt x="345677" y="106878"/>
                  <a:pt x="336858" y="101939"/>
                </a:cubicBezTo>
                <a:cubicBezTo>
                  <a:pt x="328039" y="97000"/>
                  <a:pt x="470208" y="62428"/>
                  <a:pt x="415175" y="44789"/>
                </a:cubicBezTo>
                <a:cubicBezTo>
                  <a:pt x="360142" y="27150"/>
                  <a:pt x="183400" y="11628"/>
                  <a:pt x="308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A9DDFF61-51F3-4324-B5F0-199704B4A730}"/>
              </a:ext>
            </a:extLst>
          </p:cNvPr>
          <p:cNvSpPr/>
          <p:nvPr/>
        </p:nvSpPr>
        <p:spPr>
          <a:xfrm>
            <a:off x="6905246" y="6006387"/>
            <a:ext cx="103429" cy="942459"/>
          </a:xfrm>
          <a:custGeom>
            <a:avLst/>
            <a:gdLst>
              <a:gd name="connsiteX0" fmla="*/ 18371 w 103429"/>
              <a:gd name="connsiteY0" fmla="*/ 713 h 942459"/>
              <a:gd name="connsiteX1" fmla="*/ 41654 w 103429"/>
              <a:gd name="connsiteY1" fmla="*/ 870663 h 942459"/>
              <a:gd name="connsiteX2" fmla="*/ 1437 w 103429"/>
              <a:gd name="connsiteY2" fmla="*/ 874896 h 942459"/>
              <a:gd name="connsiteX3" fmla="*/ 103037 w 103429"/>
              <a:gd name="connsiteY3" fmla="*/ 724613 h 942459"/>
              <a:gd name="connsiteX4" fmla="*/ 18371 w 103429"/>
              <a:gd name="connsiteY4" fmla="*/ 713 h 94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29" h="942459">
                <a:moveTo>
                  <a:pt x="18371" y="713"/>
                </a:moveTo>
                <a:cubicBezTo>
                  <a:pt x="8141" y="25055"/>
                  <a:pt x="44476" y="724966"/>
                  <a:pt x="41654" y="870663"/>
                </a:cubicBezTo>
                <a:cubicBezTo>
                  <a:pt x="38832" y="1016360"/>
                  <a:pt x="-8793" y="899238"/>
                  <a:pt x="1437" y="874896"/>
                </a:cubicBezTo>
                <a:cubicBezTo>
                  <a:pt x="11667" y="850554"/>
                  <a:pt x="96334" y="867135"/>
                  <a:pt x="103037" y="724613"/>
                </a:cubicBezTo>
                <a:cubicBezTo>
                  <a:pt x="109740" y="582091"/>
                  <a:pt x="28601" y="-23629"/>
                  <a:pt x="18371" y="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2B87A942-6B25-4572-8BB8-26B4E3B7D0C0}"/>
              </a:ext>
            </a:extLst>
          </p:cNvPr>
          <p:cNvSpPr/>
          <p:nvPr/>
        </p:nvSpPr>
        <p:spPr>
          <a:xfrm>
            <a:off x="5995078" y="6755636"/>
            <a:ext cx="41670" cy="109087"/>
          </a:xfrm>
          <a:custGeom>
            <a:avLst/>
            <a:gdLst>
              <a:gd name="connsiteX0" fmla="*/ 1439 w 41670"/>
              <a:gd name="connsiteY0" fmla="*/ 2881 h 109087"/>
              <a:gd name="connsiteX1" fmla="*/ 12022 w 41670"/>
              <a:gd name="connsiteY1" fmla="*/ 108714 h 109087"/>
              <a:gd name="connsiteX2" fmla="*/ 41655 w 41670"/>
              <a:gd name="connsiteY2" fmla="*/ 36747 h 109087"/>
              <a:gd name="connsiteX3" fmla="*/ 1439 w 41670"/>
              <a:gd name="connsiteY3" fmla="*/ 2881 h 10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70" h="109087">
                <a:moveTo>
                  <a:pt x="1439" y="2881"/>
                </a:moveTo>
                <a:cubicBezTo>
                  <a:pt x="-3500" y="14876"/>
                  <a:pt x="5319" y="103070"/>
                  <a:pt x="12022" y="108714"/>
                </a:cubicBezTo>
                <a:cubicBezTo>
                  <a:pt x="18725" y="114358"/>
                  <a:pt x="42360" y="54386"/>
                  <a:pt x="41655" y="36747"/>
                </a:cubicBezTo>
                <a:cubicBezTo>
                  <a:pt x="40950" y="19108"/>
                  <a:pt x="6378" y="-9114"/>
                  <a:pt x="1439" y="2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7C65AC77-55D3-4DA6-90B3-D373AAAF0AED}"/>
              </a:ext>
            </a:extLst>
          </p:cNvPr>
          <p:cNvSpPr/>
          <p:nvPr/>
        </p:nvSpPr>
        <p:spPr>
          <a:xfrm>
            <a:off x="6501406" y="6457345"/>
            <a:ext cx="135864" cy="433536"/>
          </a:xfrm>
          <a:custGeom>
            <a:avLst/>
            <a:gdLst>
              <a:gd name="connsiteX0" fmla="*/ 24277 w 135864"/>
              <a:gd name="connsiteY0" fmla="*/ 2722 h 433536"/>
              <a:gd name="connsiteX1" fmla="*/ 15811 w 135864"/>
              <a:gd name="connsiteY1" fmla="*/ 163588 h 433536"/>
              <a:gd name="connsiteX2" fmla="*/ 130111 w 135864"/>
              <a:gd name="connsiteY2" fmla="*/ 430288 h 433536"/>
              <a:gd name="connsiteX3" fmla="*/ 106827 w 135864"/>
              <a:gd name="connsiteY3" fmla="*/ 296938 h 433536"/>
              <a:gd name="connsiteX4" fmla="*/ 3111 w 135864"/>
              <a:gd name="connsiteY4" fmla="*/ 78922 h 433536"/>
              <a:gd name="connsiteX5" fmla="*/ 24277 w 135864"/>
              <a:gd name="connsiteY5" fmla="*/ 2722 h 4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64" h="433536">
                <a:moveTo>
                  <a:pt x="24277" y="2722"/>
                </a:moveTo>
                <a:cubicBezTo>
                  <a:pt x="26394" y="16833"/>
                  <a:pt x="-1828" y="92327"/>
                  <a:pt x="15811" y="163588"/>
                </a:cubicBezTo>
                <a:cubicBezTo>
                  <a:pt x="33450" y="234849"/>
                  <a:pt x="114942" y="408063"/>
                  <a:pt x="130111" y="430288"/>
                </a:cubicBezTo>
                <a:cubicBezTo>
                  <a:pt x="145280" y="452513"/>
                  <a:pt x="127994" y="355499"/>
                  <a:pt x="106827" y="296938"/>
                </a:cubicBezTo>
                <a:cubicBezTo>
                  <a:pt x="85660" y="238377"/>
                  <a:pt x="16164" y="126194"/>
                  <a:pt x="3111" y="78922"/>
                </a:cubicBezTo>
                <a:cubicBezTo>
                  <a:pt x="-9942" y="31650"/>
                  <a:pt x="22160" y="-11389"/>
                  <a:pt x="24277" y="2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752F514-ECE5-467E-9290-7B85A3984D0B}"/>
              </a:ext>
            </a:extLst>
          </p:cNvPr>
          <p:cNvSpPr/>
          <p:nvPr/>
        </p:nvSpPr>
        <p:spPr>
          <a:xfrm>
            <a:off x="6362572" y="3125631"/>
            <a:ext cx="67196" cy="63481"/>
          </a:xfrm>
          <a:custGeom>
            <a:avLst/>
            <a:gdLst>
              <a:gd name="connsiteX0" fmla="*/ 66803 w 67196"/>
              <a:gd name="connsiteY0" fmla="*/ 157 h 63481"/>
              <a:gd name="connsiteX1" fmla="*/ 28703 w 67196"/>
              <a:gd name="connsiteY1" fmla="*/ 54132 h 63481"/>
              <a:gd name="connsiteX2" fmla="*/ 49341 w 67196"/>
              <a:gd name="connsiteY2" fmla="*/ 62069 h 63481"/>
              <a:gd name="connsiteX3" fmla="*/ 128 w 67196"/>
              <a:gd name="connsiteY3" fmla="*/ 38257 h 63481"/>
              <a:gd name="connsiteX4" fmla="*/ 66803 w 67196"/>
              <a:gd name="connsiteY4" fmla="*/ 157 h 6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6" h="63481">
                <a:moveTo>
                  <a:pt x="66803" y="157"/>
                </a:moveTo>
                <a:cubicBezTo>
                  <a:pt x="71565" y="2803"/>
                  <a:pt x="31613" y="43813"/>
                  <a:pt x="28703" y="54132"/>
                </a:cubicBezTo>
                <a:cubicBezTo>
                  <a:pt x="25793" y="64451"/>
                  <a:pt x="54103" y="64715"/>
                  <a:pt x="49341" y="62069"/>
                </a:cubicBezTo>
                <a:cubicBezTo>
                  <a:pt x="44579" y="59423"/>
                  <a:pt x="-2782" y="47517"/>
                  <a:pt x="128" y="38257"/>
                </a:cubicBezTo>
                <a:cubicBezTo>
                  <a:pt x="3038" y="28997"/>
                  <a:pt x="62041" y="-2489"/>
                  <a:pt x="6680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EFBE9421-421D-4B7B-AD95-8B32D524F39A}"/>
              </a:ext>
            </a:extLst>
          </p:cNvPr>
          <p:cNvSpPr/>
          <p:nvPr/>
        </p:nvSpPr>
        <p:spPr>
          <a:xfrm>
            <a:off x="6476849" y="3125452"/>
            <a:ext cx="195793" cy="100379"/>
          </a:xfrm>
          <a:custGeom>
            <a:avLst/>
            <a:gdLst>
              <a:gd name="connsiteX0" fmla="*/ 151 w 195793"/>
              <a:gd name="connsiteY0" fmla="*/ 336 h 100379"/>
              <a:gd name="connsiteX1" fmla="*/ 144614 w 195793"/>
              <a:gd name="connsiteY1" fmla="*/ 25736 h 100379"/>
              <a:gd name="connsiteX2" fmla="*/ 193826 w 195793"/>
              <a:gd name="connsiteY2" fmla="*/ 51136 h 100379"/>
              <a:gd name="connsiteX3" fmla="*/ 87464 w 195793"/>
              <a:gd name="connsiteY3" fmla="*/ 67011 h 100379"/>
              <a:gd name="connsiteX4" fmla="*/ 77939 w 195793"/>
              <a:gd name="connsiteY4" fmla="*/ 100348 h 100379"/>
              <a:gd name="connsiteX5" fmla="*/ 82701 w 195793"/>
              <a:gd name="connsiteY5" fmla="*/ 60661 h 100379"/>
              <a:gd name="connsiteX6" fmla="*/ 116039 w 195793"/>
              <a:gd name="connsiteY6" fmla="*/ 44786 h 100379"/>
              <a:gd name="connsiteX7" fmla="*/ 151 w 195793"/>
              <a:gd name="connsiteY7" fmla="*/ 336 h 1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793" h="100379">
                <a:moveTo>
                  <a:pt x="151" y="336"/>
                </a:moveTo>
                <a:cubicBezTo>
                  <a:pt x="4913" y="-2839"/>
                  <a:pt x="112335" y="17269"/>
                  <a:pt x="144614" y="25736"/>
                </a:cubicBezTo>
                <a:cubicBezTo>
                  <a:pt x="176893" y="34203"/>
                  <a:pt x="203351" y="44257"/>
                  <a:pt x="193826" y="51136"/>
                </a:cubicBezTo>
                <a:cubicBezTo>
                  <a:pt x="184301" y="58015"/>
                  <a:pt x="106778" y="58809"/>
                  <a:pt x="87464" y="67011"/>
                </a:cubicBezTo>
                <a:cubicBezTo>
                  <a:pt x="68150" y="75213"/>
                  <a:pt x="78733" y="101406"/>
                  <a:pt x="77939" y="100348"/>
                </a:cubicBezTo>
                <a:cubicBezTo>
                  <a:pt x="77145" y="99290"/>
                  <a:pt x="76351" y="69921"/>
                  <a:pt x="82701" y="60661"/>
                </a:cubicBezTo>
                <a:cubicBezTo>
                  <a:pt x="89051" y="51401"/>
                  <a:pt x="127416" y="52723"/>
                  <a:pt x="116039" y="44786"/>
                </a:cubicBezTo>
                <a:cubicBezTo>
                  <a:pt x="104662" y="36849"/>
                  <a:pt x="-4611" y="3511"/>
                  <a:pt x="15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649648B7-2713-4D7A-A642-8897584C74C2}"/>
              </a:ext>
            </a:extLst>
          </p:cNvPr>
          <p:cNvSpPr/>
          <p:nvPr/>
        </p:nvSpPr>
        <p:spPr>
          <a:xfrm>
            <a:off x="6553177" y="3279499"/>
            <a:ext cx="128611" cy="72011"/>
          </a:xfrm>
          <a:custGeom>
            <a:avLst/>
            <a:gdLst>
              <a:gd name="connsiteX0" fmla="*/ 23 w 128611"/>
              <a:gd name="connsiteY0" fmla="*/ 276 h 72011"/>
              <a:gd name="connsiteX1" fmla="*/ 114323 w 128611"/>
              <a:gd name="connsiteY1" fmla="*/ 25676 h 72011"/>
              <a:gd name="connsiteX2" fmla="*/ 115911 w 128611"/>
              <a:gd name="connsiteY2" fmla="*/ 66951 h 72011"/>
              <a:gd name="connsiteX3" fmla="*/ 14311 w 128611"/>
              <a:gd name="connsiteY3" fmla="*/ 68539 h 72011"/>
              <a:gd name="connsiteX4" fmla="*/ 103211 w 128611"/>
              <a:gd name="connsiteY4" fmla="*/ 41551 h 72011"/>
              <a:gd name="connsiteX5" fmla="*/ 23 w 128611"/>
              <a:gd name="connsiteY5" fmla="*/ 276 h 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11" h="72011">
                <a:moveTo>
                  <a:pt x="23" y="276"/>
                </a:moveTo>
                <a:cubicBezTo>
                  <a:pt x="1875" y="-2370"/>
                  <a:pt x="95008" y="14564"/>
                  <a:pt x="114323" y="25676"/>
                </a:cubicBezTo>
                <a:cubicBezTo>
                  <a:pt x="133638" y="36789"/>
                  <a:pt x="132580" y="59807"/>
                  <a:pt x="115911" y="66951"/>
                </a:cubicBezTo>
                <a:cubicBezTo>
                  <a:pt x="99242" y="74095"/>
                  <a:pt x="16428" y="72772"/>
                  <a:pt x="14311" y="68539"/>
                </a:cubicBezTo>
                <a:cubicBezTo>
                  <a:pt x="12194" y="64306"/>
                  <a:pt x="100301" y="50282"/>
                  <a:pt x="103211" y="41551"/>
                </a:cubicBezTo>
                <a:cubicBezTo>
                  <a:pt x="106121" y="32820"/>
                  <a:pt x="-1829" y="2922"/>
                  <a:pt x="23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698A49D5-B4B7-48EB-A54B-DC389B8EC982}"/>
              </a:ext>
            </a:extLst>
          </p:cNvPr>
          <p:cNvSpPr/>
          <p:nvPr/>
        </p:nvSpPr>
        <p:spPr>
          <a:xfrm>
            <a:off x="6483200" y="3290845"/>
            <a:ext cx="24173" cy="61750"/>
          </a:xfrm>
          <a:custGeom>
            <a:avLst/>
            <a:gdLst>
              <a:gd name="connsiteX0" fmla="*/ 150 w 24173"/>
              <a:gd name="connsiteY0" fmla="*/ 43 h 61750"/>
              <a:gd name="connsiteX1" fmla="*/ 23963 w 24173"/>
              <a:gd name="connsiteY1" fmla="*/ 50843 h 61750"/>
              <a:gd name="connsiteX2" fmla="*/ 12850 w 24173"/>
              <a:gd name="connsiteY2" fmla="*/ 60368 h 61750"/>
              <a:gd name="connsiteX3" fmla="*/ 150 w 24173"/>
              <a:gd name="connsiteY3" fmla="*/ 43 h 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" h="61750">
                <a:moveTo>
                  <a:pt x="150" y="43"/>
                </a:moveTo>
                <a:cubicBezTo>
                  <a:pt x="2002" y="-1544"/>
                  <a:pt x="21846" y="40789"/>
                  <a:pt x="23963" y="50843"/>
                </a:cubicBezTo>
                <a:cubicBezTo>
                  <a:pt x="26080" y="60897"/>
                  <a:pt x="11527" y="63808"/>
                  <a:pt x="12850" y="60368"/>
                </a:cubicBezTo>
                <a:cubicBezTo>
                  <a:pt x="14173" y="56928"/>
                  <a:pt x="-1702" y="1630"/>
                  <a:pt x="15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D9A7DCF2-D701-484D-94AE-D1EE65A9CD2E}"/>
              </a:ext>
            </a:extLst>
          </p:cNvPr>
          <p:cNvSpPr/>
          <p:nvPr/>
        </p:nvSpPr>
        <p:spPr>
          <a:xfrm>
            <a:off x="6559550" y="3305794"/>
            <a:ext cx="242833" cy="125508"/>
          </a:xfrm>
          <a:custGeom>
            <a:avLst/>
            <a:gdLst>
              <a:gd name="connsiteX0" fmla="*/ 3175 w 242833"/>
              <a:gd name="connsiteY0" fmla="*/ 118444 h 125508"/>
              <a:gd name="connsiteX1" fmla="*/ 168275 w 242833"/>
              <a:gd name="connsiteY1" fmla="*/ 61294 h 125508"/>
              <a:gd name="connsiteX2" fmla="*/ 239713 w 242833"/>
              <a:gd name="connsiteY2" fmla="*/ 969 h 125508"/>
              <a:gd name="connsiteX3" fmla="*/ 73025 w 242833"/>
              <a:gd name="connsiteY3" fmla="*/ 112094 h 125508"/>
              <a:gd name="connsiteX4" fmla="*/ 3175 w 242833"/>
              <a:gd name="connsiteY4" fmla="*/ 118444 h 12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33" h="125508">
                <a:moveTo>
                  <a:pt x="3175" y="118444"/>
                </a:moveTo>
                <a:cubicBezTo>
                  <a:pt x="19050" y="109977"/>
                  <a:pt x="128852" y="80873"/>
                  <a:pt x="168275" y="61294"/>
                </a:cubicBezTo>
                <a:cubicBezTo>
                  <a:pt x="207698" y="41715"/>
                  <a:pt x="255588" y="-7498"/>
                  <a:pt x="239713" y="969"/>
                </a:cubicBezTo>
                <a:cubicBezTo>
                  <a:pt x="223838" y="9436"/>
                  <a:pt x="111919" y="93309"/>
                  <a:pt x="73025" y="112094"/>
                </a:cubicBezTo>
                <a:cubicBezTo>
                  <a:pt x="34131" y="130879"/>
                  <a:pt x="-12700" y="126911"/>
                  <a:pt x="3175" y="118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CB7F91E4-ADC5-4A0E-8D9E-41C4F1FB0744}"/>
              </a:ext>
            </a:extLst>
          </p:cNvPr>
          <p:cNvSpPr/>
          <p:nvPr/>
        </p:nvSpPr>
        <p:spPr>
          <a:xfrm>
            <a:off x="6456614" y="3448007"/>
            <a:ext cx="69742" cy="60858"/>
          </a:xfrm>
          <a:custGeom>
            <a:avLst/>
            <a:gdLst>
              <a:gd name="connsiteX0" fmla="*/ 69599 w 69742"/>
              <a:gd name="connsiteY0" fmla="*/ 43 h 60858"/>
              <a:gd name="connsiteX1" fmla="*/ 18799 w 69742"/>
              <a:gd name="connsiteY1" fmla="*/ 50843 h 60858"/>
              <a:gd name="connsiteX2" fmla="*/ 1336 w 69742"/>
              <a:gd name="connsiteY2" fmla="*/ 60368 h 60858"/>
              <a:gd name="connsiteX3" fmla="*/ 69599 w 69742"/>
              <a:gd name="connsiteY3" fmla="*/ 43 h 6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42" h="60858">
                <a:moveTo>
                  <a:pt x="69599" y="43"/>
                </a:moveTo>
                <a:cubicBezTo>
                  <a:pt x="72509" y="-1544"/>
                  <a:pt x="30176" y="40789"/>
                  <a:pt x="18799" y="50843"/>
                </a:cubicBezTo>
                <a:cubicBezTo>
                  <a:pt x="7422" y="60897"/>
                  <a:pt x="-3956" y="61691"/>
                  <a:pt x="1336" y="60368"/>
                </a:cubicBezTo>
                <a:cubicBezTo>
                  <a:pt x="6628" y="59045"/>
                  <a:pt x="66689" y="1630"/>
                  <a:pt x="69599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C1036D1A-C3D0-4786-A02A-2124A08BC4DF}"/>
              </a:ext>
            </a:extLst>
          </p:cNvPr>
          <p:cNvSpPr/>
          <p:nvPr/>
        </p:nvSpPr>
        <p:spPr>
          <a:xfrm>
            <a:off x="5456085" y="3052758"/>
            <a:ext cx="54222" cy="55691"/>
          </a:xfrm>
          <a:custGeom>
            <a:avLst/>
            <a:gdLst>
              <a:gd name="connsiteX0" fmla="*/ 153 w 54222"/>
              <a:gd name="connsiteY0" fmla="*/ 5 h 55691"/>
              <a:gd name="connsiteX1" fmla="*/ 36665 w 54222"/>
              <a:gd name="connsiteY1" fmla="*/ 46042 h 55691"/>
              <a:gd name="connsiteX2" fmla="*/ 153 w 54222"/>
              <a:gd name="connsiteY2" fmla="*/ 55567 h 55691"/>
              <a:gd name="connsiteX3" fmla="*/ 54128 w 54222"/>
              <a:gd name="connsiteY3" fmla="*/ 42867 h 55691"/>
              <a:gd name="connsiteX4" fmla="*/ 153 w 54222"/>
              <a:gd name="connsiteY4" fmla="*/ 5 h 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22" h="55691">
                <a:moveTo>
                  <a:pt x="153" y="5"/>
                </a:moveTo>
                <a:cubicBezTo>
                  <a:pt x="-2758" y="534"/>
                  <a:pt x="36665" y="36782"/>
                  <a:pt x="36665" y="46042"/>
                </a:cubicBezTo>
                <a:cubicBezTo>
                  <a:pt x="36665" y="55302"/>
                  <a:pt x="-2758" y="56096"/>
                  <a:pt x="153" y="55567"/>
                </a:cubicBezTo>
                <a:cubicBezTo>
                  <a:pt x="3064" y="55038"/>
                  <a:pt x="51482" y="48952"/>
                  <a:pt x="54128" y="42867"/>
                </a:cubicBezTo>
                <a:cubicBezTo>
                  <a:pt x="56774" y="36782"/>
                  <a:pt x="3064" y="-524"/>
                  <a:pt x="1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9836C3C7-2E11-485C-B0B3-7CFA44EB1906}"/>
              </a:ext>
            </a:extLst>
          </p:cNvPr>
          <p:cNvSpPr/>
          <p:nvPr/>
        </p:nvSpPr>
        <p:spPr>
          <a:xfrm>
            <a:off x="5413047" y="3200389"/>
            <a:ext cx="67006" cy="68351"/>
          </a:xfrm>
          <a:custGeom>
            <a:avLst/>
            <a:gdLst>
              <a:gd name="connsiteX0" fmla="*/ 328 w 67006"/>
              <a:gd name="connsiteY0" fmla="*/ 11 h 68351"/>
              <a:gd name="connsiteX1" fmla="*/ 40016 w 67006"/>
              <a:gd name="connsiteY1" fmla="*/ 52399 h 68351"/>
              <a:gd name="connsiteX2" fmla="*/ 6678 w 67006"/>
              <a:gd name="connsiteY2" fmla="*/ 68274 h 68351"/>
              <a:gd name="connsiteX3" fmla="*/ 67003 w 67006"/>
              <a:gd name="connsiteY3" fmla="*/ 47636 h 68351"/>
              <a:gd name="connsiteX4" fmla="*/ 328 w 67006"/>
              <a:gd name="connsiteY4" fmla="*/ 11 h 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06" h="68351">
                <a:moveTo>
                  <a:pt x="328" y="11"/>
                </a:moveTo>
                <a:cubicBezTo>
                  <a:pt x="-4170" y="805"/>
                  <a:pt x="38958" y="41022"/>
                  <a:pt x="40016" y="52399"/>
                </a:cubicBezTo>
                <a:cubicBezTo>
                  <a:pt x="41074" y="63776"/>
                  <a:pt x="2180" y="69068"/>
                  <a:pt x="6678" y="68274"/>
                </a:cubicBezTo>
                <a:cubicBezTo>
                  <a:pt x="11176" y="67480"/>
                  <a:pt x="67532" y="56896"/>
                  <a:pt x="67003" y="47636"/>
                </a:cubicBezTo>
                <a:cubicBezTo>
                  <a:pt x="66474" y="38376"/>
                  <a:pt x="4826" y="-783"/>
                  <a:pt x="32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15905949-6556-432A-B6B0-F7CA56D5ADBE}"/>
              </a:ext>
            </a:extLst>
          </p:cNvPr>
          <p:cNvSpPr/>
          <p:nvPr/>
        </p:nvSpPr>
        <p:spPr>
          <a:xfrm>
            <a:off x="5622868" y="3292336"/>
            <a:ext cx="59071" cy="57616"/>
          </a:xfrm>
          <a:custGeom>
            <a:avLst/>
            <a:gdLst>
              <a:gd name="connsiteX0" fmla="*/ 57 w 59071"/>
              <a:gd name="connsiteY0" fmla="*/ 139 h 57616"/>
              <a:gd name="connsiteX1" fmla="*/ 47682 w 59071"/>
              <a:gd name="connsiteY1" fmla="*/ 41414 h 57616"/>
              <a:gd name="connsiteX2" fmla="*/ 34982 w 59071"/>
              <a:gd name="connsiteY2" fmla="*/ 57289 h 57616"/>
              <a:gd name="connsiteX3" fmla="*/ 58795 w 59071"/>
              <a:gd name="connsiteY3" fmla="*/ 28714 h 57616"/>
              <a:gd name="connsiteX4" fmla="*/ 57 w 59071"/>
              <a:gd name="connsiteY4" fmla="*/ 139 h 5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" h="57616">
                <a:moveTo>
                  <a:pt x="57" y="139"/>
                </a:moveTo>
                <a:cubicBezTo>
                  <a:pt x="-1795" y="2256"/>
                  <a:pt x="41861" y="31889"/>
                  <a:pt x="47682" y="41414"/>
                </a:cubicBezTo>
                <a:cubicBezTo>
                  <a:pt x="53503" y="50939"/>
                  <a:pt x="33130" y="59406"/>
                  <a:pt x="34982" y="57289"/>
                </a:cubicBezTo>
                <a:cubicBezTo>
                  <a:pt x="36834" y="55172"/>
                  <a:pt x="61970" y="36916"/>
                  <a:pt x="58795" y="28714"/>
                </a:cubicBezTo>
                <a:cubicBezTo>
                  <a:pt x="55620" y="20512"/>
                  <a:pt x="1909" y="-1978"/>
                  <a:pt x="5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E3A25FF2-0714-4B29-A689-A016FF1747E9}"/>
              </a:ext>
            </a:extLst>
          </p:cNvPr>
          <p:cNvSpPr/>
          <p:nvPr/>
        </p:nvSpPr>
        <p:spPr>
          <a:xfrm>
            <a:off x="5668407" y="3167671"/>
            <a:ext cx="186456" cy="48828"/>
          </a:xfrm>
          <a:custGeom>
            <a:avLst/>
            <a:gdLst>
              <a:gd name="connsiteX0" fmla="*/ 556 w 186456"/>
              <a:gd name="connsiteY0" fmla="*/ 979 h 48828"/>
              <a:gd name="connsiteX1" fmla="*/ 181531 w 186456"/>
              <a:gd name="connsiteY1" fmla="*/ 48604 h 48828"/>
              <a:gd name="connsiteX2" fmla="*/ 125968 w 186456"/>
              <a:gd name="connsiteY2" fmla="*/ 18442 h 48828"/>
              <a:gd name="connsiteX3" fmla="*/ 556 w 186456"/>
              <a:gd name="connsiteY3" fmla="*/ 979 h 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456" h="48828">
                <a:moveTo>
                  <a:pt x="556" y="979"/>
                </a:moveTo>
                <a:cubicBezTo>
                  <a:pt x="9816" y="6006"/>
                  <a:pt x="160629" y="45693"/>
                  <a:pt x="181531" y="48604"/>
                </a:cubicBezTo>
                <a:cubicBezTo>
                  <a:pt x="202433" y="51515"/>
                  <a:pt x="151633" y="25321"/>
                  <a:pt x="125968" y="18442"/>
                </a:cubicBezTo>
                <a:cubicBezTo>
                  <a:pt x="100303" y="11563"/>
                  <a:pt x="-8704" y="-4048"/>
                  <a:pt x="55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6BAA9F39-0FC9-49A5-B5FE-CA5373C9E876}"/>
              </a:ext>
            </a:extLst>
          </p:cNvPr>
          <p:cNvSpPr/>
          <p:nvPr/>
        </p:nvSpPr>
        <p:spPr>
          <a:xfrm>
            <a:off x="5410021" y="3335324"/>
            <a:ext cx="51016" cy="84458"/>
          </a:xfrm>
          <a:custGeom>
            <a:avLst/>
            <a:gdLst>
              <a:gd name="connsiteX0" fmla="*/ 179 w 51016"/>
              <a:gd name="connsiteY0" fmla="*/ 14 h 84458"/>
              <a:gd name="connsiteX1" fmla="*/ 33517 w 51016"/>
              <a:gd name="connsiteY1" fmla="*/ 68276 h 84458"/>
              <a:gd name="connsiteX2" fmla="*/ 17642 w 51016"/>
              <a:gd name="connsiteY2" fmla="*/ 84151 h 84458"/>
              <a:gd name="connsiteX3" fmla="*/ 50979 w 51016"/>
              <a:gd name="connsiteY3" fmla="*/ 74626 h 84458"/>
              <a:gd name="connsiteX4" fmla="*/ 179 w 51016"/>
              <a:gd name="connsiteY4" fmla="*/ 14 h 8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6" h="84458">
                <a:moveTo>
                  <a:pt x="179" y="14"/>
                </a:moveTo>
                <a:cubicBezTo>
                  <a:pt x="-2731" y="-1044"/>
                  <a:pt x="30607" y="54253"/>
                  <a:pt x="33517" y="68276"/>
                </a:cubicBezTo>
                <a:cubicBezTo>
                  <a:pt x="36428" y="82299"/>
                  <a:pt x="14732" y="83093"/>
                  <a:pt x="17642" y="84151"/>
                </a:cubicBezTo>
                <a:cubicBezTo>
                  <a:pt x="20552" y="85209"/>
                  <a:pt x="49392" y="83886"/>
                  <a:pt x="50979" y="74626"/>
                </a:cubicBezTo>
                <a:cubicBezTo>
                  <a:pt x="52567" y="65366"/>
                  <a:pt x="3089" y="1072"/>
                  <a:pt x="17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7A33D78B-4C02-4B1B-B175-941C6A81788A}"/>
              </a:ext>
            </a:extLst>
          </p:cNvPr>
          <p:cNvSpPr/>
          <p:nvPr/>
        </p:nvSpPr>
        <p:spPr>
          <a:xfrm>
            <a:off x="5494009" y="3427003"/>
            <a:ext cx="129834" cy="112774"/>
          </a:xfrm>
          <a:custGeom>
            <a:avLst/>
            <a:gdLst>
              <a:gd name="connsiteX0" fmla="*/ 1916 w 129834"/>
              <a:gd name="connsiteY0" fmla="*/ 410 h 112774"/>
              <a:gd name="connsiteX1" fmla="*/ 95579 w 129834"/>
              <a:gd name="connsiteY1" fmla="*/ 95660 h 112774"/>
              <a:gd name="connsiteX2" fmla="*/ 127329 w 129834"/>
              <a:gd name="connsiteY2" fmla="*/ 109947 h 112774"/>
              <a:gd name="connsiteX3" fmla="*/ 36841 w 129834"/>
              <a:gd name="connsiteY3" fmla="*/ 62322 h 112774"/>
              <a:gd name="connsiteX4" fmla="*/ 1916 w 129834"/>
              <a:gd name="connsiteY4" fmla="*/ 410 h 1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34" h="112774">
                <a:moveTo>
                  <a:pt x="1916" y="410"/>
                </a:moveTo>
                <a:cubicBezTo>
                  <a:pt x="11705" y="5966"/>
                  <a:pt x="74677" y="77404"/>
                  <a:pt x="95579" y="95660"/>
                </a:cubicBezTo>
                <a:cubicBezTo>
                  <a:pt x="116481" y="113916"/>
                  <a:pt x="137118" y="115503"/>
                  <a:pt x="127329" y="109947"/>
                </a:cubicBezTo>
                <a:cubicBezTo>
                  <a:pt x="117540" y="104391"/>
                  <a:pt x="51393" y="77403"/>
                  <a:pt x="36841" y="62322"/>
                </a:cubicBezTo>
                <a:cubicBezTo>
                  <a:pt x="22289" y="47241"/>
                  <a:pt x="-7873" y="-5146"/>
                  <a:pt x="191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B391286F-D83F-4757-A37C-463D49429F2A}"/>
              </a:ext>
            </a:extLst>
          </p:cNvPr>
          <p:cNvSpPr/>
          <p:nvPr/>
        </p:nvSpPr>
        <p:spPr>
          <a:xfrm>
            <a:off x="4694238" y="2320896"/>
            <a:ext cx="176373" cy="365533"/>
          </a:xfrm>
          <a:custGeom>
            <a:avLst/>
            <a:gdLst>
              <a:gd name="connsiteX0" fmla="*/ 142875 w 176373"/>
              <a:gd name="connsiteY0" fmla="*/ 29 h 365533"/>
              <a:gd name="connsiteX1" fmla="*/ 139700 w 176373"/>
              <a:gd name="connsiteY1" fmla="*/ 147667 h 365533"/>
              <a:gd name="connsiteX2" fmla="*/ 106362 w 176373"/>
              <a:gd name="connsiteY2" fmla="*/ 234979 h 365533"/>
              <a:gd name="connsiteX3" fmla="*/ 136525 w 176373"/>
              <a:gd name="connsiteY3" fmla="*/ 247679 h 365533"/>
              <a:gd name="connsiteX4" fmla="*/ 169862 w 176373"/>
              <a:gd name="connsiteY4" fmla="*/ 207992 h 365533"/>
              <a:gd name="connsiteX5" fmla="*/ 153987 w 176373"/>
              <a:gd name="connsiteY5" fmla="*/ 338167 h 365533"/>
              <a:gd name="connsiteX6" fmla="*/ 117475 w 176373"/>
              <a:gd name="connsiteY6" fmla="*/ 365154 h 365533"/>
              <a:gd name="connsiteX7" fmla="*/ 0 w 176373"/>
              <a:gd name="connsiteY7" fmla="*/ 328642 h 365533"/>
              <a:gd name="connsiteX8" fmla="*/ 119062 w 176373"/>
              <a:gd name="connsiteY8" fmla="*/ 342929 h 365533"/>
              <a:gd name="connsiteX9" fmla="*/ 176212 w 176373"/>
              <a:gd name="connsiteY9" fmla="*/ 258792 h 365533"/>
              <a:gd name="connsiteX10" fmla="*/ 103187 w 176373"/>
              <a:gd name="connsiteY10" fmla="*/ 249267 h 365533"/>
              <a:gd name="connsiteX11" fmla="*/ 138112 w 176373"/>
              <a:gd name="connsiteY11" fmla="*/ 160367 h 365533"/>
              <a:gd name="connsiteX12" fmla="*/ 142875 w 176373"/>
              <a:gd name="connsiteY12" fmla="*/ 29 h 36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73" h="365533">
                <a:moveTo>
                  <a:pt x="142875" y="29"/>
                </a:moveTo>
                <a:cubicBezTo>
                  <a:pt x="143140" y="-2088"/>
                  <a:pt x="145785" y="108509"/>
                  <a:pt x="139700" y="147667"/>
                </a:cubicBezTo>
                <a:cubicBezTo>
                  <a:pt x="133615" y="186825"/>
                  <a:pt x="106891" y="218310"/>
                  <a:pt x="106362" y="234979"/>
                </a:cubicBezTo>
                <a:cubicBezTo>
                  <a:pt x="105833" y="251648"/>
                  <a:pt x="125942" y="252177"/>
                  <a:pt x="136525" y="247679"/>
                </a:cubicBezTo>
                <a:cubicBezTo>
                  <a:pt x="147108" y="243181"/>
                  <a:pt x="166952" y="192911"/>
                  <a:pt x="169862" y="207992"/>
                </a:cubicBezTo>
                <a:cubicBezTo>
                  <a:pt x="172772" y="223073"/>
                  <a:pt x="162718" y="311973"/>
                  <a:pt x="153987" y="338167"/>
                </a:cubicBezTo>
                <a:cubicBezTo>
                  <a:pt x="145256" y="364361"/>
                  <a:pt x="143140" y="366742"/>
                  <a:pt x="117475" y="365154"/>
                </a:cubicBezTo>
                <a:cubicBezTo>
                  <a:pt x="91810" y="363567"/>
                  <a:pt x="-264" y="332346"/>
                  <a:pt x="0" y="328642"/>
                </a:cubicBezTo>
                <a:cubicBezTo>
                  <a:pt x="264" y="324938"/>
                  <a:pt x="89693" y="354571"/>
                  <a:pt x="119062" y="342929"/>
                </a:cubicBezTo>
                <a:cubicBezTo>
                  <a:pt x="148431" y="331287"/>
                  <a:pt x="178858" y="274402"/>
                  <a:pt x="176212" y="258792"/>
                </a:cubicBezTo>
                <a:cubicBezTo>
                  <a:pt x="173566" y="243182"/>
                  <a:pt x="109537" y="265671"/>
                  <a:pt x="103187" y="249267"/>
                </a:cubicBezTo>
                <a:cubicBezTo>
                  <a:pt x="96837" y="232863"/>
                  <a:pt x="131233" y="198202"/>
                  <a:pt x="138112" y="160367"/>
                </a:cubicBezTo>
                <a:cubicBezTo>
                  <a:pt x="144991" y="122532"/>
                  <a:pt x="142610" y="2146"/>
                  <a:pt x="14287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2516909D-BFD9-4B78-A9FA-F9C0D3C80D49}"/>
              </a:ext>
            </a:extLst>
          </p:cNvPr>
          <p:cNvSpPr/>
          <p:nvPr/>
        </p:nvSpPr>
        <p:spPr>
          <a:xfrm>
            <a:off x="4808749" y="2293938"/>
            <a:ext cx="38401" cy="254000"/>
          </a:xfrm>
          <a:custGeom>
            <a:avLst/>
            <a:gdLst>
              <a:gd name="connsiteX0" fmla="*/ 34714 w 38401"/>
              <a:gd name="connsiteY0" fmla="*/ 0 h 254000"/>
              <a:gd name="connsiteX1" fmla="*/ 34714 w 38401"/>
              <a:gd name="connsiteY1" fmla="*/ 152400 h 254000"/>
              <a:gd name="connsiteX2" fmla="*/ 1376 w 38401"/>
              <a:gd name="connsiteY2" fmla="*/ 254000 h 254000"/>
              <a:gd name="connsiteX3" fmla="*/ 9314 w 38401"/>
              <a:gd name="connsiteY3" fmla="*/ 153987 h 254000"/>
              <a:gd name="connsiteX4" fmla="*/ 34714 w 38401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" h="254000">
                <a:moveTo>
                  <a:pt x="34714" y="0"/>
                </a:moveTo>
                <a:cubicBezTo>
                  <a:pt x="38947" y="-264"/>
                  <a:pt x="40270" y="110067"/>
                  <a:pt x="34714" y="152400"/>
                </a:cubicBezTo>
                <a:cubicBezTo>
                  <a:pt x="29158" y="194733"/>
                  <a:pt x="5609" y="253736"/>
                  <a:pt x="1376" y="254000"/>
                </a:cubicBezTo>
                <a:cubicBezTo>
                  <a:pt x="-2857" y="254264"/>
                  <a:pt x="3493" y="189970"/>
                  <a:pt x="9314" y="153987"/>
                </a:cubicBezTo>
                <a:cubicBezTo>
                  <a:pt x="15135" y="118004"/>
                  <a:pt x="30481" y="264"/>
                  <a:pt x="347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59045E9-02FB-4B5F-B1FE-CCAF4435F3A4}"/>
              </a:ext>
            </a:extLst>
          </p:cNvPr>
          <p:cNvSpPr/>
          <p:nvPr/>
        </p:nvSpPr>
        <p:spPr>
          <a:xfrm>
            <a:off x="4713381" y="2357318"/>
            <a:ext cx="117531" cy="289309"/>
          </a:xfrm>
          <a:custGeom>
            <a:avLst/>
            <a:gdLst>
              <a:gd name="connsiteX0" fmla="*/ 117382 w 117531"/>
              <a:gd name="connsiteY0" fmla="*/ 120 h 289309"/>
              <a:gd name="connsiteX1" fmla="*/ 4669 w 117531"/>
              <a:gd name="connsiteY1" fmla="*/ 166807 h 289309"/>
              <a:gd name="connsiteX2" fmla="*/ 22132 w 117531"/>
              <a:gd name="connsiteY2" fmla="*/ 289045 h 289309"/>
              <a:gd name="connsiteX3" fmla="*/ 28482 w 117531"/>
              <a:gd name="connsiteY3" fmla="*/ 193795 h 289309"/>
              <a:gd name="connsiteX4" fmla="*/ 117382 w 117531"/>
              <a:gd name="connsiteY4" fmla="*/ 120 h 28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31" h="289309">
                <a:moveTo>
                  <a:pt x="117382" y="120"/>
                </a:moveTo>
                <a:cubicBezTo>
                  <a:pt x="113413" y="-4378"/>
                  <a:pt x="20544" y="118653"/>
                  <a:pt x="4669" y="166807"/>
                </a:cubicBezTo>
                <a:cubicBezTo>
                  <a:pt x="-11206" y="214961"/>
                  <a:pt x="18163" y="284547"/>
                  <a:pt x="22132" y="289045"/>
                </a:cubicBezTo>
                <a:cubicBezTo>
                  <a:pt x="26101" y="293543"/>
                  <a:pt x="11813" y="239833"/>
                  <a:pt x="28482" y="193795"/>
                </a:cubicBezTo>
                <a:cubicBezTo>
                  <a:pt x="45151" y="147758"/>
                  <a:pt x="121351" y="4618"/>
                  <a:pt x="11738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B387246F-2A5C-4FEC-9233-0991B941172F}"/>
              </a:ext>
            </a:extLst>
          </p:cNvPr>
          <p:cNvSpPr/>
          <p:nvPr/>
        </p:nvSpPr>
        <p:spPr>
          <a:xfrm>
            <a:off x="4624370" y="2706628"/>
            <a:ext cx="685275" cy="473463"/>
          </a:xfrm>
          <a:custGeom>
            <a:avLst/>
            <a:gdLst>
              <a:gd name="connsiteX0" fmla="*/ 18 w 685275"/>
              <a:gd name="connsiteY0" fmla="*/ 60 h 473463"/>
              <a:gd name="connsiteX1" fmla="*/ 227030 w 685275"/>
              <a:gd name="connsiteY1" fmla="*/ 131822 h 473463"/>
              <a:gd name="connsiteX2" fmla="*/ 292118 w 685275"/>
              <a:gd name="connsiteY2" fmla="*/ 187385 h 473463"/>
              <a:gd name="connsiteX3" fmla="*/ 398480 w 685275"/>
              <a:gd name="connsiteY3" fmla="*/ 260410 h 473463"/>
              <a:gd name="connsiteX4" fmla="*/ 673118 w 685275"/>
              <a:gd name="connsiteY4" fmla="*/ 458847 h 473463"/>
              <a:gd name="connsiteX5" fmla="*/ 603268 w 685275"/>
              <a:gd name="connsiteY5" fmla="*/ 431860 h 473463"/>
              <a:gd name="connsiteX6" fmla="*/ 303230 w 685275"/>
              <a:gd name="connsiteY6" fmla="*/ 219135 h 473463"/>
              <a:gd name="connsiteX7" fmla="*/ 258780 w 685275"/>
              <a:gd name="connsiteY7" fmla="*/ 188972 h 473463"/>
              <a:gd name="connsiteX8" fmla="*/ 222268 w 685275"/>
              <a:gd name="connsiteY8" fmla="*/ 169922 h 473463"/>
              <a:gd name="connsiteX9" fmla="*/ 239730 w 685275"/>
              <a:gd name="connsiteY9" fmla="*/ 149285 h 473463"/>
              <a:gd name="connsiteX10" fmla="*/ 18 w 685275"/>
              <a:gd name="connsiteY10" fmla="*/ 60 h 47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275" h="473463">
                <a:moveTo>
                  <a:pt x="18" y="60"/>
                </a:moveTo>
                <a:cubicBezTo>
                  <a:pt x="-2099" y="-2850"/>
                  <a:pt x="178347" y="100601"/>
                  <a:pt x="227030" y="131822"/>
                </a:cubicBezTo>
                <a:cubicBezTo>
                  <a:pt x="275713" y="163043"/>
                  <a:pt x="263543" y="165954"/>
                  <a:pt x="292118" y="187385"/>
                </a:cubicBezTo>
                <a:cubicBezTo>
                  <a:pt x="320693" y="208816"/>
                  <a:pt x="334980" y="215166"/>
                  <a:pt x="398480" y="260410"/>
                </a:cubicBezTo>
                <a:cubicBezTo>
                  <a:pt x="461980" y="305654"/>
                  <a:pt x="638987" y="430272"/>
                  <a:pt x="673118" y="458847"/>
                </a:cubicBezTo>
                <a:cubicBezTo>
                  <a:pt x="707249" y="487422"/>
                  <a:pt x="664916" y="471812"/>
                  <a:pt x="603268" y="431860"/>
                </a:cubicBezTo>
                <a:cubicBezTo>
                  <a:pt x="541620" y="391908"/>
                  <a:pt x="360645" y="259616"/>
                  <a:pt x="303230" y="219135"/>
                </a:cubicBezTo>
                <a:cubicBezTo>
                  <a:pt x="245815" y="178654"/>
                  <a:pt x="272274" y="197174"/>
                  <a:pt x="258780" y="188972"/>
                </a:cubicBezTo>
                <a:cubicBezTo>
                  <a:pt x="245286" y="180770"/>
                  <a:pt x="225443" y="176537"/>
                  <a:pt x="222268" y="169922"/>
                </a:cubicBezTo>
                <a:cubicBezTo>
                  <a:pt x="219093" y="163307"/>
                  <a:pt x="276772" y="175214"/>
                  <a:pt x="239730" y="149285"/>
                </a:cubicBezTo>
                <a:cubicBezTo>
                  <a:pt x="202688" y="123356"/>
                  <a:pt x="2135" y="2970"/>
                  <a:pt x="1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6C788D8F-B9C0-4804-9239-D2107B6E2DE3}"/>
              </a:ext>
            </a:extLst>
          </p:cNvPr>
          <p:cNvSpPr/>
          <p:nvPr/>
        </p:nvSpPr>
        <p:spPr>
          <a:xfrm>
            <a:off x="4578462" y="2802701"/>
            <a:ext cx="636519" cy="402839"/>
          </a:xfrm>
          <a:custGeom>
            <a:avLst/>
            <a:gdLst>
              <a:gd name="connsiteX0" fmla="*/ 6238 w 636519"/>
              <a:gd name="connsiteY0" fmla="*/ 5587 h 402839"/>
              <a:gd name="connsiteX1" fmla="*/ 277701 w 636519"/>
              <a:gd name="connsiteY1" fmla="*/ 161162 h 402839"/>
              <a:gd name="connsiteX2" fmla="*/ 307863 w 636519"/>
              <a:gd name="connsiteY2" fmla="*/ 194499 h 402839"/>
              <a:gd name="connsiteX3" fmla="*/ 390413 w 636519"/>
              <a:gd name="connsiteY3" fmla="*/ 257999 h 402839"/>
              <a:gd name="connsiteX4" fmla="*/ 528526 w 636519"/>
              <a:gd name="connsiteY4" fmla="*/ 364362 h 402839"/>
              <a:gd name="connsiteX5" fmla="*/ 636476 w 636519"/>
              <a:gd name="connsiteY5" fmla="*/ 402462 h 402839"/>
              <a:gd name="connsiteX6" fmla="*/ 542813 w 636519"/>
              <a:gd name="connsiteY6" fmla="*/ 345312 h 402839"/>
              <a:gd name="connsiteX7" fmla="*/ 203088 w 636519"/>
              <a:gd name="connsiteY7" fmla="*/ 135762 h 402839"/>
              <a:gd name="connsiteX8" fmla="*/ 95138 w 636519"/>
              <a:gd name="connsiteY8" fmla="*/ 43687 h 402839"/>
              <a:gd name="connsiteX9" fmla="*/ 6238 w 636519"/>
              <a:gd name="connsiteY9" fmla="*/ 5587 h 40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6519" h="402839">
                <a:moveTo>
                  <a:pt x="6238" y="5587"/>
                </a:moveTo>
                <a:cubicBezTo>
                  <a:pt x="36665" y="25166"/>
                  <a:pt x="227430" y="129677"/>
                  <a:pt x="277701" y="161162"/>
                </a:cubicBezTo>
                <a:cubicBezTo>
                  <a:pt x="327972" y="192647"/>
                  <a:pt x="289078" y="178360"/>
                  <a:pt x="307863" y="194499"/>
                </a:cubicBezTo>
                <a:cubicBezTo>
                  <a:pt x="326648" y="210638"/>
                  <a:pt x="353636" y="229689"/>
                  <a:pt x="390413" y="257999"/>
                </a:cubicBezTo>
                <a:cubicBezTo>
                  <a:pt x="427190" y="286310"/>
                  <a:pt x="487516" y="340285"/>
                  <a:pt x="528526" y="364362"/>
                </a:cubicBezTo>
                <a:cubicBezTo>
                  <a:pt x="569536" y="388439"/>
                  <a:pt x="634095" y="405637"/>
                  <a:pt x="636476" y="402462"/>
                </a:cubicBezTo>
                <a:cubicBezTo>
                  <a:pt x="638857" y="399287"/>
                  <a:pt x="542813" y="345312"/>
                  <a:pt x="542813" y="345312"/>
                </a:cubicBezTo>
                <a:cubicBezTo>
                  <a:pt x="470582" y="300862"/>
                  <a:pt x="277700" y="186033"/>
                  <a:pt x="203088" y="135762"/>
                </a:cubicBezTo>
                <a:cubicBezTo>
                  <a:pt x="128476" y="85491"/>
                  <a:pt x="125300" y="64854"/>
                  <a:pt x="95138" y="43687"/>
                </a:cubicBezTo>
                <a:cubicBezTo>
                  <a:pt x="64976" y="22520"/>
                  <a:pt x="-24189" y="-13992"/>
                  <a:pt x="6238" y="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F21BD053-5F78-45E7-9233-0BA0B3483020}"/>
              </a:ext>
            </a:extLst>
          </p:cNvPr>
          <p:cNvSpPr/>
          <p:nvPr/>
        </p:nvSpPr>
        <p:spPr>
          <a:xfrm>
            <a:off x="4470952" y="2928896"/>
            <a:ext cx="626513" cy="327405"/>
          </a:xfrm>
          <a:custGeom>
            <a:avLst/>
            <a:gdLst>
              <a:gd name="connsiteX0" fmla="*/ 1036 w 626513"/>
              <a:gd name="connsiteY0" fmla="*/ 93704 h 327405"/>
              <a:gd name="connsiteX1" fmla="*/ 26436 w 626513"/>
              <a:gd name="connsiteY1" fmla="*/ 44492 h 327405"/>
              <a:gd name="connsiteX2" fmla="*/ 78823 w 626513"/>
              <a:gd name="connsiteY2" fmla="*/ 42 h 327405"/>
              <a:gd name="connsiteX3" fmla="*/ 177248 w 626513"/>
              <a:gd name="connsiteY3" fmla="*/ 52429 h 327405"/>
              <a:gd name="connsiteX4" fmla="*/ 399498 w 626513"/>
              <a:gd name="connsiteY4" fmla="*/ 179429 h 327405"/>
              <a:gd name="connsiteX5" fmla="*/ 472523 w 626513"/>
              <a:gd name="connsiteY5" fmla="*/ 222292 h 327405"/>
              <a:gd name="connsiteX6" fmla="*/ 499511 w 626513"/>
              <a:gd name="connsiteY6" fmla="*/ 231817 h 327405"/>
              <a:gd name="connsiteX7" fmla="*/ 626511 w 626513"/>
              <a:gd name="connsiteY7" fmla="*/ 327067 h 327405"/>
              <a:gd name="connsiteX8" fmla="*/ 496336 w 626513"/>
              <a:gd name="connsiteY8" fmla="*/ 258804 h 327405"/>
              <a:gd name="connsiteX9" fmla="*/ 258211 w 626513"/>
              <a:gd name="connsiteY9" fmla="*/ 138154 h 327405"/>
              <a:gd name="connsiteX10" fmla="*/ 59773 w 626513"/>
              <a:gd name="connsiteY10" fmla="*/ 28617 h 327405"/>
              <a:gd name="connsiteX11" fmla="*/ 1036 w 626513"/>
              <a:gd name="connsiteY11" fmla="*/ 93704 h 3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513" h="327405">
                <a:moveTo>
                  <a:pt x="1036" y="93704"/>
                </a:moveTo>
                <a:cubicBezTo>
                  <a:pt x="-4520" y="96350"/>
                  <a:pt x="13472" y="60102"/>
                  <a:pt x="26436" y="44492"/>
                </a:cubicBezTo>
                <a:cubicBezTo>
                  <a:pt x="39400" y="28882"/>
                  <a:pt x="53688" y="-1281"/>
                  <a:pt x="78823" y="42"/>
                </a:cubicBezTo>
                <a:cubicBezTo>
                  <a:pt x="103958" y="1365"/>
                  <a:pt x="123802" y="22531"/>
                  <a:pt x="177248" y="52429"/>
                </a:cubicBezTo>
                <a:cubicBezTo>
                  <a:pt x="230694" y="82327"/>
                  <a:pt x="350285" y="151118"/>
                  <a:pt x="399498" y="179429"/>
                </a:cubicBezTo>
                <a:cubicBezTo>
                  <a:pt x="448711" y="207740"/>
                  <a:pt x="455854" y="213561"/>
                  <a:pt x="472523" y="222292"/>
                </a:cubicBezTo>
                <a:cubicBezTo>
                  <a:pt x="489192" y="231023"/>
                  <a:pt x="473846" y="214355"/>
                  <a:pt x="499511" y="231817"/>
                </a:cubicBezTo>
                <a:cubicBezTo>
                  <a:pt x="525176" y="249279"/>
                  <a:pt x="627040" y="322569"/>
                  <a:pt x="626511" y="327067"/>
                </a:cubicBezTo>
                <a:cubicBezTo>
                  <a:pt x="625982" y="331565"/>
                  <a:pt x="557719" y="290290"/>
                  <a:pt x="496336" y="258804"/>
                </a:cubicBezTo>
                <a:lnTo>
                  <a:pt x="258211" y="138154"/>
                </a:lnTo>
                <a:cubicBezTo>
                  <a:pt x="185451" y="99790"/>
                  <a:pt x="102900" y="37877"/>
                  <a:pt x="59773" y="28617"/>
                </a:cubicBezTo>
                <a:cubicBezTo>
                  <a:pt x="16646" y="19357"/>
                  <a:pt x="6592" y="91058"/>
                  <a:pt x="1036" y="93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92C23FE3-4E82-4D81-98C3-616487772E2E}"/>
              </a:ext>
            </a:extLst>
          </p:cNvPr>
          <p:cNvSpPr/>
          <p:nvPr/>
        </p:nvSpPr>
        <p:spPr>
          <a:xfrm>
            <a:off x="4970463" y="3182938"/>
            <a:ext cx="5333" cy="92443"/>
          </a:xfrm>
          <a:custGeom>
            <a:avLst/>
            <a:gdLst>
              <a:gd name="connsiteX0" fmla="*/ 0 w 5333"/>
              <a:gd name="connsiteY0" fmla="*/ 0 h 92443"/>
              <a:gd name="connsiteX1" fmla="*/ 4762 w 5333"/>
              <a:gd name="connsiteY1" fmla="*/ 92075 h 92443"/>
              <a:gd name="connsiteX2" fmla="*/ 0 w 5333"/>
              <a:gd name="connsiteY2" fmla="*/ 0 h 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3" h="92443">
                <a:moveTo>
                  <a:pt x="0" y="0"/>
                </a:moveTo>
                <a:cubicBezTo>
                  <a:pt x="0" y="0"/>
                  <a:pt x="7408" y="84931"/>
                  <a:pt x="4762" y="92075"/>
                </a:cubicBezTo>
                <a:cubicBezTo>
                  <a:pt x="2116" y="9921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EAB2D290-ACA7-45CB-8D46-8DF4A85B8579}"/>
              </a:ext>
            </a:extLst>
          </p:cNvPr>
          <p:cNvSpPr/>
          <p:nvPr/>
        </p:nvSpPr>
        <p:spPr>
          <a:xfrm>
            <a:off x="4475327" y="3020749"/>
            <a:ext cx="544176" cy="286228"/>
          </a:xfrm>
          <a:custGeom>
            <a:avLst/>
            <a:gdLst>
              <a:gd name="connsiteX0" fmla="*/ 10948 w 544176"/>
              <a:gd name="connsiteY0" fmla="*/ 6614 h 286228"/>
              <a:gd name="connsiteX1" fmla="*/ 153823 w 544176"/>
              <a:gd name="connsiteY1" fmla="*/ 71701 h 286228"/>
              <a:gd name="connsiteX2" fmla="*/ 336386 w 544176"/>
              <a:gd name="connsiteY2" fmla="*/ 192351 h 286228"/>
              <a:gd name="connsiteX3" fmla="*/ 534823 w 544176"/>
              <a:gd name="connsiteY3" fmla="*/ 284426 h 286228"/>
              <a:gd name="connsiteX4" fmla="*/ 458623 w 544176"/>
              <a:gd name="connsiteY4" fmla="*/ 232039 h 286228"/>
              <a:gd name="connsiteX5" fmla="*/ 10948 w 544176"/>
              <a:gd name="connsiteY5" fmla="*/ 6614 h 28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176" h="286228">
                <a:moveTo>
                  <a:pt x="10948" y="6614"/>
                </a:moveTo>
                <a:cubicBezTo>
                  <a:pt x="-39852" y="-20109"/>
                  <a:pt x="99583" y="40745"/>
                  <a:pt x="153823" y="71701"/>
                </a:cubicBezTo>
                <a:cubicBezTo>
                  <a:pt x="208063" y="102657"/>
                  <a:pt x="272886" y="156897"/>
                  <a:pt x="336386" y="192351"/>
                </a:cubicBezTo>
                <a:cubicBezTo>
                  <a:pt x="399886" y="227805"/>
                  <a:pt x="514450" y="277811"/>
                  <a:pt x="534823" y="284426"/>
                </a:cubicBezTo>
                <a:cubicBezTo>
                  <a:pt x="555196" y="291041"/>
                  <a:pt x="547523" y="280722"/>
                  <a:pt x="458623" y="232039"/>
                </a:cubicBezTo>
                <a:cubicBezTo>
                  <a:pt x="369723" y="183356"/>
                  <a:pt x="61748" y="33337"/>
                  <a:pt x="10948" y="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12941905-4FB4-4BAC-8F7E-BC4198B8121E}"/>
              </a:ext>
            </a:extLst>
          </p:cNvPr>
          <p:cNvSpPr/>
          <p:nvPr/>
        </p:nvSpPr>
        <p:spPr>
          <a:xfrm>
            <a:off x="4418624" y="3137737"/>
            <a:ext cx="507119" cy="224508"/>
          </a:xfrm>
          <a:custGeom>
            <a:avLst/>
            <a:gdLst>
              <a:gd name="connsiteX0" fmla="*/ 4151 w 507119"/>
              <a:gd name="connsiteY0" fmla="*/ 2338 h 224508"/>
              <a:gd name="connsiteX1" fmla="*/ 227989 w 507119"/>
              <a:gd name="connsiteY1" fmla="*/ 76951 h 224508"/>
              <a:gd name="connsiteX2" fmla="*/ 491514 w 507119"/>
              <a:gd name="connsiteY2" fmla="*/ 221413 h 224508"/>
              <a:gd name="connsiteX3" fmla="*/ 428014 w 507119"/>
              <a:gd name="connsiteY3" fmla="*/ 161088 h 224508"/>
              <a:gd name="connsiteX4" fmla="*/ 4151 w 507119"/>
              <a:gd name="connsiteY4" fmla="*/ 2338 h 2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19" h="224508">
                <a:moveTo>
                  <a:pt x="4151" y="2338"/>
                </a:moveTo>
                <a:cubicBezTo>
                  <a:pt x="-29186" y="-11685"/>
                  <a:pt x="146762" y="40439"/>
                  <a:pt x="227989" y="76951"/>
                </a:cubicBezTo>
                <a:cubicBezTo>
                  <a:pt x="309216" y="113464"/>
                  <a:pt x="458177" y="207390"/>
                  <a:pt x="491514" y="221413"/>
                </a:cubicBezTo>
                <a:cubicBezTo>
                  <a:pt x="524851" y="235436"/>
                  <a:pt x="505272" y="199452"/>
                  <a:pt x="428014" y="161088"/>
                </a:cubicBezTo>
                <a:cubicBezTo>
                  <a:pt x="350756" y="122724"/>
                  <a:pt x="37488" y="16361"/>
                  <a:pt x="4151" y="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C465FC98-DEA0-4F65-B71A-1969E707A7B5}"/>
              </a:ext>
            </a:extLst>
          </p:cNvPr>
          <p:cNvSpPr/>
          <p:nvPr/>
        </p:nvSpPr>
        <p:spPr>
          <a:xfrm>
            <a:off x="4417709" y="3147884"/>
            <a:ext cx="473904" cy="254130"/>
          </a:xfrm>
          <a:custGeom>
            <a:avLst/>
            <a:gdLst>
              <a:gd name="connsiteX0" fmla="*/ 13004 w 473904"/>
              <a:gd name="connsiteY0" fmla="*/ 129 h 254130"/>
              <a:gd name="connsiteX1" fmla="*/ 5066 w 473904"/>
              <a:gd name="connsiteY1" fmla="*/ 96966 h 254130"/>
              <a:gd name="connsiteX2" fmla="*/ 82854 w 473904"/>
              <a:gd name="connsiteY2" fmla="*/ 111254 h 254130"/>
              <a:gd name="connsiteX3" fmla="*/ 374954 w 473904"/>
              <a:gd name="connsiteY3" fmla="*/ 244604 h 254130"/>
              <a:gd name="connsiteX4" fmla="*/ 473379 w 473904"/>
              <a:gd name="connsiteY4" fmla="*/ 238254 h 254130"/>
              <a:gd name="connsiteX5" fmla="*/ 341616 w 473904"/>
              <a:gd name="connsiteY5" fmla="*/ 196979 h 254130"/>
              <a:gd name="connsiteX6" fmla="*/ 27291 w 473904"/>
              <a:gd name="connsiteY6" fmla="*/ 77916 h 254130"/>
              <a:gd name="connsiteX7" fmla="*/ 13004 w 473904"/>
              <a:gd name="connsiteY7" fmla="*/ 129 h 2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904" h="254130">
                <a:moveTo>
                  <a:pt x="13004" y="129"/>
                </a:moveTo>
                <a:cubicBezTo>
                  <a:pt x="9300" y="3304"/>
                  <a:pt x="-6576" y="78445"/>
                  <a:pt x="5066" y="96966"/>
                </a:cubicBezTo>
                <a:cubicBezTo>
                  <a:pt x="16708" y="115487"/>
                  <a:pt x="21206" y="86648"/>
                  <a:pt x="82854" y="111254"/>
                </a:cubicBezTo>
                <a:cubicBezTo>
                  <a:pt x="144502" y="135860"/>
                  <a:pt x="309867" y="223437"/>
                  <a:pt x="374954" y="244604"/>
                </a:cubicBezTo>
                <a:cubicBezTo>
                  <a:pt x="440042" y="265771"/>
                  <a:pt x="478935" y="246192"/>
                  <a:pt x="473379" y="238254"/>
                </a:cubicBezTo>
                <a:cubicBezTo>
                  <a:pt x="467823" y="230317"/>
                  <a:pt x="415964" y="223702"/>
                  <a:pt x="341616" y="196979"/>
                </a:cubicBezTo>
                <a:cubicBezTo>
                  <a:pt x="267268" y="170256"/>
                  <a:pt x="81266" y="103051"/>
                  <a:pt x="27291" y="77916"/>
                </a:cubicBezTo>
                <a:cubicBezTo>
                  <a:pt x="-26684" y="52781"/>
                  <a:pt x="16708" y="-3046"/>
                  <a:pt x="1300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706B8D1D-0C05-4684-98E2-223438211AA8}"/>
              </a:ext>
            </a:extLst>
          </p:cNvPr>
          <p:cNvSpPr/>
          <p:nvPr/>
        </p:nvSpPr>
        <p:spPr>
          <a:xfrm>
            <a:off x="7781734" y="2602420"/>
            <a:ext cx="81908" cy="305156"/>
          </a:xfrm>
          <a:custGeom>
            <a:avLst/>
            <a:gdLst>
              <a:gd name="connsiteX0" fmla="*/ 191 w 81908"/>
              <a:gd name="connsiteY0" fmla="*/ 9018 h 305156"/>
              <a:gd name="connsiteX1" fmla="*/ 79566 w 81908"/>
              <a:gd name="connsiteY1" fmla="*/ 304293 h 305156"/>
              <a:gd name="connsiteX2" fmla="*/ 57341 w 81908"/>
              <a:gd name="connsiteY2" fmla="*/ 96330 h 305156"/>
              <a:gd name="connsiteX3" fmla="*/ 191 w 81908"/>
              <a:gd name="connsiteY3" fmla="*/ 9018 h 3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08" h="305156">
                <a:moveTo>
                  <a:pt x="191" y="9018"/>
                </a:moveTo>
                <a:cubicBezTo>
                  <a:pt x="3895" y="43679"/>
                  <a:pt x="70041" y="289741"/>
                  <a:pt x="79566" y="304293"/>
                </a:cubicBezTo>
                <a:cubicBezTo>
                  <a:pt x="89091" y="318845"/>
                  <a:pt x="67130" y="145278"/>
                  <a:pt x="57341" y="96330"/>
                </a:cubicBezTo>
                <a:cubicBezTo>
                  <a:pt x="47552" y="47382"/>
                  <a:pt x="-3513" y="-25643"/>
                  <a:pt x="191" y="9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20CE4E94-3DA6-47B8-A98A-3C484C34F7A1}"/>
              </a:ext>
            </a:extLst>
          </p:cNvPr>
          <p:cNvSpPr/>
          <p:nvPr/>
        </p:nvSpPr>
        <p:spPr>
          <a:xfrm>
            <a:off x="7754898" y="2557265"/>
            <a:ext cx="151141" cy="182805"/>
          </a:xfrm>
          <a:custGeom>
            <a:avLst/>
            <a:gdLst>
              <a:gd name="connsiteX0" fmla="*/ 40 w 151141"/>
              <a:gd name="connsiteY0" fmla="*/ 198 h 182805"/>
              <a:gd name="connsiteX1" fmla="*/ 88940 w 151141"/>
              <a:gd name="connsiteY1" fmla="*/ 66873 h 182805"/>
              <a:gd name="connsiteX2" fmla="*/ 150852 w 151141"/>
              <a:gd name="connsiteY2" fmla="*/ 84335 h 182805"/>
              <a:gd name="connsiteX3" fmla="*/ 112752 w 151141"/>
              <a:gd name="connsiteY3" fmla="*/ 182760 h 182805"/>
              <a:gd name="connsiteX4" fmla="*/ 127040 w 151141"/>
              <a:gd name="connsiteY4" fmla="*/ 97035 h 182805"/>
              <a:gd name="connsiteX5" fmla="*/ 77827 w 151141"/>
              <a:gd name="connsiteY5" fmla="*/ 90685 h 182805"/>
              <a:gd name="connsiteX6" fmla="*/ 40 w 151141"/>
              <a:gd name="connsiteY6" fmla="*/ 198 h 1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141" h="182805">
                <a:moveTo>
                  <a:pt x="40" y="198"/>
                </a:moveTo>
                <a:cubicBezTo>
                  <a:pt x="1892" y="-3771"/>
                  <a:pt x="63805" y="52850"/>
                  <a:pt x="88940" y="66873"/>
                </a:cubicBezTo>
                <a:cubicBezTo>
                  <a:pt x="114075" y="80896"/>
                  <a:pt x="146883" y="65020"/>
                  <a:pt x="150852" y="84335"/>
                </a:cubicBezTo>
                <a:cubicBezTo>
                  <a:pt x="154821" y="103650"/>
                  <a:pt x="116721" y="180643"/>
                  <a:pt x="112752" y="182760"/>
                </a:cubicBezTo>
                <a:cubicBezTo>
                  <a:pt x="108783" y="184877"/>
                  <a:pt x="132861" y="112381"/>
                  <a:pt x="127040" y="97035"/>
                </a:cubicBezTo>
                <a:cubicBezTo>
                  <a:pt x="121219" y="81689"/>
                  <a:pt x="95289" y="101004"/>
                  <a:pt x="77827" y="90685"/>
                </a:cubicBezTo>
                <a:cubicBezTo>
                  <a:pt x="60365" y="80366"/>
                  <a:pt x="-1812" y="4167"/>
                  <a:pt x="4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8C055BA-9BFE-489B-853A-F379F6F9DFF2}"/>
              </a:ext>
            </a:extLst>
          </p:cNvPr>
          <p:cNvSpPr/>
          <p:nvPr/>
        </p:nvSpPr>
        <p:spPr>
          <a:xfrm>
            <a:off x="7868701" y="2770577"/>
            <a:ext cx="64054" cy="323552"/>
          </a:xfrm>
          <a:custGeom>
            <a:avLst/>
            <a:gdLst>
              <a:gd name="connsiteX0" fmla="*/ 19587 w 64054"/>
              <a:gd name="connsiteY0" fmla="*/ 2786 h 323552"/>
              <a:gd name="connsiteX1" fmla="*/ 14824 w 64054"/>
              <a:gd name="connsiteY1" fmla="*/ 136136 h 323552"/>
              <a:gd name="connsiteX2" fmla="*/ 2124 w 64054"/>
              <a:gd name="connsiteY2" fmla="*/ 228211 h 323552"/>
              <a:gd name="connsiteX3" fmla="*/ 64037 w 64054"/>
              <a:gd name="connsiteY3" fmla="*/ 323461 h 323552"/>
              <a:gd name="connsiteX4" fmla="*/ 8474 w 64054"/>
              <a:gd name="connsiteY4" fmla="*/ 210748 h 323552"/>
              <a:gd name="connsiteX5" fmla="*/ 14824 w 64054"/>
              <a:gd name="connsiteY5" fmla="*/ 56761 h 323552"/>
              <a:gd name="connsiteX6" fmla="*/ 19587 w 64054"/>
              <a:gd name="connsiteY6" fmla="*/ 2786 h 32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4" h="323552">
                <a:moveTo>
                  <a:pt x="19587" y="2786"/>
                </a:moveTo>
                <a:cubicBezTo>
                  <a:pt x="19587" y="16015"/>
                  <a:pt x="17734" y="98565"/>
                  <a:pt x="14824" y="136136"/>
                </a:cubicBezTo>
                <a:cubicBezTo>
                  <a:pt x="11913" y="173707"/>
                  <a:pt x="-6078" y="196990"/>
                  <a:pt x="2124" y="228211"/>
                </a:cubicBezTo>
                <a:cubicBezTo>
                  <a:pt x="10326" y="259432"/>
                  <a:pt x="62979" y="326371"/>
                  <a:pt x="64037" y="323461"/>
                </a:cubicBezTo>
                <a:cubicBezTo>
                  <a:pt x="65095" y="320551"/>
                  <a:pt x="16676" y="255198"/>
                  <a:pt x="8474" y="210748"/>
                </a:cubicBezTo>
                <a:cubicBezTo>
                  <a:pt x="272" y="166298"/>
                  <a:pt x="13766" y="87453"/>
                  <a:pt x="14824" y="56761"/>
                </a:cubicBezTo>
                <a:cubicBezTo>
                  <a:pt x="15882" y="26069"/>
                  <a:pt x="19587" y="-10443"/>
                  <a:pt x="19587" y="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E6C088B9-3F7D-4CC3-A75F-5AA49A34B009}"/>
              </a:ext>
            </a:extLst>
          </p:cNvPr>
          <p:cNvSpPr/>
          <p:nvPr/>
        </p:nvSpPr>
        <p:spPr>
          <a:xfrm>
            <a:off x="7191730" y="3248504"/>
            <a:ext cx="779814" cy="186916"/>
          </a:xfrm>
          <a:custGeom>
            <a:avLst/>
            <a:gdLst>
              <a:gd name="connsiteX0" fmla="*/ 1233 w 779814"/>
              <a:gd name="connsiteY0" fmla="*/ 186846 h 186916"/>
              <a:gd name="connsiteX1" fmla="*/ 296508 w 779814"/>
              <a:gd name="connsiteY1" fmla="*/ 128109 h 186916"/>
              <a:gd name="connsiteX2" fmla="*/ 575908 w 779814"/>
              <a:gd name="connsiteY2" fmla="*/ 34446 h 186916"/>
              <a:gd name="connsiteX3" fmla="*/ 774345 w 779814"/>
              <a:gd name="connsiteY3" fmla="*/ 2696 h 186916"/>
              <a:gd name="connsiteX4" fmla="*/ 356833 w 779814"/>
              <a:gd name="connsiteY4" fmla="*/ 96359 h 186916"/>
              <a:gd name="connsiteX5" fmla="*/ 347308 w 779814"/>
              <a:gd name="connsiteY5" fmla="*/ 132871 h 186916"/>
              <a:gd name="connsiteX6" fmla="*/ 198083 w 779814"/>
              <a:gd name="connsiteY6" fmla="*/ 116996 h 186916"/>
              <a:gd name="connsiteX7" fmla="*/ 1233 w 779814"/>
              <a:gd name="connsiteY7" fmla="*/ 186846 h 18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814" h="186916">
                <a:moveTo>
                  <a:pt x="1233" y="186846"/>
                </a:moveTo>
                <a:cubicBezTo>
                  <a:pt x="17637" y="188698"/>
                  <a:pt x="200729" y="153509"/>
                  <a:pt x="296508" y="128109"/>
                </a:cubicBezTo>
                <a:cubicBezTo>
                  <a:pt x="392287" y="102709"/>
                  <a:pt x="496269" y="55348"/>
                  <a:pt x="575908" y="34446"/>
                </a:cubicBezTo>
                <a:cubicBezTo>
                  <a:pt x="655548" y="13544"/>
                  <a:pt x="810858" y="-7623"/>
                  <a:pt x="774345" y="2696"/>
                </a:cubicBezTo>
                <a:cubicBezTo>
                  <a:pt x="737832" y="13015"/>
                  <a:pt x="428006" y="74663"/>
                  <a:pt x="356833" y="96359"/>
                </a:cubicBezTo>
                <a:cubicBezTo>
                  <a:pt x="285660" y="118055"/>
                  <a:pt x="373766" y="129432"/>
                  <a:pt x="347308" y="132871"/>
                </a:cubicBezTo>
                <a:cubicBezTo>
                  <a:pt x="320850" y="136310"/>
                  <a:pt x="259731" y="109588"/>
                  <a:pt x="198083" y="116996"/>
                </a:cubicBezTo>
                <a:cubicBezTo>
                  <a:pt x="136435" y="124404"/>
                  <a:pt x="-15171" y="184994"/>
                  <a:pt x="1233" y="186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46896F48-09A2-4473-A234-32E17FF1C846}"/>
              </a:ext>
            </a:extLst>
          </p:cNvPr>
          <p:cNvSpPr/>
          <p:nvPr/>
        </p:nvSpPr>
        <p:spPr>
          <a:xfrm>
            <a:off x="7246723" y="3254276"/>
            <a:ext cx="776270" cy="266838"/>
          </a:xfrm>
          <a:custGeom>
            <a:avLst/>
            <a:gdLst>
              <a:gd name="connsiteX0" fmla="*/ 215 w 776270"/>
              <a:gd name="connsiteY0" fmla="*/ 266799 h 266838"/>
              <a:gd name="connsiteX1" fmla="*/ 243102 w 776270"/>
              <a:gd name="connsiteY1" fmla="*/ 212824 h 266838"/>
              <a:gd name="connsiteX2" fmla="*/ 346290 w 776270"/>
              <a:gd name="connsiteY2" fmla="*/ 181074 h 266838"/>
              <a:gd name="connsiteX3" fmla="*/ 746340 w 776270"/>
              <a:gd name="connsiteY3" fmla="*/ 103287 h 266838"/>
              <a:gd name="connsiteX4" fmla="*/ 744752 w 776270"/>
              <a:gd name="connsiteY4" fmla="*/ 99 h 266838"/>
              <a:gd name="connsiteX5" fmla="*/ 724115 w 776270"/>
              <a:gd name="connsiteY5" fmla="*/ 85824 h 266838"/>
              <a:gd name="connsiteX6" fmla="*/ 292315 w 776270"/>
              <a:gd name="connsiteY6" fmla="*/ 162024 h 266838"/>
              <a:gd name="connsiteX7" fmla="*/ 201827 w 776270"/>
              <a:gd name="connsiteY7" fmla="*/ 220762 h 266838"/>
              <a:gd name="connsiteX8" fmla="*/ 215 w 776270"/>
              <a:gd name="connsiteY8" fmla="*/ 266799 h 2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70" h="266838">
                <a:moveTo>
                  <a:pt x="215" y="266799"/>
                </a:moveTo>
                <a:cubicBezTo>
                  <a:pt x="7094" y="265476"/>
                  <a:pt x="185423" y="227111"/>
                  <a:pt x="243102" y="212824"/>
                </a:cubicBezTo>
                <a:cubicBezTo>
                  <a:pt x="300781" y="198537"/>
                  <a:pt x="262417" y="199330"/>
                  <a:pt x="346290" y="181074"/>
                </a:cubicBezTo>
                <a:cubicBezTo>
                  <a:pt x="430163" y="162818"/>
                  <a:pt x="679930" y="133449"/>
                  <a:pt x="746340" y="103287"/>
                </a:cubicBezTo>
                <a:cubicBezTo>
                  <a:pt x="812750" y="73125"/>
                  <a:pt x="748456" y="3009"/>
                  <a:pt x="744752" y="99"/>
                </a:cubicBezTo>
                <a:cubicBezTo>
                  <a:pt x="741048" y="-2812"/>
                  <a:pt x="799521" y="58836"/>
                  <a:pt x="724115" y="85824"/>
                </a:cubicBezTo>
                <a:cubicBezTo>
                  <a:pt x="648709" y="112811"/>
                  <a:pt x="379363" y="139534"/>
                  <a:pt x="292315" y="162024"/>
                </a:cubicBezTo>
                <a:cubicBezTo>
                  <a:pt x="205267" y="184514"/>
                  <a:pt x="250775" y="205416"/>
                  <a:pt x="201827" y="220762"/>
                </a:cubicBezTo>
                <a:cubicBezTo>
                  <a:pt x="152879" y="236108"/>
                  <a:pt x="-6664" y="268122"/>
                  <a:pt x="215" y="266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8E3185F4-C1D4-4579-AF1D-7BFD41734C84}"/>
              </a:ext>
            </a:extLst>
          </p:cNvPr>
          <p:cNvSpPr/>
          <p:nvPr/>
        </p:nvSpPr>
        <p:spPr>
          <a:xfrm>
            <a:off x="7272490" y="3439997"/>
            <a:ext cx="249711" cy="68341"/>
          </a:xfrm>
          <a:custGeom>
            <a:avLst/>
            <a:gdLst>
              <a:gd name="connsiteX0" fmla="*/ 3023 w 249711"/>
              <a:gd name="connsiteY0" fmla="*/ 50916 h 68341"/>
              <a:gd name="connsiteX1" fmla="*/ 71285 w 249711"/>
              <a:gd name="connsiteY1" fmla="*/ 49328 h 68341"/>
              <a:gd name="connsiteX2" fmla="*/ 247498 w 249711"/>
              <a:gd name="connsiteY2" fmla="*/ 116 h 68341"/>
              <a:gd name="connsiteX3" fmla="*/ 160185 w 249711"/>
              <a:gd name="connsiteY3" fmla="*/ 65203 h 68341"/>
              <a:gd name="connsiteX4" fmla="*/ 3023 w 249711"/>
              <a:gd name="connsiteY4" fmla="*/ 50916 h 6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11" h="68341">
                <a:moveTo>
                  <a:pt x="3023" y="50916"/>
                </a:moveTo>
                <a:cubicBezTo>
                  <a:pt x="-11794" y="48270"/>
                  <a:pt x="30539" y="57795"/>
                  <a:pt x="71285" y="49328"/>
                </a:cubicBezTo>
                <a:cubicBezTo>
                  <a:pt x="112031" y="40861"/>
                  <a:pt x="232681" y="-2530"/>
                  <a:pt x="247498" y="116"/>
                </a:cubicBezTo>
                <a:cubicBezTo>
                  <a:pt x="262315" y="2762"/>
                  <a:pt x="199343" y="53826"/>
                  <a:pt x="160185" y="65203"/>
                </a:cubicBezTo>
                <a:cubicBezTo>
                  <a:pt x="121027" y="76580"/>
                  <a:pt x="17840" y="53562"/>
                  <a:pt x="3023" y="50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DEEF3E10-E0CE-46DB-A1ED-033B98E423CB}"/>
              </a:ext>
            </a:extLst>
          </p:cNvPr>
          <p:cNvSpPr/>
          <p:nvPr/>
        </p:nvSpPr>
        <p:spPr>
          <a:xfrm>
            <a:off x="7452752" y="3462109"/>
            <a:ext cx="595888" cy="103459"/>
          </a:xfrm>
          <a:custGeom>
            <a:avLst/>
            <a:gdLst>
              <a:gd name="connsiteX0" fmla="*/ 2148 w 595888"/>
              <a:gd name="connsiteY0" fmla="*/ 60554 h 103459"/>
              <a:gd name="connsiteX1" fmla="*/ 122798 w 595888"/>
              <a:gd name="connsiteY1" fmla="*/ 103416 h 103459"/>
              <a:gd name="connsiteX2" fmla="*/ 270436 w 595888"/>
              <a:gd name="connsiteY2" fmla="*/ 51029 h 103459"/>
              <a:gd name="connsiteX3" fmla="*/ 411723 w 595888"/>
              <a:gd name="connsiteY3" fmla="*/ 65316 h 103459"/>
              <a:gd name="connsiteX4" fmla="*/ 481573 w 595888"/>
              <a:gd name="connsiteY4" fmla="*/ 55791 h 103459"/>
              <a:gd name="connsiteX5" fmla="*/ 595873 w 595888"/>
              <a:gd name="connsiteY5" fmla="*/ 229 h 103459"/>
              <a:gd name="connsiteX6" fmla="*/ 473636 w 595888"/>
              <a:gd name="connsiteY6" fmla="*/ 79604 h 103459"/>
              <a:gd name="connsiteX7" fmla="*/ 227573 w 595888"/>
              <a:gd name="connsiteY7" fmla="*/ 89129 h 103459"/>
              <a:gd name="connsiteX8" fmla="*/ 2148 w 595888"/>
              <a:gd name="connsiteY8" fmla="*/ 60554 h 10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888" h="103459">
                <a:moveTo>
                  <a:pt x="2148" y="60554"/>
                </a:moveTo>
                <a:cubicBezTo>
                  <a:pt x="-15314" y="62935"/>
                  <a:pt x="78083" y="105003"/>
                  <a:pt x="122798" y="103416"/>
                </a:cubicBezTo>
                <a:cubicBezTo>
                  <a:pt x="167513" y="101829"/>
                  <a:pt x="222282" y="57379"/>
                  <a:pt x="270436" y="51029"/>
                </a:cubicBezTo>
                <a:cubicBezTo>
                  <a:pt x="318590" y="44679"/>
                  <a:pt x="376534" y="64522"/>
                  <a:pt x="411723" y="65316"/>
                </a:cubicBezTo>
                <a:cubicBezTo>
                  <a:pt x="446912" y="66110"/>
                  <a:pt x="450881" y="66639"/>
                  <a:pt x="481573" y="55791"/>
                </a:cubicBezTo>
                <a:cubicBezTo>
                  <a:pt x="512265" y="44943"/>
                  <a:pt x="597196" y="-3740"/>
                  <a:pt x="595873" y="229"/>
                </a:cubicBezTo>
                <a:cubicBezTo>
                  <a:pt x="594550" y="4198"/>
                  <a:pt x="535019" y="64787"/>
                  <a:pt x="473636" y="79604"/>
                </a:cubicBezTo>
                <a:cubicBezTo>
                  <a:pt x="412253" y="94421"/>
                  <a:pt x="308271" y="88865"/>
                  <a:pt x="227573" y="89129"/>
                </a:cubicBezTo>
                <a:cubicBezTo>
                  <a:pt x="146875" y="89394"/>
                  <a:pt x="19610" y="58173"/>
                  <a:pt x="2148" y="60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DD023B95-3249-4E25-82F0-03DA5249BCEF}"/>
              </a:ext>
            </a:extLst>
          </p:cNvPr>
          <p:cNvSpPr/>
          <p:nvPr/>
        </p:nvSpPr>
        <p:spPr>
          <a:xfrm>
            <a:off x="7462799" y="3489322"/>
            <a:ext cx="636279" cy="151934"/>
          </a:xfrm>
          <a:custGeom>
            <a:avLst/>
            <a:gdLst>
              <a:gd name="connsiteX0" fmla="*/ 1626 w 636279"/>
              <a:gd name="connsiteY0" fmla="*/ 22228 h 151934"/>
              <a:gd name="connsiteX1" fmla="*/ 20676 w 636279"/>
              <a:gd name="connsiteY1" fmla="*/ 133353 h 151934"/>
              <a:gd name="connsiteX2" fmla="*/ 12739 w 636279"/>
              <a:gd name="connsiteY2" fmla="*/ 150816 h 151934"/>
              <a:gd name="connsiteX3" fmla="*/ 160376 w 636279"/>
              <a:gd name="connsiteY3" fmla="*/ 144466 h 151934"/>
              <a:gd name="connsiteX4" fmla="*/ 277851 w 636279"/>
              <a:gd name="connsiteY4" fmla="*/ 98428 h 151934"/>
              <a:gd name="connsiteX5" fmla="*/ 485814 w 636279"/>
              <a:gd name="connsiteY5" fmla="*/ 111128 h 151934"/>
              <a:gd name="connsiteX6" fmla="*/ 627101 w 636279"/>
              <a:gd name="connsiteY6" fmla="*/ 120653 h 151934"/>
              <a:gd name="connsiteX7" fmla="*/ 617576 w 636279"/>
              <a:gd name="connsiteY7" fmla="*/ 82553 h 151934"/>
              <a:gd name="connsiteX8" fmla="*/ 577889 w 636279"/>
              <a:gd name="connsiteY8" fmla="*/ 3 h 151934"/>
              <a:gd name="connsiteX9" fmla="*/ 584239 w 636279"/>
              <a:gd name="connsiteY9" fmla="*/ 85728 h 151934"/>
              <a:gd name="connsiteX10" fmla="*/ 169901 w 636279"/>
              <a:gd name="connsiteY10" fmla="*/ 100016 h 151934"/>
              <a:gd name="connsiteX11" fmla="*/ 69889 w 636279"/>
              <a:gd name="connsiteY11" fmla="*/ 138116 h 151934"/>
              <a:gd name="connsiteX12" fmla="*/ 1626 w 636279"/>
              <a:gd name="connsiteY12" fmla="*/ 22228 h 1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279" h="151934">
                <a:moveTo>
                  <a:pt x="1626" y="22228"/>
                </a:moveTo>
                <a:cubicBezTo>
                  <a:pt x="-6576" y="21434"/>
                  <a:pt x="18824" y="111922"/>
                  <a:pt x="20676" y="133353"/>
                </a:cubicBezTo>
                <a:cubicBezTo>
                  <a:pt x="22528" y="154784"/>
                  <a:pt x="-10544" y="148964"/>
                  <a:pt x="12739" y="150816"/>
                </a:cubicBezTo>
                <a:cubicBezTo>
                  <a:pt x="36022" y="152668"/>
                  <a:pt x="116191" y="153197"/>
                  <a:pt x="160376" y="144466"/>
                </a:cubicBezTo>
                <a:cubicBezTo>
                  <a:pt x="204561" y="135735"/>
                  <a:pt x="223611" y="103984"/>
                  <a:pt x="277851" y="98428"/>
                </a:cubicBezTo>
                <a:cubicBezTo>
                  <a:pt x="332091" y="92872"/>
                  <a:pt x="485814" y="111128"/>
                  <a:pt x="485814" y="111128"/>
                </a:cubicBezTo>
                <a:cubicBezTo>
                  <a:pt x="544022" y="114832"/>
                  <a:pt x="605141" y="125416"/>
                  <a:pt x="627101" y="120653"/>
                </a:cubicBezTo>
                <a:cubicBezTo>
                  <a:pt x="649061" y="115891"/>
                  <a:pt x="625778" y="102661"/>
                  <a:pt x="617576" y="82553"/>
                </a:cubicBezTo>
                <a:cubicBezTo>
                  <a:pt x="609374" y="62445"/>
                  <a:pt x="583445" y="-526"/>
                  <a:pt x="577889" y="3"/>
                </a:cubicBezTo>
                <a:cubicBezTo>
                  <a:pt x="572333" y="532"/>
                  <a:pt x="652237" y="69059"/>
                  <a:pt x="584239" y="85728"/>
                </a:cubicBezTo>
                <a:cubicBezTo>
                  <a:pt x="516241" y="102397"/>
                  <a:pt x="255626" y="91285"/>
                  <a:pt x="169901" y="100016"/>
                </a:cubicBezTo>
                <a:cubicBezTo>
                  <a:pt x="84176" y="108747"/>
                  <a:pt x="97141" y="146583"/>
                  <a:pt x="69889" y="138116"/>
                </a:cubicBezTo>
                <a:cubicBezTo>
                  <a:pt x="42637" y="129649"/>
                  <a:pt x="9828" y="23022"/>
                  <a:pt x="1626" y="2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A86151E3-EA94-4BE7-8F08-2707FD1FC596}"/>
              </a:ext>
            </a:extLst>
          </p:cNvPr>
          <p:cNvSpPr/>
          <p:nvPr/>
        </p:nvSpPr>
        <p:spPr>
          <a:xfrm>
            <a:off x="7496425" y="3611715"/>
            <a:ext cx="615249" cy="244199"/>
          </a:xfrm>
          <a:custGeom>
            <a:avLst/>
            <a:gdLst>
              <a:gd name="connsiteX0" fmla="*/ 2925 w 615249"/>
              <a:gd name="connsiteY0" fmla="*/ 53823 h 244199"/>
              <a:gd name="connsiteX1" fmla="*/ 228350 w 615249"/>
              <a:gd name="connsiteY1" fmla="*/ 22073 h 244199"/>
              <a:gd name="connsiteX2" fmla="*/ 339475 w 615249"/>
              <a:gd name="connsiteY2" fmla="*/ 4610 h 244199"/>
              <a:gd name="connsiteX3" fmla="*/ 599825 w 615249"/>
              <a:gd name="connsiteY3" fmla="*/ 109385 h 244199"/>
              <a:gd name="connsiteX4" fmla="*/ 583950 w 615249"/>
              <a:gd name="connsiteY4" fmla="*/ 242735 h 244199"/>
              <a:gd name="connsiteX5" fmla="*/ 574425 w 615249"/>
              <a:gd name="connsiteY5" fmla="*/ 176060 h 244199"/>
              <a:gd name="connsiteX6" fmla="*/ 552200 w 615249"/>
              <a:gd name="connsiteY6" fmla="*/ 106210 h 244199"/>
              <a:gd name="connsiteX7" fmla="*/ 293438 w 615249"/>
              <a:gd name="connsiteY7" fmla="*/ 25248 h 244199"/>
              <a:gd name="connsiteX8" fmla="*/ 115638 w 615249"/>
              <a:gd name="connsiteY8" fmla="*/ 44298 h 244199"/>
              <a:gd name="connsiteX9" fmla="*/ 2925 w 615249"/>
              <a:gd name="connsiteY9" fmla="*/ 53823 h 2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249" h="244199">
                <a:moveTo>
                  <a:pt x="2925" y="53823"/>
                </a:moveTo>
                <a:cubicBezTo>
                  <a:pt x="21710" y="50119"/>
                  <a:pt x="172258" y="30275"/>
                  <a:pt x="228350" y="22073"/>
                </a:cubicBezTo>
                <a:cubicBezTo>
                  <a:pt x="284442" y="13871"/>
                  <a:pt x="277563" y="-9942"/>
                  <a:pt x="339475" y="4610"/>
                </a:cubicBezTo>
                <a:cubicBezTo>
                  <a:pt x="401387" y="19162"/>
                  <a:pt x="559079" y="69697"/>
                  <a:pt x="599825" y="109385"/>
                </a:cubicBezTo>
                <a:cubicBezTo>
                  <a:pt x="640571" y="149073"/>
                  <a:pt x="588183" y="231623"/>
                  <a:pt x="583950" y="242735"/>
                </a:cubicBezTo>
                <a:cubicBezTo>
                  <a:pt x="579717" y="253848"/>
                  <a:pt x="579717" y="198814"/>
                  <a:pt x="574425" y="176060"/>
                </a:cubicBezTo>
                <a:cubicBezTo>
                  <a:pt x="569133" y="153306"/>
                  <a:pt x="599031" y="131345"/>
                  <a:pt x="552200" y="106210"/>
                </a:cubicBezTo>
                <a:cubicBezTo>
                  <a:pt x="505369" y="81075"/>
                  <a:pt x="366198" y="35567"/>
                  <a:pt x="293438" y="25248"/>
                </a:cubicBezTo>
                <a:cubicBezTo>
                  <a:pt x="220678" y="14929"/>
                  <a:pt x="171465" y="40594"/>
                  <a:pt x="115638" y="44298"/>
                </a:cubicBezTo>
                <a:cubicBezTo>
                  <a:pt x="59811" y="48002"/>
                  <a:pt x="-15860" y="57527"/>
                  <a:pt x="2925" y="53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CB8B7CE8-6E97-458C-8680-DCC5C0E7988C}"/>
              </a:ext>
            </a:extLst>
          </p:cNvPr>
          <p:cNvSpPr/>
          <p:nvPr/>
        </p:nvSpPr>
        <p:spPr>
          <a:xfrm>
            <a:off x="7509256" y="3658005"/>
            <a:ext cx="574072" cy="175683"/>
          </a:xfrm>
          <a:custGeom>
            <a:avLst/>
            <a:gdLst>
              <a:gd name="connsiteX0" fmla="*/ 5969 w 574072"/>
              <a:gd name="connsiteY0" fmla="*/ 4358 h 175683"/>
              <a:gd name="connsiteX1" fmla="*/ 212344 w 574072"/>
              <a:gd name="connsiteY1" fmla="*/ 28170 h 175683"/>
              <a:gd name="connsiteX2" fmla="*/ 553657 w 574072"/>
              <a:gd name="connsiteY2" fmla="*/ 172633 h 175683"/>
              <a:gd name="connsiteX3" fmla="*/ 525082 w 574072"/>
              <a:gd name="connsiteY3" fmla="*/ 123420 h 175683"/>
              <a:gd name="connsiteX4" fmla="*/ 440944 w 574072"/>
              <a:gd name="connsiteY4" fmla="*/ 85320 h 175683"/>
              <a:gd name="connsiteX5" fmla="*/ 5969 w 574072"/>
              <a:gd name="connsiteY5" fmla="*/ 4358 h 17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72" h="175683">
                <a:moveTo>
                  <a:pt x="5969" y="4358"/>
                </a:moveTo>
                <a:cubicBezTo>
                  <a:pt x="-32131" y="-5167"/>
                  <a:pt x="121063" y="124"/>
                  <a:pt x="212344" y="28170"/>
                </a:cubicBezTo>
                <a:cubicBezTo>
                  <a:pt x="303625" y="56216"/>
                  <a:pt x="501534" y="156758"/>
                  <a:pt x="553657" y="172633"/>
                </a:cubicBezTo>
                <a:cubicBezTo>
                  <a:pt x="605780" y="188508"/>
                  <a:pt x="543867" y="137972"/>
                  <a:pt x="525082" y="123420"/>
                </a:cubicBezTo>
                <a:cubicBezTo>
                  <a:pt x="506297" y="108868"/>
                  <a:pt x="527198" y="102782"/>
                  <a:pt x="440944" y="85320"/>
                </a:cubicBezTo>
                <a:cubicBezTo>
                  <a:pt x="354690" y="67858"/>
                  <a:pt x="44069" y="13883"/>
                  <a:pt x="5969" y="4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E0AEE952-5653-42A9-82F5-1515510128F1}"/>
              </a:ext>
            </a:extLst>
          </p:cNvPr>
          <p:cNvSpPr/>
          <p:nvPr/>
        </p:nvSpPr>
        <p:spPr>
          <a:xfrm>
            <a:off x="6398653" y="2898086"/>
            <a:ext cx="522904" cy="332563"/>
          </a:xfrm>
          <a:custGeom>
            <a:avLst/>
            <a:gdLst>
              <a:gd name="connsiteX0" fmla="*/ 21197 w 522904"/>
              <a:gd name="connsiteY0" fmla="*/ 3864 h 332563"/>
              <a:gd name="connsiteX1" fmla="*/ 71997 w 522904"/>
              <a:gd name="connsiteY1" fmla="*/ 16564 h 332563"/>
              <a:gd name="connsiteX2" fmla="*/ 325997 w 522904"/>
              <a:gd name="connsiteY2" fmla="*/ 29264 h 332563"/>
              <a:gd name="connsiteX3" fmla="*/ 387380 w 522904"/>
              <a:gd name="connsiteY3" fmla="*/ 80064 h 332563"/>
              <a:gd name="connsiteX4" fmla="*/ 501680 w 522904"/>
              <a:gd name="connsiteY4" fmla="*/ 217647 h 332563"/>
              <a:gd name="connsiteX5" fmla="*/ 508030 w 522904"/>
              <a:gd name="connsiteY5" fmla="*/ 331947 h 332563"/>
              <a:gd name="connsiteX6" fmla="*/ 514380 w 522904"/>
              <a:gd name="connsiteY6" fmla="*/ 166847 h 332563"/>
              <a:gd name="connsiteX7" fmla="*/ 378914 w 522904"/>
              <a:gd name="connsiteY7" fmla="*/ 90647 h 332563"/>
              <a:gd name="connsiteX8" fmla="*/ 21197 w 522904"/>
              <a:gd name="connsiteY8" fmla="*/ 3864 h 33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904" h="332563">
                <a:moveTo>
                  <a:pt x="21197" y="3864"/>
                </a:moveTo>
                <a:cubicBezTo>
                  <a:pt x="-29956" y="-8483"/>
                  <a:pt x="21197" y="12331"/>
                  <a:pt x="71997" y="16564"/>
                </a:cubicBezTo>
                <a:cubicBezTo>
                  <a:pt x="122797" y="20797"/>
                  <a:pt x="273433" y="18681"/>
                  <a:pt x="325997" y="29264"/>
                </a:cubicBezTo>
                <a:cubicBezTo>
                  <a:pt x="378561" y="39847"/>
                  <a:pt x="358100" y="48667"/>
                  <a:pt x="387380" y="80064"/>
                </a:cubicBezTo>
                <a:cubicBezTo>
                  <a:pt x="416660" y="111461"/>
                  <a:pt x="481572" y="175667"/>
                  <a:pt x="501680" y="217647"/>
                </a:cubicBezTo>
                <a:cubicBezTo>
                  <a:pt x="521788" y="259627"/>
                  <a:pt x="505913" y="340414"/>
                  <a:pt x="508030" y="331947"/>
                </a:cubicBezTo>
                <a:cubicBezTo>
                  <a:pt x="510147" y="323480"/>
                  <a:pt x="535899" y="207064"/>
                  <a:pt x="514380" y="166847"/>
                </a:cubicBezTo>
                <a:cubicBezTo>
                  <a:pt x="492861" y="126630"/>
                  <a:pt x="458642" y="117458"/>
                  <a:pt x="378914" y="90647"/>
                </a:cubicBezTo>
                <a:cubicBezTo>
                  <a:pt x="299186" y="63836"/>
                  <a:pt x="72350" y="16211"/>
                  <a:pt x="21197" y="3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5F1FFF4D-5897-4A8A-BD66-445DBEDFF385}"/>
              </a:ext>
            </a:extLst>
          </p:cNvPr>
          <p:cNvSpPr/>
          <p:nvPr/>
        </p:nvSpPr>
        <p:spPr>
          <a:xfrm>
            <a:off x="6337769" y="3678574"/>
            <a:ext cx="372303" cy="374982"/>
          </a:xfrm>
          <a:custGeom>
            <a:avLst/>
            <a:gdLst>
              <a:gd name="connsiteX0" fmla="*/ 141348 w 372303"/>
              <a:gd name="connsiteY0" fmla="*/ 2309 h 374982"/>
              <a:gd name="connsiteX1" fmla="*/ 321264 w 372303"/>
              <a:gd name="connsiteY1" fmla="*/ 10776 h 374982"/>
              <a:gd name="connsiteX2" fmla="*/ 348781 w 372303"/>
              <a:gd name="connsiteY2" fmla="*/ 48876 h 374982"/>
              <a:gd name="connsiteX3" fmla="*/ 372064 w 372303"/>
              <a:gd name="connsiteY3" fmla="*/ 281709 h 374982"/>
              <a:gd name="connsiteX4" fmla="*/ 333964 w 372303"/>
              <a:gd name="connsiteY4" fmla="*/ 340976 h 374982"/>
              <a:gd name="connsiteX5" fmla="*/ 187914 w 372303"/>
              <a:gd name="connsiteY5" fmla="*/ 370609 h 374982"/>
              <a:gd name="connsiteX6" fmla="*/ 56681 w 372303"/>
              <a:gd name="connsiteY6" fmla="*/ 368493 h 374982"/>
              <a:gd name="connsiteX7" fmla="*/ 1648 w 372303"/>
              <a:gd name="connsiteY7" fmla="*/ 311343 h 374982"/>
              <a:gd name="connsiteX8" fmla="*/ 113831 w 372303"/>
              <a:gd name="connsiteY8" fmla="*/ 351559 h 374982"/>
              <a:gd name="connsiteX9" fmla="*/ 308564 w 372303"/>
              <a:gd name="connsiteY9" fmla="*/ 334626 h 374982"/>
              <a:gd name="connsiteX10" fmla="*/ 350898 w 372303"/>
              <a:gd name="connsiteY10" fmla="*/ 273243 h 374982"/>
              <a:gd name="connsiteX11" fmla="*/ 331848 w 372303"/>
              <a:gd name="connsiteY11" fmla="*/ 46759 h 374982"/>
              <a:gd name="connsiteX12" fmla="*/ 141348 w 372303"/>
              <a:gd name="connsiteY12" fmla="*/ 2309 h 37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303" h="374982">
                <a:moveTo>
                  <a:pt x="141348" y="2309"/>
                </a:moveTo>
                <a:cubicBezTo>
                  <a:pt x="139584" y="-3688"/>
                  <a:pt x="286692" y="3015"/>
                  <a:pt x="321264" y="10776"/>
                </a:cubicBezTo>
                <a:cubicBezTo>
                  <a:pt x="355836" y="18537"/>
                  <a:pt x="340314" y="3721"/>
                  <a:pt x="348781" y="48876"/>
                </a:cubicBezTo>
                <a:cubicBezTo>
                  <a:pt x="357248" y="94032"/>
                  <a:pt x="374534" y="233026"/>
                  <a:pt x="372064" y="281709"/>
                </a:cubicBezTo>
                <a:cubicBezTo>
                  <a:pt x="369595" y="330392"/>
                  <a:pt x="364656" y="326159"/>
                  <a:pt x="333964" y="340976"/>
                </a:cubicBezTo>
                <a:cubicBezTo>
                  <a:pt x="303272" y="355793"/>
                  <a:pt x="234128" y="366023"/>
                  <a:pt x="187914" y="370609"/>
                </a:cubicBezTo>
                <a:cubicBezTo>
                  <a:pt x="141700" y="375195"/>
                  <a:pt x="87725" y="378371"/>
                  <a:pt x="56681" y="368493"/>
                </a:cubicBezTo>
                <a:cubicBezTo>
                  <a:pt x="25637" y="358615"/>
                  <a:pt x="-7877" y="314165"/>
                  <a:pt x="1648" y="311343"/>
                </a:cubicBezTo>
                <a:cubicBezTo>
                  <a:pt x="11173" y="308521"/>
                  <a:pt x="62678" y="347679"/>
                  <a:pt x="113831" y="351559"/>
                </a:cubicBezTo>
                <a:cubicBezTo>
                  <a:pt x="164984" y="355439"/>
                  <a:pt x="269053" y="347679"/>
                  <a:pt x="308564" y="334626"/>
                </a:cubicBezTo>
                <a:cubicBezTo>
                  <a:pt x="348075" y="321573"/>
                  <a:pt x="347017" y="321221"/>
                  <a:pt x="350898" y="273243"/>
                </a:cubicBezTo>
                <a:cubicBezTo>
                  <a:pt x="354779" y="225265"/>
                  <a:pt x="365715" y="91562"/>
                  <a:pt x="331848" y="46759"/>
                </a:cubicBezTo>
                <a:cubicBezTo>
                  <a:pt x="297981" y="1956"/>
                  <a:pt x="143112" y="8306"/>
                  <a:pt x="141348" y="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D6B74B97-B08D-444A-A8E1-C7C08BEC88E5}"/>
              </a:ext>
            </a:extLst>
          </p:cNvPr>
          <p:cNvSpPr/>
          <p:nvPr/>
        </p:nvSpPr>
        <p:spPr>
          <a:xfrm>
            <a:off x="6238003" y="3797300"/>
            <a:ext cx="672914" cy="480643"/>
          </a:xfrm>
          <a:custGeom>
            <a:avLst/>
            <a:gdLst>
              <a:gd name="connsiteX0" fmla="*/ 672914 w 672914"/>
              <a:gd name="connsiteY0" fmla="*/ 0 h 480643"/>
              <a:gd name="connsiteX1" fmla="*/ 668680 w 672914"/>
              <a:gd name="connsiteY1" fmla="*/ 234950 h 480643"/>
              <a:gd name="connsiteX2" fmla="*/ 668680 w 672914"/>
              <a:gd name="connsiteY2" fmla="*/ 234950 h 480643"/>
              <a:gd name="connsiteX3" fmla="*/ 596714 w 672914"/>
              <a:gd name="connsiteY3" fmla="*/ 319617 h 480643"/>
              <a:gd name="connsiteX4" fmla="*/ 450664 w 672914"/>
              <a:gd name="connsiteY4" fmla="*/ 469900 h 480643"/>
              <a:gd name="connsiteX5" fmla="*/ 298264 w 672914"/>
              <a:gd name="connsiteY5" fmla="*/ 465667 h 480643"/>
              <a:gd name="connsiteX6" fmla="*/ 143747 w 672914"/>
              <a:gd name="connsiteY6" fmla="*/ 442383 h 480643"/>
              <a:gd name="connsiteX7" fmla="*/ 4047 w 672914"/>
              <a:gd name="connsiteY7" fmla="*/ 336550 h 480643"/>
              <a:gd name="connsiteX8" fmla="*/ 76014 w 672914"/>
              <a:gd name="connsiteY8" fmla="*/ 416983 h 480643"/>
              <a:gd name="connsiteX9" fmla="*/ 450664 w 672914"/>
              <a:gd name="connsiteY9" fmla="*/ 412750 h 480643"/>
              <a:gd name="connsiteX10" fmla="*/ 626347 w 672914"/>
              <a:gd name="connsiteY10" fmla="*/ 209550 h 480643"/>
              <a:gd name="connsiteX11" fmla="*/ 672914 w 672914"/>
              <a:gd name="connsiteY11" fmla="*/ 0 h 48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914" h="480643">
                <a:moveTo>
                  <a:pt x="672914" y="0"/>
                </a:moveTo>
                <a:lnTo>
                  <a:pt x="668680" y="234950"/>
                </a:lnTo>
                <a:lnTo>
                  <a:pt x="668680" y="234950"/>
                </a:lnTo>
                <a:cubicBezTo>
                  <a:pt x="656686" y="249061"/>
                  <a:pt x="633050" y="280459"/>
                  <a:pt x="596714" y="319617"/>
                </a:cubicBezTo>
                <a:cubicBezTo>
                  <a:pt x="560378" y="358775"/>
                  <a:pt x="500406" y="445558"/>
                  <a:pt x="450664" y="469900"/>
                </a:cubicBezTo>
                <a:cubicBezTo>
                  <a:pt x="400922" y="494242"/>
                  <a:pt x="349417" y="470253"/>
                  <a:pt x="298264" y="465667"/>
                </a:cubicBezTo>
                <a:cubicBezTo>
                  <a:pt x="247111" y="461081"/>
                  <a:pt x="192783" y="463902"/>
                  <a:pt x="143747" y="442383"/>
                </a:cubicBezTo>
                <a:cubicBezTo>
                  <a:pt x="94711" y="420864"/>
                  <a:pt x="15336" y="340783"/>
                  <a:pt x="4047" y="336550"/>
                </a:cubicBezTo>
                <a:cubicBezTo>
                  <a:pt x="-7242" y="332317"/>
                  <a:pt x="1578" y="404283"/>
                  <a:pt x="76014" y="416983"/>
                </a:cubicBezTo>
                <a:cubicBezTo>
                  <a:pt x="150450" y="429683"/>
                  <a:pt x="358942" y="447322"/>
                  <a:pt x="450664" y="412750"/>
                </a:cubicBezTo>
                <a:cubicBezTo>
                  <a:pt x="542386" y="378178"/>
                  <a:pt x="588953" y="276225"/>
                  <a:pt x="626347" y="209550"/>
                </a:cubicBezTo>
                <a:cubicBezTo>
                  <a:pt x="663741" y="142875"/>
                  <a:pt x="669385" y="77787"/>
                  <a:pt x="6729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2DB011ED-5B76-461C-BE4C-202920F27085}"/>
              </a:ext>
            </a:extLst>
          </p:cNvPr>
          <p:cNvSpPr/>
          <p:nvPr/>
        </p:nvSpPr>
        <p:spPr>
          <a:xfrm>
            <a:off x="5584398" y="3768885"/>
            <a:ext cx="422942" cy="429158"/>
          </a:xfrm>
          <a:custGeom>
            <a:avLst/>
            <a:gdLst>
              <a:gd name="connsiteX0" fmla="*/ 62869 w 422942"/>
              <a:gd name="connsiteY0" fmla="*/ 898 h 429158"/>
              <a:gd name="connsiteX1" fmla="*/ 115785 w 422942"/>
              <a:gd name="connsiteY1" fmla="*/ 172348 h 429158"/>
              <a:gd name="connsiteX2" fmla="*/ 39585 w 422942"/>
              <a:gd name="connsiteY2" fmla="*/ 199865 h 429158"/>
              <a:gd name="connsiteX3" fmla="*/ 9952 w 422942"/>
              <a:gd name="connsiteY3" fmla="*/ 199865 h 429158"/>
              <a:gd name="connsiteX4" fmla="*/ 9952 w 422942"/>
              <a:gd name="connsiteY4" fmla="*/ 328982 h 429158"/>
              <a:gd name="connsiteX5" fmla="*/ 14185 w 422942"/>
              <a:gd name="connsiteY5" fmla="*/ 386132 h 429158"/>
              <a:gd name="connsiteX6" fmla="*/ 187752 w 422942"/>
              <a:gd name="connsiteY6" fmla="*/ 409415 h 429158"/>
              <a:gd name="connsiteX7" fmla="*/ 422702 w 422942"/>
              <a:gd name="connsiteY7" fmla="*/ 428465 h 429158"/>
              <a:gd name="connsiteX8" fmla="*/ 227969 w 422942"/>
              <a:gd name="connsiteY8" fmla="*/ 384015 h 429158"/>
              <a:gd name="connsiteX9" fmla="*/ 24769 w 422942"/>
              <a:gd name="connsiteY9" fmla="*/ 348032 h 429158"/>
              <a:gd name="connsiteX10" fmla="*/ 98852 w 422942"/>
              <a:gd name="connsiteY10" fmla="*/ 212565 h 429158"/>
              <a:gd name="connsiteX11" fmla="*/ 151769 w 422942"/>
              <a:gd name="connsiteY11" fmla="*/ 108848 h 429158"/>
              <a:gd name="connsiteX12" fmla="*/ 62869 w 422942"/>
              <a:gd name="connsiteY12" fmla="*/ 898 h 4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2942" h="429158">
                <a:moveTo>
                  <a:pt x="62869" y="898"/>
                </a:moveTo>
                <a:cubicBezTo>
                  <a:pt x="56872" y="11481"/>
                  <a:pt x="119666" y="139187"/>
                  <a:pt x="115785" y="172348"/>
                </a:cubicBezTo>
                <a:cubicBezTo>
                  <a:pt x="111904" y="205509"/>
                  <a:pt x="57224" y="195279"/>
                  <a:pt x="39585" y="199865"/>
                </a:cubicBezTo>
                <a:cubicBezTo>
                  <a:pt x="21946" y="204451"/>
                  <a:pt x="14891" y="178346"/>
                  <a:pt x="9952" y="199865"/>
                </a:cubicBezTo>
                <a:cubicBezTo>
                  <a:pt x="5013" y="221384"/>
                  <a:pt x="9247" y="297938"/>
                  <a:pt x="9952" y="328982"/>
                </a:cubicBezTo>
                <a:cubicBezTo>
                  <a:pt x="10657" y="360026"/>
                  <a:pt x="-15448" y="372727"/>
                  <a:pt x="14185" y="386132"/>
                </a:cubicBezTo>
                <a:cubicBezTo>
                  <a:pt x="43818" y="399537"/>
                  <a:pt x="119666" y="402360"/>
                  <a:pt x="187752" y="409415"/>
                </a:cubicBezTo>
                <a:cubicBezTo>
                  <a:pt x="255838" y="416470"/>
                  <a:pt x="415999" y="432698"/>
                  <a:pt x="422702" y="428465"/>
                </a:cubicBezTo>
                <a:cubicBezTo>
                  <a:pt x="429405" y="424232"/>
                  <a:pt x="294291" y="397421"/>
                  <a:pt x="227969" y="384015"/>
                </a:cubicBezTo>
                <a:cubicBezTo>
                  <a:pt x="161647" y="370610"/>
                  <a:pt x="46288" y="376607"/>
                  <a:pt x="24769" y="348032"/>
                </a:cubicBezTo>
                <a:cubicBezTo>
                  <a:pt x="3250" y="319457"/>
                  <a:pt x="77685" y="252429"/>
                  <a:pt x="98852" y="212565"/>
                </a:cubicBezTo>
                <a:cubicBezTo>
                  <a:pt x="120019" y="172701"/>
                  <a:pt x="157766" y="141656"/>
                  <a:pt x="151769" y="108848"/>
                </a:cubicBezTo>
                <a:cubicBezTo>
                  <a:pt x="145772" y="76040"/>
                  <a:pt x="68866" y="-9685"/>
                  <a:pt x="62869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DB118738-79AF-49F4-A590-70776D61D754}"/>
              </a:ext>
            </a:extLst>
          </p:cNvPr>
          <p:cNvSpPr/>
          <p:nvPr/>
        </p:nvSpPr>
        <p:spPr>
          <a:xfrm>
            <a:off x="5156719" y="2080020"/>
            <a:ext cx="479559" cy="955990"/>
          </a:xfrm>
          <a:custGeom>
            <a:avLst/>
            <a:gdLst>
              <a:gd name="connsiteX0" fmla="*/ 179398 w 479559"/>
              <a:gd name="connsiteY0" fmla="*/ 9130 h 955990"/>
              <a:gd name="connsiteX1" fmla="*/ 145531 w 479559"/>
              <a:gd name="connsiteY1" fmla="*/ 121313 h 955990"/>
              <a:gd name="connsiteX2" fmla="*/ 92614 w 479559"/>
              <a:gd name="connsiteY2" fmla="*/ 483263 h 955990"/>
              <a:gd name="connsiteX3" fmla="*/ 477848 w 479559"/>
              <a:gd name="connsiteY3" fmla="*/ 546763 h 955990"/>
              <a:gd name="connsiteX4" fmla="*/ 230198 w 479559"/>
              <a:gd name="connsiteY4" fmla="*/ 648363 h 955990"/>
              <a:gd name="connsiteX5" fmla="*/ 139181 w 479559"/>
              <a:gd name="connsiteY5" fmla="*/ 955280 h 955990"/>
              <a:gd name="connsiteX6" fmla="*/ 236548 w 479559"/>
              <a:gd name="connsiteY6" fmla="*/ 553113 h 955990"/>
              <a:gd name="connsiteX7" fmla="*/ 5831 w 479559"/>
              <a:gd name="connsiteY7" fmla="*/ 512897 h 955990"/>
              <a:gd name="connsiteX8" fmla="*/ 77798 w 479559"/>
              <a:gd name="connsiteY8" fmla="*/ 326630 h 955990"/>
              <a:gd name="connsiteX9" fmla="*/ 179398 w 479559"/>
              <a:gd name="connsiteY9" fmla="*/ 9130 h 9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559" h="955990">
                <a:moveTo>
                  <a:pt x="179398" y="9130"/>
                </a:moveTo>
                <a:cubicBezTo>
                  <a:pt x="190687" y="-25090"/>
                  <a:pt x="159995" y="42291"/>
                  <a:pt x="145531" y="121313"/>
                </a:cubicBezTo>
                <a:cubicBezTo>
                  <a:pt x="131067" y="200335"/>
                  <a:pt x="37228" y="412355"/>
                  <a:pt x="92614" y="483263"/>
                </a:cubicBezTo>
                <a:cubicBezTo>
                  <a:pt x="148000" y="554171"/>
                  <a:pt x="454917" y="519246"/>
                  <a:pt x="477848" y="546763"/>
                </a:cubicBezTo>
                <a:cubicBezTo>
                  <a:pt x="500779" y="574280"/>
                  <a:pt x="286643" y="580277"/>
                  <a:pt x="230198" y="648363"/>
                </a:cubicBezTo>
                <a:cubicBezTo>
                  <a:pt x="173753" y="716449"/>
                  <a:pt x="138123" y="971155"/>
                  <a:pt x="139181" y="955280"/>
                </a:cubicBezTo>
                <a:cubicBezTo>
                  <a:pt x="140239" y="939405"/>
                  <a:pt x="258773" y="626844"/>
                  <a:pt x="236548" y="553113"/>
                </a:cubicBezTo>
                <a:cubicBezTo>
                  <a:pt x="214323" y="479383"/>
                  <a:pt x="32289" y="550644"/>
                  <a:pt x="5831" y="512897"/>
                </a:cubicBezTo>
                <a:cubicBezTo>
                  <a:pt x="-20627" y="475150"/>
                  <a:pt x="49928" y="406711"/>
                  <a:pt x="77798" y="326630"/>
                </a:cubicBezTo>
                <a:cubicBezTo>
                  <a:pt x="105667" y="246549"/>
                  <a:pt x="168109" y="43350"/>
                  <a:pt x="179398" y="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5B74BF30-E7F6-43B7-B011-9A00C01245C7}"/>
              </a:ext>
            </a:extLst>
          </p:cNvPr>
          <p:cNvSpPr/>
          <p:nvPr/>
        </p:nvSpPr>
        <p:spPr>
          <a:xfrm>
            <a:off x="6766693" y="2535551"/>
            <a:ext cx="294319" cy="790634"/>
          </a:xfrm>
          <a:custGeom>
            <a:avLst/>
            <a:gdLst>
              <a:gd name="connsiteX0" fmla="*/ 110357 w 294319"/>
              <a:gd name="connsiteY0" fmla="*/ 1274 h 790634"/>
              <a:gd name="connsiteX1" fmla="*/ 62732 w 294319"/>
              <a:gd name="connsiteY1" fmla="*/ 280674 h 790634"/>
              <a:gd name="connsiteX2" fmla="*/ 284982 w 294319"/>
              <a:gd name="connsiteY2" fmla="*/ 772799 h 790634"/>
              <a:gd name="connsiteX3" fmla="*/ 227832 w 294319"/>
              <a:gd name="connsiteY3" fmla="*/ 636274 h 790634"/>
              <a:gd name="connsiteX4" fmla="*/ 2407 w 294319"/>
              <a:gd name="connsiteY4" fmla="*/ 194949 h 790634"/>
              <a:gd name="connsiteX5" fmla="*/ 110357 w 294319"/>
              <a:gd name="connsiteY5" fmla="*/ 1274 h 7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19" h="790634">
                <a:moveTo>
                  <a:pt x="110357" y="1274"/>
                </a:moveTo>
                <a:cubicBezTo>
                  <a:pt x="120411" y="15561"/>
                  <a:pt x="33628" y="152087"/>
                  <a:pt x="62732" y="280674"/>
                </a:cubicBezTo>
                <a:cubicBezTo>
                  <a:pt x="91836" y="409261"/>
                  <a:pt x="257465" y="713532"/>
                  <a:pt x="284982" y="772799"/>
                </a:cubicBezTo>
                <a:cubicBezTo>
                  <a:pt x="312499" y="832066"/>
                  <a:pt x="274928" y="732582"/>
                  <a:pt x="227832" y="636274"/>
                </a:cubicBezTo>
                <a:cubicBezTo>
                  <a:pt x="180736" y="539966"/>
                  <a:pt x="23044" y="294432"/>
                  <a:pt x="2407" y="194949"/>
                </a:cubicBezTo>
                <a:cubicBezTo>
                  <a:pt x="-18231" y="95466"/>
                  <a:pt x="100303" y="-13013"/>
                  <a:pt x="110357" y="1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DF3160E7-1CAF-474A-B586-46C54C5AD6EC}"/>
              </a:ext>
            </a:extLst>
          </p:cNvPr>
          <p:cNvSpPr/>
          <p:nvPr/>
        </p:nvSpPr>
        <p:spPr>
          <a:xfrm>
            <a:off x="6762395" y="2292310"/>
            <a:ext cx="618304" cy="799039"/>
          </a:xfrm>
          <a:custGeom>
            <a:avLst/>
            <a:gdLst>
              <a:gd name="connsiteX0" fmla="*/ 355 w 618304"/>
              <a:gd name="connsiteY0" fmla="*/ 40 h 799039"/>
              <a:gd name="connsiteX1" fmla="*/ 448030 w 618304"/>
              <a:gd name="connsiteY1" fmla="*/ 314365 h 799039"/>
              <a:gd name="connsiteX2" fmla="*/ 606780 w 618304"/>
              <a:gd name="connsiteY2" fmla="*/ 793790 h 799039"/>
              <a:gd name="connsiteX3" fmla="*/ 597255 w 618304"/>
              <a:gd name="connsiteY3" fmla="*/ 555665 h 799039"/>
              <a:gd name="connsiteX4" fmla="*/ 527405 w 618304"/>
              <a:gd name="connsiteY4" fmla="*/ 333415 h 799039"/>
              <a:gd name="connsiteX5" fmla="*/ 355 w 618304"/>
              <a:gd name="connsiteY5" fmla="*/ 40 h 7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04" h="799039">
                <a:moveTo>
                  <a:pt x="355" y="40"/>
                </a:moveTo>
                <a:cubicBezTo>
                  <a:pt x="-12874" y="-3135"/>
                  <a:pt x="346959" y="182073"/>
                  <a:pt x="448030" y="314365"/>
                </a:cubicBezTo>
                <a:cubicBezTo>
                  <a:pt x="549101" y="446657"/>
                  <a:pt x="581909" y="753573"/>
                  <a:pt x="606780" y="793790"/>
                </a:cubicBezTo>
                <a:cubicBezTo>
                  <a:pt x="631651" y="834007"/>
                  <a:pt x="610484" y="632394"/>
                  <a:pt x="597255" y="555665"/>
                </a:cubicBezTo>
                <a:cubicBezTo>
                  <a:pt x="584026" y="478936"/>
                  <a:pt x="622655" y="422315"/>
                  <a:pt x="527405" y="333415"/>
                </a:cubicBezTo>
                <a:cubicBezTo>
                  <a:pt x="432155" y="244515"/>
                  <a:pt x="13584" y="3215"/>
                  <a:pt x="35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748700DF-91DB-43BE-9807-220998FE964E}"/>
              </a:ext>
            </a:extLst>
          </p:cNvPr>
          <p:cNvSpPr/>
          <p:nvPr/>
        </p:nvSpPr>
        <p:spPr>
          <a:xfrm>
            <a:off x="7040882" y="2199075"/>
            <a:ext cx="179552" cy="1043700"/>
          </a:xfrm>
          <a:custGeom>
            <a:avLst/>
            <a:gdLst>
              <a:gd name="connsiteX0" fmla="*/ 90168 w 179552"/>
              <a:gd name="connsiteY0" fmla="*/ 4375 h 1043700"/>
              <a:gd name="connsiteX1" fmla="*/ 1268 w 179552"/>
              <a:gd name="connsiteY1" fmla="*/ 496500 h 1043700"/>
              <a:gd name="connsiteX2" fmla="*/ 172718 w 179552"/>
              <a:gd name="connsiteY2" fmla="*/ 1026725 h 1043700"/>
              <a:gd name="connsiteX3" fmla="*/ 131443 w 179552"/>
              <a:gd name="connsiteY3" fmla="*/ 855275 h 1043700"/>
              <a:gd name="connsiteX4" fmla="*/ 1268 w 179552"/>
              <a:gd name="connsiteY4" fmla="*/ 286950 h 1043700"/>
              <a:gd name="connsiteX5" fmla="*/ 90168 w 179552"/>
              <a:gd name="connsiteY5" fmla="*/ 4375 h 10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52" h="1043700">
                <a:moveTo>
                  <a:pt x="90168" y="4375"/>
                </a:moveTo>
                <a:cubicBezTo>
                  <a:pt x="90168" y="39300"/>
                  <a:pt x="-12490" y="326108"/>
                  <a:pt x="1268" y="496500"/>
                </a:cubicBezTo>
                <a:cubicBezTo>
                  <a:pt x="15026" y="666892"/>
                  <a:pt x="151022" y="966929"/>
                  <a:pt x="172718" y="1026725"/>
                </a:cubicBezTo>
                <a:cubicBezTo>
                  <a:pt x="194414" y="1086521"/>
                  <a:pt x="160018" y="978571"/>
                  <a:pt x="131443" y="855275"/>
                </a:cubicBezTo>
                <a:cubicBezTo>
                  <a:pt x="102868" y="731979"/>
                  <a:pt x="7089" y="422946"/>
                  <a:pt x="1268" y="286950"/>
                </a:cubicBezTo>
                <a:cubicBezTo>
                  <a:pt x="-4553" y="150954"/>
                  <a:pt x="90168" y="-30550"/>
                  <a:pt x="90168" y="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EBBAF26B-13C0-4A1E-A5A8-0843575A5D4E}"/>
              </a:ext>
            </a:extLst>
          </p:cNvPr>
          <p:cNvSpPr/>
          <p:nvPr/>
        </p:nvSpPr>
        <p:spPr>
          <a:xfrm>
            <a:off x="7108734" y="2930340"/>
            <a:ext cx="338149" cy="488582"/>
          </a:xfrm>
          <a:custGeom>
            <a:avLst/>
            <a:gdLst>
              <a:gd name="connsiteX0" fmla="*/ 336641 w 338149"/>
              <a:gd name="connsiteY0" fmla="*/ 185 h 488582"/>
              <a:gd name="connsiteX1" fmla="*/ 127091 w 338149"/>
              <a:gd name="connsiteY1" fmla="*/ 355785 h 488582"/>
              <a:gd name="connsiteX2" fmla="*/ 139791 w 338149"/>
              <a:gd name="connsiteY2" fmla="*/ 485960 h 488582"/>
              <a:gd name="connsiteX3" fmla="*/ 3266 w 338149"/>
              <a:gd name="connsiteY3" fmla="*/ 406585 h 488582"/>
              <a:gd name="connsiteX4" fmla="*/ 336641 w 338149"/>
              <a:gd name="connsiteY4" fmla="*/ 185 h 48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49" h="488582">
                <a:moveTo>
                  <a:pt x="336641" y="185"/>
                </a:moveTo>
                <a:cubicBezTo>
                  <a:pt x="357279" y="-8282"/>
                  <a:pt x="159899" y="274823"/>
                  <a:pt x="127091" y="355785"/>
                </a:cubicBezTo>
                <a:cubicBezTo>
                  <a:pt x="94283" y="436748"/>
                  <a:pt x="160429" y="477493"/>
                  <a:pt x="139791" y="485960"/>
                </a:cubicBezTo>
                <a:cubicBezTo>
                  <a:pt x="119153" y="494427"/>
                  <a:pt x="-23192" y="485960"/>
                  <a:pt x="3266" y="406585"/>
                </a:cubicBezTo>
                <a:cubicBezTo>
                  <a:pt x="29724" y="327210"/>
                  <a:pt x="316003" y="8652"/>
                  <a:pt x="33664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BBAF30AC-936D-4986-A2B2-532D1D5C8453}"/>
              </a:ext>
            </a:extLst>
          </p:cNvPr>
          <p:cNvSpPr/>
          <p:nvPr/>
        </p:nvSpPr>
        <p:spPr>
          <a:xfrm>
            <a:off x="4882172" y="2112835"/>
            <a:ext cx="231775" cy="601805"/>
          </a:xfrm>
          <a:custGeom>
            <a:avLst/>
            <a:gdLst>
              <a:gd name="connsiteX0" fmla="*/ 181953 w 231775"/>
              <a:gd name="connsiteY0" fmla="*/ 4890 h 601805"/>
              <a:gd name="connsiteX1" fmla="*/ 162903 w 231775"/>
              <a:gd name="connsiteY1" fmla="*/ 376365 h 601805"/>
              <a:gd name="connsiteX2" fmla="*/ 226403 w 231775"/>
              <a:gd name="connsiteY2" fmla="*/ 598615 h 601805"/>
              <a:gd name="connsiteX3" fmla="*/ 978 w 231775"/>
              <a:gd name="connsiteY3" fmla="*/ 214440 h 601805"/>
              <a:gd name="connsiteX4" fmla="*/ 143853 w 231775"/>
              <a:gd name="connsiteY4" fmla="*/ 344615 h 601805"/>
              <a:gd name="connsiteX5" fmla="*/ 127978 w 231775"/>
              <a:gd name="connsiteY5" fmla="*/ 173165 h 601805"/>
              <a:gd name="connsiteX6" fmla="*/ 181953 w 231775"/>
              <a:gd name="connsiteY6" fmla="*/ 4890 h 6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75" h="601805">
                <a:moveTo>
                  <a:pt x="181953" y="4890"/>
                </a:moveTo>
                <a:cubicBezTo>
                  <a:pt x="187774" y="38757"/>
                  <a:pt x="155495" y="277411"/>
                  <a:pt x="162903" y="376365"/>
                </a:cubicBezTo>
                <a:cubicBezTo>
                  <a:pt x="170311" y="475319"/>
                  <a:pt x="253390" y="625602"/>
                  <a:pt x="226403" y="598615"/>
                </a:cubicBezTo>
                <a:cubicBezTo>
                  <a:pt x="199416" y="571628"/>
                  <a:pt x="14736" y="256773"/>
                  <a:pt x="978" y="214440"/>
                </a:cubicBezTo>
                <a:cubicBezTo>
                  <a:pt x="-12780" y="172107"/>
                  <a:pt x="122687" y="351494"/>
                  <a:pt x="143853" y="344615"/>
                </a:cubicBezTo>
                <a:cubicBezTo>
                  <a:pt x="165019" y="337736"/>
                  <a:pt x="122157" y="223965"/>
                  <a:pt x="127978" y="173165"/>
                </a:cubicBezTo>
                <a:cubicBezTo>
                  <a:pt x="133799" y="122365"/>
                  <a:pt x="176132" y="-28977"/>
                  <a:pt x="181953" y="4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5841B02C-F85A-4D76-9FFB-CABF63F2AE0B}"/>
              </a:ext>
            </a:extLst>
          </p:cNvPr>
          <p:cNvSpPr/>
          <p:nvPr/>
        </p:nvSpPr>
        <p:spPr>
          <a:xfrm>
            <a:off x="7425067" y="2381078"/>
            <a:ext cx="231579" cy="299545"/>
          </a:xfrm>
          <a:custGeom>
            <a:avLst/>
            <a:gdLst>
              <a:gd name="connsiteX0" fmla="*/ 226683 w 231579"/>
              <a:gd name="connsiteY0" fmla="*/ 172 h 299545"/>
              <a:gd name="connsiteX1" fmla="*/ 144133 w 231579"/>
              <a:gd name="connsiteY1" fmla="*/ 241472 h 299545"/>
              <a:gd name="connsiteX2" fmla="*/ 1258 w 231579"/>
              <a:gd name="connsiteY2" fmla="*/ 282747 h 299545"/>
              <a:gd name="connsiteX3" fmla="*/ 226683 w 231579"/>
              <a:gd name="connsiteY3" fmla="*/ 172 h 29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79" h="299545">
                <a:moveTo>
                  <a:pt x="226683" y="172"/>
                </a:moveTo>
                <a:cubicBezTo>
                  <a:pt x="250495" y="-6707"/>
                  <a:pt x="181704" y="194376"/>
                  <a:pt x="144133" y="241472"/>
                </a:cubicBezTo>
                <a:cubicBezTo>
                  <a:pt x="106562" y="288568"/>
                  <a:pt x="-13559" y="320847"/>
                  <a:pt x="1258" y="282747"/>
                </a:cubicBezTo>
                <a:cubicBezTo>
                  <a:pt x="16075" y="244647"/>
                  <a:pt x="202871" y="7051"/>
                  <a:pt x="226683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4B360DC0-D05F-4051-B3FF-33A51C1014CB}"/>
              </a:ext>
            </a:extLst>
          </p:cNvPr>
          <p:cNvSpPr/>
          <p:nvPr/>
        </p:nvSpPr>
        <p:spPr>
          <a:xfrm>
            <a:off x="7301155" y="2600564"/>
            <a:ext cx="428980" cy="708755"/>
          </a:xfrm>
          <a:custGeom>
            <a:avLst/>
            <a:gdLst>
              <a:gd name="connsiteX0" fmla="*/ 420445 w 428980"/>
              <a:gd name="connsiteY0" fmla="*/ 31511 h 708755"/>
              <a:gd name="connsiteX1" fmla="*/ 401395 w 428980"/>
              <a:gd name="connsiteY1" fmla="*/ 79136 h 708755"/>
              <a:gd name="connsiteX2" fmla="*/ 217245 w 428980"/>
              <a:gd name="connsiteY2" fmla="*/ 545861 h 708755"/>
              <a:gd name="connsiteX3" fmla="*/ 1345 w 428980"/>
              <a:gd name="connsiteY3" fmla="*/ 704611 h 708755"/>
              <a:gd name="connsiteX4" fmla="*/ 325195 w 428980"/>
              <a:gd name="connsiteY4" fmla="*/ 406161 h 708755"/>
              <a:gd name="connsiteX5" fmla="*/ 420445 w 428980"/>
              <a:gd name="connsiteY5" fmla="*/ 31511 h 70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980" h="708755">
                <a:moveTo>
                  <a:pt x="420445" y="31511"/>
                </a:moveTo>
                <a:cubicBezTo>
                  <a:pt x="433145" y="-22993"/>
                  <a:pt x="435262" y="-6589"/>
                  <a:pt x="401395" y="79136"/>
                </a:cubicBezTo>
                <a:cubicBezTo>
                  <a:pt x="367528" y="164861"/>
                  <a:pt x="283920" y="441615"/>
                  <a:pt x="217245" y="545861"/>
                </a:cubicBezTo>
                <a:cubicBezTo>
                  <a:pt x="150570" y="650107"/>
                  <a:pt x="-16647" y="727894"/>
                  <a:pt x="1345" y="704611"/>
                </a:cubicBezTo>
                <a:cubicBezTo>
                  <a:pt x="19337" y="681328"/>
                  <a:pt x="254287" y="520461"/>
                  <a:pt x="325195" y="406161"/>
                </a:cubicBezTo>
                <a:cubicBezTo>
                  <a:pt x="396103" y="291861"/>
                  <a:pt x="407745" y="86015"/>
                  <a:pt x="420445" y="31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7DE80096-8A60-45DC-8135-748DE9DDE424}"/>
              </a:ext>
            </a:extLst>
          </p:cNvPr>
          <p:cNvSpPr/>
          <p:nvPr/>
        </p:nvSpPr>
        <p:spPr>
          <a:xfrm>
            <a:off x="5495834" y="3603550"/>
            <a:ext cx="150309" cy="655387"/>
          </a:xfrm>
          <a:custGeom>
            <a:avLst/>
            <a:gdLst>
              <a:gd name="connsiteX0" fmla="*/ 56183 w 150309"/>
              <a:gd name="connsiteY0" fmla="*/ 3250 h 655387"/>
              <a:gd name="connsiteX1" fmla="*/ 81583 w 150309"/>
              <a:gd name="connsiteY1" fmla="*/ 115433 h 655387"/>
              <a:gd name="connsiteX2" fmla="*/ 149316 w 150309"/>
              <a:gd name="connsiteY2" fmla="*/ 314400 h 655387"/>
              <a:gd name="connsiteX3" fmla="*/ 24433 w 150309"/>
              <a:gd name="connsiteY3" fmla="*/ 515483 h 655387"/>
              <a:gd name="connsiteX4" fmla="*/ 73116 w 150309"/>
              <a:gd name="connsiteY4" fmla="*/ 655183 h 655387"/>
              <a:gd name="connsiteX5" fmla="*/ 5383 w 150309"/>
              <a:gd name="connsiteY5" fmla="*/ 543000 h 655387"/>
              <a:gd name="connsiteX6" fmla="*/ 13849 w 150309"/>
              <a:gd name="connsiteY6" fmla="*/ 396950 h 655387"/>
              <a:gd name="connsiteX7" fmla="*/ 90049 w 150309"/>
              <a:gd name="connsiteY7" fmla="*/ 238200 h 655387"/>
              <a:gd name="connsiteX8" fmla="*/ 56183 w 150309"/>
              <a:gd name="connsiteY8" fmla="*/ 3250 h 6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09" h="655387">
                <a:moveTo>
                  <a:pt x="56183" y="3250"/>
                </a:moveTo>
                <a:cubicBezTo>
                  <a:pt x="54772" y="-17211"/>
                  <a:pt x="66061" y="63575"/>
                  <a:pt x="81583" y="115433"/>
                </a:cubicBezTo>
                <a:cubicBezTo>
                  <a:pt x="97105" y="167291"/>
                  <a:pt x="158841" y="247725"/>
                  <a:pt x="149316" y="314400"/>
                </a:cubicBezTo>
                <a:cubicBezTo>
                  <a:pt x="139791" y="381075"/>
                  <a:pt x="37133" y="458686"/>
                  <a:pt x="24433" y="515483"/>
                </a:cubicBezTo>
                <a:cubicBezTo>
                  <a:pt x="11733" y="572280"/>
                  <a:pt x="76291" y="650597"/>
                  <a:pt x="73116" y="655183"/>
                </a:cubicBezTo>
                <a:cubicBezTo>
                  <a:pt x="69941" y="659769"/>
                  <a:pt x="15261" y="586039"/>
                  <a:pt x="5383" y="543000"/>
                </a:cubicBezTo>
                <a:cubicBezTo>
                  <a:pt x="-4495" y="499961"/>
                  <a:pt x="-262" y="447750"/>
                  <a:pt x="13849" y="396950"/>
                </a:cubicBezTo>
                <a:cubicBezTo>
                  <a:pt x="27960" y="346150"/>
                  <a:pt x="82641" y="299583"/>
                  <a:pt x="90049" y="238200"/>
                </a:cubicBezTo>
                <a:cubicBezTo>
                  <a:pt x="97457" y="176817"/>
                  <a:pt x="57594" y="23711"/>
                  <a:pt x="56183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B3283CA3-EAE3-4C75-9553-0E74018C29DA}"/>
              </a:ext>
            </a:extLst>
          </p:cNvPr>
          <p:cNvSpPr/>
          <p:nvPr/>
        </p:nvSpPr>
        <p:spPr>
          <a:xfrm>
            <a:off x="5803991" y="4256827"/>
            <a:ext cx="629652" cy="260655"/>
          </a:xfrm>
          <a:custGeom>
            <a:avLst/>
            <a:gdLst>
              <a:gd name="connsiteX0" fmla="*/ 592576 w 629652"/>
              <a:gd name="connsiteY0" fmla="*/ 4023 h 260655"/>
              <a:gd name="connsiteX1" fmla="*/ 8376 w 629652"/>
              <a:gd name="connsiteY1" fmla="*/ 249556 h 260655"/>
              <a:gd name="connsiteX2" fmla="*/ 266609 w 629652"/>
              <a:gd name="connsiteY2" fmla="*/ 207223 h 260655"/>
              <a:gd name="connsiteX3" fmla="*/ 537542 w 629652"/>
              <a:gd name="connsiteY3" fmla="*/ 105623 h 260655"/>
              <a:gd name="connsiteX4" fmla="*/ 592576 w 629652"/>
              <a:gd name="connsiteY4" fmla="*/ 4023 h 26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52" h="260655">
                <a:moveTo>
                  <a:pt x="592576" y="4023"/>
                </a:moveTo>
                <a:cubicBezTo>
                  <a:pt x="504382" y="28012"/>
                  <a:pt x="62704" y="215689"/>
                  <a:pt x="8376" y="249556"/>
                </a:cubicBezTo>
                <a:cubicBezTo>
                  <a:pt x="-45952" y="283423"/>
                  <a:pt x="178415" y="231212"/>
                  <a:pt x="266609" y="207223"/>
                </a:cubicBezTo>
                <a:cubicBezTo>
                  <a:pt x="354803" y="183234"/>
                  <a:pt x="484272" y="141606"/>
                  <a:pt x="537542" y="105623"/>
                </a:cubicBezTo>
                <a:cubicBezTo>
                  <a:pt x="590812" y="69640"/>
                  <a:pt x="680770" y="-19966"/>
                  <a:pt x="592576" y="4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2EF7FC7A-0B59-40DA-BA1F-BFF753C8F9EA}"/>
              </a:ext>
            </a:extLst>
          </p:cNvPr>
          <p:cNvSpPr/>
          <p:nvPr/>
        </p:nvSpPr>
        <p:spPr>
          <a:xfrm>
            <a:off x="5833546" y="4142584"/>
            <a:ext cx="1227179" cy="520032"/>
          </a:xfrm>
          <a:custGeom>
            <a:avLst/>
            <a:gdLst>
              <a:gd name="connsiteX0" fmla="*/ 1219187 w 1227179"/>
              <a:gd name="connsiteY0" fmla="*/ 1849 h 520032"/>
              <a:gd name="connsiteX1" fmla="*/ 1107004 w 1227179"/>
              <a:gd name="connsiteY1" fmla="*/ 58999 h 520032"/>
              <a:gd name="connsiteX2" fmla="*/ 10571 w 1227179"/>
              <a:gd name="connsiteY2" fmla="*/ 514083 h 520032"/>
              <a:gd name="connsiteX3" fmla="*/ 590537 w 1227179"/>
              <a:gd name="connsiteY3" fmla="*/ 300299 h 520032"/>
              <a:gd name="connsiteX4" fmla="*/ 1219187 w 1227179"/>
              <a:gd name="connsiteY4" fmla="*/ 1849 h 5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179" h="520032">
                <a:moveTo>
                  <a:pt x="1219187" y="1849"/>
                </a:moveTo>
                <a:cubicBezTo>
                  <a:pt x="1263813" y="-12262"/>
                  <a:pt x="1107004" y="58999"/>
                  <a:pt x="1107004" y="58999"/>
                </a:cubicBezTo>
                <a:lnTo>
                  <a:pt x="10571" y="514083"/>
                </a:lnTo>
                <a:cubicBezTo>
                  <a:pt x="-75507" y="554300"/>
                  <a:pt x="386279" y="380380"/>
                  <a:pt x="590537" y="300299"/>
                </a:cubicBezTo>
                <a:cubicBezTo>
                  <a:pt x="794795" y="220218"/>
                  <a:pt x="1015458" y="126908"/>
                  <a:pt x="1219187" y="1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30A2DD86-5B0F-42B7-852E-16818821A188}"/>
              </a:ext>
            </a:extLst>
          </p:cNvPr>
          <p:cNvSpPr/>
          <p:nvPr/>
        </p:nvSpPr>
        <p:spPr>
          <a:xfrm>
            <a:off x="6760583" y="3807184"/>
            <a:ext cx="488873" cy="622867"/>
          </a:xfrm>
          <a:custGeom>
            <a:avLst/>
            <a:gdLst>
              <a:gd name="connsiteX0" fmla="*/ 222300 w 488873"/>
              <a:gd name="connsiteY0" fmla="*/ 62083 h 622867"/>
              <a:gd name="connsiteX1" fmla="*/ 469950 w 488873"/>
              <a:gd name="connsiteY1" fmla="*/ 326666 h 622867"/>
              <a:gd name="connsiteX2" fmla="*/ 461484 w 488873"/>
              <a:gd name="connsiteY2" fmla="*/ 445199 h 622867"/>
              <a:gd name="connsiteX3" fmla="*/ 378934 w 488873"/>
              <a:gd name="connsiteY3" fmla="*/ 603949 h 622867"/>
              <a:gd name="connsiteX4" fmla="*/ 243467 w 488873"/>
              <a:gd name="connsiteY4" fmla="*/ 612416 h 622867"/>
              <a:gd name="connsiteX5" fmla="*/ 347184 w 488873"/>
              <a:gd name="connsiteY5" fmla="*/ 536216 h 622867"/>
              <a:gd name="connsiteX6" fmla="*/ 247700 w 488873"/>
              <a:gd name="connsiteY6" fmla="*/ 313966 h 622867"/>
              <a:gd name="connsiteX7" fmla="*/ 154567 w 488873"/>
              <a:gd name="connsiteY7" fmla="*/ 290683 h 622867"/>
              <a:gd name="connsiteX8" fmla="*/ 50 w 488873"/>
              <a:gd name="connsiteY8" fmla="*/ 362649 h 622867"/>
              <a:gd name="connsiteX9" fmla="*/ 171500 w 488873"/>
              <a:gd name="connsiteY9" fmla="*/ 227183 h 622867"/>
              <a:gd name="connsiteX10" fmla="*/ 171500 w 488873"/>
              <a:gd name="connsiteY10" fmla="*/ 9166 h 622867"/>
              <a:gd name="connsiteX11" fmla="*/ 222300 w 488873"/>
              <a:gd name="connsiteY11" fmla="*/ 62083 h 6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73" h="622867">
                <a:moveTo>
                  <a:pt x="222300" y="62083"/>
                </a:moveTo>
                <a:cubicBezTo>
                  <a:pt x="272042" y="115000"/>
                  <a:pt x="430086" y="262813"/>
                  <a:pt x="469950" y="326666"/>
                </a:cubicBezTo>
                <a:cubicBezTo>
                  <a:pt x="509814" y="390519"/>
                  <a:pt x="476653" y="398985"/>
                  <a:pt x="461484" y="445199"/>
                </a:cubicBezTo>
                <a:cubicBezTo>
                  <a:pt x="446315" y="491413"/>
                  <a:pt x="415270" y="576080"/>
                  <a:pt x="378934" y="603949"/>
                </a:cubicBezTo>
                <a:cubicBezTo>
                  <a:pt x="342598" y="631819"/>
                  <a:pt x="248759" y="623705"/>
                  <a:pt x="243467" y="612416"/>
                </a:cubicBezTo>
                <a:cubicBezTo>
                  <a:pt x="238175" y="601127"/>
                  <a:pt x="346479" y="585958"/>
                  <a:pt x="347184" y="536216"/>
                </a:cubicBezTo>
                <a:cubicBezTo>
                  <a:pt x="347890" y="486474"/>
                  <a:pt x="279803" y="354888"/>
                  <a:pt x="247700" y="313966"/>
                </a:cubicBezTo>
                <a:cubicBezTo>
                  <a:pt x="215597" y="273044"/>
                  <a:pt x="195842" y="282569"/>
                  <a:pt x="154567" y="290683"/>
                </a:cubicBezTo>
                <a:cubicBezTo>
                  <a:pt x="113292" y="298797"/>
                  <a:pt x="-2772" y="373232"/>
                  <a:pt x="50" y="362649"/>
                </a:cubicBezTo>
                <a:cubicBezTo>
                  <a:pt x="2872" y="352066"/>
                  <a:pt x="142925" y="286097"/>
                  <a:pt x="171500" y="227183"/>
                </a:cubicBezTo>
                <a:cubicBezTo>
                  <a:pt x="200075" y="168269"/>
                  <a:pt x="162680" y="32802"/>
                  <a:pt x="171500" y="9166"/>
                </a:cubicBezTo>
                <a:cubicBezTo>
                  <a:pt x="180319" y="-14470"/>
                  <a:pt x="172558" y="9166"/>
                  <a:pt x="222300" y="6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8E73BB6C-510D-4F76-91AE-2BD342015DB6}"/>
              </a:ext>
            </a:extLst>
          </p:cNvPr>
          <p:cNvSpPr/>
          <p:nvPr/>
        </p:nvSpPr>
        <p:spPr>
          <a:xfrm>
            <a:off x="5861358" y="4300423"/>
            <a:ext cx="1110021" cy="438793"/>
          </a:xfrm>
          <a:custGeom>
            <a:avLst/>
            <a:gdLst>
              <a:gd name="connsiteX0" fmla="*/ 80125 w 1110021"/>
              <a:gd name="connsiteY0" fmla="*/ 421860 h 438793"/>
              <a:gd name="connsiteX1" fmla="*/ 149975 w 1110021"/>
              <a:gd name="connsiteY1" fmla="*/ 377410 h 438793"/>
              <a:gd name="connsiteX2" fmla="*/ 1104592 w 1110021"/>
              <a:gd name="connsiteY2" fmla="*/ 644 h 438793"/>
              <a:gd name="connsiteX3" fmla="*/ 516159 w 1110021"/>
              <a:gd name="connsiteY3" fmla="*/ 290627 h 438793"/>
              <a:gd name="connsiteX4" fmla="*/ 27209 w 1110021"/>
              <a:gd name="connsiteY4" fmla="*/ 428210 h 438793"/>
              <a:gd name="connsiteX5" fmla="*/ 80125 w 1110021"/>
              <a:gd name="connsiteY5" fmla="*/ 421860 h 43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021" h="438793">
                <a:moveTo>
                  <a:pt x="80125" y="421860"/>
                </a:moveTo>
                <a:cubicBezTo>
                  <a:pt x="100586" y="413393"/>
                  <a:pt x="-20770" y="447613"/>
                  <a:pt x="149975" y="377410"/>
                </a:cubicBezTo>
                <a:cubicBezTo>
                  <a:pt x="320720" y="307207"/>
                  <a:pt x="1043561" y="15108"/>
                  <a:pt x="1104592" y="644"/>
                </a:cubicBezTo>
                <a:cubicBezTo>
                  <a:pt x="1165623" y="-13820"/>
                  <a:pt x="695723" y="219366"/>
                  <a:pt x="516159" y="290627"/>
                </a:cubicBezTo>
                <a:cubicBezTo>
                  <a:pt x="336595" y="361888"/>
                  <a:pt x="104467" y="404927"/>
                  <a:pt x="27209" y="428210"/>
                </a:cubicBezTo>
                <a:cubicBezTo>
                  <a:pt x="-50049" y="451493"/>
                  <a:pt x="59664" y="430327"/>
                  <a:pt x="80125" y="421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CB11344-8BDE-4BC8-9F50-4689C1632F89}"/>
              </a:ext>
            </a:extLst>
          </p:cNvPr>
          <p:cNvSpPr/>
          <p:nvPr/>
        </p:nvSpPr>
        <p:spPr>
          <a:xfrm>
            <a:off x="5617869" y="4219832"/>
            <a:ext cx="452866" cy="222779"/>
          </a:xfrm>
          <a:custGeom>
            <a:avLst/>
            <a:gdLst>
              <a:gd name="connsiteX0" fmla="*/ 452731 w 452866"/>
              <a:gd name="connsiteY0" fmla="*/ 2918 h 222779"/>
              <a:gd name="connsiteX1" fmla="*/ 65381 w 452866"/>
              <a:gd name="connsiteY1" fmla="*/ 138385 h 222779"/>
              <a:gd name="connsiteX2" fmla="*/ 3998 w 452866"/>
              <a:gd name="connsiteY2" fmla="*/ 220935 h 222779"/>
              <a:gd name="connsiteX3" fmla="*/ 107714 w 452866"/>
              <a:gd name="connsiteY3" fmla="*/ 60068 h 222779"/>
              <a:gd name="connsiteX4" fmla="*/ 452731 w 452866"/>
              <a:gd name="connsiteY4" fmla="*/ 2918 h 22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6" h="222779">
                <a:moveTo>
                  <a:pt x="452731" y="2918"/>
                </a:moveTo>
                <a:cubicBezTo>
                  <a:pt x="445676" y="15971"/>
                  <a:pt x="140170" y="102049"/>
                  <a:pt x="65381" y="138385"/>
                </a:cubicBezTo>
                <a:cubicBezTo>
                  <a:pt x="-9408" y="174721"/>
                  <a:pt x="-3057" y="233988"/>
                  <a:pt x="3998" y="220935"/>
                </a:cubicBezTo>
                <a:cubicBezTo>
                  <a:pt x="11053" y="207882"/>
                  <a:pt x="26928" y="97462"/>
                  <a:pt x="107714" y="60068"/>
                </a:cubicBezTo>
                <a:cubicBezTo>
                  <a:pt x="188500" y="22674"/>
                  <a:pt x="459786" y="-10135"/>
                  <a:pt x="452731" y="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7335D2AC-0914-4EC4-8C32-3FC09EEC6E9A}"/>
              </a:ext>
            </a:extLst>
          </p:cNvPr>
          <p:cNvSpPr/>
          <p:nvPr/>
        </p:nvSpPr>
        <p:spPr>
          <a:xfrm>
            <a:off x="6066553" y="4348576"/>
            <a:ext cx="994637" cy="450065"/>
          </a:xfrm>
          <a:custGeom>
            <a:avLst/>
            <a:gdLst>
              <a:gd name="connsiteX0" fmla="*/ 981947 w 994637"/>
              <a:gd name="connsiteY0" fmla="*/ 11757 h 450065"/>
              <a:gd name="connsiteX1" fmla="*/ 374464 w 994637"/>
              <a:gd name="connsiteY1" fmla="*/ 299624 h 450065"/>
              <a:gd name="connsiteX2" fmla="*/ 8280 w 994637"/>
              <a:gd name="connsiteY2" fmla="*/ 443557 h 450065"/>
              <a:gd name="connsiteX3" fmla="*/ 723714 w 994637"/>
              <a:gd name="connsiteY3" fmla="*/ 96424 h 450065"/>
              <a:gd name="connsiteX4" fmla="*/ 981947 w 994637"/>
              <a:gd name="connsiteY4" fmla="*/ 11757 h 4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637" h="450065">
                <a:moveTo>
                  <a:pt x="981947" y="11757"/>
                </a:moveTo>
                <a:cubicBezTo>
                  <a:pt x="923739" y="45624"/>
                  <a:pt x="536742" y="227657"/>
                  <a:pt x="374464" y="299624"/>
                </a:cubicBezTo>
                <a:cubicBezTo>
                  <a:pt x="212186" y="371591"/>
                  <a:pt x="-49928" y="477424"/>
                  <a:pt x="8280" y="443557"/>
                </a:cubicBezTo>
                <a:cubicBezTo>
                  <a:pt x="66488" y="409690"/>
                  <a:pt x="558967" y="172271"/>
                  <a:pt x="723714" y="96424"/>
                </a:cubicBezTo>
                <a:cubicBezTo>
                  <a:pt x="888461" y="20577"/>
                  <a:pt x="1040155" y="-22110"/>
                  <a:pt x="981947" y="1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E65C5932-DF06-4B08-ADAF-BA121336C904}"/>
              </a:ext>
            </a:extLst>
          </p:cNvPr>
          <p:cNvSpPr/>
          <p:nvPr/>
        </p:nvSpPr>
        <p:spPr>
          <a:xfrm>
            <a:off x="6225095" y="4406747"/>
            <a:ext cx="793589" cy="364629"/>
          </a:xfrm>
          <a:custGeom>
            <a:avLst/>
            <a:gdLst>
              <a:gd name="connsiteX0" fmla="*/ 789538 w 793589"/>
              <a:gd name="connsiteY0" fmla="*/ 153 h 364629"/>
              <a:gd name="connsiteX1" fmla="*/ 537655 w 793589"/>
              <a:gd name="connsiteY1" fmla="*/ 199120 h 364629"/>
              <a:gd name="connsiteX2" fmla="*/ 22 w 793589"/>
              <a:gd name="connsiteY2" fmla="*/ 364220 h 364629"/>
              <a:gd name="connsiteX3" fmla="*/ 516488 w 793589"/>
              <a:gd name="connsiteY3" fmla="*/ 243570 h 364629"/>
              <a:gd name="connsiteX4" fmla="*/ 681588 w 793589"/>
              <a:gd name="connsiteY4" fmla="*/ 167370 h 364629"/>
              <a:gd name="connsiteX5" fmla="*/ 789538 w 793589"/>
              <a:gd name="connsiteY5" fmla="*/ 153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589" h="364629">
                <a:moveTo>
                  <a:pt x="789538" y="153"/>
                </a:moveTo>
                <a:cubicBezTo>
                  <a:pt x="765549" y="5445"/>
                  <a:pt x="669241" y="138442"/>
                  <a:pt x="537655" y="199120"/>
                </a:cubicBezTo>
                <a:cubicBezTo>
                  <a:pt x="406069" y="259798"/>
                  <a:pt x="3550" y="356812"/>
                  <a:pt x="22" y="364220"/>
                </a:cubicBezTo>
                <a:cubicBezTo>
                  <a:pt x="-3506" y="371628"/>
                  <a:pt x="402894" y="276378"/>
                  <a:pt x="516488" y="243570"/>
                </a:cubicBezTo>
                <a:cubicBezTo>
                  <a:pt x="630082" y="210762"/>
                  <a:pt x="638196" y="206528"/>
                  <a:pt x="681588" y="167370"/>
                </a:cubicBezTo>
                <a:cubicBezTo>
                  <a:pt x="724980" y="128212"/>
                  <a:pt x="813527" y="-5139"/>
                  <a:pt x="789538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554A3A9D-55CB-4404-A92B-529F97D71F84}"/>
              </a:ext>
            </a:extLst>
          </p:cNvPr>
          <p:cNvSpPr/>
          <p:nvPr/>
        </p:nvSpPr>
        <p:spPr>
          <a:xfrm>
            <a:off x="6724305" y="2767909"/>
            <a:ext cx="569395" cy="493943"/>
          </a:xfrm>
          <a:custGeom>
            <a:avLst/>
            <a:gdLst>
              <a:gd name="connsiteX0" fmla="*/ 345 w 569395"/>
              <a:gd name="connsiteY0" fmla="*/ 38791 h 493943"/>
              <a:gd name="connsiteX1" fmla="*/ 404628 w 569395"/>
              <a:gd name="connsiteY1" fmla="*/ 70541 h 493943"/>
              <a:gd name="connsiteX2" fmla="*/ 567612 w 569395"/>
              <a:gd name="connsiteY2" fmla="*/ 691 h 493943"/>
              <a:gd name="connsiteX3" fmla="*/ 493528 w 569395"/>
              <a:gd name="connsiteY3" fmla="*/ 121341 h 493943"/>
              <a:gd name="connsiteX4" fmla="*/ 527395 w 569395"/>
              <a:gd name="connsiteY4" fmla="*/ 275858 h 493943"/>
              <a:gd name="connsiteX5" fmla="*/ 423678 w 569395"/>
              <a:gd name="connsiteY5" fmla="*/ 493874 h 493943"/>
              <a:gd name="connsiteX6" fmla="*/ 504112 w 569395"/>
              <a:gd name="connsiteY6" fmla="*/ 252574 h 493943"/>
              <a:gd name="connsiteX7" fmla="*/ 461778 w 569395"/>
              <a:gd name="connsiteY7" fmla="*/ 127691 h 493943"/>
              <a:gd name="connsiteX8" fmla="*/ 478712 w 569395"/>
              <a:gd name="connsiteY8" fmla="*/ 68424 h 493943"/>
              <a:gd name="connsiteX9" fmla="*/ 345 w 569395"/>
              <a:gd name="connsiteY9" fmla="*/ 38791 h 49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395" h="493943">
                <a:moveTo>
                  <a:pt x="345" y="38791"/>
                </a:moveTo>
                <a:cubicBezTo>
                  <a:pt x="-12002" y="39144"/>
                  <a:pt x="310084" y="76891"/>
                  <a:pt x="404628" y="70541"/>
                </a:cubicBezTo>
                <a:cubicBezTo>
                  <a:pt x="499172" y="64191"/>
                  <a:pt x="552795" y="-7776"/>
                  <a:pt x="567612" y="691"/>
                </a:cubicBezTo>
                <a:cubicBezTo>
                  <a:pt x="582429" y="9158"/>
                  <a:pt x="500231" y="75480"/>
                  <a:pt x="493528" y="121341"/>
                </a:cubicBezTo>
                <a:cubicBezTo>
                  <a:pt x="486825" y="167202"/>
                  <a:pt x="539037" y="213769"/>
                  <a:pt x="527395" y="275858"/>
                </a:cubicBezTo>
                <a:cubicBezTo>
                  <a:pt x="515753" y="337947"/>
                  <a:pt x="427558" y="497755"/>
                  <a:pt x="423678" y="493874"/>
                </a:cubicBezTo>
                <a:cubicBezTo>
                  <a:pt x="419798" y="489993"/>
                  <a:pt x="497762" y="313604"/>
                  <a:pt x="504112" y="252574"/>
                </a:cubicBezTo>
                <a:cubicBezTo>
                  <a:pt x="510462" y="191544"/>
                  <a:pt x="466011" y="158383"/>
                  <a:pt x="461778" y="127691"/>
                </a:cubicBezTo>
                <a:cubicBezTo>
                  <a:pt x="457545" y="96999"/>
                  <a:pt x="555970" y="83241"/>
                  <a:pt x="478712" y="68424"/>
                </a:cubicBezTo>
                <a:cubicBezTo>
                  <a:pt x="401454" y="53607"/>
                  <a:pt x="12692" y="38438"/>
                  <a:pt x="345" y="38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B0047AFD-326A-4AED-BBC1-60BA9C3C82FE}"/>
              </a:ext>
            </a:extLst>
          </p:cNvPr>
          <p:cNvSpPr/>
          <p:nvPr/>
        </p:nvSpPr>
        <p:spPr>
          <a:xfrm>
            <a:off x="5739642" y="1779404"/>
            <a:ext cx="204411" cy="662882"/>
          </a:xfrm>
          <a:custGeom>
            <a:avLst/>
            <a:gdLst>
              <a:gd name="connsiteX0" fmla="*/ 113471 w 204411"/>
              <a:gd name="connsiteY0" fmla="*/ 184 h 662882"/>
              <a:gd name="connsiteX1" fmla="*/ 2346 w 204411"/>
              <a:gd name="connsiteY1" fmla="*/ 335146 h 662882"/>
              <a:gd name="connsiteX2" fmla="*/ 42033 w 204411"/>
              <a:gd name="connsiteY2" fmla="*/ 652646 h 662882"/>
              <a:gd name="connsiteX3" fmla="*/ 92833 w 204411"/>
              <a:gd name="connsiteY3" fmla="*/ 573271 h 662882"/>
              <a:gd name="connsiteX4" fmla="*/ 203958 w 204411"/>
              <a:gd name="connsiteY4" fmla="*/ 455796 h 662882"/>
              <a:gd name="connsiteX5" fmla="*/ 46796 w 204411"/>
              <a:gd name="connsiteY5" fmla="*/ 530409 h 662882"/>
              <a:gd name="connsiteX6" fmla="*/ 32508 w 204411"/>
              <a:gd name="connsiteY6" fmla="*/ 381184 h 662882"/>
              <a:gd name="connsiteX7" fmla="*/ 113471 w 204411"/>
              <a:gd name="connsiteY7" fmla="*/ 184 h 6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11" h="662882">
                <a:moveTo>
                  <a:pt x="113471" y="184"/>
                </a:moveTo>
                <a:cubicBezTo>
                  <a:pt x="108444" y="-7489"/>
                  <a:pt x="14252" y="226402"/>
                  <a:pt x="2346" y="335146"/>
                </a:cubicBezTo>
                <a:cubicBezTo>
                  <a:pt x="-9560" y="443890"/>
                  <a:pt x="26952" y="612958"/>
                  <a:pt x="42033" y="652646"/>
                </a:cubicBezTo>
                <a:cubicBezTo>
                  <a:pt x="57114" y="692334"/>
                  <a:pt x="65845" y="606079"/>
                  <a:pt x="92833" y="573271"/>
                </a:cubicBezTo>
                <a:cubicBezTo>
                  <a:pt x="119821" y="540463"/>
                  <a:pt x="211631" y="462940"/>
                  <a:pt x="203958" y="455796"/>
                </a:cubicBezTo>
                <a:cubicBezTo>
                  <a:pt x="196285" y="448652"/>
                  <a:pt x="75371" y="542844"/>
                  <a:pt x="46796" y="530409"/>
                </a:cubicBezTo>
                <a:cubicBezTo>
                  <a:pt x="18221" y="517974"/>
                  <a:pt x="22454" y="469026"/>
                  <a:pt x="32508" y="381184"/>
                </a:cubicBezTo>
                <a:cubicBezTo>
                  <a:pt x="42562" y="293342"/>
                  <a:pt x="118498" y="7857"/>
                  <a:pt x="113471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B8D75A2F-52E5-48DC-8CA3-BD4CF47D6881}"/>
              </a:ext>
            </a:extLst>
          </p:cNvPr>
          <p:cNvSpPr/>
          <p:nvPr/>
        </p:nvSpPr>
        <p:spPr>
          <a:xfrm>
            <a:off x="6473998" y="1960073"/>
            <a:ext cx="445913" cy="627308"/>
          </a:xfrm>
          <a:custGeom>
            <a:avLst/>
            <a:gdLst>
              <a:gd name="connsiteX0" fmla="*/ 436919 w 445913"/>
              <a:gd name="connsiteY0" fmla="*/ 6310 h 627308"/>
              <a:gd name="connsiteX1" fmla="*/ 358602 w 445913"/>
              <a:gd name="connsiteY1" fmla="*/ 226444 h 627308"/>
              <a:gd name="connsiteX2" fmla="*/ 3002 w 445913"/>
              <a:gd name="connsiteY2" fmla="*/ 618027 h 627308"/>
              <a:gd name="connsiteX3" fmla="*/ 201969 w 445913"/>
              <a:gd name="connsiteY3" fmla="*/ 465627 h 627308"/>
              <a:gd name="connsiteX4" fmla="*/ 436919 w 445913"/>
              <a:gd name="connsiteY4" fmla="*/ 6310 h 6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13" h="627308">
                <a:moveTo>
                  <a:pt x="436919" y="6310"/>
                </a:moveTo>
                <a:cubicBezTo>
                  <a:pt x="463024" y="-33554"/>
                  <a:pt x="430921" y="124491"/>
                  <a:pt x="358602" y="226444"/>
                </a:cubicBezTo>
                <a:cubicBezTo>
                  <a:pt x="286283" y="328397"/>
                  <a:pt x="29107" y="578163"/>
                  <a:pt x="3002" y="618027"/>
                </a:cubicBezTo>
                <a:cubicBezTo>
                  <a:pt x="-23103" y="657891"/>
                  <a:pt x="127533" y="562288"/>
                  <a:pt x="201969" y="465627"/>
                </a:cubicBezTo>
                <a:cubicBezTo>
                  <a:pt x="276405" y="368966"/>
                  <a:pt x="410814" y="46174"/>
                  <a:pt x="436919" y="6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A90DB15E-A962-4EE8-9F61-3EDE3DCE7EBC}"/>
              </a:ext>
            </a:extLst>
          </p:cNvPr>
          <p:cNvSpPr/>
          <p:nvPr/>
        </p:nvSpPr>
        <p:spPr>
          <a:xfrm>
            <a:off x="6991327" y="2497120"/>
            <a:ext cx="47899" cy="274682"/>
          </a:xfrm>
          <a:custGeom>
            <a:avLst/>
            <a:gdLst>
              <a:gd name="connsiteX0" fmla="*/ 39711 w 47899"/>
              <a:gd name="connsiteY0" fmla="*/ 18 h 274682"/>
              <a:gd name="connsiteX1" fmla="*/ 12723 w 47899"/>
              <a:gd name="connsiteY1" fmla="*/ 139718 h 274682"/>
              <a:gd name="connsiteX2" fmla="*/ 47648 w 47899"/>
              <a:gd name="connsiteY2" fmla="*/ 271480 h 274682"/>
              <a:gd name="connsiteX3" fmla="*/ 27011 w 47899"/>
              <a:gd name="connsiteY3" fmla="*/ 225443 h 274682"/>
              <a:gd name="connsiteX4" fmla="*/ 23 w 47899"/>
              <a:gd name="connsiteY4" fmla="*/ 130193 h 274682"/>
              <a:gd name="connsiteX5" fmla="*/ 39711 w 47899"/>
              <a:gd name="connsiteY5" fmla="*/ 18 h 2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9" h="274682">
                <a:moveTo>
                  <a:pt x="39711" y="18"/>
                </a:moveTo>
                <a:cubicBezTo>
                  <a:pt x="41828" y="1606"/>
                  <a:pt x="11400" y="94474"/>
                  <a:pt x="12723" y="139718"/>
                </a:cubicBezTo>
                <a:cubicBezTo>
                  <a:pt x="14046" y="184962"/>
                  <a:pt x="45267" y="257193"/>
                  <a:pt x="47648" y="271480"/>
                </a:cubicBezTo>
                <a:cubicBezTo>
                  <a:pt x="50029" y="285767"/>
                  <a:pt x="34948" y="248991"/>
                  <a:pt x="27011" y="225443"/>
                </a:cubicBezTo>
                <a:cubicBezTo>
                  <a:pt x="19074" y="201895"/>
                  <a:pt x="-771" y="163266"/>
                  <a:pt x="23" y="130193"/>
                </a:cubicBezTo>
                <a:cubicBezTo>
                  <a:pt x="817" y="97120"/>
                  <a:pt x="37594" y="-1570"/>
                  <a:pt x="397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0A4BC22E-A636-4FAA-A326-C03CF88CF40F}"/>
              </a:ext>
            </a:extLst>
          </p:cNvPr>
          <p:cNvSpPr/>
          <p:nvPr/>
        </p:nvSpPr>
        <p:spPr>
          <a:xfrm>
            <a:off x="6942046" y="2430459"/>
            <a:ext cx="367387" cy="593733"/>
          </a:xfrm>
          <a:custGeom>
            <a:avLst/>
            <a:gdLst>
              <a:gd name="connsiteX0" fmla="*/ 92 w 367387"/>
              <a:gd name="connsiteY0" fmla="*/ 4 h 593733"/>
              <a:gd name="connsiteX1" fmla="*/ 257267 w 367387"/>
              <a:gd name="connsiteY1" fmla="*/ 301629 h 593733"/>
              <a:gd name="connsiteX2" fmla="*/ 366804 w 367387"/>
              <a:gd name="connsiteY2" fmla="*/ 593729 h 593733"/>
              <a:gd name="connsiteX3" fmla="*/ 287429 w 367387"/>
              <a:gd name="connsiteY3" fmla="*/ 295279 h 593733"/>
              <a:gd name="connsiteX4" fmla="*/ 92 w 367387"/>
              <a:gd name="connsiteY4" fmla="*/ 4 h 59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87" h="593733">
                <a:moveTo>
                  <a:pt x="92" y="4"/>
                </a:moveTo>
                <a:cubicBezTo>
                  <a:pt x="-4935" y="1062"/>
                  <a:pt x="196148" y="202675"/>
                  <a:pt x="257267" y="301629"/>
                </a:cubicBezTo>
                <a:cubicBezTo>
                  <a:pt x="318386" y="400583"/>
                  <a:pt x="361777" y="594787"/>
                  <a:pt x="366804" y="593729"/>
                </a:cubicBezTo>
                <a:cubicBezTo>
                  <a:pt x="371831" y="592671"/>
                  <a:pt x="344314" y="392646"/>
                  <a:pt x="287429" y="295279"/>
                </a:cubicBezTo>
                <a:cubicBezTo>
                  <a:pt x="230544" y="197912"/>
                  <a:pt x="5119" y="-1054"/>
                  <a:pt x="9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44CF6819-492F-45C1-A7BD-23E4E3EAF6EB}"/>
              </a:ext>
            </a:extLst>
          </p:cNvPr>
          <p:cNvSpPr/>
          <p:nvPr/>
        </p:nvSpPr>
        <p:spPr>
          <a:xfrm>
            <a:off x="6183238" y="4767087"/>
            <a:ext cx="521269" cy="196148"/>
          </a:xfrm>
          <a:custGeom>
            <a:avLst/>
            <a:gdLst>
              <a:gd name="connsiteX0" fmla="*/ 92150 w 521269"/>
              <a:gd name="connsiteY0" fmla="*/ 17638 h 196148"/>
              <a:gd name="connsiteX1" fmla="*/ 301700 w 521269"/>
              <a:gd name="connsiteY1" fmla="*/ 38276 h 196148"/>
              <a:gd name="connsiteX2" fmla="*/ 75 w 521269"/>
              <a:gd name="connsiteY2" fmla="*/ 195438 h 196148"/>
              <a:gd name="connsiteX3" fmla="*/ 269950 w 521269"/>
              <a:gd name="connsiteY3" fmla="*/ 100188 h 196148"/>
              <a:gd name="connsiteX4" fmla="*/ 519187 w 521269"/>
              <a:gd name="connsiteY4" fmla="*/ 4938 h 196148"/>
              <a:gd name="connsiteX5" fmla="*/ 92150 w 521269"/>
              <a:gd name="connsiteY5" fmla="*/ 17638 h 19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269" h="196148">
                <a:moveTo>
                  <a:pt x="92150" y="17638"/>
                </a:moveTo>
                <a:cubicBezTo>
                  <a:pt x="55902" y="23194"/>
                  <a:pt x="317046" y="8643"/>
                  <a:pt x="301700" y="38276"/>
                </a:cubicBezTo>
                <a:cubicBezTo>
                  <a:pt x="286354" y="67909"/>
                  <a:pt x="5367" y="185119"/>
                  <a:pt x="75" y="195438"/>
                </a:cubicBezTo>
                <a:cubicBezTo>
                  <a:pt x="-5217" y="205757"/>
                  <a:pt x="269950" y="100188"/>
                  <a:pt x="269950" y="100188"/>
                </a:cubicBezTo>
                <a:cubicBezTo>
                  <a:pt x="356469" y="68438"/>
                  <a:pt x="543000" y="19490"/>
                  <a:pt x="519187" y="4938"/>
                </a:cubicBezTo>
                <a:cubicBezTo>
                  <a:pt x="495375" y="-9614"/>
                  <a:pt x="128398" y="12082"/>
                  <a:pt x="92150" y="17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80A57DFD-55FF-453F-B73B-18AED2D15982}"/>
              </a:ext>
            </a:extLst>
          </p:cNvPr>
          <p:cNvSpPr/>
          <p:nvPr/>
        </p:nvSpPr>
        <p:spPr>
          <a:xfrm>
            <a:off x="6228491" y="4890519"/>
            <a:ext cx="850961" cy="122963"/>
          </a:xfrm>
          <a:custGeom>
            <a:avLst/>
            <a:gdLst>
              <a:gd name="connsiteX0" fmla="*/ 859 w 850961"/>
              <a:gd name="connsiteY0" fmla="*/ 122806 h 122963"/>
              <a:gd name="connsiteX1" fmla="*/ 362809 w 850961"/>
              <a:gd name="connsiteY1" fmla="*/ 29144 h 122963"/>
              <a:gd name="connsiteX2" fmla="*/ 850172 w 850961"/>
              <a:gd name="connsiteY2" fmla="*/ 29144 h 122963"/>
              <a:gd name="connsiteX3" fmla="*/ 464409 w 850961"/>
              <a:gd name="connsiteY3" fmla="*/ 3744 h 122963"/>
              <a:gd name="connsiteX4" fmla="*/ 859 w 850961"/>
              <a:gd name="connsiteY4" fmla="*/ 122806 h 1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61" h="122963">
                <a:moveTo>
                  <a:pt x="859" y="122806"/>
                </a:moveTo>
                <a:cubicBezTo>
                  <a:pt x="-16074" y="127039"/>
                  <a:pt x="221257" y="44754"/>
                  <a:pt x="362809" y="29144"/>
                </a:cubicBezTo>
                <a:cubicBezTo>
                  <a:pt x="504361" y="13534"/>
                  <a:pt x="833239" y="33377"/>
                  <a:pt x="850172" y="29144"/>
                </a:cubicBezTo>
                <a:cubicBezTo>
                  <a:pt x="867105" y="24911"/>
                  <a:pt x="607549" y="-11602"/>
                  <a:pt x="464409" y="3744"/>
                </a:cubicBezTo>
                <a:cubicBezTo>
                  <a:pt x="321269" y="19090"/>
                  <a:pt x="17792" y="118573"/>
                  <a:pt x="859" y="12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3C2F3253-BF90-44FE-B16B-7B0861B2C303}"/>
              </a:ext>
            </a:extLst>
          </p:cNvPr>
          <p:cNvSpPr/>
          <p:nvPr/>
        </p:nvSpPr>
        <p:spPr>
          <a:xfrm>
            <a:off x="6208451" y="5010125"/>
            <a:ext cx="526936" cy="74799"/>
          </a:xfrm>
          <a:custGeom>
            <a:avLst/>
            <a:gdLst>
              <a:gd name="connsiteX0" fmla="*/ 5024 w 526936"/>
              <a:gd name="connsiteY0" fmla="*/ 44475 h 74799"/>
              <a:gd name="connsiteX1" fmla="*/ 270137 w 526936"/>
              <a:gd name="connsiteY1" fmla="*/ 25 h 74799"/>
              <a:gd name="connsiteX2" fmla="*/ 525724 w 526936"/>
              <a:gd name="connsiteY2" fmla="*/ 38125 h 74799"/>
              <a:gd name="connsiteX3" fmla="*/ 162187 w 526936"/>
              <a:gd name="connsiteY3" fmla="*/ 41300 h 74799"/>
              <a:gd name="connsiteX4" fmla="*/ 119324 w 526936"/>
              <a:gd name="connsiteY4" fmla="*/ 74638 h 74799"/>
              <a:gd name="connsiteX5" fmla="*/ 97099 w 526936"/>
              <a:gd name="connsiteY5" fmla="*/ 54000 h 74799"/>
              <a:gd name="connsiteX6" fmla="*/ 5024 w 526936"/>
              <a:gd name="connsiteY6" fmla="*/ 44475 h 7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36" h="74799">
                <a:moveTo>
                  <a:pt x="5024" y="44475"/>
                </a:moveTo>
                <a:cubicBezTo>
                  <a:pt x="33864" y="35479"/>
                  <a:pt x="183354" y="1083"/>
                  <a:pt x="270137" y="25"/>
                </a:cubicBezTo>
                <a:cubicBezTo>
                  <a:pt x="356920" y="-1033"/>
                  <a:pt x="543716" y="31246"/>
                  <a:pt x="525724" y="38125"/>
                </a:cubicBezTo>
                <a:cubicBezTo>
                  <a:pt x="507732" y="45004"/>
                  <a:pt x="229920" y="35215"/>
                  <a:pt x="162187" y="41300"/>
                </a:cubicBezTo>
                <a:cubicBezTo>
                  <a:pt x="94454" y="47385"/>
                  <a:pt x="130172" y="72521"/>
                  <a:pt x="119324" y="74638"/>
                </a:cubicBezTo>
                <a:cubicBezTo>
                  <a:pt x="108476" y="76755"/>
                  <a:pt x="114032" y="57440"/>
                  <a:pt x="97099" y="54000"/>
                </a:cubicBezTo>
                <a:cubicBezTo>
                  <a:pt x="80166" y="50560"/>
                  <a:pt x="-23816" y="53471"/>
                  <a:pt x="5024" y="44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A97FDA6F-4ABE-4DF4-B485-80F588C31B3B}"/>
              </a:ext>
            </a:extLst>
          </p:cNvPr>
          <p:cNvSpPr/>
          <p:nvPr/>
        </p:nvSpPr>
        <p:spPr>
          <a:xfrm>
            <a:off x="6339327" y="5085334"/>
            <a:ext cx="417673" cy="92675"/>
          </a:xfrm>
          <a:custGeom>
            <a:avLst/>
            <a:gdLst>
              <a:gd name="connsiteX0" fmla="*/ 1148 w 417673"/>
              <a:gd name="connsiteY0" fmla="*/ 8954 h 92675"/>
              <a:gd name="connsiteX1" fmla="*/ 336111 w 417673"/>
              <a:gd name="connsiteY1" fmla="*/ 53404 h 92675"/>
              <a:gd name="connsiteX2" fmla="*/ 412311 w 417673"/>
              <a:gd name="connsiteY2" fmla="*/ 91504 h 92675"/>
              <a:gd name="connsiteX3" fmla="*/ 231336 w 417673"/>
              <a:gd name="connsiteY3" fmla="*/ 7366 h 92675"/>
              <a:gd name="connsiteX4" fmla="*/ 1148 w 417673"/>
              <a:gd name="connsiteY4" fmla="*/ 8954 h 9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73" h="92675">
                <a:moveTo>
                  <a:pt x="1148" y="8954"/>
                </a:moveTo>
                <a:cubicBezTo>
                  <a:pt x="18611" y="16627"/>
                  <a:pt x="267584" y="39646"/>
                  <a:pt x="336111" y="53404"/>
                </a:cubicBezTo>
                <a:cubicBezTo>
                  <a:pt x="404638" y="67162"/>
                  <a:pt x="429774" y="99177"/>
                  <a:pt x="412311" y="91504"/>
                </a:cubicBezTo>
                <a:cubicBezTo>
                  <a:pt x="394849" y="83831"/>
                  <a:pt x="292455" y="20595"/>
                  <a:pt x="231336" y="7366"/>
                </a:cubicBezTo>
                <a:cubicBezTo>
                  <a:pt x="170217" y="-5863"/>
                  <a:pt x="-16315" y="1281"/>
                  <a:pt x="1148" y="8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CAD63219-9340-41FD-8A07-DDD040DC8DCA}"/>
              </a:ext>
            </a:extLst>
          </p:cNvPr>
          <p:cNvSpPr/>
          <p:nvPr/>
        </p:nvSpPr>
        <p:spPr>
          <a:xfrm>
            <a:off x="6127200" y="5041854"/>
            <a:ext cx="264172" cy="144523"/>
          </a:xfrm>
          <a:custGeom>
            <a:avLst/>
            <a:gdLst>
              <a:gd name="connsiteX0" fmla="*/ 550 w 264172"/>
              <a:gd name="connsiteY0" fmla="*/ 144509 h 144523"/>
              <a:gd name="connsiteX1" fmla="*/ 162475 w 264172"/>
              <a:gd name="connsiteY1" fmla="*/ 96884 h 144523"/>
              <a:gd name="connsiteX2" fmla="*/ 264075 w 264172"/>
              <a:gd name="connsiteY2" fmla="*/ 46 h 144523"/>
              <a:gd name="connsiteX3" fmla="*/ 179938 w 264172"/>
              <a:gd name="connsiteY3" fmla="*/ 84184 h 144523"/>
              <a:gd name="connsiteX4" fmla="*/ 118025 w 264172"/>
              <a:gd name="connsiteY4" fmla="*/ 88946 h 144523"/>
              <a:gd name="connsiteX5" fmla="*/ 67225 w 264172"/>
              <a:gd name="connsiteY5" fmla="*/ 81009 h 144523"/>
              <a:gd name="connsiteX6" fmla="*/ 108500 w 264172"/>
              <a:gd name="connsiteY6" fmla="*/ 101646 h 144523"/>
              <a:gd name="connsiteX7" fmla="*/ 550 w 264172"/>
              <a:gd name="connsiteY7" fmla="*/ 144509 h 14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72" h="144523">
                <a:moveTo>
                  <a:pt x="550" y="144509"/>
                </a:moveTo>
                <a:cubicBezTo>
                  <a:pt x="9546" y="143715"/>
                  <a:pt x="118554" y="120961"/>
                  <a:pt x="162475" y="96884"/>
                </a:cubicBezTo>
                <a:cubicBezTo>
                  <a:pt x="206396" y="72807"/>
                  <a:pt x="261165" y="2163"/>
                  <a:pt x="264075" y="46"/>
                </a:cubicBezTo>
                <a:cubicBezTo>
                  <a:pt x="266985" y="-2071"/>
                  <a:pt x="204280" y="69367"/>
                  <a:pt x="179938" y="84184"/>
                </a:cubicBezTo>
                <a:cubicBezTo>
                  <a:pt x="155596" y="99001"/>
                  <a:pt x="136810" y="89475"/>
                  <a:pt x="118025" y="88946"/>
                </a:cubicBezTo>
                <a:cubicBezTo>
                  <a:pt x="99240" y="88417"/>
                  <a:pt x="68813" y="78892"/>
                  <a:pt x="67225" y="81009"/>
                </a:cubicBezTo>
                <a:cubicBezTo>
                  <a:pt x="65637" y="83126"/>
                  <a:pt x="121464" y="89211"/>
                  <a:pt x="108500" y="101646"/>
                </a:cubicBezTo>
                <a:cubicBezTo>
                  <a:pt x="95536" y="114081"/>
                  <a:pt x="-8446" y="145303"/>
                  <a:pt x="550" y="14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7BE006F1-DC94-4392-93C1-D199532E1941}"/>
              </a:ext>
            </a:extLst>
          </p:cNvPr>
          <p:cNvSpPr/>
          <p:nvPr/>
        </p:nvSpPr>
        <p:spPr>
          <a:xfrm>
            <a:off x="6462698" y="5122693"/>
            <a:ext cx="285766" cy="150122"/>
          </a:xfrm>
          <a:custGeom>
            <a:avLst/>
            <a:gdLst>
              <a:gd name="connsiteX0" fmla="*/ 1602 w 285766"/>
              <a:gd name="connsiteY0" fmla="*/ 170 h 150122"/>
              <a:gd name="connsiteX1" fmla="*/ 60340 w 285766"/>
              <a:gd name="connsiteY1" fmla="*/ 106532 h 150122"/>
              <a:gd name="connsiteX2" fmla="*/ 285765 w 285766"/>
              <a:gd name="connsiteY2" fmla="*/ 149395 h 150122"/>
              <a:gd name="connsiteX3" fmla="*/ 63515 w 285766"/>
              <a:gd name="connsiteY3" fmla="*/ 133520 h 150122"/>
              <a:gd name="connsiteX4" fmla="*/ 20652 w 285766"/>
              <a:gd name="connsiteY4" fmla="*/ 133520 h 150122"/>
              <a:gd name="connsiteX5" fmla="*/ 1602 w 285766"/>
              <a:gd name="connsiteY5" fmla="*/ 170 h 1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66" h="150122">
                <a:moveTo>
                  <a:pt x="1602" y="170"/>
                </a:moveTo>
                <a:cubicBezTo>
                  <a:pt x="8217" y="-4328"/>
                  <a:pt x="12980" y="81661"/>
                  <a:pt x="60340" y="106532"/>
                </a:cubicBezTo>
                <a:cubicBezTo>
                  <a:pt x="107701" y="131403"/>
                  <a:pt x="285236" y="144897"/>
                  <a:pt x="285765" y="149395"/>
                </a:cubicBezTo>
                <a:cubicBezTo>
                  <a:pt x="286294" y="153893"/>
                  <a:pt x="107700" y="136166"/>
                  <a:pt x="63515" y="133520"/>
                </a:cubicBezTo>
                <a:cubicBezTo>
                  <a:pt x="19330" y="130874"/>
                  <a:pt x="30971" y="154422"/>
                  <a:pt x="20652" y="133520"/>
                </a:cubicBezTo>
                <a:cubicBezTo>
                  <a:pt x="10333" y="112618"/>
                  <a:pt x="-5013" y="4668"/>
                  <a:pt x="160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C950000D-2503-4D16-8571-06A778CC6709}"/>
              </a:ext>
            </a:extLst>
          </p:cNvPr>
          <p:cNvSpPr/>
          <p:nvPr/>
        </p:nvSpPr>
        <p:spPr>
          <a:xfrm>
            <a:off x="6221031" y="4771105"/>
            <a:ext cx="585359" cy="903161"/>
          </a:xfrm>
          <a:custGeom>
            <a:avLst/>
            <a:gdLst>
              <a:gd name="connsiteX0" fmla="*/ 448057 w 585359"/>
              <a:gd name="connsiteY0" fmla="*/ 8858 h 903161"/>
              <a:gd name="connsiteX1" fmla="*/ 529019 w 585359"/>
              <a:gd name="connsiteY1" fmla="*/ 54895 h 903161"/>
              <a:gd name="connsiteX2" fmla="*/ 540132 w 585359"/>
              <a:gd name="connsiteY2" fmla="*/ 131095 h 903161"/>
              <a:gd name="connsiteX3" fmla="*/ 522669 w 585359"/>
              <a:gd name="connsiteY3" fmla="*/ 342233 h 903161"/>
              <a:gd name="connsiteX4" fmla="*/ 413132 w 585359"/>
              <a:gd name="connsiteY4" fmla="*/ 500983 h 903161"/>
              <a:gd name="connsiteX5" fmla="*/ 382 w 585359"/>
              <a:gd name="connsiteY5" fmla="*/ 901033 h 903161"/>
              <a:gd name="connsiteX6" fmla="*/ 343282 w 585359"/>
              <a:gd name="connsiteY6" fmla="*/ 640683 h 903161"/>
              <a:gd name="connsiteX7" fmla="*/ 582994 w 585359"/>
              <a:gd name="connsiteY7" fmla="*/ 237458 h 903161"/>
              <a:gd name="connsiteX8" fmla="*/ 448057 w 585359"/>
              <a:gd name="connsiteY8" fmla="*/ 8858 h 90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359" h="903161">
                <a:moveTo>
                  <a:pt x="448057" y="8858"/>
                </a:moveTo>
                <a:cubicBezTo>
                  <a:pt x="439061" y="-21569"/>
                  <a:pt x="513673" y="34522"/>
                  <a:pt x="529019" y="54895"/>
                </a:cubicBezTo>
                <a:cubicBezTo>
                  <a:pt x="544365" y="75268"/>
                  <a:pt x="541190" y="83205"/>
                  <a:pt x="540132" y="131095"/>
                </a:cubicBezTo>
                <a:cubicBezTo>
                  <a:pt x="539074" y="178985"/>
                  <a:pt x="543836" y="280585"/>
                  <a:pt x="522669" y="342233"/>
                </a:cubicBezTo>
                <a:cubicBezTo>
                  <a:pt x="501502" y="403881"/>
                  <a:pt x="500180" y="407850"/>
                  <a:pt x="413132" y="500983"/>
                </a:cubicBezTo>
                <a:cubicBezTo>
                  <a:pt x="326084" y="594116"/>
                  <a:pt x="12024" y="877750"/>
                  <a:pt x="382" y="901033"/>
                </a:cubicBezTo>
                <a:cubicBezTo>
                  <a:pt x="-11260" y="924316"/>
                  <a:pt x="246180" y="751279"/>
                  <a:pt x="343282" y="640683"/>
                </a:cubicBezTo>
                <a:cubicBezTo>
                  <a:pt x="440384" y="530087"/>
                  <a:pt x="560240" y="343027"/>
                  <a:pt x="582994" y="237458"/>
                </a:cubicBezTo>
                <a:cubicBezTo>
                  <a:pt x="605748" y="131889"/>
                  <a:pt x="457053" y="39285"/>
                  <a:pt x="448057" y="8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ECD1CDEE-EB96-4695-8EA3-23EFE5FC596C}"/>
              </a:ext>
            </a:extLst>
          </p:cNvPr>
          <p:cNvSpPr/>
          <p:nvPr/>
        </p:nvSpPr>
        <p:spPr>
          <a:xfrm>
            <a:off x="6623050" y="4668624"/>
            <a:ext cx="415868" cy="880524"/>
          </a:xfrm>
          <a:custGeom>
            <a:avLst/>
            <a:gdLst>
              <a:gd name="connsiteX0" fmla="*/ 357188 w 415868"/>
              <a:gd name="connsiteY0" fmla="*/ 214 h 880524"/>
              <a:gd name="connsiteX1" fmla="*/ 298450 w 415868"/>
              <a:gd name="connsiteY1" fmla="*/ 108164 h 880524"/>
              <a:gd name="connsiteX2" fmla="*/ 373063 w 415868"/>
              <a:gd name="connsiteY2" fmla="*/ 65301 h 880524"/>
              <a:gd name="connsiteX3" fmla="*/ 373063 w 415868"/>
              <a:gd name="connsiteY3" fmla="*/ 209764 h 880524"/>
              <a:gd name="connsiteX4" fmla="*/ 254000 w 415868"/>
              <a:gd name="connsiteY4" fmla="*/ 555839 h 880524"/>
              <a:gd name="connsiteX5" fmla="*/ 0 w 415868"/>
              <a:gd name="connsiteY5" fmla="*/ 879689 h 880524"/>
              <a:gd name="connsiteX6" fmla="*/ 255588 w 415868"/>
              <a:gd name="connsiteY6" fmla="*/ 639976 h 880524"/>
              <a:gd name="connsiteX7" fmla="*/ 400050 w 415868"/>
              <a:gd name="connsiteY7" fmla="*/ 352639 h 880524"/>
              <a:gd name="connsiteX8" fmla="*/ 406400 w 415868"/>
              <a:gd name="connsiteY8" fmla="*/ 76414 h 880524"/>
              <a:gd name="connsiteX9" fmla="*/ 349250 w 415868"/>
              <a:gd name="connsiteY9" fmla="*/ 79589 h 880524"/>
              <a:gd name="connsiteX10" fmla="*/ 357188 w 415868"/>
              <a:gd name="connsiteY10" fmla="*/ 214 h 88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868" h="880524">
                <a:moveTo>
                  <a:pt x="357188" y="214"/>
                </a:moveTo>
                <a:cubicBezTo>
                  <a:pt x="348721" y="4977"/>
                  <a:pt x="295804" y="97316"/>
                  <a:pt x="298450" y="108164"/>
                </a:cubicBezTo>
                <a:cubicBezTo>
                  <a:pt x="301096" y="119012"/>
                  <a:pt x="360628" y="48368"/>
                  <a:pt x="373063" y="65301"/>
                </a:cubicBezTo>
                <a:cubicBezTo>
                  <a:pt x="385498" y="82234"/>
                  <a:pt x="392907" y="128008"/>
                  <a:pt x="373063" y="209764"/>
                </a:cubicBezTo>
                <a:cubicBezTo>
                  <a:pt x="353219" y="291520"/>
                  <a:pt x="316177" y="444185"/>
                  <a:pt x="254000" y="555839"/>
                </a:cubicBezTo>
                <a:cubicBezTo>
                  <a:pt x="191823" y="667493"/>
                  <a:pt x="-265" y="865666"/>
                  <a:pt x="0" y="879689"/>
                </a:cubicBezTo>
                <a:cubicBezTo>
                  <a:pt x="265" y="893712"/>
                  <a:pt x="188913" y="727818"/>
                  <a:pt x="255588" y="639976"/>
                </a:cubicBezTo>
                <a:cubicBezTo>
                  <a:pt x="322263" y="552134"/>
                  <a:pt x="374915" y="446566"/>
                  <a:pt x="400050" y="352639"/>
                </a:cubicBezTo>
                <a:cubicBezTo>
                  <a:pt x="425185" y="258712"/>
                  <a:pt x="414867" y="121922"/>
                  <a:pt x="406400" y="76414"/>
                </a:cubicBezTo>
                <a:cubicBezTo>
                  <a:pt x="397933" y="30906"/>
                  <a:pt x="358775" y="87526"/>
                  <a:pt x="349250" y="79589"/>
                </a:cubicBezTo>
                <a:cubicBezTo>
                  <a:pt x="339725" y="71652"/>
                  <a:pt x="365655" y="-4549"/>
                  <a:pt x="357188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74DB1A8B-21D2-4C11-9C8A-CA3931BF1ACD}"/>
              </a:ext>
            </a:extLst>
          </p:cNvPr>
          <p:cNvSpPr/>
          <p:nvPr/>
        </p:nvSpPr>
        <p:spPr>
          <a:xfrm>
            <a:off x="6196679" y="5472835"/>
            <a:ext cx="547490" cy="595744"/>
          </a:xfrm>
          <a:custGeom>
            <a:avLst/>
            <a:gdLst>
              <a:gd name="connsiteX0" fmla="*/ 534321 w 547490"/>
              <a:gd name="connsiteY0" fmla="*/ 10390 h 595744"/>
              <a:gd name="connsiteX1" fmla="*/ 494634 w 547490"/>
              <a:gd name="connsiteY1" fmla="*/ 56428 h 595744"/>
              <a:gd name="connsiteX2" fmla="*/ 7271 w 547490"/>
              <a:gd name="connsiteY2" fmla="*/ 591415 h 595744"/>
              <a:gd name="connsiteX3" fmla="*/ 224759 w 547490"/>
              <a:gd name="connsiteY3" fmla="*/ 292965 h 595744"/>
              <a:gd name="connsiteX4" fmla="*/ 534321 w 547490"/>
              <a:gd name="connsiteY4" fmla="*/ 10390 h 59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90" h="595744">
                <a:moveTo>
                  <a:pt x="534321" y="10390"/>
                </a:moveTo>
                <a:cubicBezTo>
                  <a:pt x="579300" y="-29033"/>
                  <a:pt x="494634" y="56428"/>
                  <a:pt x="494634" y="56428"/>
                </a:cubicBezTo>
                <a:cubicBezTo>
                  <a:pt x="406792" y="153266"/>
                  <a:pt x="52250" y="551992"/>
                  <a:pt x="7271" y="591415"/>
                </a:cubicBezTo>
                <a:cubicBezTo>
                  <a:pt x="-37708" y="630838"/>
                  <a:pt x="137182" y="390596"/>
                  <a:pt x="224759" y="292965"/>
                </a:cubicBezTo>
                <a:cubicBezTo>
                  <a:pt x="312336" y="195334"/>
                  <a:pt x="489342" y="49813"/>
                  <a:pt x="534321" y="10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453F14D3-EAB0-4E08-A286-CBD79A02A24F}"/>
              </a:ext>
            </a:extLst>
          </p:cNvPr>
          <p:cNvSpPr/>
          <p:nvPr/>
        </p:nvSpPr>
        <p:spPr>
          <a:xfrm>
            <a:off x="5502464" y="6029619"/>
            <a:ext cx="768911" cy="800114"/>
          </a:xfrm>
          <a:custGeom>
            <a:avLst/>
            <a:gdLst>
              <a:gd name="connsiteX0" fmla="*/ 764986 w 768911"/>
              <a:gd name="connsiteY0" fmla="*/ 4998 h 800114"/>
              <a:gd name="connsiteX1" fmla="*/ 15686 w 768911"/>
              <a:gd name="connsiteY1" fmla="*/ 786048 h 800114"/>
              <a:gd name="connsiteX2" fmla="*/ 297203 w 768911"/>
              <a:gd name="connsiteY2" fmla="*/ 468548 h 800114"/>
              <a:gd name="connsiteX3" fmla="*/ 764986 w 768911"/>
              <a:gd name="connsiteY3" fmla="*/ 4998 h 80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11" h="800114">
                <a:moveTo>
                  <a:pt x="764986" y="4998"/>
                </a:moveTo>
                <a:cubicBezTo>
                  <a:pt x="718066" y="57915"/>
                  <a:pt x="93650" y="708790"/>
                  <a:pt x="15686" y="786048"/>
                </a:cubicBezTo>
                <a:cubicBezTo>
                  <a:pt x="-62278" y="863306"/>
                  <a:pt x="169145" y="603309"/>
                  <a:pt x="297203" y="468548"/>
                </a:cubicBezTo>
                <a:cubicBezTo>
                  <a:pt x="425261" y="333787"/>
                  <a:pt x="811906" y="-47919"/>
                  <a:pt x="764986" y="4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E7160F49-60BE-4938-A49B-F43CB700B35F}"/>
              </a:ext>
            </a:extLst>
          </p:cNvPr>
          <p:cNvSpPr/>
          <p:nvPr/>
        </p:nvSpPr>
        <p:spPr>
          <a:xfrm>
            <a:off x="5758892" y="5663579"/>
            <a:ext cx="534037" cy="497240"/>
          </a:xfrm>
          <a:custGeom>
            <a:avLst/>
            <a:gdLst>
              <a:gd name="connsiteX0" fmla="*/ 531841 w 534037"/>
              <a:gd name="connsiteY0" fmla="*/ 2738 h 497240"/>
              <a:gd name="connsiteX1" fmla="*/ 140258 w 534037"/>
              <a:gd name="connsiteY1" fmla="*/ 430304 h 497240"/>
              <a:gd name="connsiteX2" fmla="*/ 4791 w 534037"/>
              <a:gd name="connsiteY2" fmla="*/ 478988 h 497240"/>
              <a:gd name="connsiteX3" fmla="*/ 286308 w 534037"/>
              <a:gd name="connsiteY3" fmla="*/ 256738 h 497240"/>
              <a:gd name="connsiteX4" fmla="*/ 531841 w 534037"/>
              <a:gd name="connsiteY4" fmla="*/ 2738 h 4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37" h="497240">
                <a:moveTo>
                  <a:pt x="531841" y="2738"/>
                </a:moveTo>
                <a:cubicBezTo>
                  <a:pt x="507499" y="31666"/>
                  <a:pt x="228100" y="350929"/>
                  <a:pt x="140258" y="430304"/>
                </a:cubicBezTo>
                <a:cubicBezTo>
                  <a:pt x="52416" y="509679"/>
                  <a:pt x="-19551" y="507916"/>
                  <a:pt x="4791" y="478988"/>
                </a:cubicBezTo>
                <a:cubicBezTo>
                  <a:pt x="29133" y="450060"/>
                  <a:pt x="200583" y="331527"/>
                  <a:pt x="286308" y="256738"/>
                </a:cubicBezTo>
                <a:cubicBezTo>
                  <a:pt x="372033" y="181949"/>
                  <a:pt x="556183" y="-26190"/>
                  <a:pt x="531841" y="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C811431-2E86-4A0D-8D92-C6822386DDA7}"/>
              </a:ext>
            </a:extLst>
          </p:cNvPr>
          <p:cNvSpPr/>
          <p:nvPr/>
        </p:nvSpPr>
        <p:spPr>
          <a:xfrm>
            <a:off x="5238052" y="6182396"/>
            <a:ext cx="555821" cy="686626"/>
          </a:xfrm>
          <a:custGeom>
            <a:avLst/>
            <a:gdLst>
              <a:gd name="connsiteX0" fmla="*/ 555265 w 555821"/>
              <a:gd name="connsiteY0" fmla="*/ 2504 h 686626"/>
              <a:gd name="connsiteX1" fmla="*/ 206015 w 555821"/>
              <a:gd name="connsiteY1" fmla="*/ 315771 h 686626"/>
              <a:gd name="connsiteX2" fmla="*/ 2815 w 555821"/>
              <a:gd name="connsiteY2" fmla="*/ 681954 h 686626"/>
              <a:gd name="connsiteX3" fmla="*/ 119231 w 555821"/>
              <a:gd name="connsiteY3" fmla="*/ 489337 h 686626"/>
              <a:gd name="connsiteX4" fmla="*/ 555265 w 555821"/>
              <a:gd name="connsiteY4" fmla="*/ 2504 h 6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21" h="686626">
                <a:moveTo>
                  <a:pt x="555265" y="2504"/>
                </a:moveTo>
                <a:cubicBezTo>
                  <a:pt x="569729" y="-26424"/>
                  <a:pt x="298090" y="202529"/>
                  <a:pt x="206015" y="315771"/>
                </a:cubicBezTo>
                <a:cubicBezTo>
                  <a:pt x="113940" y="429013"/>
                  <a:pt x="17279" y="653026"/>
                  <a:pt x="2815" y="681954"/>
                </a:cubicBezTo>
                <a:cubicBezTo>
                  <a:pt x="-11649" y="710882"/>
                  <a:pt x="29978" y="600462"/>
                  <a:pt x="119231" y="489337"/>
                </a:cubicBezTo>
                <a:cubicBezTo>
                  <a:pt x="208484" y="378212"/>
                  <a:pt x="540801" y="31432"/>
                  <a:pt x="555265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F56E22FF-5EE0-44AC-B659-75D7E796C298}"/>
              </a:ext>
            </a:extLst>
          </p:cNvPr>
          <p:cNvSpPr/>
          <p:nvPr/>
        </p:nvSpPr>
        <p:spPr>
          <a:xfrm>
            <a:off x="7132609" y="4568822"/>
            <a:ext cx="84483" cy="554003"/>
          </a:xfrm>
          <a:custGeom>
            <a:avLst/>
            <a:gdLst>
              <a:gd name="connsiteX0" fmla="*/ 82579 w 84483"/>
              <a:gd name="connsiteY0" fmla="*/ 3 h 554003"/>
              <a:gd name="connsiteX1" fmla="*/ 1616 w 84483"/>
              <a:gd name="connsiteY1" fmla="*/ 77791 h 554003"/>
              <a:gd name="connsiteX2" fmla="*/ 30191 w 84483"/>
              <a:gd name="connsiteY2" fmla="*/ 109541 h 554003"/>
              <a:gd name="connsiteX3" fmla="*/ 50829 w 84483"/>
              <a:gd name="connsiteY3" fmla="*/ 250828 h 554003"/>
              <a:gd name="connsiteX4" fmla="*/ 1616 w 84483"/>
              <a:gd name="connsiteY4" fmla="*/ 552453 h 554003"/>
              <a:gd name="connsiteX5" fmla="*/ 84166 w 84483"/>
              <a:gd name="connsiteY5" fmla="*/ 109541 h 554003"/>
              <a:gd name="connsiteX6" fmla="*/ 31779 w 84483"/>
              <a:gd name="connsiteY6" fmla="*/ 74616 h 554003"/>
              <a:gd name="connsiteX7" fmla="*/ 82579 w 84483"/>
              <a:gd name="connsiteY7" fmla="*/ 3 h 5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83" h="554003">
                <a:moveTo>
                  <a:pt x="82579" y="3"/>
                </a:moveTo>
                <a:cubicBezTo>
                  <a:pt x="77552" y="532"/>
                  <a:pt x="10347" y="59535"/>
                  <a:pt x="1616" y="77791"/>
                </a:cubicBezTo>
                <a:cubicBezTo>
                  <a:pt x="-7115" y="96047"/>
                  <a:pt x="21989" y="80702"/>
                  <a:pt x="30191" y="109541"/>
                </a:cubicBezTo>
                <a:cubicBezTo>
                  <a:pt x="38393" y="138381"/>
                  <a:pt x="55592" y="177009"/>
                  <a:pt x="50829" y="250828"/>
                </a:cubicBezTo>
                <a:cubicBezTo>
                  <a:pt x="46066" y="324647"/>
                  <a:pt x="-3940" y="576001"/>
                  <a:pt x="1616" y="552453"/>
                </a:cubicBezTo>
                <a:cubicBezTo>
                  <a:pt x="7172" y="528905"/>
                  <a:pt x="79139" y="189181"/>
                  <a:pt x="84166" y="109541"/>
                </a:cubicBezTo>
                <a:cubicBezTo>
                  <a:pt x="89193" y="29902"/>
                  <a:pt x="32837" y="90226"/>
                  <a:pt x="31779" y="74616"/>
                </a:cubicBezTo>
                <a:cubicBezTo>
                  <a:pt x="30721" y="59006"/>
                  <a:pt x="87606" y="-526"/>
                  <a:pt x="8257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64E48845-D005-4267-9283-5EF1F33FD0A3}"/>
              </a:ext>
            </a:extLst>
          </p:cNvPr>
          <p:cNvSpPr/>
          <p:nvPr/>
        </p:nvSpPr>
        <p:spPr>
          <a:xfrm>
            <a:off x="6843466" y="4840123"/>
            <a:ext cx="375568" cy="851090"/>
          </a:xfrm>
          <a:custGeom>
            <a:avLst/>
            <a:gdLst>
              <a:gd name="connsiteX0" fmla="*/ 365372 w 375568"/>
              <a:gd name="connsiteY0" fmla="*/ 35090 h 851090"/>
              <a:gd name="connsiteX1" fmla="*/ 349497 w 375568"/>
              <a:gd name="connsiteY1" fmla="*/ 87477 h 851090"/>
              <a:gd name="connsiteX2" fmla="*/ 255834 w 375568"/>
              <a:gd name="connsiteY2" fmla="*/ 497052 h 851090"/>
              <a:gd name="connsiteX3" fmla="*/ 247 w 375568"/>
              <a:gd name="connsiteY3" fmla="*/ 851065 h 851090"/>
              <a:gd name="connsiteX4" fmla="*/ 211384 w 375568"/>
              <a:gd name="connsiteY4" fmla="*/ 512927 h 851090"/>
              <a:gd name="connsiteX5" fmla="*/ 365372 w 375568"/>
              <a:gd name="connsiteY5" fmla="*/ 35090 h 85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68" h="851090">
                <a:moveTo>
                  <a:pt x="365372" y="35090"/>
                </a:moveTo>
                <a:cubicBezTo>
                  <a:pt x="388391" y="-35818"/>
                  <a:pt x="367753" y="10483"/>
                  <a:pt x="349497" y="87477"/>
                </a:cubicBezTo>
                <a:cubicBezTo>
                  <a:pt x="331241" y="164471"/>
                  <a:pt x="314042" y="369787"/>
                  <a:pt x="255834" y="497052"/>
                </a:cubicBezTo>
                <a:cubicBezTo>
                  <a:pt x="197626" y="624317"/>
                  <a:pt x="7655" y="848419"/>
                  <a:pt x="247" y="851065"/>
                </a:cubicBezTo>
                <a:cubicBezTo>
                  <a:pt x="-7161" y="853711"/>
                  <a:pt x="153705" y="647600"/>
                  <a:pt x="211384" y="512927"/>
                </a:cubicBezTo>
                <a:cubicBezTo>
                  <a:pt x="269063" y="378254"/>
                  <a:pt x="342353" y="105998"/>
                  <a:pt x="365372" y="35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8A6D3638-475B-4809-8E62-69F375895DA4}"/>
              </a:ext>
            </a:extLst>
          </p:cNvPr>
          <p:cNvSpPr/>
          <p:nvPr/>
        </p:nvSpPr>
        <p:spPr>
          <a:xfrm>
            <a:off x="6239291" y="5591042"/>
            <a:ext cx="696543" cy="728951"/>
          </a:xfrm>
          <a:custGeom>
            <a:avLst/>
            <a:gdLst>
              <a:gd name="connsiteX0" fmla="*/ 696497 w 696543"/>
              <a:gd name="connsiteY0" fmla="*/ 133 h 728951"/>
              <a:gd name="connsiteX1" fmla="*/ 448847 w 696543"/>
              <a:gd name="connsiteY1" fmla="*/ 295408 h 728951"/>
              <a:gd name="connsiteX2" fmla="*/ 5934 w 696543"/>
              <a:gd name="connsiteY2" fmla="*/ 725621 h 728951"/>
              <a:gd name="connsiteX3" fmla="*/ 209134 w 696543"/>
              <a:gd name="connsiteY3" fmla="*/ 482733 h 728951"/>
              <a:gd name="connsiteX4" fmla="*/ 431384 w 696543"/>
              <a:gd name="connsiteY4" fmla="*/ 260483 h 728951"/>
              <a:gd name="connsiteX5" fmla="*/ 696497 w 696543"/>
              <a:gd name="connsiteY5" fmla="*/ 133 h 7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543" h="728951">
                <a:moveTo>
                  <a:pt x="696497" y="133"/>
                </a:moveTo>
                <a:cubicBezTo>
                  <a:pt x="699408" y="5954"/>
                  <a:pt x="563941" y="174493"/>
                  <a:pt x="448847" y="295408"/>
                </a:cubicBezTo>
                <a:cubicBezTo>
                  <a:pt x="333753" y="416323"/>
                  <a:pt x="45886" y="694400"/>
                  <a:pt x="5934" y="725621"/>
                </a:cubicBezTo>
                <a:cubicBezTo>
                  <a:pt x="-34018" y="756842"/>
                  <a:pt x="138226" y="560256"/>
                  <a:pt x="209134" y="482733"/>
                </a:cubicBezTo>
                <a:cubicBezTo>
                  <a:pt x="280042" y="405210"/>
                  <a:pt x="342748" y="340916"/>
                  <a:pt x="431384" y="260483"/>
                </a:cubicBezTo>
                <a:cubicBezTo>
                  <a:pt x="520019" y="180050"/>
                  <a:pt x="693586" y="-5688"/>
                  <a:pt x="69649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B6B63C96-19B8-43DE-B55B-5AB49B55BC94}"/>
              </a:ext>
            </a:extLst>
          </p:cNvPr>
          <p:cNvSpPr/>
          <p:nvPr/>
        </p:nvSpPr>
        <p:spPr>
          <a:xfrm>
            <a:off x="5692604" y="6303420"/>
            <a:ext cx="602007" cy="575348"/>
          </a:xfrm>
          <a:custGeom>
            <a:avLst/>
            <a:gdLst>
              <a:gd name="connsiteX0" fmla="*/ 601834 w 602007"/>
              <a:gd name="connsiteY0" fmla="*/ 543 h 575348"/>
              <a:gd name="connsiteX1" fmla="*/ 339896 w 602007"/>
              <a:gd name="connsiteY1" fmla="*/ 246605 h 575348"/>
              <a:gd name="connsiteX2" fmla="*/ 11284 w 602007"/>
              <a:gd name="connsiteY2" fmla="*/ 567280 h 575348"/>
              <a:gd name="connsiteX3" fmla="*/ 97009 w 602007"/>
              <a:gd name="connsiteY3" fmla="*/ 454568 h 575348"/>
              <a:gd name="connsiteX4" fmla="*/ 301796 w 602007"/>
              <a:gd name="connsiteY4" fmla="*/ 189455 h 575348"/>
              <a:gd name="connsiteX5" fmla="*/ 601834 w 602007"/>
              <a:gd name="connsiteY5" fmla="*/ 543 h 5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007" h="575348">
                <a:moveTo>
                  <a:pt x="601834" y="543"/>
                </a:moveTo>
                <a:cubicBezTo>
                  <a:pt x="608184" y="10068"/>
                  <a:pt x="438321" y="152149"/>
                  <a:pt x="339896" y="246605"/>
                </a:cubicBezTo>
                <a:cubicBezTo>
                  <a:pt x="241471" y="341061"/>
                  <a:pt x="51765" y="532619"/>
                  <a:pt x="11284" y="567280"/>
                </a:cubicBezTo>
                <a:cubicBezTo>
                  <a:pt x="-29197" y="601941"/>
                  <a:pt x="48590" y="517539"/>
                  <a:pt x="97009" y="454568"/>
                </a:cubicBezTo>
                <a:cubicBezTo>
                  <a:pt x="145428" y="391597"/>
                  <a:pt x="215277" y="270153"/>
                  <a:pt x="301796" y="189455"/>
                </a:cubicBezTo>
                <a:cubicBezTo>
                  <a:pt x="388315" y="108757"/>
                  <a:pt x="595484" y="-8982"/>
                  <a:pt x="601834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67F74067-4B73-4CA5-AA50-C0BBF980A847}"/>
              </a:ext>
            </a:extLst>
          </p:cNvPr>
          <p:cNvSpPr/>
          <p:nvPr/>
        </p:nvSpPr>
        <p:spPr>
          <a:xfrm>
            <a:off x="7181560" y="4838421"/>
            <a:ext cx="126052" cy="705394"/>
          </a:xfrm>
          <a:custGeom>
            <a:avLst/>
            <a:gdLst>
              <a:gd name="connsiteX0" fmla="*/ 124115 w 126052"/>
              <a:gd name="connsiteY0" fmla="*/ 279 h 705394"/>
              <a:gd name="connsiteX1" fmla="*/ 105065 w 126052"/>
              <a:gd name="connsiteY1" fmla="*/ 374929 h 705394"/>
              <a:gd name="connsiteX2" fmla="*/ 290 w 126052"/>
              <a:gd name="connsiteY2" fmla="*/ 705129 h 705394"/>
              <a:gd name="connsiteX3" fmla="*/ 76490 w 126052"/>
              <a:gd name="connsiteY3" fmla="*/ 320954 h 705394"/>
              <a:gd name="connsiteX4" fmla="*/ 124115 w 126052"/>
              <a:gd name="connsiteY4" fmla="*/ 279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52" h="705394">
                <a:moveTo>
                  <a:pt x="124115" y="279"/>
                </a:moveTo>
                <a:cubicBezTo>
                  <a:pt x="128877" y="9275"/>
                  <a:pt x="125702" y="257454"/>
                  <a:pt x="105065" y="374929"/>
                </a:cubicBezTo>
                <a:cubicBezTo>
                  <a:pt x="84428" y="492404"/>
                  <a:pt x="5052" y="714125"/>
                  <a:pt x="290" y="705129"/>
                </a:cubicBezTo>
                <a:cubicBezTo>
                  <a:pt x="-4472" y="696133"/>
                  <a:pt x="50561" y="440546"/>
                  <a:pt x="76490" y="320954"/>
                </a:cubicBezTo>
                <a:cubicBezTo>
                  <a:pt x="102419" y="201362"/>
                  <a:pt x="119353" y="-8717"/>
                  <a:pt x="124115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A77DAD38-8B52-4D4A-8E53-B4F0C63C96F4}"/>
              </a:ext>
            </a:extLst>
          </p:cNvPr>
          <p:cNvSpPr/>
          <p:nvPr/>
        </p:nvSpPr>
        <p:spPr>
          <a:xfrm>
            <a:off x="6315028" y="5507611"/>
            <a:ext cx="854207" cy="925475"/>
          </a:xfrm>
          <a:custGeom>
            <a:avLst/>
            <a:gdLst>
              <a:gd name="connsiteX0" fmla="*/ 854122 w 854207"/>
              <a:gd name="connsiteY0" fmla="*/ 1014 h 925475"/>
              <a:gd name="connsiteX1" fmla="*/ 492172 w 854207"/>
              <a:gd name="connsiteY1" fmla="*/ 423289 h 925475"/>
              <a:gd name="connsiteX2" fmla="*/ 47 w 854207"/>
              <a:gd name="connsiteY2" fmla="*/ 924939 h 925475"/>
              <a:gd name="connsiteX3" fmla="*/ 520747 w 854207"/>
              <a:gd name="connsiteY3" fmla="*/ 324864 h 925475"/>
              <a:gd name="connsiteX4" fmla="*/ 854122 w 854207"/>
              <a:gd name="connsiteY4" fmla="*/ 1014 h 9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07" h="925475">
                <a:moveTo>
                  <a:pt x="854122" y="1014"/>
                </a:moveTo>
                <a:cubicBezTo>
                  <a:pt x="849359" y="17418"/>
                  <a:pt x="634518" y="269302"/>
                  <a:pt x="492172" y="423289"/>
                </a:cubicBezTo>
                <a:cubicBezTo>
                  <a:pt x="349826" y="577277"/>
                  <a:pt x="-4716" y="941343"/>
                  <a:pt x="47" y="924939"/>
                </a:cubicBezTo>
                <a:cubicBezTo>
                  <a:pt x="4810" y="908535"/>
                  <a:pt x="376814" y="479381"/>
                  <a:pt x="520747" y="324864"/>
                </a:cubicBezTo>
                <a:cubicBezTo>
                  <a:pt x="664680" y="170347"/>
                  <a:pt x="858885" y="-15390"/>
                  <a:pt x="854122" y="1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57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EC401DD-F8DF-4CDC-8ECF-6FF43F388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/>
          <a:stretch/>
        </p:blipFill>
        <p:spPr bwMode="auto">
          <a:xfrm>
            <a:off x="6096000" y="0"/>
            <a:ext cx="200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95723DF-E74D-435B-B522-D1E265539B6A}"/>
              </a:ext>
            </a:extLst>
          </p:cNvPr>
          <p:cNvGrpSpPr/>
          <p:nvPr/>
        </p:nvGrpSpPr>
        <p:grpSpPr>
          <a:xfrm>
            <a:off x="7042730" y="2911365"/>
            <a:ext cx="1053035" cy="3861671"/>
            <a:chOff x="6261828" y="47657"/>
            <a:chExt cx="1833937" cy="6725380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3A8C26C-2EB1-4BC5-93C9-B1785793DF94}"/>
                </a:ext>
              </a:extLst>
            </p:cNvPr>
            <p:cNvGrpSpPr/>
            <p:nvPr/>
          </p:nvGrpSpPr>
          <p:grpSpPr>
            <a:xfrm>
              <a:off x="6261828" y="47657"/>
              <a:ext cx="1833937" cy="6725380"/>
              <a:chOff x="6261828" y="47657"/>
              <a:chExt cx="1833937" cy="6725380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0707C679-21EB-4F41-ADB4-FC7F24002C02}"/>
                  </a:ext>
                </a:extLst>
              </p:cNvPr>
              <p:cNvSpPr/>
              <p:nvPr/>
            </p:nvSpPr>
            <p:spPr>
              <a:xfrm>
                <a:off x="6888671" y="54140"/>
                <a:ext cx="140779" cy="594292"/>
              </a:xfrm>
              <a:custGeom>
                <a:avLst/>
                <a:gdLst>
                  <a:gd name="connsiteX0" fmla="*/ 140779 w 140779"/>
                  <a:gd name="connsiteY0" fmla="*/ 3010 h 594292"/>
                  <a:gd name="connsiteX1" fmla="*/ 28596 w 140779"/>
                  <a:gd name="connsiteY1" fmla="*/ 64393 h 594292"/>
                  <a:gd name="connsiteX2" fmla="*/ 64579 w 140779"/>
                  <a:gd name="connsiteY2" fmla="*/ 161760 h 594292"/>
                  <a:gd name="connsiteX3" fmla="*/ 28596 w 140779"/>
                  <a:gd name="connsiteY3" fmla="*/ 367077 h 594292"/>
                  <a:gd name="connsiteX4" fmla="*/ 1079 w 140779"/>
                  <a:gd name="connsiteY4" fmla="*/ 589327 h 594292"/>
                  <a:gd name="connsiteX5" fmla="*/ 66696 w 140779"/>
                  <a:gd name="connsiteY5" fmla="*/ 506777 h 594292"/>
                  <a:gd name="connsiteX6" fmla="*/ 83629 w 140779"/>
                  <a:gd name="connsiteY6" fmla="*/ 337443 h 594292"/>
                  <a:gd name="connsiteX7" fmla="*/ 28596 w 140779"/>
                  <a:gd name="connsiteY7" fmla="*/ 159643 h 594292"/>
                  <a:gd name="connsiteX8" fmla="*/ 140779 w 140779"/>
                  <a:gd name="connsiteY8" fmla="*/ 3010 h 59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779" h="594292">
                    <a:moveTo>
                      <a:pt x="140779" y="3010"/>
                    </a:moveTo>
                    <a:cubicBezTo>
                      <a:pt x="140779" y="-12865"/>
                      <a:pt x="41296" y="37935"/>
                      <a:pt x="28596" y="64393"/>
                    </a:cubicBezTo>
                    <a:cubicBezTo>
                      <a:pt x="15896" y="90851"/>
                      <a:pt x="64579" y="111313"/>
                      <a:pt x="64579" y="161760"/>
                    </a:cubicBezTo>
                    <a:cubicBezTo>
                      <a:pt x="64579" y="212207"/>
                      <a:pt x="39179" y="295816"/>
                      <a:pt x="28596" y="367077"/>
                    </a:cubicBezTo>
                    <a:cubicBezTo>
                      <a:pt x="18013" y="438338"/>
                      <a:pt x="-5271" y="566044"/>
                      <a:pt x="1079" y="589327"/>
                    </a:cubicBezTo>
                    <a:cubicBezTo>
                      <a:pt x="7429" y="612610"/>
                      <a:pt x="52938" y="548758"/>
                      <a:pt x="66696" y="506777"/>
                    </a:cubicBezTo>
                    <a:cubicBezTo>
                      <a:pt x="80454" y="464796"/>
                      <a:pt x="89979" y="395299"/>
                      <a:pt x="83629" y="337443"/>
                    </a:cubicBezTo>
                    <a:cubicBezTo>
                      <a:pt x="77279" y="279587"/>
                      <a:pt x="17660" y="211854"/>
                      <a:pt x="28596" y="159643"/>
                    </a:cubicBezTo>
                    <a:cubicBezTo>
                      <a:pt x="39532" y="107432"/>
                      <a:pt x="140779" y="18885"/>
                      <a:pt x="140779" y="301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2370BEB8-710F-4AD5-981E-A8829587AF5B}"/>
                  </a:ext>
                </a:extLst>
              </p:cNvPr>
              <p:cNvSpPr/>
              <p:nvPr/>
            </p:nvSpPr>
            <p:spPr>
              <a:xfrm>
                <a:off x="6898169" y="47657"/>
                <a:ext cx="571183" cy="582622"/>
              </a:xfrm>
              <a:custGeom>
                <a:avLst/>
                <a:gdLst>
                  <a:gd name="connsiteX0" fmla="*/ 48 w 571183"/>
                  <a:gd name="connsiteY0" fmla="*/ 9493 h 582622"/>
                  <a:gd name="connsiteX1" fmla="*/ 510164 w 571183"/>
                  <a:gd name="connsiteY1" fmla="*/ 15843 h 582622"/>
                  <a:gd name="connsiteX2" fmla="*/ 527098 w 571183"/>
                  <a:gd name="connsiteY2" fmla="*/ 68760 h 582622"/>
                  <a:gd name="connsiteX3" fmla="*/ 510164 w 571183"/>
                  <a:gd name="connsiteY3" fmla="*/ 250793 h 582622"/>
                  <a:gd name="connsiteX4" fmla="*/ 569431 w 571183"/>
                  <a:gd name="connsiteY4" fmla="*/ 570410 h 582622"/>
                  <a:gd name="connsiteX5" fmla="*/ 503814 w 571183"/>
                  <a:gd name="connsiteY5" fmla="*/ 479393 h 582622"/>
                  <a:gd name="connsiteX6" fmla="*/ 541914 w 571183"/>
                  <a:gd name="connsiteY6" fmla="*/ 136493 h 582622"/>
                  <a:gd name="connsiteX7" fmla="*/ 48 w 571183"/>
                  <a:gd name="connsiteY7" fmla="*/ 9493 h 58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183" h="582622">
                    <a:moveTo>
                      <a:pt x="48" y="9493"/>
                    </a:moveTo>
                    <a:cubicBezTo>
                      <a:pt x="-5244" y="-10615"/>
                      <a:pt x="422322" y="5965"/>
                      <a:pt x="510164" y="15843"/>
                    </a:cubicBezTo>
                    <a:cubicBezTo>
                      <a:pt x="598006" y="25721"/>
                      <a:pt x="527098" y="29602"/>
                      <a:pt x="527098" y="68760"/>
                    </a:cubicBezTo>
                    <a:cubicBezTo>
                      <a:pt x="527098" y="107918"/>
                      <a:pt x="503108" y="167185"/>
                      <a:pt x="510164" y="250793"/>
                    </a:cubicBezTo>
                    <a:cubicBezTo>
                      <a:pt x="517220" y="334401"/>
                      <a:pt x="570489" y="532310"/>
                      <a:pt x="569431" y="570410"/>
                    </a:cubicBezTo>
                    <a:cubicBezTo>
                      <a:pt x="568373" y="608510"/>
                      <a:pt x="508400" y="551713"/>
                      <a:pt x="503814" y="479393"/>
                    </a:cubicBezTo>
                    <a:cubicBezTo>
                      <a:pt x="499228" y="407074"/>
                      <a:pt x="626933" y="211987"/>
                      <a:pt x="541914" y="136493"/>
                    </a:cubicBezTo>
                    <a:cubicBezTo>
                      <a:pt x="456895" y="60999"/>
                      <a:pt x="5340" y="29601"/>
                      <a:pt x="48" y="9493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CD09D42-5E47-4870-9BEE-8C7B8999D02B}"/>
                  </a:ext>
                </a:extLst>
              </p:cNvPr>
              <p:cNvSpPr/>
              <p:nvPr/>
            </p:nvSpPr>
            <p:spPr>
              <a:xfrm>
                <a:off x="6937385" y="204951"/>
                <a:ext cx="514808" cy="49618"/>
              </a:xfrm>
              <a:custGeom>
                <a:avLst/>
                <a:gdLst>
                  <a:gd name="connsiteX0" fmla="*/ 1048 w 514808"/>
                  <a:gd name="connsiteY0" fmla="*/ 366 h 49618"/>
                  <a:gd name="connsiteX1" fmla="*/ 496348 w 514808"/>
                  <a:gd name="connsiteY1" fmla="*/ 27882 h 49618"/>
                  <a:gd name="connsiteX2" fmla="*/ 369348 w 514808"/>
                  <a:gd name="connsiteY2" fmla="*/ 49049 h 49618"/>
                  <a:gd name="connsiteX3" fmla="*/ 1048 w 514808"/>
                  <a:gd name="connsiteY3" fmla="*/ 366 h 4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808" h="49618">
                    <a:moveTo>
                      <a:pt x="1048" y="366"/>
                    </a:moveTo>
                    <a:cubicBezTo>
                      <a:pt x="22215" y="-3162"/>
                      <a:pt x="434965" y="19768"/>
                      <a:pt x="496348" y="27882"/>
                    </a:cubicBezTo>
                    <a:cubicBezTo>
                      <a:pt x="557731" y="35996"/>
                      <a:pt x="453309" y="52929"/>
                      <a:pt x="369348" y="49049"/>
                    </a:cubicBezTo>
                    <a:cubicBezTo>
                      <a:pt x="285387" y="45169"/>
                      <a:pt x="-20119" y="3894"/>
                      <a:pt x="1048" y="366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9C314D55-873F-44B1-8E8D-D36760975729}"/>
                  </a:ext>
                </a:extLst>
              </p:cNvPr>
              <p:cNvSpPr/>
              <p:nvPr/>
            </p:nvSpPr>
            <p:spPr>
              <a:xfrm>
                <a:off x="6944783" y="408517"/>
                <a:ext cx="474039" cy="19817"/>
              </a:xfrm>
              <a:custGeom>
                <a:avLst/>
                <a:gdLst>
                  <a:gd name="connsiteX0" fmla="*/ 0 w 474039"/>
                  <a:gd name="connsiteY0" fmla="*/ 0 h 19817"/>
                  <a:gd name="connsiteX1" fmla="*/ 78317 w 474039"/>
                  <a:gd name="connsiteY1" fmla="*/ 0 h 19817"/>
                  <a:gd name="connsiteX2" fmla="*/ 461434 w 474039"/>
                  <a:gd name="connsiteY2" fmla="*/ 6350 h 19817"/>
                  <a:gd name="connsiteX3" fmla="*/ 347134 w 474039"/>
                  <a:gd name="connsiteY3" fmla="*/ 19050 h 19817"/>
                  <a:gd name="connsiteX4" fmla="*/ 0 w 474039"/>
                  <a:gd name="connsiteY4" fmla="*/ 0 h 1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039" h="19817">
                    <a:moveTo>
                      <a:pt x="0" y="0"/>
                    </a:moveTo>
                    <a:lnTo>
                      <a:pt x="78317" y="0"/>
                    </a:lnTo>
                    <a:lnTo>
                      <a:pt x="461434" y="6350"/>
                    </a:lnTo>
                    <a:cubicBezTo>
                      <a:pt x="506237" y="9525"/>
                      <a:pt x="422981" y="16933"/>
                      <a:pt x="347134" y="19050"/>
                    </a:cubicBezTo>
                    <a:cubicBezTo>
                      <a:pt x="271287" y="21167"/>
                      <a:pt x="138818" y="20108"/>
                      <a:pt x="0" y="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C68ADA97-E900-4D09-A4AC-AB85F039FB6A}"/>
                  </a:ext>
                </a:extLst>
              </p:cNvPr>
              <p:cNvSpPr/>
              <p:nvPr/>
            </p:nvSpPr>
            <p:spPr>
              <a:xfrm>
                <a:off x="6932708" y="443911"/>
                <a:ext cx="465807" cy="46492"/>
              </a:xfrm>
              <a:custGeom>
                <a:avLst/>
                <a:gdLst>
                  <a:gd name="connsiteX0" fmla="*/ 14192 w 465807"/>
                  <a:gd name="connsiteY0" fmla="*/ 45039 h 46492"/>
                  <a:gd name="connsiteX1" fmla="*/ 71342 w 465807"/>
                  <a:gd name="connsiteY1" fmla="*/ 34456 h 46492"/>
                  <a:gd name="connsiteX2" fmla="*/ 462925 w 465807"/>
                  <a:gd name="connsiteY2" fmla="*/ 21756 h 46492"/>
                  <a:gd name="connsiteX3" fmla="*/ 238559 w 465807"/>
                  <a:gd name="connsiteY3" fmla="*/ 589 h 46492"/>
                  <a:gd name="connsiteX4" fmla="*/ 14192 w 465807"/>
                  <a:gd name="connsiteY4" fmla="*/ 45039 h 4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07" h="46492">
                    <a:moveTo>
                      <a:pt x="14192" y="45039"/>
                    </a:moveTo>
                    <a:cubicBezTo>
                      <a:pt x="-13677" y="50683"/>
                      <a:pt x="-3447" y="38336"/>
                      <a:pt x="71342" y="34456"/>
                    </a:cubicBezTo>
                    <a:cubicBezTo>
                      <a:pt x="146131" y="30576"/>
                      <a:pt x="435056" y="27400"/>
                      <a:pt x="462925" y="21756"/>
                    </a:cubicBezTo>
                    <a:cubicBezTo>
                      <a:pt x="490794" y="16112"/>
                      <a:pt x="309114" y="-3644"/>
                      <a:pt x="238559" y="589"/>
                    </a:cubicBezTo>
                    <a:cubicBezTo>
                      <a:pt x="168004" y="4822"/>
                      <a:pt x="42061" y="39395"/>
                      <a:pt x="14192" y="45039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E1A95CD9-D320-4168-A3A2-AC90E266533E}"/>
                  </a:ext>
                </a:extLst>
              </p:cNvPr>
              <p:cNvSpPr/>
              <p:nvPr/>
            </p:nvSpPr>
            <p:spPr>
              <a:xfrm>
                <a:off x="6940550" y="541867"/>
                <a:ext cx="466804" cy="22992"/>
              </a:xfrm>
              <a:custGeom>
                <a:avLst/>
                <a:gdLst>
                  <a:gd name="connsiteX0" fmla="*/ 0 w 466804"/>
                  <a:gd name="connsiteY0" fmla="*/ 4233 h 22992"/>
                  <a:gd name="connsiteX1" fmla="*/ 78317 w 466804"/>
                  <a:gd name="connsiteY1" fmla="*/ 4233 h 22992"/>
                  <a:gd name="connsiteX2" fmla="*/ 461433 w 466804"/>
                  <a:gd name="connsiteY2" fmla="*/ 0 h 22992"/>
                  <a:gd name="connsiteX3" fmla="*/ 283633 w 466804"/>
                  <a:gd name="connsiteY3" fmla="*/ 21166 h 22992"/>
                  <a:gd name="connsiteX4" fmla="*/ 0 w 466804"/>
                  <a:gd name="connsiteY4" fmla="*/ 4233 h 2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804" h="22992">
                    <a:moveTo>
                      <a:pt x="0" y="4233"/>
                    </a:moveTo>
                    <a:lnTo>
                      <a:pt x="78317" y="4233"/>
                    </a:lnTo>
                    <a:lnTo>
                      <a:pt x="461433" y="0"/>
                    </a:lnTo>
                    <a:cubicBezTo>
                      <a:pt x="495652" y="2822"/>
                      <a:pt x="358069" y="17286"/>
                      <a:pt x="283633" y="21166"/>
                    </a:cubicBezTo>
                    <a:cubicBezTo>
                      <a:pt x="209197" y="25046"/>
                      <a:pt x="112007" y="24164"/>
                      <a:pt x="0" y="4233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19FDDF2E-C516-4B47-80A4-0A06D8BF780B}"/>
                  </a:ext>
                </a:extLst>
              </p:cNvPr>
              <p:cNvSpPr/>
              <p:nvPr/>
            </p:nvSpPr>
            <p:spPr>
              <a:xfrm>
                <a:off x="6778946" y="638910"/>
                <a:ext cx="268740" cy="1272058"/>
              </a:xfrm>
              <a:custGeom>
                <a:avLst/>
                <a:gdLst>
                  <a:gd name="connsiteX0" fmla="*/ 193354 w 268740"/>
                  <a:gd name="connsiteY0" fmla="*/ 34190 h 1272058"/>
                  <a:gd name="connsiteX1" fmla="*/ 2854 w 268740"/>
                  <a:gd name="connsiteY1" fmla="*/ 1219523 h 1272058"/>
                  <a:gd name="connsiteX2" fmla="*/ 91754 w 268740"/>
                  <a:gd name="connsiteY2" fmla="*/ 995157 h 1272058"/>
                  <a:gd name="connsiteX3" fmla="*/ 265321 w 268740"/>
                  <a:gd name="connsiteY3" fmla="*/ 377090 h 1272058"/>
                  <a:gd name="connsiteX4" fmla="*/ 193354 w 268740"/>
                  <a:gd name="connsiteY4" fmla="*/ 34190 h 127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740" h="1272058">
                    <a:moveTo>
                      <a:pt x="193354" y="34190"/>
                    </a:moveTo>
                    <a:cubicBezTo>
                      <a:pt x="149610" y="174595"/>
                      <a:pt x="19787" y="1059362"/>
                      <a:pt x="2854" y="1219523"/>
                    </a:cubicBezTo>
                    <a:cubicBezTo>
                      <a:pt x="-14079" y="1379684"/>
                      <a:pt x="48010" y="1135562"/>
                      <a:pt x="91754" y="995157"/>
                    </a:cubicBezTo>
                    <a:cubicBezTo>
                      <a:pt x="135498" y="854752"/>
                      <a:pt x="249093" y="533018"/>
                      <a:pt x="265321" y="377090"/>
                    </a:cubicBezTo>
                    <a:cubicBezTo>
                      <a:pt x="281549" y="221162"/>
                      <a:pt x="237098" y="-106215"/>
                      <a:pt x="193354" y="3419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7EA875D0-C941-4CA4-8306-774DBA4A6145}"/>
                  </a:ext>
                </a:extLst>
              </p:cNvPr>
              <p:cNvSpPr/>
              <p:nvPr/>
            </p:nvSpPr>
            <p:spPr>
              <a:xfrm>
                <a:off x="7306728" y="629776"/>
                <a:ext cx="267568" cy="1268417"/>
              </a:xfrm>
              <a:custGeom>
                <a:avLst/>
                <a:gdLst>
                  <a:gd name="connsiteX0" fmla="*/ 127005 w 267568"/>
                  <a:gd name="connsiteY0" fmla="*/ 26391 h 1268417"/>
                  <a:gd name="connsiteX1" fmla="*/ 114305 w 267568"/>
                  <a:gd name="connsiteY1" fmla="*/ 127991 h 1268417"/>
                  <a:gd name="connsiteX2" fmla="*/ 173572 w 267568"/>
                  <a:gd name="connsiteY2" fmla="*/ 1059324 h 1268417"/>
                  <a:gd name="connsiteX3" fmla="*/ 266705 w 267568"/>
                  <a:gd name="connsiteY3" fmla="*/ 1258291 h 1268417"/>
                  <a:gd name="connsiteX4" fmla="*/ 114305 w 267568"/>
                  <a:gd name="connsiteY4" fmla="*/ 860357 h 1268417"/>
                  <a:gd name="connsiteX5" fmla="*/ 5 w 267568"/>
                  <a:gd name="connsiteY5" fmla="*/ 301557 h 1268417"/>
                  <a:gd name="connsiteX6" fmla="*/ 127005 w 267568"/>
                  <a:gd name="connsiteY6" fmla="*/ 26391 h 126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68" h="1268417">
                    <a:moveTo>
                      <a:pt x="127005" y="26391"/>
                    </a:moveTo>
                    <a:cubicBezTo>
                      <a:pt x="146055" y="-2537"/>
                      <a:pt x="106544" y="-44164"/>
                      <a:pt x="114305" y="127991"/>
                    </a:cubicBezTo>
                    <a:cubicBezTo>
                      <a:pt x="122066" y="300146"/>
                      <a:pt x="148172" y="870941"/>
                      <a:pt x="173572" y="1059324"/>
                    </a:cubicBezTo>
                    <a:cubicBezTo>
                      <a:pt x="198972" y="1247707"/>
                      <a:pt x="276583" y="1291452"/>
                      <a:pt x="266705" y="1258291"/>
                    </a:cubicBezTo>
                    <a:cubicBezTo>
                      <a:pt x="256827" y="1225130"/>
                      <a:pt x="158755" y="1019812"/>
                      <a:pt x="114305" y="860357"/>
                    </a:cubicBezTo>
                    <a:cubicBezTo>
                      <a:pt x="69855" y="700902"/>
                      <a:pt x="-701" y="442668"/>
                      <a:pt x="5" y="301557"/>
                    </a:cubicBezTo>
                    <a:cubicBezTo>
                      <a:pt x="711" y="160446"/>
                      <a:pt x="107955" y="55319"/>
                      <a:pt x="127005" y="26391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7B0E06EE-BBB2-4040-9F1B-6063D5C54065}"/>
                  </a:ext>
                </a:extLst>
              </p:cNvPr>
              <p:cNvSpPr/>
              <p:nvPr/>
            </p:nvSpPr>
            <p:spPr>
              <a:xfrm>
                <a:off x="6794124" y="1818610"/>
                <a:ext cx="803347" cy="86411"/>
              </a:xfrm>
              <a:custGeom>
                <a:avLst/>
                <a:gdLst>
                  <a:gd name="connsiteX0" fmla="*/ 17309 w 803347"/>
                  <a:gd name="connsiteY0" fmla="*/ 5957 h 86411"/>
                  <a:gd name="connsiteX1" fmla="*/ 178176 w 803347"/>
                  <a:gd name="connsiteY1" fmla="*/ 5957 h 86411"/>
                  <a:gd name="connsiteX2" fmla="*/ 758143 w 803347"/>
                  <a:gd name="connsiteY2" fmla="*/ 5957 h 86411"/>
                  <a:gd name="connsiteX3" fmla="*/ 677709 w 803347"/>
                  <a:gd name="connsiteY3" fmla="*/ 86390 h 86411"/>
                  <a:gd name="connsiteX4" fmla="*/ 17309 w 803347"/>
                  <a:gd name="connsiteY4" fmla="*/ 5957 h 8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347" h="86411">
                    <a:moveTo>
                      <a:pt x="17309" y="5957"/>
                    </a:moveTo>
                    <a:cubicBezTo>
                      <a:pt x="-65946" y="-7448"/>
                      <a:pt x="178176" y="5957"/>
                      <a:pt x="178176" y="5957"/>
                    </a:cubicBezTo>
                    <a:cubicBezTo>
                      <a:pt x="301648" y="5957"/>
                      <a:pt x="674888" y="-7448"/>
                      <a:pt x="758143" y="5957"/>
                    </a:cubicBezTo>
                    <a:cubicBezTo>
                      <a:pt x="841398" y="19362"/>
                      <a:pt x="806826" y="84979"/>
                      <a:pt x="677709" y="86390"/>
                    </a:cubicBezTo>
                    <a:cubicBezTo>
                      <a:pt x="548592" y="87801"/>
                      <a:pt x="100564" y="19362"/>
                      <a:pt x="17309" y="5957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6C33988A-023E-4FB1-803F-CD940AB4EE3E}"/>
                  </a:ext>
                </a:extLst>
              </p:cNvPr>
              <p:cNvSpPr/>
              <p:nvPr/>
            </p:nvSpPr>
            <p:spPr>
              <a:xfrm>
                <a:off x="6369439" y="1806108"/>
                <a:ext cx="452146" cy="1988943"/>
              </a:xfrm>
              <a:custGeom>
                <a:avLst/>
                <a:gdLst>
                  <a:gd name="connsiteX0" fmla="*/ 450461 w 452146"/>
                  <a:gd name="connsiteY0" fmla="*/ 48092 h 1988943"/>
                  <a:gd name="connsiteX1" fmla="*/ 268428 w 452146"/>
                  <a:gd name="connsiteY1" fmla="*/ 589959 h 1988943"/>
                  <a:gd name="connsiteX2" fmla="*/ 90628 w 452146"/>
                  <a:gd name="connsiteY2" fmla="*/ 1288459 h 1988943"/>
                  <a:gd name="connsiteX3" fmla="*/ 5961 w 452146"/>
                  <a:gd name="connsiteY3" fmla="*/ 1957325 h 1988943"/>
                  <a:gd name="connsiteX4" fmla="*/ 10194 w 452146"/>
                  <a:gd name="connsiteY4" fmla="*/ 1821859 h 1988943"/>
                  <a:gd name="connsiteX5" fmla="*/ 35594 w 452146"/>
                  <a:gd name="connsiteY5" fmla="*/ 1305392 h 1988943"/>
                  <a:gd name="connsiteX6" fmla="*/ 340394 w 452146"/>
                  <a:gd name="connsiteY6" fmla="*/ 166625 h 1988943"/>
                  <a:gd name="connsiteX7" fmla="*/ 450461 w 452146"/>
                  <a:gd name="connsiteY7" fmla="*/ 48092 h 1988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2146" h="1988943">
                    <a:moveTo>
                      <a:pt x="450461" y="48092"/>
                    </a:moveTo>
                    <a:cubicBezTo>
                      <a:pt x="438467" y="118648"/>
                      <a:pt x="328400" y="383231"/>
                      <a:pt x="268428" y="589959"/>
                    </a:cubicBezTo>
                    <a:cubicBezTo>
                      <a:pt x="208456" y="796687"/>
                      <a:pt x="134372" y="1060565"/>
                      <a:pt x="90628" y="1288459"/>
                    </a:cubicBezTo>
                    <a:cubicBezTo>
                      <a:pt x="46883" y="1516353"/>
                      <a:pt x="19367" y="1868425"/>
                      <a:pt x="5961" y="1957325"/>
                    </a:cubicBezTo>
                    <a:cubicBezTo>
                      <a:pt x="-7445" y="2046225"/>
                      <a:pt x="5255" y="1930515"/>
                      <a:pt x="10194" y="1821859"/>
                    </a:cubicBezTo>
                    <a:cubicBezTo>
                      <a:pt x="15133" y="1713203"/>
                      <a:pt x="-19439" y="1581264"/>
                      <a:pt x="35594" y="1305392"/>
                    </a:cubicBezTo>
                    <a:cubicBezTo>
                      <a:pt x="90627" y="1029520"/>
                      <a:pt x="271955" y="372647"/>
                      <a:pt x="340394" y="166625"/>
                    </a:cubicBezTo>
                    <a:cubicBezTo>
                      <a:pt x="408833" y="-39397"/>
                      <a:pt x="462455" y="-22464"/>
                      <a:pt x="450461" y="48092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20E01B65-A640-4C21-A6F5-4CD4D3675726}"/>
                  </a:ext>
                </a:extLst>
              </p:cNvPr>
              <p:cNvSpPr/>
              <p:nvPr/>
            </p:nvSpPr>
            <p:spPr>
              <a:xfrm>
                <a:off x="7536666" y="1796334"/>
                <a:ext cx="498794" cy="1954732"/>
              </a:xfrm>
              <a:custGeom>
                <a:avLst/>
                <a:gdLst>
                  <a:gd name="connsiteX0" fmla="*/ 24067 w 498794"/>
                  <a:gd name="connsiteY0" fmla="*/ 83266 h 1954732"/>
                  <a:gd name="connsiteX1" fmla="*/ 66401 w 498794"/>
                  <a:gd name="connsiteY1" fmla="*/ 176399 h 1954732"/>
                  <a:gd name="connsiteX2" fmla="*/ 227267 w 498794"/>
                  <a:gd name="connsiteY2" fmla="*/ 701333 h 1954732"/>
                  <a:gd name="connsiteX3" fmla="*/ 464334 w 498794"/>
                  <a:gd name="connsiteY3" fmla="*/ 1907833 h 1954732"/>
                  <a:gd name="connsiteX4" fmla="*/ 493967 w 498794"/>
                  <a:gd name="connsiteY4" fmla="*/ 1670766 h 1954732"/>
                  <a:gd name="connsiteX5" fmla="*/ 430467 w 498794"/>
                  <a:gd name="connsiteY5" fmla="*/ 1315166 h 1954732"/>
                  <a:gd name="connsiteX6" fmla="*/ 24067 w 498794"/>
                  <a:gd name="connsiteY6" fmla="*/ 83266 h 195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794" h="1954732">
                    <a:moveTo>
                      <a:pt x="24067" y="83266"/>
                    </a:moveTo>
                    <a:cubicBezTo>
                      <a:pt x="-36611" y="-106529"/>
                      <a:pt x="32534" y="73388"/>
                      <a:pt x="66401" y="176399"/>
                    </a:cubicBezTo>
                    <a:cubicBezTo>
                      <a:pt x="100268" y="279410"/>
                      <a:pt x="160945" y="412761"/>
                      <a:pt x="227267" y="701333"/>
                    </a:cubicBezTo>
                    <a:cubicBezTo>
                      <a:pt x="293589" y="989905"/>
                      <a:pt x="419884" y="1746261"/>
                      <a:pt x="464334" y="1907833"/>
                    </a:cubicBezTo>
                    <a:cubicBezTo>
                      <a:pt x="508784" y="2069405"/>
                      <a:pt x="499611" y="1769544"/>
                      <a:pt x="493967" y="1670766"/>
                    </a:cubicBezTo>
                    <a:cubicBezTo>
                      <a:pt x="488323" y="1571988"/>
                      <a:pt x="510195" y="1577633"/>
                      <a:pt x="430467" y="1315166"/>
                    </a:cubicBezTo>
                    <a:cubicBezTo>
                      <a:pt x="350739" y="1052699"/>
                      <a:pt x="84745" y="273061"/>
                      <a:pt x="24067" y="83266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D33E0039-821A-410A-A2AF-B0566E11740F}"/>
                  </a:ext>
                </a:extLst>
              </p:cNvPr>
              <p:cNvSpPr/>
              <p:nvPr/>
            </p:nvSpPr>
            <p:spPr>
              <a:xfrm>
                <a:off x="6294013" y="3687393"/>
                <a:ext cx="86398" cy="2147725"/>
              </a:xfrm>
              <a:custGeom>
                <a:avLst/>
                <a:gdLst>
                  <a:gd name="connsiteX0" fmla="*/ 5187 w 86398"/>
                  <a:gd name="connsiteY0" fmla="*/ 126840 h 2147725"/>
                  <a:gd name="connsiteX1" fmla="*/ 5187 w 86398"/>
                  <a:gd name="connsiteY1" fmla="*/ 232674 h 2147725"/>
                  <a:gd name="connsiteX2" fmla="*/ 30587 w 86398"/>
                  <a:gd name="connsiteY2" fmla="*/ 2133440 h 2147725"/>
                  <a:gd name="connsiteX3" fmla="*/ 85620 w 86398"/>
                  <a:gd name="connsiteY3" fmla="*/ 1049707 h 2147725"/>
                  <a:gd name="connsiteX4" fmla="*/ 60220 w 86398"/>
                  <a:gd name="connsiteY4" fmla="*/ 54874 h 2147725"/>
                  <a:gd name="connsiteX5" fmla="*/ 5187 w 86398"/>
                  <a:gd name="connsiteY5" fmla="*/ 126840 h 21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98" h="2147725">
                    <a:moveTo>
                      <a:pt x="5187" y="126840"/>
                    </a:moveTo>
                    <a:cubicBezTo>
                      <a:pt x="-3985" y="156473"/>
                      <a:pt x="954" y="-101759"/>
                      <a:pt x="5187" y="232674"/>
                    </a:cubicBezTo>
                    <a:cubicBezTo>
                      <a:pt x="9420" y="567107"/>
                      <a:pt x="17182" y="1997268"/>
                      <a:pt x="30587" y="2133440"/>
                    </a:cubicBezTo>
                    <a:cubicBezTo>
                      <a:pt x="43992" y="2269612"/>
                      <a:pt x="80681" y="1396135"/>
                      <a:pt x="85620" y="1049707"/>
                    </a:cubicBezTo>
                    <a:cubicBezTo>
                      <a:pt x="90559" y="703279"/>
                      <a:pt x="70803" y="200924"/>
                      <a:pt x="60220" y="54874"/>
                    </a:cubicBezTo>
                    <a:cubicBezTo>
                      <a:pt x="49637" y="-91176"/>
                      <a:pt x="14359" y="97207"/>
                      <a:pt x="5187" y="126840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29786057-B35D-4D3D-8D4C-D2EF280AA149}"/>
                  </a:ext>
                </a:extLst>
              </p:cNvPr>
              <p:cNvSpPr/>
              <p:nvPr/>
            </p:nvSpPr>
            <p:spPr>
              <a:xfrm>
                <a:off x="8007549" y="3745419"/>
                <a:ext cx="83802" cy="2668357"/>
              </a:xfrm>
              <a:custGeom>
                <a:avLst/>
                <a:gdLst>
                  <a:gd name="connsiteX0" fmla="*/ 10384 w 83802"/>
                  <a:gd name="connsiteY0" fmla="*/ 43414 h 2668357"/>
                  <a:gd name="connsiteX1" fmla="*/ 6151 w 83802"/>
                  <a:gd name="connsiteY1" fmla="*/ 255081 h 2668357"/>
                  <a:gd name="connsiteX2" fmla="*/ 1918 w 83802"/>
                  <a:gd name="connsiteY2" fmla="*/ 2536848 h 2668357"/>
                  <a:gd name="connsiteX3" fmla="*/ 40018 w 83802"/>
                  <a:gd name="connsiteY3" fmla="*/ 2265914 h 2668357"/>
                  <a:gd name="connsiteX4" fmla="*/ 52718 w 83802"/>
                  <a:gd name="connsiteY4" fmla="*/ 1211814 h 2668357"/>
                  <a:gd name="connsiteX5" fmla="*/ 82351 w 83802"/>
                  <a:gd name="connsiteY5" fmla="*/ 149248 h 2668357"/>
                  <a:gd name="connsiteX6" fmla="*/ 10384 w 83802"/>
                  <a:gd name="connsiteY6" fmla="*/ 43414 h 266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02" h="2668357">
                    <a:moveTo>
                      <a:pt x="10384" y="43414"/>
                    </a:moveTo>
                    <a:cubicBezTo>
                      <a:pt x="-2316" y="61053"/>
                      <a:pt x="7562" y="-160491"/>
                      <a:pt x="6151" y="255081"/>
                    </a:cubicBezTo>
                    <a:cubicBezTo>
                      <a:pt x="4740" y="670653"/>
                      <a:pt x="-3726" y="2201709"/>
                      <a:pt x="1918" y="2536848"/>
                    </a:cubicBezTo>
                    <a:cubicBezTo>
                      <a:pt x="7562" y="2871987"/>
                      <a:pt x="31551" y="2486753"/>
                      <a:pt x="40018" y="2265914"/>
                    </a:cubicBezTo>
                    <a:cubicBezTo>
                      <a:pt x="48485" y="2045075"/>
                      <a:pt x="45663" y="1564592"/>
                      <a:pt x="52718" y="1211814"/>
                    </a:cubicBezTo>
                    <a:cubicBezTo>
                      <a:pt x="59773" y="859036"/>
                      <a:pt x="90818" y="347509"/>
                      <a:pt x="82351" y="149248"/>
                    </a:cubicBezTo>
                    <a:cubicBezTo>
                      <a:pt x="73884" y="-49013"/>
                      <a:pt x="23084" y="25775"/>
                      <a:pt x="10384" y="43414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5BDB361-1E16-4C0C-AFB7-ABD81F21D734}"/>
                  </a:ext>
                </a:extLst>
              </p:cNvPr>
              <p:cNvSpPr/>
              <p:nvPr/>
            </p:nvSpPr>
            <p:spPr>
              <a:xfrm>
                <a:off x="6261828" y="5708652"/>
                <a:ext cx="241430" cy="1026637"/>
              </a:xfrm>
              <a:custGeom>
                <a:avLst/>
                <a:gdLst>
                  <a:gd name="connsiteX0" fmla="*/ 45839 w 241430"/>
                  <a:gd name="connsiteY0" fmla="*/ 57148 h 1026637"/>
                  <a:gd name="connsiteX1" fmla="*/ 41605 w 241430"/>
                  <a:gd name="connsiteY1" fmla="*/ 662515 h 1026637"/>
                  <a:gd name="connsiteX2" fmla="*/ 88172 w 241430"/>
                  <a:gd name="connsiteY2" fmla="*/ 865715 h 1026637"/>
                  <a:gd name="connsiteX3" fmla="*/ 240572 w 241430"/>
                  <a:gd name="connsiteY3" fmla="*/ 1026581 h 1026637"/>
                  <a:gd name="connsiteX4" fmla="*/ 11972 w 241430"/>
                  <a:gd name="connsiteY4" fmla="*/ 848781 h 1026637"/>
                  <a:gd name="connsiteX5" fmla="*/ 33139 w 241430"/>
                  <a:gd name="connsiteY5" fmla="*/ 116415 h 1026637"/>
                  <a:gd name="connsiteX6" fmla="*/ 45839 w 241430"/>
                  <a:gd name="connsiteY6" fmla="*/ 57148 h 102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430" h="1026637">
                    <a:moveTo>
                      <a:pt x="45839" y="57148"/>
                    </a:moveTo>
                    <a:cubicBezTo>
                      <a:pt x="47250" y="148165"/>
                      <a:pt x="34549" y="527754"/>
                      <a:pt x="41605" y="662515"/>
                    </a:cubicBezTo>
                    <a:cubicBezTo>
                      <a:pt x="48661" y="797276"/>
                      <a:pt x="55011" y="805038"/>
                      <a:pt x="88172" y="865715"/>
                    </a:cubicBezTo>
                    <a:cubicBezTo>
                      <a:pt x="121333" y="926392"/>
                      <a:pt x="253272" y="1029403"/>
                      <a:pt x="240572" y="1026581"/>
                    </a:cubicBezTo>
                    <a:cubicBezTo>
                      <a:pt x="227872" y="1023759"/>
                      <a:pt x="46544" y="1000475"/>
                      <a:pt x="11972" y="848781"/>
                    </a:cubicBezTo>
                    <a:cubicBezTo>
                      <a:pt x="-22600" y="697087"/>
                      <a:pt x="28200" y="250470"/>
                      <a:pt x="33139" y="116415"/>
                    </a:cubicBezTo>
                    <a:cubicBezTo>
                      <a:pt x="38078" y="-17640"/>
                      <a:pt x="44428" y="-33869"/>
                      <a:pt x="45839" y="57148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DD28663-4141-4501-B4D9-1913EDA54442}"/>
                  </a:ext>
                </a:extLst>
              </p:cNvPr>
              <p:cNvSpPr/>
              <p:nvPr/>
            </p:nvSpPr>
            <p:spPr>
              <a:xfrm>
                <a:off x="6462155" y="6277706"/>
                <a:ext cx="1613120" cy="495331"/>
              </a:xfrm>
              <a:custGeom>
                <a:avLst/>
                <a:gdLst>
                  <a:gd name="connsiteX0" fmla="*/ 1589645 w 1613120"/>
                  <a:gd name="connsiteY0" fmla="*/ 17261 h 495331"/>
                  <a:gd name="connsiteX1" fmla="*/ 1598112 w 1613120"/>
                  <a:gd name="connsiteY1" fmla="*/ 80761 h 495331"/>
                  <a:gd name="connsiteX2" fmla="*/ 1538845 w 1613120"/>
                  <a:gd name="connsiteY2" fmla="*/ 372861 h 495331"/>
                  <a:gd name="connsiteX3" fmla="*/ 1420312 w 1613120"/>
                  <a:gd name="connsiteY3" fmla="*/ 440594 h 495331"/>
                  <a:gd name="connsiteX4" fmla="*/ 1132445 w 1613120"/>
                  <a:gd name="connsiteY4" fmla="*/ 491394 h 495331"/>
                  <a:gd name="connsiteX5" fmla="*/ 2145 w 1613120"/>
                  <a:gd name="connsiteY5" fmla="*/ 487161 h 495331"/>
                  <a:gd name="connsiteX6" fmla="*/ 861512 w 1613120"/>
                  <a:gd name="connsiteY6" fmla="*/ 449061 h 495331"/>
                  <a:gd name="connsiteX7" fmla="*/ 1348345 w 1613120"/>
                  <a:gd name="connsiteY7" fmla="*/ 347461 h 495331"/>
                  <a:gd name="connsiteX8" fmla="*/ 1589645 w 1613120"/>
                  <a:gd name="connsiteY8" fmla="*/ 17261 h 49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3120" h="495331">
                    <a:moveTo>
                      <a:pt x="1589645" y="17261"/>
                    </a:moveTo>
                    <a:cubicBezTo>
                      <a:pt x="1631273" y="-27189"/>
                      <a:pt x="1606579" y="21494"/>
                      <a:pt x="1598112" y="80761"/>
                    </a:cubicBezTo>
                    <a:cubicBezTo>
                      <a:pt x="1589645" y="140028"/>
                      <a:pt x="1568478" y="312889"/>
                      <a:pt x="1538845" y="372861"/>
                    </a:cubicBezTo>
                    <a:cubicBezTo>
                      <a:pt x="1509212" y="432833"/>
                      <a:pt x="1488045" y="420839"/>
                      <a:pt x="1420312" y="440594"/>
                    </a:cubicBezTo>
                    <a:cubicBezTo>
                      <a:pt x="1352579" y="460350"/>
                      <a:pt x="1368806" y="483633"/>
                      <a:pt x="1132445" y="491394"/>
                    </a:cubicBezTo>
                    <a:cubicBezTo>
                      <a:pt x="896084" y="499155"/>
                      <a:pt x="47300" y="494216"/>
                      <a:pt x="2145" y="487161"/>
                    </a:cubicBezTo>
                    <a:cubicBezTo>
                      <a:pt x="-43010" y="480106"/>
                      <a:pt x="637145" y="472344"/>
                      <a:pt x="861512" y="449061"/>
                    </a:cubicBezTo>
                    <a:cubicBezTo>
                      <a:pt x="1085879" y="425778"/>
                      <a:pt x="1229812" y="419428"/>
                      <a:pt x="1348345" y="347461"/>
                    </a:cubicBezTo>
                    <a:cubicBezTo>
                      <a:pt x="1466878" y="275494"/>
                      <a:pt x="1548017" y="61711"/>
                      <a:pt x="1589645" y="17261"/>
                    </a:cubicBezTo>
                    <a:close/>
                  </a:path>
                </a:pathLst>
              </a:custGeom>
              <a:solidFill>
                <a:srgbClr val="039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A10CC27-B8B1-4F93-9A37-14B2A7939DC3}"/>
                  </a:ext>
                </a:extLst>
              </p:cNvPr>
              <p:cNvSpPr/>
              <p:nvPr/>
            </p:nvSpPr>
            <p:spPr>
              <a:xfrm>
                <a:off x="6588078" y="2425501"/>
                <a:ext cx="1189502" cy="379410"/>
              </a:xfrm>
              <a:custGeom>
                <a:avLst/>
                <a:gdLst>
                  <a:gd name="connsiteX0" fmla="*/ 1105 w 1189502"/>
                  <a:gd name="connsiteY0" fmla="*/ 199 h 379410"/>
                  <a:gd name="connsiteX1" fmla="*/ 54022 w 1189502"/>
                  <a:gd name="connsiteY1" fmla="*/ 357916 h 379410"/>
                  <a:gd name="connsiteX2" fmla="*/ 115405 w 1189502"/>
                  <a:gd name="connsiteY2" fmla="*/ 340982 h 379410"/>
                  <a:gd name="connsiteX3" fmla="*/ 420205 w 1189502"/>
                  <a:gd name="connsiteY3" fmla="*/ 269016 h 379410"/>
                  <a:gd name="connsiteX4" fmla="*/ 1116589 w 1189502"/>
                  <a:gd name="connsiteY4" fmla="*/ 372732 h 379410"/>
                  <a:gd name="connsiteX5" fmla="*/ 1080605 w 1189502"/>
                  <a:gd name="connsiteY5" fmla="*/ 332516 h 379410"/>
                  <a:gd name="connsiteX6" fmla="*/ 339772 w 1189502"/>
                  <a:gd name="connsiteY6" fmla="*/ 199166 h 379410"/>
                  <a:gd name="connsiteX7" fmla="*/ 104822 w 1189502"/>
                  <a:gd name="connsiteY7" fmla="*/ 304999 h 379410"/>
                  <a:gd name="connsiteX8" fmla="*/ 1105 w 1189502"/>
                  <a:gd name="connsiteY8" fmla="*/ 199 h 3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502" h="379410">
                    <a:moveTo>
                      <a:pt x="1105" y="199"/>
                    </a:moveTo>
                    <a:cubicBezTo>
                      <a:pt x="-7362" y="9018"/>
                      <a:pt x="34972" y="301119"/>
                      <a:pt x="54022" y="357916"/>
                    </a:cubicBezTo>
                    <a:cubicBezTo>
                      <a:pt x="73072" y="414713"/>
                      <a:pt x="115405" y="340982"/>
                      <a:pt x="115405" y="340982"/>
                    </a:cubicBezTo>
                    <a:cubicBezTo>
                      <a:pt x="176435" y="326165"/>
                      <a:pt x="253341" y="263724"/>
                      <a:pt x="420205" y="269016"/>
                    </a:cubicBezTo>
                    <a:cubicBezTo>
                      <a:pt x="587069" y="274308"/>
                      <a:pt x="1006522" y="362149"/>
                      <a:pt x="1116589" y="372732"/>
                    </a:cubicBezTo>
                    <a:cubicBezTo>
                      <a:pt x="1226656" y="383315"/>
                      <a:pt x="1210075" y="361444"/>
                      <a:pt x="1080605" y="332516"/>
                    </a:cubicBezTo>
                    <a:cubicBezTo>
                      <a:pt x="951136" y="303588"/>
                      <a:pt x="502402" y="203752"/>
                      <a:pt x="339772" y="199166"/>
                    </a:cubicBezTo>
                    <a:cubicBezTo>
                      <a:pt x="177142" y="194580"/>
                      <a:pt x="160914" y="332868"/>
                      <a:pt x="104822" y="304999"/>
                    </a:cubicBezTo>
                    <a:cubicBezTo>
                      <a:pt x="48730" y="277130"/>
                      <a:pt x="9572" y="-8620"/>
                      <a:pt x="1105" y="199"/>
                    </a:cubicBezTo>
                    <a:close/>
                  </a:path>
                </a:pathLst>
              </a:custGeom>
              <a:solidFill>
                <a:srgbClr val="CDC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A225F3D-B72B-49A9-A4A8-CBB27F9FED6B}"/>
                  </a:ext>
                </a:extLst>
              </p:cNvPr>
              <p:cNvSpPr/>
              <p:nvPr/>
            </p:nvSpPr>
            <p:spPr>
              <a:xfrm>
                <a:off x="6575951" y="2097315"/>
                <a:ext cx="1195252" cy="663018"/>
              </a:xfrm>
              <a:custGeom>
                <a:avLst/>
                <a:gdLst>
                  <a:gd name="connsiteX0" fmla="*/ 17466 w 1195252"/>
                  <a:gd name="connsiteY0" fmla="*/ 286052 h 663018"/>
                  <a:gd name="connsiteX1" fmla="*/ 375182 w 1195252"/>
                  <a:gd name="connsiteY1" fmla="*/ 57452 h 663018"/>
                  <a:gd name="connsiteX2" fmla="*/ 942449 w 1195252"/>
                  <a:gd name="connsiteY2" fmla="*/ 95552 h 663018"/>
                  <a:gd name="connsiteX3" fmla="*/ 1122366 w 1195252"/>
                  <a:gd name="connsiteY3" fmla="*/ 269118 h 663018"/>
                  <a:gd name="connsiteX4" fmla="*/ 1135066 w 1195252"/>
                  <a:gd name="connsiteY4" fmla="*/ 429985 h 663018"/>
                  <a:gd name="connsiteX5" fmla="*/ 1162582 w 1195252"/>
                  <a:gd name="connsiteY5" fmla="*/ 662818 h 663018"/>
                  <a:gd name="connsiteX6" fmla="*/ 1194332 w 1195252"/>
                  <a:gd name="connsiteY6" fmla="*/ 465968 h 663018"/>
                  <a:gd name="connsiteX7" fmla="*/ 1124482 w 1195252"/>
                  <a:gd name="connsiteY7" fmla="*/ 226785 h 663018"/>
                  <a:gd name="connsiteX8" fmla="*/ 637649 w 1195252"/>
                  <a:gd name="connsiteY8" fmla="*/ 302 h 663018"/>
                  <a:gd name="connsiteX9" fmla="*/ 116949 w 1195252"/>
                  <a:gd name="connsiteY9" fmla="*/ 275468 h 663018"/>
                  <a:gd name="connsiteX10" fmla="*/ 17466 w 1195252"/>
                  <a:gd name="connsiteY10" fmla="*/ 286052 h 66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5252" h="663018">
                    <a:moveTo>
                      <a:pt x="17466" y="286052"/>
                    </a:moveTo>
                    <a:cubicBezTo>
                      <a:pt x="60505" y="249716"/>
                      <a:pt x="221018" y="89202"/>
                      <a:pt x="375182" y="57452"/>
                    </a:cubicBezTo>
                    <a:cubicBezTo>
                      <a:pt x="529346" y="25702"/>
                      <a:pt x="817918" y="60274"/>
                      <a:pt x="942449" y="95552"/>
                    </a:cubicBezTo>
                    <a:cubicBezTo>
                      <a:pt x="1066980" y="130830"/>
                      <a:pt x="1090263" y="213379"/>
                      <a:pt x="1122366" y="269118"/>
                    </a:cubicBezTo>
                    <a:cubicBezTo>
                      <a:pt x="1154469" y="324857"/>
                      <a:pt x="1128363" y="364368"/>
                      <a:pt x="1135066" y="429985"/>
                    </a:cubicBezTo>
                    <a:cubicBezTo>
                      <a:pt x="1141769" y="495602"/>
                      <a:pt x="1152704" y="656821"/>
                      <a:pt x="1162582" y="662818"/>
                    </a:cubicBezTo>
                    <a:cubicBezTo>
                      <a:pt x="1172460" y="668815"/>
                      <a:pt x="1200682" y="538640"/>
                      <a:pt x="1194332" y="465968"/>
                    </a:cubicBezTo>
                    <a:cubicBezTo>
                      <a:pt x="1187982" y="393296"/>
                      <a:pt x="1217262" y="304396"/>
                      <a:pt x="1124482" y="226785"/>
                    </a:cubicBezTo>
                    <a:cubicBezTo>
                      <a:pt x="1031702" y="149174"/>
                      <a:pt x="805571" y="-7812"/>
                      <a:pt x="637649" y="302"/>
                    </a:cubicBezTo>
                    <a:cubicBezTo>
                      <a:pt x="469727" y="8416"/>
                      <a:pt x="221724" y="226079"/>
                      <a:pt x="116949" y="275468"/>
                    </a:cubicBezTo>
                    <a:cubicBezTo>
                      <a:pt x="12174" y="324857"/>
                      <a:pt x="-25573" y="322388"/>
                      <a:pt x="17466" y="286052"/>
                    </a:cubicBezTo>
                    <a:close/>
                  </a:path>
                </a:pathLst>
              </a:custGeom>
              <a:solidFill>
                <a:srgbClr val="CDC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9E9ABCC-5693-4618-8E5C-E9B33453A26F}"/>
                  </a:ext>
                </a:extLst>
              </p:cNvPr>
              <p:cNvSpPr/>
              <p:nvPr/>
            </p:nvSpPr>
            <p:spPr>
              <a:xfrm>
                <a:off x="6326717" y="3777534"/>
                <a:ext cx="1719860" cy="66333"/>
              </a:xfrm>
              <a:custGeom>
                <a:avLst/>
                <a:gdLst>
                  <a:gd name="connsiteX0" fmla="*/ 0 w 1719860"/>
                  <a:gd name="connsiteY0" fmla="*/ 13416 h 66333"/>
                  <a:gd name="connsiteX1" fmla="*/ 124883 w 1719860"/>
                  <a:gd name="connsiteY1" fmla="*/ 13416 h 66333"/>
                  <a:gd name="connsiteX2" fmla="*/ 1261533 w 1719860"/>
                  <a:gd name="connsiteY2" fmla="*/ 11299 h 66333"/>
                  <a:gd name="connsiteX3" fmla="*/ 1716616 w 1719860"/>
                  <a:gd name="connsiteY3" fmla="*/ 2833 h 66333"/>
                  <a:gd name="connsiteX4" fmla="*/ 1477433 w 1719860"/>
                  <a:gd name="connsiteY4" fmla="*/ 66333 h 66333"/>
                  <a:gd name="connsiteX5" fmla="*/ 0 w 1719860"/>
                  <a:gd name="connsiteY5" fmla="*/ 13416 h 6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9860" h="66333">
                    <a:moveTo>
                      <a:pt x="0" y="13416"/>
                    </a:moveTo>
                    <a:lnTo>
                      <a:pt x="124883" y="13416"/>
                    </a:lnTo>
                    <a:lnTo>
                      <a:pt x="1261533" y="11299"/>
                    </a:lnTo>
                    <a:cubicBezTo>
                      <a:pt x="1526822" y="9535"/>
                      <a:pt x="1680633" y="-6339"/>
                      <a:pt x="1716616" y="2833"/>
                    </a:cubicBezTo>
                    <a:cubicBezTo>
                      <a:pt x="1752599" y="12005"/>
                      <a:pt x="1477433" y="66333"/>
                      <a:pt x="1477433" y="66333"/>
                    </a:cubicBezTo>
                    <a:lnTo>
                      <a:pt x="0" y="134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28FFC2C6-25C4-4337-A1DE-D5153B6BC937}"/>
                  </a:ext>
                </a:extLst>
              </p:cNvPr>
              <p:cNvSpPr/>
              <p:nvPr/>
            </p:nvSpPr>
            <p:spPr>
              <a:xfrm>
                <a:off x="6372664" y="3734884"/>
                <a:ext cx="78949" cy="1227944"/>
              </a:xfrm>
              <a:custGeom>
                <a:avLst/>
                <a:gdLst>
                  <a:gd name="connsiteX0" fmla="*/ 5911 w 78949"/>
                  <a:gd name="connsiteY0" fmla="*/ 87816 h 1227944"/>
                  <a:gd name="connsiteX1" fmla="*/ 5911 w 78949"/>
                  <a:gd name="connsiteY1" fmla="*/ 138616 h 1227944"/>
                  <a:gd name="connsiteX2" fmla="*/ 18611 w 78949"/>
                  <a:gd name="connsiteY2" fmla="*/ 1202241 h 1227944"/>
                  <a:gd name="connsiteX3" fmla="*/ 78936 w 78949"/>
                  <a:gd name="connsiteY3" fmla="*/ 830766 h 1227944"/>
                  <a:gd name="connsiteX4" fmla="*/ 5911 w 78949"/>
                  <a:gd name="connsiteY4" fmla="*/ 87816 h 122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49" h="1227944">
                    <a:moveTo>
                      <a:pt x="5911" y="87816"/>
                    </a:moveTo>
                    <a:cubicBezTo>
                      <a:pt x="-6260" y="-27542"/>
                      <a:pt x="3794" y="-47121"/>
                      <a:pt x="5911" y="138616"/>
                    </a:cubicBezTo>
                    <a:cubicBezTo>
                      <a:pt x="8028" y="324353"/>
                      <a:pt x="6440" y="1086883"/>
                      <a:pt x="18611" y="1202241"/>
                    </a:cubicBezTo>
                    <a:cubicBezTo>
                      <a:pt x="30782" y="1317599"/>
                      <a:pt x="77878" y="1018091"/>
                      <a:pt x="78936" y="830766"/>
                    </a:cubicBezTo>
                    <a:cubicBezTo>
                      <a:pt x="79994" y="643441"/>
                      <a:pt x="18082" y="203174"/>
                      <a:pt x="5911" y="878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905ED3DE-2B9C-4122-AD17-1D1CB489D068}"/>
                  </a:ext>
                </a:extLst>
              </p:cNvPr>
              <p:cNvSpPr/>
              <p:nvPr/>
            </p:nvSpPr>
            <p:spPr>
              <a:xfrm>
                <a:off x="6310930" y="4887810"/>
                <a:ext cx="150227" cy="1341942"/>
              </a:xfrm>
              <a:custGeom>
                <a:avLst/>
                <a:gdLst>
                  <a:gd name="connsiteX0" fmla="*/ 70820 w 150227"/>
                  <a:gd name="connsiteY0" fmla="*/ 8040 h 1341942"/>
                  <a:gd name="connsiteX1" fmla="*/ 70820 w 150227"/>
                  <a:gd name="connsiteY1" fmla="*/ 185840 h 1341942"/>
                  <a:gd name="connsiteX2" fmla="*/ 32720 w 150227"/>
                  <a:gd name="connsiteY2" fmla="*/ 903390 h 1341942"/>
                  <a:gd name="connsiteX3" fmla="*/ 970 w 150227"/>
                  <a:gd name="connsiteY3" fmla="*/ 1341540 h 1341942"/>
                  <a:gd name="connsiteX4" fmla="*/ 70820 w 150227"/>
                  <a:gd name="connsiteY4" fmla="*/ 970065 h 1341942"/>
                  <a:gd name="connsiteX5" fmla="*/ 150195 w 150227"/>
                  <a:gd name="connsiteY5" fmla="*/ 373165 h 1341942"/>
                  <a:gd name="connsiteX6" fmla="*/ 70820 w 150227"/>
                  <a:gd name="connsiteY6" fmla="*/ 8040 h 13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7" h="1341942">
                    <a:moveTo>
                      <a:pt x="70820" y="8040"/>
                    </a:moveTo>
                    <a:cubicBezTo>
                      <a:pt x="57591" y="-23181"/>
                      <a:pt x="77170" y="36615"/>
                      <a:pt x="70820" y="185840"/>
                    </a:cubicBezTo>
                    <a:cubicBezTo>
                      <a:pt x="64470" y="335065"/>
                      <a:pt x="44362" y="710773"/>
                      <a:pt x="32720" y="903390"/>
                    </a:cubicBezTo>
                    <a:cubicBezTo>
                      <a:pt x="21078" y="1096007"/>
                      <a:pt x="-5380" y="1330428"/>
                      <a:pt x="970" y="1341540"/>
                    </a:cubicBezTo>
                    <a:cubicBezTo>
                      <a:pt x="7320" y="1352652"/>
                      <a:pt x="45949" y="1131461"/>
                      <a:pt x="70820" y="970065"/>
                    </a:cubicBezTo>
                    <a:cubicBezTo>
                      <a:pt x="95691" y="808669"/>
                      <a:pt x="151782" y="539323"/>
                      <a:pt x="150195" y="373165"/>
                    </a:cubicBezTo>
                    <a:cubicBezTo>
                      <a:pt x="148608" y="207007"/>
                      <a:pt x="84049" y="39261"/>
                      <a:pt x="70820" y="804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517F950-0711-4390-96B4-BC5607D95914}"/>
                  </a:ext>
                </a:extLst>
              </p:cNvPr>
              <p:cNvSpPr/>
              <p:nvPr/>
            </p:nvSpPr>
            <p:spPr>
              <a:xfrm>
                <a:off x="7950076" y="3816987"/>
                <a:ext cx="52691" cy="1354823"/>
              </a:xfrm>
              <a:custGeom>
                <a:avLst/>
                <a:gdLst>
                  <a:gd name="connsiteX0" fmla="*/ 50924 w 52691"/>
                  <a:gd name="connsiteY0" fmla="*/ 5713 h 1354823"/>
                  <a:gd name="connsiteX1" fmla="*/ 41399 w 52691"/>
                  <a:gd name="connsiteY1" fmla="*/ 694688 h 1354823"/>
                  <a:gd name="connsiteX2" fmla="*/ 44574 w 52691"/>
                  <a:gd name="connsiteY2" fmla="*/ 1332863 h 1354823"/>
                  <a:gd name="connsiteX3" fmla="*/ 124 w 52691"/>
                  <a:gd name="connsiteY3" fmla="*/ 1094738 h 1354823"/>
                  <a:gd name="connsiteX4" fmla="*/ 50924 w 52691"/>
                  <a:gd name="connsiteY4" fmla="*/ 5713 h 135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91" h="1354823">
                    <a:moveTo>
                      <a:pt x="50924" y="5713"/>
                    </a:moveTo>
                    <a:cubicBezTo>
                      <a:pt x="57803" y="-60962"/>
                      <a:pt x="42457" y="473496"/>
                      <a:pt x="41399" y="694688"/>
                    </a:cubicBezTo>
                    <a:cubicBezTo>
                      <a:pt x="40341" y="915880"/>
                      <a:pt x="51453" y="1266188"/>
                      <a:pt x="44574" y="1332863"/>
                    </a:cubicBezTo>
                    <a:cubicBezTo>
                      <a:pt x="37695" y="1399538"/>
                      <a:pt x="-2522" y="1312755"/>
                      <a:pt x="124" y="1094738"/>
                    </a:cubicBezTo>
                    <a:cubicBezTo>
                      <a:pt x="2770" y="876721"/>
                      <a:pt x="44045" y="72388"/>
                      <a:pt x="50924" y="57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6A81FF39-22A9-4C31-ACB5-AEC15BE2EF11}"/>
                  </a:ext>
                </a:extLst>
              </p:cNvPr>
              <p:cNvSpPr/>
              <p:nvPr/>
            </p:nvSpPr>
            <p:spPr>
              <a:xfrm>
                <a:off x="7841719" y="5088903"/>
                <a:ext cx="166828" cy="1256138"/>
              </a:xfrm>
              <a:custGeom>
                <a:avLst/>
                <a:gdLst>
                  <a:gd name="connsiteX0" fmla="*/ 124356 w 166828"/>
                  <a:gd name="connsiteY0" fmla="*/ 83172 h 1256138"/>
                  <a:gd name="connsiteX1" fmla="*/ 137056 w 166828"/>
                  <a:gd name="connsiteY1" fmla="*/ 137147 h 1256138"/>
                  <a:gd name="connsiteX2" fmla="*/ 165631 w 166828"/>
                  <a:gd name="connsiteY2" fmla="*/ 1207122 h 1256138"/>
                  <a:gd name="connsiteX3" fmla="*/ 92606 w 166828"/>
                  <a:gd name="connsiteY3" fmla="*/ 1045197 h 1256138"/>
                  <a:gd name="connsiteX4" fmla="*/ 531 w 166828"/>
                  <a:gd name="connsiteY4" fmla="*/ 772147 h 1256138"/>
                  <a:gd name="connsiteX5" fmla="*/ 124356 w 166828"/>
                  <a:gd name="connsiteY5" fmla="*/ 83172 h 125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28" h="1256138">
                    <a:moveTo>
                      <a:pt x="124356" y="83172"/>
                    </a:moveTo>
                    <a:cubicBezTo>
                      <a:pt x="147110" y="-22661"/>
                      <a:pt x="130177" y="-50178"/>
                      <a:pt x="137056" y="137147"/>
                    </a:cubicBezTo>
                    <a:cubicBezTo>
                      <a:pt x="143935" y="324472"/>
                      <a:pt x="173039" y="1055780"/>
                      <a:pt x="165631" y="1207122"/>
                    </a:cubicBezTo>
                    <a:cubicBezTo>
                      <a:pt x="158223" y="1358464"/>
                      <a:pt x="120123" y="1117693"/>
                      <a:pt x="92606" y="1045197"/>
                    </a:cubicBezTo>
                    <a:cubicBezTo>
                      <a:pt x="65089" y="972701"/>
                      <a:pt x="-6877" y="934072"/>
                      <a:pt x="531" y="772147"/>
                    </a:cubicBezTo>
                    <a:cubicBezTo>
                      <a:pt x="7939" y="610222"/>
                      <a:pt x="101602" y="189005"/>
                      <a:pt x="124356" y="831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C04279DC-74CF-4B4A-B9FE-26E1FD2B6A10}"/>
                  </a:ext>
                </a:extLst>
              </p:cNvPr>
              <p:cNvSpPr/>
              <p:nvPr/>
            </p:nvSpPr>
            <p:spPr>
              <a:xfrm>
                <a:off x="6292215" y="6273800"/>
                <a:ext cx="1803550" cy="73025"/>
              </a:xfrm>
              <a:custGeom>
                <a:avLst/>
                <a:gdLst>
                  <a:gd name="connsiteX0" fmla="*/ 32385 w 1803550"/>
                  <a:gd name="connsiteY0" fmla="*/ 0 h 73025"/>
                  <a:gd name="connsiteX1" fmla="*/ 111760 w 1803550"/>
                  <a:gd name="connsiteY1" fmla="*/ 12700 h 73025"/>
                  <a:gd name="connsiteX2" fmla="*/ 949960 w 1803550"/>
                  <a:gd name="connsiteY2" fmla="*/ 25400 h 73025"/>
                  <a:gd name="connsiteX3" fmla="*/ 1781810 w 1803550"/>
                  <a:gd name="connsiteY3" fmla="*/ 9525 h 73025"/>
                  <a:gd name="connsiteX4" fmla="*/ 1578610 w 1803550"/>
                  <a:gd name="connsiteY4" fmla="*/ 73025 h 73025"/>
                  <a:gd name="connsiteX5" fmla="*/ 32385 w 1803550"/>
                  <a:gd name="connsiteY5" fmla="*/ 0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3550" h="73025">
                    <a:moveTo>
                      <a:pt x="32385" y="0"/>
                    </a:moveTo>
                    <a:cubicBezTo>
                      <a:pt x="-4392" y="4233"/>
                      <a:pt x="-41169" y="8467"/>
                      <a:pt x="111760" y="12700"/>
                    </a:cubicBezTo>
                    <a:cubicBezTo>
                      <a:pt x="264689" y="16933"/>
                      <a:pt x="671618" y="25929"/>
                      <a:pt x="949960" y="25400"/>
                    </a:cubicBezTo>
                    <a:cubicBezTo>
                      <a:pt x="1228302" y="24871"/>
                      <a:pt x="1677035" y="1588"/>
                      <a:pt x="1781810" y="9525"/>
                    </a:cubicBezTo>
                    <a:cubicBezTo>
                      <a:pt x="1886585" y="17463"/>
                      <a:pt x="1578610" y="73025"/>
                      <a:pt x="1578610" y="73025"/>
                    </a:cubicBezTo>
                    <a:lnTo>
                      <a:pt x="3238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6EB094C-13D7-4160-9F85-D62FC71E93F9}"/>
                </a:ext>
              </a:extLst>
            </p:cNvPr>
            <p:cNvGrpSpPr/>
            <p:nvPr/>
          </p:nvGrpSpPr>
          <p:grpSpPr>
            <a:xfrm>
              <a:off x="6659352" y="3990260"/>
              <a:ext cx="1209662" cy="2213355"/>
              <a:chOff x="6659352" y="3990260"/>
              <a:chExt cx="1209662" cy="2213355"/>
            </a:xfrm>
          </p:grpSpPr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564C115-CE0E-4371-A845-CEE4E3D792AE}"/>
                  </a:ext>
                </a:extLst>
              </p:cNvPr>
              <p:cNvSpPr/>
              <p:nvPr/>
            </p:nvSpPr>
            <p:spPr>
              <a:xfrm>
                <a:off x="6701322" y="4105280"/>
                <a:ext cx="320155" cy="309129"/>
              </a:xfrm>
              <a:custGeom>
                <a:avLst/>
                <a:gdLst>
                  <a:gd name="connsiteX0" fmla="*/ 109053 w 320155"/>
                  <a:gd name="connsiteY0" fmla="*/ 1583 h 309129"/>
                  <a:gd name="connsiteX1" fmla="*/ 23328 w 320155"/>
                  <a:gd name="connsiteY1" fmla="*/ 206370 h 309129"/>
                  <a:gd name="connsiteX2" fmla="*/ 23328 w 320155"/>
                  <a:gd name="connsiteY2" fmla="*/ 306383 h 309129"/>
                  <a:gd name="connsiteX3" fmla="*/ 290028 w 320155"/>
                  <a:gd name="connsiteY3" fmla="*/ 266695 h 309129"/>
                  <a:gd name="connsiteX4" fmla="*/ 294791 w 320155"/>
                  <a:gd name="connsiteY4" fmla="*/ 119058 h 309129"/>
                  <a:gd name="connsiteX5" fmla="*/ 109053 w 320155"/>
                  <a:gd name="connsiteY5" fmla="*/ 1583 h 30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155" h="309129">
                    <a:moveTo>
                      <a:pt x="109053" y="1583"/>
                    </a:moveTo>
                    <a:cubicBezTo>
                      <a:pt x="63809" y="16135"/>
                      <a:pt x="37615" y="155570"/>
                      <a:pt x="23328" y="206370"/>
                    </a:cubicBezTo>
                    <a:cubicBezTo>
                      <a:pt x="9041" y="257170"/>
                      <a:pt x="-21122" y="296329"/>
                      <a:pt x="23328" y="306383"/>
                    </a:cubicBezTo>
                    <a:cubicBezTo>
                      <a:pt x="67778" y="316437"/>
                      <a:pt x="244784" y="297916"/>
                      <a:pt x="290028" y="266695"/>
                    </a:cubicBezTo>
                    <a:cubicBezTo>
                      <a:pt x="335272" y="235474"/>
                      <a:pt x="323366" y="161656"/>
                      <a:pt x="294791" y="119058"/>
                    </a:cubicBezTo>
                    <a:cubicBezTo>
                      <a:pt x="266216" y="76460"/>
                      <a:pt x="154297" y="-12969"/>
                      <a:pt x="109053" y="158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214F384-50FF-4E54-B0D2-D1052127B75E}"/>
                  </a:ext>
                </a:extLst>
              </p:cNvPr>
              <p:cNvSpPr/>
              <p:nvPr/>
            </p:nvSpPr>
            <p:spPr>
              <a:xfrm>
                <a:off x="7355953" y="3990260"/>
                <a:ext cx="278119" cy="229750"/>
              </a:xfrm>
              <a:custGeom>
                <a:avLst/>
                <a:gdLst>
                  <a:gd name="connsiteX0" fmla="*/ 3697 w 278119"/>
                  <a:gd name="connsiteY0" fmla="*/ 24528 h 229750"/>
                  <a:gd name="connsiteX1" fmla="*/ 210072 w 278119"/>
                  <a:gd name="connsiteY1" fmla="*/ 13415 h 229750"/>
                  <a:gd name="connsiteX2" fmla="*/ 276747 w 278119"/>
                  <a:gd name="connsiteY2" fmla="*/ 173753 h 229750"/>
                  <a:gd name="connsiteX3" fmla="*/ 160860 w 278119"/>
                  <a:gd name="connsiteY3" fmla="*/ 229315 h 229750"/>
                  <a:gd name="connsiteX4" fmla="*/ 81485 w 278119"/>
                  <a:gd name="connsiteY4" fmla="*/ 149940 h 229750"/>
                  <a:gd name="connsiteX5" fmla="*/ 3697 w 278119"/>
                  <a:gd name="connsiteY5" fmla="*/ 24528 h 22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119" h="229750">
                    <a:moveTo>
                      <a:pt x="3697" y="24528"/>
                    </a:moveTo>
                    <a:cubicBezTo>
                      <a:pt x="25128" y="1774"/>
                      <a:pt x="164564" y="-11456"/>
                      <a:pt x="210072" y="13415"/>
                    </a:cubicBezTo>
                    <a:cubicBezTo>
                      <a:pt x="255580" y="38286"/>
                      <a:pt x="284949" y="137770"/>
                      <a:pt x="276747" y="173753"/>
                    </a:cubicBezTo>
                    <a:cubicBezTo>
                      <a:pt x="268545" y="209736"/>
                      <a:pt x="193404" y="233284"/>
                      <a:pt x="160860" y="229315"/>
                    </a:cubicBezTo>
                    <a:cubicBezTo>
                      <a:pt x="128316" y="225346"/>
                      <a:pt x="102916" y="183542"/>
                      <a:pt x="81485" y="149940"/>
                    </a:cubicBezTo>
                    <a:cubicBezTo>
                      <a:pt x="60054" y="116338"/>
                      <a:pt x="-17734" y="47282"/>
                      <a:pt x="3697" y="2452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9D0495BC-4979-4FAC-8431-0051E41ACD01}"/>
                  </a:ext>
                </a:extLst>
              </p:cNvPr>
              <p:cNvSpPr/>
              <p:nvPr/>
            </p:nvSpPr>
            <p:spPr>
              <a:xfrm>
                <a:off x="6732474" y="4654297"/>
                <a:ext cx="198613" cy="174949"/>
              </a:xfrm>
              <a:custGeom>
                <a:avLst/>
                <a:gdLst>
                  <a:gd name="connsiteX0" fmla="*/ 3289 w 198613"/>
                  <a:gd name="connsiteY0" fmla="*/ 6603 h 174949"/>
                  <a:gd name="connsiteX1" fmla="*/ 190614 w 198613"/>
                  <a:gd name="connsiteY1" fmla="*/ 32003 h 174949"/>
                  <a:gd name="connsiteX2" fmla="*/ 154101 w 198613"/>
                  <a:gd name="connsiteY2" fmla="*/ 133603 h 174949"/>
                  <a:gd name="connsiteX3" fmla="*/ 62026 w 198613"/>
                  <a:gd name="connsiteY3" fmla="*/ 174878 h 174949"/>
                  <a:gd name="connsiteX4" fmla="*/ 69964 w 198613"/>
                  <a:gd name="connsiteY4" fmla="*/ 139953 h 174949"/>
                  <a:gd name="connsiteX5" fmla="*/ 3289 w 198613"/>
                  <a:gd name="connsiteY5" fmla="*/ 6603 h 17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613" h="174949">
                    <a:moveTo>
                      <a:pt x="3289" y="6603"/>
                    </a:moveTo>
                    <a:cubicBezTo>
                      <a:pt x="23397" y="-11389"/>
                      <a:pt x="165479" y="10836"/>
                      <a:pt x="190614" y="32003"/>
                    </a:cubicBezTo>
                    <a:cubicBezTo>
                      <a:pt x="215749" y="53170"/>
                      <a:pt x="175532" y="109791"/>
                      <a:pt x="154101" y="133603"/>
                    </a:cubicBezTo>
                    <a:cubicBezTo>
                      <a:pt x="132670" y="157415"/>
                      <a:pt x="76049" y="173820"/>
                      <a:pt x="62026" y="174878"/>
                    </a:cubicBezTo>
                    <a:cubicBezTo>
                      <a:pt x="48003" y="175936"/>
                      <a:pt x="78431" y="165353"/>
                      <a:pt x="69964" y="139953"/>
                    </a:cubicBezTo>
                    <a:cubicBezTo>
                      <a:pt x="61497" y="114553"/>
                      <a:pt x="-16819" y="24595"/>
                      <a:pt x="3289" y="660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51A8D0D1-C6FE-44E4-A689-71DF7A239B36}"/>
                  </a:ext>
                </a:extLst>
              </p:cNvPr>
              <p:cNvSpPr/>
              <p:nvPr/>
            </p:nvSpPr>
            <p:spPr>
              <a:xfrm>
                <a:off x="6659352" y="5023882"/>
                <a:ext cx="859628" cy="442913"/>
              </a:xfrm>
              <a:custGeom>
                <a:avLst/>
                <a:gdLst>
                  <a:gd name="connsiteX0" fmla="*/ 1798 w 859628"/>
                  <a:gd name="connsiteY0" fmla="*/ 556 h 442913"/>
                  <a:gd name="connsiteX1" fmla="*/ 89111 w 859628"/>
                  <a:gd name="connsiteY1" fmla="*/ 186293 h 442913"/>
                  <a:gd name="connsiteX2" fmla="*/ 128798 w 859628"/>
                  <a:gd name="connsiteY2" fmla="*/ 435531 h 442913"/>
                  <a:gd name="connsiteX3" fmla="*/ 185948 w 859628"/>
                  <a:gd name="connsiteY3" fmla="*/ 365681 h 442913"/>
                  <a:gd name="connsiteX4" fmla="*/ 268498 w 859628"/>
                  <a:gd name="connsiteY4" fmla="*/ 248206 h 442913"/>
                  <a:gd name="connsiteX5" fmla="*/ 406611 w 859628"/>
                  <a:gd name="connsiteY5" fmla="*/ 149781 h 442913"/>
                  <a:gd name="connsiteX6" fmla="*/ 859048 w 859628"/>
                  <a:gd name="connsiteY6" fmla="*/ 11668 h 442913"/>
                  <a:gd name="connsiteX7" fmla="*/ 497098 w 859628"/>
                  <a:gd name="connsiteY7" fmla="*/ 48181 h 442913"/>
                  <a:gd name="connsiteX8" fmla="*/ 293898 w 859628"/>
                  <a:gd name="connsiteY8" fmla="*/ 127556 h 442913"/>
                  <a:gd name="connsiteX9" fmla="*/ 178011 w 859628"/>
                  <a:gd name="connsiteY9" fmla="*/ 127556 h 442913"/>
                  <a:gd name="connsiteX10" fmla="*/ 1798 w 859628"/>
                  <a:gd name="connsiteY10" fmla="*/ 556 h 44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9628" h="442913">
                    <a:moveTo>
                      <a:pt x="1798" y="556"/>
                    </a:moveTo>
                    <a:cubicBezTo>
                      <a:pt x="-13019" y="10345"/>
                      <a:pt x="67944" y="113797"/>
                      <a:pt x="89111" y="186293"/>
                    </a:cubicBezTo>
                    <a:cubicBezTo>
                      <a:pt x="110278" y="258789"/>
                      <a:pt x="112659" y="405633"/>
                      <a:pt x="128798" y="435531"/>
                    </a:cubicBezTo>
                    <a:cubicBezTo>
                      <a:pt x="144937" y="465429"/>
                      <a:pt x="162665" y="396902"/>
                      <a:pt x="185948" y="365681"/>
                    </a:cubicBezTo>
                    <a:cubicBezTo>
                      <a:pt x="209231" y="334460"/>
                      <a:pt x="231721" y="284189"/>
                      <a:pt x="268498" y="248206"/>
                    </a:cubicBezTo>
                    <a:cubicBezTo>
                      <a:pt x="305275" y="212223"/>
                      <a:pt x="308186" y="189204"/>
                      <a:pt x="406611" y="149781"/>
                    </a:cubicBezTo>
                    <a:cubicBezTo>
                      <a:pt x="505036" y="110358"/>
                      <a:pt x="843967" y="28601"/>
                      <a:pt x="859048" y="11668"/>
                    </a:cubicBezTo>
                    <a:cubicBezTo>
                      <a:pt x="874129" y="-5265"/>
                      <a:pt x="591290" y="28866"/>
                      <a:pt x="497098" y="48181"/>
                    </a:cubicBezTo>
                    <a:cubicBezTo>
                      <a:pt x="402906" y="67496"/>
                      <a:pt x="347079" y="114327"/>
                      <a:pt x="293898" y="127556"/>
                    </a:cubicBezTo>
                    <a:cubicBezTo>
                      <a:pt x="240717" y="140785"/>
                      <a:pt x="225901" y="141844"/>
                      <a:pt x="178011" y="127556"/>
                    </a:cubicBezTo>
                    <a:cubicBezTo>
                      <a:pt x="130122" y="113269"/>
                      <a:pt x="16615" y="-9233"/>
                      <a:pt x="1798" y="55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9F56833-6C60-4DB1-B81C-069776C10C80}"/>
                  </a:ext>
                </a:extLst>
              </p:cNvPr>
              <p:cNvSpPr/>
              <p:nvPr/>
            </p:nvSpPr>
            <p:spPr>
              <a:xfrm>
                <a:off x="7230181" y="4937027"/>
                <a:ext cx="638833" cy="195363"/>
              </a:xfrm>
              <a:custGeom>
                <a:avLst/>
                <a:gdLst>
                  <a:gd name="connsiteX0" fmla="*/ 35807 w 638833"/>
                  <a:gd name="connsiteY0" fmla="*/ 109636 h 195363"/>
                  <a:gd name="connsiteX1" fmla="*/ 99307 w 638833"/>
                  <a:gd name="connsiteY1" fmla="*/ 109636 h 195363"/>
                  <a:gd name="connsiteX2" fmla="*/ 493007 w 638833"/>
                  <a:gd name="connsiteY2" fmla="*/ 98 h 195363"/>
                  <a:gd name="connsiteX3" fmla="*/ 624769 w 638833"/>
                  <a:gd name="connsiteY3" fmla="*/ 92173 h 195363"/>
                  <a:gd name="connsiteX4" fmla="*/ 629532 w 638833"/>
                  <a:gd name="connsiteY4" fmla="*/ 195361 h 195363"/>
                  <a:gd name="connsiteX5" fmla="*/ 575557 w 638833"/>
                  <a:gd name="connsiteY5" fmla="*/ 95348 h 195363"/>
                  <a:gd name="connsiteX6" fmla="*/ 35807 w 638833"/>
                  <a:gd name="connsiteY6" fmla="*/ 109636 h 19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8833" h="195363">
                    <a:moveTo>
                      <a:pt x="35807" y="109636"/>
                    </a:moveTo>
                    <a:cubicBezTo>
                      <a:pt x="-43568" y="112017"/>
                      <a:pt x="23107" y="127892"/>
                      <a:pt x="99307" y="109636"/>
                    </a:cubicBezTo>
                    <a:cubicBezTo>
                      <a:pt x="175507" y="91380"/>
                      <a:pt x="405430" y="3008"/>
                      <a:pt x="493007" y="98"/>
                    </a:cubicBezTo>
                    <a:cubicBezTo>
                      <a:pt x="580584" y="-2813"/>
                      <a:pt x="602015" y="59629"/>
                      <a:pt x="624769" y="92173"/>
                    </a:cubicBezTo>
                    <a:cubicBezTo>
                      <a:pt x="647523" y="124717"/>
                      <a:pt x="637734" y="194832"/>
                      <a:pt x="629532" y="195361"/>
                    </a:cubicBezTo>
                    <a:cubicBezTo>
                      <a:pt x="621330" y="195890"/>
                      <a:pt x="673188" y="106196"/>
                      <a:pt x="575557" y="95348"/>
                    </a:cubicBezTo>
                    <a:cubicBezTo>
                      <a:pt x="477926" y="84500"/>
                      <a:pt x="115182" y="107255"/>
                      <a:pt x="35807" y="10963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FF5AEC8B-4719-4007-B74A-9793C1ABEC01}"/>
                  </a:ext>
                </a:extLst>
              </p:cNvPr>
              <p:cNvSpPr/>
              <p:nvPr/>
            </p:nvSpPr>
            <p:spPr>
              <a:xfrm>
                <a:off x="6941702" y="4541242"/>
                <a:ext cx="646340" cy="764328"/>
              </a:xfrm>
              <a:custGeom>
                <a:avLst/>
                <a:gdLst>
                  <a:gd name="connsiteX0" fmla="*/ 473511 w 646340"/>
                  <a:gd name="connsiteY0" fmla="*/ 6946 h 764328"/>
                  <a:gd name="connsiteX1" fmla="*/ 232211 w 646340"/>
                  <a:gd name="connsiteY1" fmla="*/ 227608 h 764328"/>
                  <a:gd name="connsiteX2" fmla="*/ 335398 w 646340"/>
                  <a:gd name="connsiteY2" fmla="*/ 287933 h 764328"/>
                  <a:gd name="connsiteX3" fmla="*/ 471923 w 646340"/>
                  <a:gd name="connsiteY3" fmla="*/ 224433 h 764328"/>
                  <a:gd name="connsiteX4" fmla="*/ 233798 w 646340"/>
                  <a:gd name="connsiteY4" fmla="*/ 576858 h 764328"/>
                  <a:gd name="connsiteX5" fmla="*/ 436 w 646340"/>
                  <a:gd name="connsiteY5" fmla="*/ 745133 h 764328"/>
                  <a:gd name="connsiteX6" fmla="*/ 178236 w 646340"/>
                  <a:gd name="connsiteY6" fmla="*/ 745133 h 764328"/>
                  <a:gd name="connsiteX7" fmla="*/ 279836 w 646340"/>
                  <a:gd name="connsiteY7" fmla="*/ 607021 h 764328"/>
                  <a:gd name="connsiteX8" fmla="*/ 638611 w 646340"/>
                  <a:gd name="connsiteY8" fmla="*/ 30758 h 764328"/>
                  <a:gd name="connsiteX9" fmla="*/ 522723 w 646340"/>
                  <a:gd name="connsiteY9" fmla="*/ 72033 h 764328"/>
                  <a:gd name="connsiteX10" fmla="*/ 473511 w 646340"/>
                  <a:gd name="connsiteY10" fmla="*/ 6946 h 76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340" h="764328">
                    <a:moveTo>
                      <a:pt x="473511" y="6946"/>
                    </a:moveTo>
                    <a:cubicBezTo>
                      <a:pt x="425092" y="32875"/>
                      <a:pt x="255230" y="180777"/>
                      <a:pt x="232211" y="227608"/>
                    </a:cubicBezTo>
                    <a:cubicBezTo>
                      <a:pt x="209192" y="274439"/>
                      <a:pt x="295446" y="288462"/>
                      <a:pt x="335398" y="287933"/>
                    </a:cubicBezTo>
                    <a:cubicBezTo>
                      <a:pt x="375350" y="287404"/>
                      <a:pt x="488856" y="176279"/>
                      <a:pt x="471923" y="224433"/>
                    </a:cubicBezTo>
                    <a:cubicBezTo>
                      <a:pt x="454990" y="272587"/>
                      <a:pt x="312379" y="490075"/>
                      <a:pt x="233798" y="576858"/>
                    </a:cubicBezTo>
                    <a:cubicBezTo>
                      <a:pt x="155217" y="663641"/>
                      <a:pt x="9696" y="717087"/>
                      <a:pt x="436" y="745133"/>
                    </a:cubicBezTo>
                    <a:cubicBezTo>
                      <a:pt x="-8824" y="773179"/>
                      <a:pt x="131669" y="768152"/>
                      <a:pt x="178236" y="745133"/>
                    </a:cubicBezTo>
                    <a:cubicBezTo>
                      <a:pt x="224803" y="722114"/>
                      <a:pt x="203107" y="726084"/>
                      <a:pt x="279836" y="607021"/>
                    </a:cubicBezTo>
                    <a:cubicBezTo>
                      <a:pt x="356565" y="487959"/>
                      <a:pt x="598130" y="119923"/>
                      <a:pt x="638611" y="30758"/>
                    </a:cubicBezTo>
                    <a:cubicBezTo>
                      <a:pt x="679092" y="-58407"/>
                      <a:pt x="548652" y="74943"/>
                      <a:pt x="522723" y="72033"/>
                    </a:cubicBezTo>
                    <a:cubicBezTo>
                      <a:pt x="496794" y="69123"/>
                      <a:pt x="521930" y="-18983"/>
                      <a:pt x="473511" y="694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44CE9F6F-CF7E-4002-9411-8B59145B1253}"/>
                  </a:ext>
                </a:extLst>
              </p:cNvPr>
              <p:cNvSpPr/>
              <p:nvPr/>
            </p:nvSpPr>
            <p:spPr>
              <a:xfrm>
                <a:off x="7040523" y="4802171"/>
                <a:ext cx="556667" cy="693105"/>
              </a:xfrm>
              <a:custGeom>
                <a:avLst/>
                <a:gdLst>
                  <a:gd name="connsiteX0" fmla="*/ 220702 w 556667"/>
                  <a:gd name="connsiteY0" fmla="*/ 77804 h 693105"/>
                  <a:gd name="connsiteX1" fmla="*/ 527090 w 556667"/>
                  <a:gd name="connsiteY1" fmla="*/ 12717 h 693105"/>
                  <a:gd name="connsiteX2" fmla="*/ 530265 w 556667"/>
                  <a:gd name="connsiteY2" fmla="*/ 371492 h 693105"/>
                  <a:gd name="connsiteX3" fmla="*/ 400090 w 556667"/>
                  <a:gd name="connsiteY3" fmla="*/ 685817 h 693105"/>
                  <a:gd name="connsiteX4" fmla="*/ 352465 w 556667"/>
                  <a:gd name="connsiteY4" fmla="*/ 592154 h 693105"/>
                  <a:gd name="connsiteX5" fmla="*/ 40 w 556667"/>
                  <a:gd name="connsiteY5" fmla="*/ 584217 h 693105"/>
                  <a:gd name="connsiteX6" fmla="*/ 376277 w 556667"/>
                  <a:gd name="connsiteY6" fmla="*/ 509604 h 693105"/>
                  <a:gd name="connsiteX7" fmla="*/ 496927 w 556667"/>
                  <a:gd name="connsiteY7" fmla="*/ 249254 h 693105"/>
                  <a:gd name="connsiteX8" fmla="*/ 504865 w 556667"/>
                  <a:gd name="connsiteY8" fmla="*/ 50817 h 693105"/>
                  <a:gd name="connsiteX9" fmla="*/ 220702 w 556667"/>
                  <a:gd name="connsiteY9" fmla="*/ 77804 h 69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6667" h="693105">
                    <a:moveTo>
                      <a:pt x="220702" y="77804"/>
                    </a:moveTo>
                    <a:cubicBezTo>
                      <a:pt x="224406" y="71454"/>
                      <a:pt x="475496" y="-36231"/>
                      <a:pt x="527090" y="12717"/>
                    </a:cubicBezTo>
                    <a:cubicBezTo>
                      <a:pt x="578684" y="61665"/>
                      <a:pt x="551432" y="259309"/>
                      <a:pt x="530265" y="371492"/>
                    </a:cubicBezTo>
                    <a:cubicBezTo>
                      <a:pt x="509098" y="483675"/>
                      <a:pt x="429723" y="649040"/>
                      <a:pt x="400090" y="685817"/>
                    </a:cubicBezTo>
                    <a:cubicBezTo>
                      <a:pt x="370457" y="722594"/>
                      <a:pt x="419140" y="609087"/>
                      <a:pt x="352465" y="592154"/>
                    </a:cubicBezTo>
                    <a:cubicBezTo>
                      <a:pt x="285790" y="575221"/>
                      <a:pt x="-3929" y="597975"/>
                      <a:pt x="40" y="584217"/>
                    </a:cubicBezTo>
                    <a:cubicBezTo>
                      <a:pt x="4009" y="570459"/>
                      <a:pt x="293463" y="565431"/>
                      <a:pt x="376277" y="509604"/>
                    </a:cubicBezTo>
                    <a:cubicBezTo>
                      <a:pt x="459091" y="453777"/>
                      <a:pt x="475496" y="325718"/>
                      <a:pt x="496927" y="249254"/>
                    </a:cubicBezTo>
                    <a:cubicBezTo>
                      <a:pt x="518358" y="172790"/>
                      <a:pt x="549050" y="81244"/>
                      <a:pt x="504865" y="50817"/>
                    </a:cubicBezTo>
                    <a:cubicBezTo>
                      <a:pt x="460680" y="20390"/>
                      <a:pt x="216998" y="84154"/>
                      <a:pt x="220702" y="7780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FD27672E-91FC-44AB-8242-24FD3EF171E1}"/>
                  </a:ext>
                </a:extLst>
              </p:cNvPr>
              <p:cNvSpPr/>
              <p:nvPr/>
            </p:nvSpPr>
            <p:spPr>
              <a:xfrm>
                <a:off x="7283489" y="4856161"/>
                <a:ext cx="169049" cy="569845"/>
              </a:xfrm>
              <a:custGeom>
                <a:avLst/>
                <a:gdLst>
                  <a:gd name="connsiteX0" fmla="*/ 68224 w 169049"/>
                  <a:gd name="connsiteY0" fmla="*/ 2 h 569845"/>
                  <a:gd name="connsiteX1" fmla="*/ 168236 w 169049"/>
                  <a:gd name="connsiteY1" fmla="*/ 165102 h 569845"/>
                  <a:gd name="connsiteX2" fmla="*/ 1549 w 169049"/>
                  <a:gd name="connsiteY2" fmla="*/ 568327 h 569845"/>
                  <a:gd name="connsiteX3" fmla="*/ 84099 w 169049"/>
                  <a:gd name="connsiteY3" fmla="*/ 293689 h 569845"/>
                  <a:gd name="connsiteX4" fmla="*/ 68224 w 169049"/>
                  <a:gd name="connsiteY4" fmla="*/ 58739 h 569845"/>
                  <a:gd name="connsiteX5" fmla="*/ 117436 w 169049"/>
                  <a:gd name="connsiteY5" fmla="*/ 271464 h 569845"/>
                  <a:gd name="connsiteX6" fmla="*/ 139661 w 169049"/>
                  <a:gd name="connsiteY6" fmla="*/ 168277 h 569845"/>
                  <a:gd name="connsiteX7" fmla="*/ 68224 w 169049"/>
                  <a:gd name="connsiteY7" fmla="*/ 2 h 5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49" h="569845">
                    <a:moveTo>
                      <a:pt x="68224" y="2"/>
                    </a:moveTo>
                    <a:cubicBezTo>
                      <a:pt x="72987" y="-527"/>
                      <a:pt x="179349" y="70381"/>
                      <a:pt x="168236" y="165102"/>
                    </a:cubicBezTo>
                    <a:cubicBezTo>
                      <a:pt x="157124" y="259823"/>
                      <a:pt x="15572" y="546896"/>
                      <a:pt x="1549" y="568327"/>
                    </a:cubicBezTo>
                    <a:cubicBezTo>
                      <a:pt x="-12474" y="589758"/>
                      <a:pt x="72987" y="378620"/>
                      <a:pt x="84099" y="293689"/>
                    </a:cubicBezTo>
                    <a:cubicBezTo>
                      <a:pt x="95211" y="208758"/>
                      <a:pt x="62668" y="62443"/>
                      <a:pt x="68224" y="58739"/>
                    </a:cubicBezTo>
                    <a:cubicBezTo>
                      <a:pt x="73780" y="55035"/>
                      <a:pt x="105530" y="253208"/>
                      <a:pt x="117436" y="271464"/>
                    </a:cubicBezTo>
                    <a:cubicBezTo>
                      <a:pt x="129342" y="289720"/>
                      <a:pt x="146275" y="212462"/>
                      <a:pt x="139661" y="168277"/>
                    </a:cubicBezTo>
                    <a:cubicBezTo>
                      <a:pt x="133047" y="124092"/>
                      <a:pt x="63461" y="531"/>
                      <a:pt x="68224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28C08F08-53B9-4648-85CA-59E5BB83BCFF}"/>
                  </a:ext>
                </a:extLst>
              </p:cNvPr>
              <p:cNvSpPr/>
              <p:nvPr/>
            </p:nvSpPr>
            <p:spPr>
              <a:xfrm>
                <a:off x="6932699" y="5265965"/>
                <a:ext cx="834047" cy="157592"/>
              </a:xfrm>
              <a:custGeom>
                <a:avLst/>
                <a:gdLst>
                  <a:gd name="connsiteX0" fmla="*/ 30076 w 834047"/>
                  <a:gd name="connsiteY0" fmla="*/ 2948 h 157592"/>
                  <a:gd name="connsiteX1" fmla="*/ 760326 w 834047"/>
                  <a:gd name="connsiteY1" fmla="*/ 31523 h 157592"/>
                  <a:gd name="connsiteX2" fmla="*/ 809539 w 834047"/>
                  <a:gd name="connsiteY2" fmla="*/ 155348 h 157592"/>
                  <a:gd name="connsiteX3" fmla="*/ 765089 w 834047"/>
                  <a:gd name="connsiteY3" fmla="*/ 110898 h 157592"/>
                  <a:gd name="connsiteX4" fmla="*/ 438064 w 834047"/>
                  <a:gd name="connsiteY4" fmla="*/ 104548 h 157592"/>
                  <a:gd name="connsiteX5" fmla="*/ 168189 w 834047"/>
                  <a:gd name="connsiteY5" fmla="*/ 85498 h 157592"/>
                  <a:gd name="connsiteX6" fmla="*/ 30076 w 834047"/>
                  <a:gd name="connsiteY6" fmla="*/ 2948 h 15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47" h="157592">
                    <a:moveTo>
                      <a:pt x="30076" y="2948"/>
                    </a:moveTo>
                    <a:cubicBezTo>
                      <a:pt x="128766" y="-6048"/>
                      <a:pt x="630416" y="6123"/>
                      <a:pt x="760326" y="31523"/>
                    </a:cubicBezTo>
                    <a:cubicBezTo>
                      <a:pt x="890236" y="56923"/>
                      <a:pt x="808745" y="142119"/>
                      <a:pt x="809539" y="155348"/>
                    </a:cubicBezTo>
                    <a:cubicBezTo>
                      <a:pt x="810333" y="168577"/>
                      <a:pt x="827001" y="119365"/>
                      <a:pt x="765089" y="110898"/>
                    </a:cubicBezTo>
                    <a:cubicBezTo>
                      <a:pt x="703177" y="102431"/>
                      <a:pt x="537547" y="108781"/>
                      <a:pt x="438064" y="104548"/>
                    </a:cubicBezTo>
                    <a:cubicBezTo>
                      <a:pt x="338581" y="100315"/>
                      <a:pt x="234864" y="103490"/>
                      <a:pt x="168189" y="85498"/>
                    </a:cubicBezTo>
                    <a:cubicBezTo>
                      <a:pt x="101514" y="67506"/>
                      <a:pt x="-68614" y="11944"/>
                      <a:pt x="30076" y="294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ED844A7-B81D-4F99-9E1E-EC29B87FC8A7}"/>
                  </a:ext>
                </a:extLst>
              </p:cNvPr>
              <p:cNvSpPr/>
              <p:nvPr/>
            </p:nvSpPr>
            <p:spPr>
              <a:xfrm>
                <a:off x="7092432" y="5619165"/>
                <a:ext cx="324087" cy="202890"/>
              </a:xfrm>
              <a:custGeom>
                <a:avLst/>
                <a:gdLst>
                  <a:gd name="connsiteX0" fmla="*/ 10043 w 324087"/>
                  <a:gd name="connsiteY0" fmla="*/ 585 h 202890"/>
                  <a:gd name="connsiteX1" fmla="*/ 319606 w 324087"/>
                  <a:gd name="connsiteY1" fmla="*/ 84723 h 202890"/>
                  <a:gd name="connsiteX2" fmla="*/ 198956 w 324087"/>
                  <a:gd name="connsiteY2" fmla="*/ 202198 h 202890"/>
                  <a:gd name="connsiteX3" fmla="*/ 273568 w 324087"/>
                  <a:gd name="connsiteY3" fmla="*/ 130760 h 202890"/>
                  <a:gd name="connsiteX4" fmla="*/ 2106 w 324087"/>
                  <a:gd name="connsiteY4" fmla="*/ 76785 h 202890"/>
                  <a:gd name="connsiteX5" fmla="*/ 141806 w 324087"/>
                  <a:gd name="connsiteY5" fmla="*/ 48210 h 202890"/>
                  <a:gd name="connsiteX6" fmla="*/ 10043 w 324087"/>
                  <a:gd name="connsiteY6" fmla="*/ 585 h 20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087" h="202890">
                    <a:moveTo>
                      <a:pt x="10043" y="585"/>
                    </a:moveTo>
                    <a:cubicBezTo>
                      <a:pt x="39676" y="6670"/>
                      <a:pt x="288121" y="51121"/>
                      <a:pt x="319606" y="84723"/>
                    </a:cubicBezTo>
                    <a:cubicBezTo>
                      <a:pt x="351092" y="118325"/>
                      <a:pt x="206629" y="194525"/>
                      <a:pt x="198956" y="202198"/>
                    </a:cubicBezTo>
                    <a:cubicBezTo>
                      <a:pt x="191283" y="209871"/>
                      <a:pt x="306376" y="151662"/>
                      <a:pt x="273568" y="130760"/>
                    </a:cubicBezTo>
                    <a:cubicBezTo>
                      <a:pt x="240760" y="109858"/>
                      <a:pt x="24066" y="90543"/>
                      <a:pt x="2106" y="76785"/>
                    </a:cubicBezTo>
                    <a:cubicBezTo>
                      <a:pt x="-19854" y="63027"/>
                      <a:pt x="137044" y="58793"/>
                      <a:pt x="141806" y="48210"/>
                    </a:cubicBezTo>
                    <a:cubicBezTo>
                      <a:pt x="146569" y="37627"/>
                      <a:pt x="-19590" y="-5500"/>
                      <a:pt x="10043" y="58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8BE4166-ABD3-477D-941A-BBDF5461257E}"/>
                  </a:ext>
                </a:extLst>
              </p:cNvPr>
              <p:cNvSpPr/>
              <p:nvPr/>
            </p:nvSpPr>
            <p:spPr>
              <a:xfrm>
                <a:off x="6754237" y="5816214"/>
                <a:ext cx="819269" cy="387401"/>
              </a:xfrm>
              <a:custGeom>
                <a:avLst/>
                <a:gdLst>
                  <a:gd name="connsiteX0" fmla="*/ 216476 w 819269"/>
                  <a:gd name="connsiteY0" fmla="*/ 6736 h 387401"/>
                  <a:gd name="connsiteX1" fmla="*/ 576 w 819269"/>
                  <a:gd name="connsiteY1" fmla="*/ 213111 h 387401"/>
                  <a:gd name="connsiteX2" fmla="*/ 176788 w 819269"/>
                  <a:gd name="connsiteY2" fmla="*/ 386149 h 387401"/>
                  <a:gd name="connsiteX3" fmla="*/ 799088 w 819269"/>
                  <a:gd name="connsiteY3" fmla="*/ 122624 h 387401"/>
                  <a:gd name="connsiteX4" fmla="*/ 673676 w 819269"/>
                  <a:gd name="connsiteY4" fmla="*/ 203586 h 387401"/>
                  <a:gd name="connsiteX5" fmla="*/ 738763 w 819269"/>
                  <a:gd name="connsiteY5" fmla="*/ 52774 h 387401"/>
                  <a:gd name="connsiteX6" fmla="*/ 729238 w 819269"/>
                  <a:gd name="connsiteY6" fmla="*/ 25786 h 387401"/>
                  <a:gd name="connsiteX7" fmla="*/ 668913 w 819269"/>
                  <a:gd name="connsiteY7" fmla="*/ 30549 h 387401"/>
                  <a:gd name="connsiteX8" fmla="*/ 399038 w 819269"/>
                  <a:gd name="connsiteY8" fmla="*/ 160724 h 387401"/>
                  <a:gd name="connsiteX9" fmla="*/ 372051 w 819269"/>
                  <a:gd name="connsiteY9" fmla="*/ 148024 h 387401"/>
                  <a:gd name="connsiteX10" fmla="*/ 141863 w 819269"/>
                  <a:gd name="connsiteY10" fmla="*/ 181361 h 387401"/>
                  <a:gd name="connsiteX11" fmla="*/ 208538 w 819269"/>
                  <a:gd name="connsiteY11" fmla="*/ 152786 h 387401"/>
                  <a:gd name="connsiteX12" fmla="*/ 292676 w 819269"/>
                  <a:gd name="connsiteY12" fmla="*/ 57536 h 387401"/>
                  <a:gd name="connsiteX13" fmla="*/ 216476 w 819269"/>
                  <a:gd name="connsiteY13" fmla="*/ 6736 h 38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9269" h="387401">
                    <a:moveTo>
                      <a:pt x="216476" y="6736"/>
                    </a:moveTo>
                    <a:cubicBezTo>
                      <a:pt x="167793" y="32665"/>
                      <a:pt x="7191" y="149876"/>
                      <a:pt x="576" y="213111"/>
                    </a:cubicBezTo>
                    <a:cubicBezTo>
                      <a:pt x="-6039" y="276346"/>
                      <a:pt x="43703" y="401230"/>
                      <a:pt x="176788" y="386149"/>
                    </a:cubicBezTo>
                    <a:cubicBezTo>
                      <a:pt x="309873" y="371068"/>
                      <a:pt x="716273" y="153051"/>
                      <a:pt x="799088" y="122624"/>
                    </a:cubicBezTo>
                    <a:cubicBezTo>
                      <a:pt x="881903" y="92197"/>
                      <a:pt x="683730" y="215228"/>
                      <a:pt x="673676" y="203586"/>
                    </a:cubicBezTo>
                    <a:cubicBezTo>
                      <a:pt x="663622" y="191944"/>
                      <a:pt x="729503" y="82407"/>
                      <a:pt x="738763" y="52774"/>
                    </a:cubicBezTo>
                    <a:cubicBezTo>
                      <a:pt x="748023" y="23141"/>
                      <a:pt x="740880" y="29490"/>
                      <a:pt x="729238" y="25786"/>
                    </a:cubicBezTo>
                    <a:cubicBezTo>
                      <a:pt x="717596" y="22082"/>
                      <a:pt x="723946" y="8059"/>
                      <a:pt x="668913" y="30549"/>
                    </a:cubicBezTo>
                    <a:cubicBezTo>
                      <a:pt x="613880" y="53039"/>
                      <a:pt x="448515" y="141145"/>
                      <a:pt x="399038" y="160724"/>
                    </a:cubicBezTo>
                    <a:cubicBezTo>
                      <a:pt x="349561" y="180303"/>
                      <a:pt x="414914" y="144585"/>
                      <a:pt x="372051" y="148024"/>
                    </a:cubicBezTo>
                    <a:cubicBezTo>
                      <a:pt x="329189" y="151464"/>
                      <a:pt x="169115" y="180567"/>
                      <a:pt x="141863" y="181361"/>
                    </a:cubicBezTo>
                    <a:cubicBezTo>
                      <a:pt x="114611" y="182155"/>
                      <a:pt x="183403" y="173423"/>
                      <a:pt x="208538" y="152786"/>
                    </a:cubicBezTo>
                    <a:cubicBezTo>
                      <a:pt x="233673" y="132149"/>
                      <a:pt x="291353" y="78438"/>
                      <a:pt x="292676" y="57536"/>
                    </a:cubicBezTo>
                    <a:cubicBezTo>
                      <a:pt x="293999" y="36634"/>
                      <a:pt x="265159" y="-19193"/>
                      <a:pt x="216476" y="673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7FA3FDA3-479A-4F06-B945-63F072609F0E}"/>
                  </a:ext>
                </a:extLst>
              </p:cNvPr>
              <p:cNvSpPr/>
              <p:nvPr/>
            </p:nvSpPr>
            <p:spPr>
              <a:xfrm>
                <a:off x="7483221" y="5606196"/>
                <a:ext cx="249582" cy="503584"/>
              </a:xfrm>
              <a:custGeom>
                <a:avLst/>
                <a:gdLst>
                  <a:gd name="connsiteX0" fmla="*/ 1842 w 249582"/>
                  <a:gd name="connsiteY0" fmla="*/ 4029 h 503584"/>
                  <a:gd name="connsiteX1" fmla="*/ 228854 w 249582"/>
                  <a:gd name="connsiteY1" fmla="*/ 129442 h 503584"/>
                  <a:gd name="connsiteX2" fmla="*/ 233617 w 249582"/>
                  <a:gd name="connsiteY2" fmla="*/ 499329 h 503584"/>
                  <a:gd name="connsiteX3" fmla="*/ 179642 w 249582"/>
                  <a:gd name="connsiteY3" fmla="*/ 321529 h 503584"/>
                  <a:gd name="connsiteX4" fmla="*/ 184404 w 249582"/>
                  <a:gd name="connsiteY4" fmla="*/ 185004 h 503584"/>
                  <a:gd name="connsiteX5" fmla="*/ 27242 w 249582"/>
                  <a:gd name="connsiteY5" fmla="*/ 127854 h 503584"/>
                  <a:gd name="connsiteX6" fmla="*/ 116142 w 249582"/>
                  <a:gd name="connsiteY6" fmla="*/ 116742 h 503584"/>
                  <a:gd name="connsiteX7" fmla="*/ 54229 w 249582"/>
                  <a:gd name="connsiteY7" fmla="*/ 91342 h 503584"/>
                  <a:gd name="connsiteX8" fmla="*/ 117729 w 249582"/>
                  <a:gd name="connsiteY8" fmla="*/ 37367 h 503584"/>
                  <a:gd name="connsiteX9" fmla="*/ 1842 w 249582"/>
                  <a:gd name="connsiteY9" fmla="*/ 4029 h 5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582" h="503584">
                    <a:moveTo>
                      <a:pt x="1842" y="4029"/>
                    </a:moveTo>
                    <a:cubicBezTo>
                      <a:pt x="20363" y="19375"/>
                      <a:pt x="190225" y="46892"/>
                      <a:pt x="228854" y="129442"/>
                    </a:cubicBezTo>
                    <a:cubicBezTo>
                      <a:pt x="267483" y="211992"/>
                      <a:pt x="241819" y="467315"/>
                      <a:pt x="233617" y="499329"/>
                    </a:cubicBezTo>
                    <a:cubicBezTo>
                      <a:pt x="225415" y="531343"/>
                      <a:pt x="187844" y="373917"/>
                      <a:pt x="179642" y="321529"/>
                    </a:cubicBezTo>
                    <a:cubicBezTo>
                      <a:pt x="171440" y="269142"/>
                      <a:pt x="209804" y="217283"/>
                      <a:pt x="184404" y="185004"/>
                    </a:cubicBezTo>
                    <a:cubicBezTo>
                      <a:pt x="159004" y="152725"/>
                      <a:pt x="38619" y="139231"/>
                      <a:pt x="27242" y="127854"/>
                    </a:cubicBezTo>
                    <a:cubicBezTo>
                      <a:pt x="15865" y="116477"/>
                      <a:pt x="111644" y="122827"/>
                      <a:pt x="116142" y="116742"/>
                    </a:cubicBezTo>
                    <a:cubicBezTo>
                      <a:pt x="120640" y="110657"/>
                      <a:pt x="53965" y="104571"/>
                      <a:pt x="54229" y="91342"/>
                    </a:cubicBezTo>
                    <a:cubicBezTo>
                      <a:pt x="54494" y="78113"/>
                      <a:pt x="125137" y="53771"/>
                      <a:pt x="117729" y="37367"/>
                    </a:cubicBezTo>
                    <a:cubicBezTo>
                      <a:pt x="110321" y="20963"/>
                      <a:pt x="-16679" y="-11317"/>
                      <a:pt x="1842" y="402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67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ワイド画面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2021-11-18T12:47:05Z</dcterms:created>
  <dcterms:modified xsi:type="dcterms:W3CDTF">2021-11-18T15:47:55Z</dcterms:modified>
</cp:coreProperties>
</file>